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5720000" cy="32004000"/>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006600"/>
    <a:srgbClr val="D4E8CE"/>
    <a:srgbClr val="CFE8CE"/>
    <a:srgbClr val="BDDFBB"/>
    <a:srgbClr val="E2EAC8"/>
    <a:srgbClr val="DBE5BD"/>
    <a:srgbClr val="800000"/>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32787"/>
    <p:restoredTop sz="99872" autoAdjust="0"/>
  </p:normalViewPr>
  <p:slideViewPr>
    <p:cSldViewPr>
      <p:cViewPr>
        <p:scale>
          <a:sx n="60" d="100"/>
          <a:sy n="60" d="100"/>
        </p:scale>
        <p:origin x="4248" y="3792"/>
      </p:cViewPr>
      <p:guideLst>
        <p:guide orient="horz" pos="10080"/>
        <p:guide pos="1440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SWyka\Desktop\Fox%20Forest%20L3.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SWyka\Desktop\Fox%20Forest%20L3.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SWyka\Documents\White%20Pine%20Needle%20Cast\Needlecast_Ratings.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SWyka\Documents\White%20Pine%20Needle%20Cast\Regression%20analysis.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Users\SWyka\Desktop\Fox%20Forest%20L3.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smoothMarker"/>
        <c:varyColors val="0"/>
        <c:ser>
          <c:idx val="0"/>
          <c:order val="0"/>
          <c:tx>
            <c:v>College Woods</c:v>
          </c:tx>
          <c:spPr>
            <a:ln>
              <a:solidFill>
                <a:schemeClr val="tx2">
                  <a:lumMod val="85000"/>
                  <a:lumOff val="15000"/>
                </a:schemeClr>
              </a:solidFill>
              <a:prstDash val="sysDot"/>
            </a:ln>
          </c:spPr>
          <c:marker>
            <c:symbol val="none"/>
          </c:marker>
          <c:xVal>
            <c:numRef>
              <c:f>'1_1 A-L3 (3)'!$N$4:$N$572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A-L3 (3)'!$V$4:$V$572</c:f>
              <c:numCache>
                <c:formatCode>General</c:formatCode>
                <c:ptCount val="569"/>
                <c:pt idx="0">
                  <c:v>37.610833333333332</c:v>
                </c:pt>
                <c:pt idx="1">
                  <c:v>48.139999999999993</c:v>
                </c:pt>
                <c:pt idx="2">
                  <c:v>58.416666666666679</c:v>
                </c:pt>
                <c:pt idx="3">
                  <c:v>38.5</c:v>
                </c:pt>
                <c:pt idx="4">
                  <c:v>36.843333333333334</c:v>
                </c:pt>
                <c:pt idx="5">
                  <c:v>38.36</c:v>
                </c:pt>
                <c:pt idx="6">
                  <c:v>43.055833333333339</c:v>
                </c:pt>
                <c:pt idx="7">
                  <c:v>32.222500000000004</c:v>
                </c:pt>
                <c:pt idx="8">
                  <c:v>33.85</c:v>
                </c:pt>
                <c:pt idx="9">
                  <c:v>35.388333333333328</c:v>
                </c:pt>
                <c:pt idx="10">
                  <c:v>45.368333333333339</c:v>
                </c:pt>
                <c:pt idx="11">
                  <c:v>39.826666666666661</c:v>
                </c:pt>
                <c:pt idx="12">
                  <c:v>43.072499999999998</c:v>
                </c:pt>
                <c:pt idx="13">
                  <c:v>39.228333333333332</c:v>
                </c:pt>
                <c:pt idx="14">
                  <c:v>33.514166666666668</c:v>
                </c:pt>
                <c:pt idx="15">
                  <c:v>33.293333333333329</c:v>
                </c:pt>
                <c:pt idx="16">
                  <c:v>36.728333333333332</c:v>
                </c:pt>
                <c:pt idx="17">
                  <c:v>33.422500000000007</c:v>
                </c:pt>
                <c:pt idx="18">
                  <c:v>39.570833333333333</c:v>
                </c:pt>
                <c:pt idx="19">
                  <c:v>40.708333333333336</c:v>
                </c:pt>
                <c:pt idx="20">
                  <c:v>41.215833333333329</c:v>
                </c:pt>
                <c:pt idx="21">
                  <c:v>35.305</c:v>
                </c:pt>
                <c:pt idx="22">
                  <c:v>33.837499999999999</c:v>
                </c:pt>
                <c:pt idx="23">
                  <c:v>34.35</c:v>
                </c:pt>
                <c:pt idx="24">
                  <c:v>34.385833333333338</c:v>
                </c:pt>
                <c:pt idx="25">
                  <c:v>32.456666666666663</c:v>
                </c:pt>
                <c:pt idx="26">
                  <c:v>35.713333333333331</c:v>
                </c:pt>
                <c:pt idx="27">
                  <c:v>33.948333333333345</c:v>
                </c:pt>
                <c:pt idx="28">
                  <c:v>39.904166666666669</c:v>
                </c:pt>
                <c:pt idx="29">
                  <c:v>33.965833333333343</c:v>
                </c:pt>
                <c:pt idx="30">
                  <c:v>27.976666666666663</c:v>
                </c:pt>
                <c:pt idx="31">
                  <c:v>31.931666666666668</c:v>
                </c:pt>
                <c:pt idx="32">
                  <c:v>26.563333333333333</c:v>
                </c:pt>
                <c:pt idx="33">
                  <c:v>31.44083333333333</c:v>
                </c:pt>
                <c:pt idx="34">
                  <c:v>29.676666666666673</c:v>
                </c:pt>
                <c:pt idx="35">
                  <c:v>30.470833333333331</c:v>
                </c:pt>
                <c:pt idx="36">
                  <c:v>29.245000000000005</c:v>
                </c:pt>
                <c:pt idx="37">
                  <c:v>23.555000000000003</c:v>
                </c:pt>
                <c:pt idx="38">
                  <c:v>24.220833333333331</c:v>
                </c:pt>
                <c:pt idx="39">
                  <c:v>23.214166666666667</c:v>
                </c:pt>
                <c:pt idx="40">
                  <c:v>24.353333333333328</c:v>
                </c:pt>
                <c:pt idx="41">
                  <c:v>21.115833333333331</c:v>
                </c:pt>
                <c:pt idx="42">
                  <c:v>22.112500000000001</c:v>
                </c:pt>
                <c:pt idx="43">
                  <c:v>22.72666666666667</c:v>
                </c:pt>
                <c:pt idx="44">
                  <c:v>18.965833333333332</c:v>
                </c:pt>
                <c:pt idx="45">
                  <c:v>21.631666666666664</c:v>
                </c:pt>
                <c:pt idx="46">
                  <c:v>18.267500000000002</c:v>
                </c:pt>
                <c:pt idx="47">
                  <c:v>16.533333333333335</c:v>
                </c:pt>
                <c:pt idx="48">
                  <c:v>17.567499999999999</c:v>
                </c:pt>
                <c:pt idx="49">
                  <c:v>17.209999999999997</c:v>
                </c:pt>
                <c:pt idx="50">
                  <c:v>16.544999999999998</c:v>
                </c:pt>
                <c:pt idx="51">
                  <c:v>14.659166666666666</c:v>
                </c:pt>
                <c:pt idx="52">
                  <c:v>13.513333333333334</c:v>
                </c:pt>
                <c:pt idx="53">
                  <c:v>13.31</c:v>
                </c:pt>
                <c:pt idx="54">
                  <c:v>13.261666666666668</c:v>
                </c:pt>
                <c:pt idx="55">
                  <c:v>13.476666666666667</c:v>
                </c:pt>
                <c:pt idx="56">
                  <c:v>12.724166666666667</c:v>
                </c:pt>
                <c:pt idx="57">
                  <c:v>11.759166666666665</c:v>
                </c:pt>
                <c:pt idx="58">
                  <c:v>10.657500000000001</c:v>
                </c:pt>
                <c:pt idx="59">
                  <c:v>10.808333333333332</c:v>
                </c:pt>
                <c:pt idx="60">
                  <c:v>9.9908333333333328</c:v>
                </c:pt>
                <c:pt idx="61">
                  <c:v>10.935</c:v>
                </c:pt>
                <c:pt idx="62">
                  <c:v>10.49</c:v>
                </c:pt>
                <c:pt idx="63">
                  <c:v>11.331666666666665</c:v>
                </c:pt>
                <c:pt idx="64">
                  <c:v>10.022500000000001</c:v>
                </c:pt>
                <c:pt idx="65">
                  <c:v>9.5825000000000014</c:v>
                </c:pt>
                <c:pt idx="66">
                  <c:v>8.6700000000000017</c:v>
                </c:pt>
                <c:pt idx="67">
                  <c:v>8.9391666666666652</c:v>
                </c:pt>
                <c:pt idx="68">
                  <c:v>8.7216666666666658</c:v>
                </c:pt>
                <c:pt idx="69">
                  <c:v>9.3558333333333348</c:v>
                </c:pt>
                <c:pt idx="70">
                  <c:v>9.293333333333333</c:v>
                </c:pt>
                <c:pt idx="71">
                  <c:v>8.7433333333333323</c:v>
                </c:pt>
                <c:pt idx="72">
                  <c:v>8.4991666666666674</c:v>
                </c:pt>
                <c:pt idx="73">
                  <c:v>8.3408333333333342</c:v>
                </c:pt>
                <c:pt idx="74">
                  <c:v>7.8566666666666656</c:v>
                </c:pt>
                <c:pt idx="75">
                  <c:v>8.9691666666666681</c:v>
                </c:pt>
                <c:pt idx="76">
                  <c:v>9.1966666666666672</c:v>
                </c:pt>
                <c:pt idx="77">
                  <c:v>8.2799999999999994</c:v>
                </c:pt>
                <c:pt idx="78">
                  <c:v>7.6483333333333334</c:v>
                </c:pt>
                <c:pt idx="79">
                  <c:v>7.1550000000000002</c:v>
                </c:pt>
                <c:pt idx="80">
                  <c:v>7.4441666666666677</c:v>
                </c:pt>
                <c:pt idx="81">
                  <c:v>7.2008333333333319</c:v>
                </c:pt>
                <c:pt idx="82">
                  <c:v>7.9941666666666675</c:v>
                </c:pt>
                <c:pt idx="83">
                  <c:v>7.4483333333333333</c:v>
                </c:pt>
                <c:pt idx="84">
                  <c:v>7.0149999999999997</c:v>
                </c:pt>
                <c:pt idx="85">
                  <c:v>6.746666666666667</c:v>
                </c:pt>
                <c:pt idx="86">
                  <c:v>6.4333333333333336</c:v>
                </c:pt>
                <c:pt idx="87">
                  <c:v>6.5691666666666668</c:v>
                </c:pt>
                <c:pt idx="88">
                  <c:v>6.3758333333333335</c:v>
                </c:pt>
                <c:pt idx="89">
                  <c:v>6.7116666666666669</c:v>
                </c:pt>
                <c:pt idx="90">
                  <c:v>6.6525000000000007</c:v>
                </c:pt>
                <c:pt idx="91">
                  <c:v>6.4616666666666687</c:v>
                </c:pt>
                <c:pt idx="92">
                  <c:v>6.4041666666666659</c:v>
                </c:pt>
                <c:pt idx="93">
                  <c:v>6.232499999999999</c:v>
                </c:pt>
                <c:pt idx="94">
                  <c:v>6.2349999999999994</c:v>
                </c:pt>
                <c:pt idx="95">
                  <c:v>6.2183333333333328</c:v>
                </c:pt>
                <c:pt idx="96">
                  <c:v>6.2958333333333343</c:v>
                </c:pt>
                <c:pt idx="97">
                  <c:v>6.3341666666666674</c:v>
                </c:pt>
                <c:pt idx="98">
                  <c:v>6.4291666666666671</c:v>
                </c:pt>
                <c:pt idx="99">
                  <c:v>6.5358333333333327</c:v>
                </c:pt>
                <c:pt idx="100">
                  <c:v>6.3566666666666665</c:v>
                </c:pt>
                <c:pt idx="101">
                  <c:v>5.9675000000000002</c:v>
                </c:pt>
                <c:pt idx="102">
                  <c:v>5.9325000000000001</c:v>
                </c:pt>
                <c:pt idx="103">
                  <c:v>5.9300000000000006</c:v>
                </c:pt>
                <c:pt idx="104">
                  <c:v>5.9566666666666661</c:v>
                </c:pt>
                <c:pt idx="105">
                  <c:v>5.8650000000000011</c:v>
                </c:pt>
                <c:pt idx="106">
                  <c:v>5.8116666666666665</c:v>
                </c:pt>
                <c:pt idx="107">
                  <c:v>5.6991666666666667</c:v>
                </c:pt>
                <c:pt idx="108">
                  <c:v>5.5233333333333334</c:v>
                </c:pt>
                <c:pt idx="109">
                  <c:v>5.6475</c:v>
                </c:pt>
                <c:pt idx="110">
                  <c:v>5.5791666666666666</c:v>
                </c:pt>
                <c:pt idx="111">
                  <c:v>5.6116666666666672</c:v>
                </c:pt>
                <c:pt idx="112">
                  <c:v>5.7025000000000006</c:v>
                </c:pt>
                <c:pt idx="113">
                  <c:v>5.7116666666666669</c:v>
                </c:pt>
                <c:pt idx="114">
                  <c:v>5.6716666666666669</c:v>
                </c:pt>
                <c:pt idx="115">
                  <c:v>5.4841666666666669</c:v>
                </c:pt>
                <c:pt idx="116">
                  <c:v>5.5141666666666671</c:v>
                </c:pt>
                <c:pt idx="117">
                  <c:v>5.5075000000000003</c:v>
                </c:pt>
                <c:pt idx="118">
                  <c:v>5.4958333333333336</c:v>
                </c:pt>
                <c:pt idx="119">
                  <c:v>5.4858333333333329</c:v>
                </c:pt>
                <c:pt idx="120">
                  <c:v>5.4941666666666675</c:v>
                </c:pt>
                <c:pt idx="121">
                  <c:v>5.4200000000000008</c:v>
                </c:pt>
                <c:pt idx="122">
                  <c:v>5.435833333333334</c:v>
                </c:pt>
                <c:pt idx="123">
                  <c:v>5.4558333333333335</c:v>
                </c:pt>
                <c:pt idx="124">
                  <c:v>5.5274999999999999</c:v>
                </c:pt>
                <c:pt idx="125">
                  <c:v>5.6433333333333318</c:v>
                </c:pt>
                <c:pt idx="126">
                  <c:v>5.5708333333333337</c:v>
                </c:pt>
                <c:pt idx="127">
                  <c:v>5.7700000000000005</c:v>
                </c:pt>
                <c:pt idx="128">
                  <c:v>5.9375000000000009</c:v>
                </c:pt>
                <c:pt idx="129">
                  <c:v>6.0366666666666662</c:v>
                </c:pt>
                <c:pt idx="130">
                  <c:v>6.2241666666666662</c:v>
                </c:pt>
                <c:pt idx="131">
                  <c:v>6.4091666666666676</c:v>
                </c:pt>
                <c:pt idx="132">
                  <c:v>6.6566666666666672</c:v>
                </c:pt>
                <c:pt idx="133">
                  <c:v>6.8191666666666677</c:v>
                </c:pt>
                <c:pt idx="134">
                  <c:v>7.0941666666666663</c:v>
                </c:pt>
                <c:pt idx="135">
                  <c:v>7.2883333333333331</c:v>
                </c:pt>
                <c:pt idx="136">
                  <c:v>7.6174999999999997</c:v>
                </c:pt>
                <c:pt idx="137">
                  <c:v>8.0041666666666664</c:v>
                </c:pt>
                <c:pt idx="138">
                  <c:v>8.4558333333333326</c:v>
                </c:pt>
                <c:pt idx="139">
                  <c:v>8.8433333333333319</c:v>
                </c:pt>
                <c:pt idx="140">
                  <c:v>9.2633333333333336</c:v>
                </c:pt>
                <c:pt idx="141">
                  <c:v>9.7174999999999994</c:v>
                </c:pt>
                <c:pt idx="142">
                  <c:v>10.043333333333335</c:v>
                </c:pt>
                <c:pt idx="143">
                  <c:v>10.3675</c:v>
                </c:pt>
                <c:pt idx="144">
                  <c:v>10.769166666666665</c:v>
                </c:pt>
                <c:pt idx="145">
                  <c:v>11.056666666666667</c:v>
                </c:pt>
                <c:pt idx="146">
                  <c:v>11.335833333333335</c:v>
                </c:pt>
                <c:pt idx="147">
                  <c:v>11.6175</c:v>
                </c:pt>
                <c:pt idx="148">
                  <c:v>11.738333333333335</c:v>
                </c:pt>
                <c:pt idx="149">
                  <c:v>11.919166666666667</c:v>
                </c:pt>
                <c:pt idx="150">
                  <c:v>11.965000000000002</c:v>
                </c:pt>
                <c:pt idx="151">
                  <c:v>12.082500000000001</c:v>
                </c:pt>
                <c:pt idx="152">
                  <c:v>12.063333333333333</c:v>
                </c:pt>
                <c:pt idx="153">
                  <c:v>12.209166666666667</c:v>
                </c:pt>
                <c:pt idx="154">
                  <c:v>12.275</c:v>
                </c:pt>
                <c:pt idx="155">
                  <c:v>12.325000000000001</c:v>
                </c:pt>
                <c:pt idx="156">
                  <c:v>12.358333333333333</c:v>
                </c:pt>
                <c:pt idx="157">
                  <c:v>12.368333333333334</c:v>
                </c:pt>
                <c:pt idx="158">
                  <c:v>12.364166666666668</c:v>
                </c:pt>
                <c:pt idx="159">
                  <c:v>12.481666666666667</c:v>
                </c:pt>
                <c:pt idx="160">
                  <c:v>12.417499999999999</c:v>
                </c:pt>
                <c:pt idx="161">
                  <c:v>12.494999999999999</c:v>
                </c:pt>
                <c:pt idx="162">
                  <c:v>12.415833333333333</c:v>
                </c:pt>
                <c:pt idx="163">
                  <c:v>12.308333333333332</c:v>
                </c:pt>
                <c:pt idx="164">
                  <c:v>12.221666666666666</c:v>
                </c:pt>
                <c:pt idx="165">
                  <c:v>11.995833333333332</c:v>
                </c:pt>
                <c:pt idx="166">
                  <c:v>11.8575</c:v>
                </c:pt>
                <c:pt idx="167">
                  <c:v>11.659166666666669</c:v>
                </c:pt>
                <c:pt idx="168">
                  <c:v>11.524999999999999</c:v>
                </c:pt>
                <c:pt idx="169">
                  <c:v>11.280833333333334</c:v>
                </c:pt>
                <c:pt idx="170">
                  <c:v>11.005833333333335</c:v>
                </c:pt>
                <c:pt idx="171">
                  <c:v>10.68</c:v>
                </c:pt>
                <c:pt idx="172">
                  <c:v>10.435833333333333</c:v>
                </c:pt>
                <c:pt idx="173">
                  <c:v>10.175833333333333</c:v>
                </c:pt>
                <c:pt idx="174">
                  <c:v>9.9166666666666661</c:v>
                </c:pt>
                <c:pt idx="175">
                  <c:v>9.6833333333333353</c:v>
                </c:pt>
                <c:pt idx="176">
                  <c:v>9.4533333333333314</c:v>
                </c:pt>
                <c:pt idx="177">
                  <c:v>9.25</c:v>
                </c:pt>
                <c:pt idx="178">
                  <c:v>9.024166666666666</c:v>
                </c:pt>
                <c:pt idx="179">
                  <c:v>8.8375000000000004</c:v>
                </c:pt>
                <c:pt idx="180">
                  <c:v>8.6725000000000012</c:v>
                </c:pt>
                <c:pt idx="181">
                  <c:v>8.5608333333333331</c:v>
                </c:pt>
                <c:pt idx="182">
                  <c:v>8.4041666666666668</c:v>
                </c:pt>
                <c:pt idx="183">
                  <c:v>8.2816666666666663</c:v>
                </c:pt>
                <c:pt idx="184">
                  <c:v>8.1883333333333326</c:v>
                </c:pt>
                <c:pt idx="185">
                  <c:v>8.0875000000000004</c:v>
                </c:pt>
                <c:pt idx="186">
                  <c:v>8.0158333333333331</c:v>
                </c:pt>
                <c:pt idx="187">
                  <c:v>7.910000000000001</c:v>
                </c:pt>
                <c:pt idx="188">
                  <c:v>7.8575000000000008</c:v>
                </c:pt>
                <c:pt idx="189">
                  <c:v>7.7991666666666672</c:v>
                </c:pt>
                <c:pt idx="190">
                  <c:v>7.7633333333333328</c:v>
                </c:pt>
                <c:pt idx="191">
                  <c:v>7.7216666666666649</c:v>
                </c:pt>
                <c:pt idx="192">
                  <c:v>7.6449999999999996</c:v>
                </c:pt>
                <c:pt idx="193">
                  <c:v>7.5916666666666659</c:v>
                </c:pt>
                <c:pt idx="194">
                  <c:v>7.506666666666665</c:v>
                </c:pt>
                <c:pt idx="195">
                  <c:v>7.439166666666666</c:v>
                </c:pt>
                <c:pt idx="196">
                  <c:v>7.3308333333333318</c:v>
                </c:pt>
                <c:pt idx="197">
                  <c:v>7.2408333333333337</c:v>
                </c:pt>
                <c:pt idx="198">
                  <c:v>7.1183333333333332</c:v>
                </c:pt>
                <c:pt idx="199">
                  <c:v>7.0166666666666657</c:v>
                </c:pt>
                <c:pt idx="200">
                  <c:v>6.9166666666666652</c:v>
                </c:pt>
                <c:pt idx="201">
                  <c:v>6.8291666666666657</c:v>
                </c:pt>
                <c:pt idx="202">
                  <c:v>6.6991666666666658</c:v>
                </c:pt>
                <c:pt idx="203">
                  <c:v>6.604166666666667</c:v>
                </c:pt>
                <c:pt idx="204">
                  <c:v>6.496666666666667</c:v>
                </c:pt>
                <c:pt idx="205">
                  <c:v>6.440833333333333</c:v>
                </c:pt>
                <c:pt idx="206">
                  <c:v>6.3924999999999992</c:v>
                </c:pt>
                <c:pt idx="207">
                  <c:v>6.3208333333333329</c:v>
                </c:pt>
                <c:pt idx="208">
                  <c:v>6.2983333333333329</c:v>
                </c:pt>
                <c:pt idx="209">
                  <c:v>6.2549999999999999</c:v>
                </c:pt>
                <c:pt idx="210">
                  <c:v>6.1991666666666676</c:v>
                </c:pt>
                <c:pt idx="211">
                  <c:v>6.1858333333333322</c:v>
                </c:pt>
                <c:pt idx="212">
                  <c:v>6.1574999999999998</c:v>
                </c:pt>
                <c:pt idx="213">
                  <c:v>6.13</c:v>
                </c:pt>
                <c:pt idx="214">
                  <c:v>6.105833333333333</c:v>
                </c:pt>
                <c:pt idx="215">
                  <c:v>6.070833333333332</c:v>
                </c:pt>
                <c:pt idx="216">
                  <c:v>5.9900000000000011</c:v>
                </c:pt>
                <c:pt idx="217">
                  <c:v>5.8558333333333339</c:v>
                </c:pt>
                <c:pt idx="218">
                  <c:v>5.770833333333333</c:v>
                </c:pt>
                <c:pt idx="219">
                  <c:v>5.6533333333333333</c:v>
                </c:pt>
                <c:pt idx="220">
                  <c:v>5.5491666666666672</c:v>
                </c:pt>
                <c:pt idx="221">
                  <c:v>5.4574999999999996</c:v>
                </c:pt>
                <c:pt idx="222">
                  <c:v>5.3666666666666671</c:v>
                </c:pt>
                <c:pt idx="223">
                  <c:v>5.2750000000000004</c:v>
                </c:pt>
                <c:pt idx="224">
                  <c:v>5.1800000000000006</c:v>
                </c:pt>
                <c:pt idx="225">
                  <c:v>5.0891666666666664</c:v>
                </c:pt>
                <c:pt idx="226">
                  <c:v>5.05</c:v>
                </c:pt>
                <c:pt idx="227">
                  <c:v>4.9791666666666661</c:v>
                </c:pt>
                <c:pt idx="228">
                  <c:v>4.9558333333333335</c:v>
                </c:pt>
                <c:pt idx="229">
                  <c:v>4.9108333333333336</c:v>
                </c:pt>
                <c:pt idx="230">
                  <c:v>4.87</c:v>
                </c:pt>
                <c:pt idx="231">
                  <c:v>4.8199999999999994</c:v>
                </c:pt>
                <c:pt idx="232">
                  <c:v>4.7633333333333336</c:v>
                </c:pt>
                <c:pt idx="233">
                  <c:v>4.708333333333333</c:v>
                </c:pt>
                <c:pt idx="234">
                  <c:v>4.6966666666666663</c:v>
                </c:pt>
                <c:pt idx="235">
                  <c:v>4.6408333333333331</c:v>
                </c:pt>
                <c:pt idx="236">
                  <c:v>4.6675000000000004</c:v>
                </c:pt>
                <c:pt idx="237">
                  <c:v>4.6691666666666665</c:v>
                </c:pt>
                <c:pt idx="238">
                  <c:v>4.6733333333333338</c:v>
                </c:pt>
                <c:pt idx="239">
                  <c:v>4.7150000000000007</c:v>
                </c:pt>
                <c:pt idx="240">
                  <c:v>4.7433333333333332</c:v>
                </c:pt>
                <c:pt idx="241">
                  <c:v>4.793333333333333</c:v>
                </c:pt>
                <c:pt idx="242">
                  <c:v>4.8133333333333335</c:v>
                </c:pt>
                <c:pt idx="243">
                  <c:v>4.8791666666666664</c:v>
                </c:pt>
                <c:pt idx="244">
                  <c:v>4.964999999999999</c:v>
                </c:pt>
                <c:pt idx="245">
                  <c:v>5.085</c:v>
                </c:pt>
                <c:pt idx="246">
                  <c:v>5.189166666666666</c:v>
                </c:pt>
                <c:pt idx="247">
                  <c:v>5.3674999999999997</c:v>
                </c:pt>
                <c:pt idx="248">
                  <c:v>5.5908333333333324</c:v>
                </c:pt>
                <c:pt idx="249">
                  <c:v>5.9066666666666663</c:v>
                </c:pt>
                <c:pt idx="250">
                  <c:v>6.3433333333333337</c:v>
                </c:pt>
                <c:pt idx="251">
                  <c:v>6.9266666666666667</c:v>
                </c:pt>
                <c:pt idx="252">
                  <c:v>7.6258333333333326</c:v>
                </c:pt>
                <c:pt idx="253">
                  <c:v>8.466666666666665</c:v>
                </c:pt>
                <c:pt idx="254">
                  <c:v>9.4191666666666656</c:v>
                </c:pt>
                <c:pt idx="255">
                  <c:v>10.5025</c:v>
                </c:pt>
                <c:pt idx="256">
                  <c:v>11.689166666666667</c:v>
                </c:pt>
                <c:pt idx="257">
                  <c:v>12.920833333333336</c:v>
                </c:pt>
                <c:pt idx="258">
                  <c:v>14.214166666666666</c:v>
                </c:pt>
                <c:pt idx="259">
                  <c:v>15.506666666666668</c:v>
                </c:pt>
                <c:pt idx="260">
                  <c:v>16.896666666666668</c:v>
                </c:pt>
                <c:pt idx="261">
                  <c:v>18.385833333333334</c:v>
                </c:pt>
                <c:pt idx="262">
                  <c:v>19.859166666666667</c:v>
                </c:pt>
                <c:pt idx="263">
                  <c:v>21.4175</c:v>
                </c:pt>
                <c:pt idx="264">
                  <c:v>23.034166666666668</c:v>
                </c:pt>
                <c:pt idx="265">
                  <c:v>24.645833333333329</c:v>
                </c:pt>
                <c:pt idx="266">
                  <c:v>26.310833333333335</c:v>
                </c:pt>
                <c:pt idx="267">
                  <c:v>28.037499999999998</c:v>
                </c:pt>
                <c:pt idx="268">
                  <c:v>29.844999999999999</c:v>
                </c:pt>
                <c:pt idx="269">
                  <c:v>31.685833333333331</c:v>
                </c:pt>
                <c:pt idx="270">
                  <c:v>33.515833333333326</c:v>
                </c:pt>
                <c:pt idx="271">
                  <c:v>35.354166666666664</c:v>
                </c:pt>
                <c:pt idx="272">
                  <c:v>37.18416666666667</c:v>
                </c:pt>
                <c:pt idx="273">
                  <c:v>39.104999999999997</c:v>
                </c:pt>
                <c:pt idx="274">
                  <c:v>40.845833333333331</c:v>
                </c:pt>
                <c:pt idx="275">
                  <c:v>42.755833333333328</c:v>
                </c:pt>
                <c:pt idx="276">
                  <c:v>44.519166666666671</c:v>
                </c:pt>
                <c:pt idx="277">
                  <c:v>46.218333333333334</c:v>
                </c:pt>
                <c:pt idx="278">
                  <c:v>47.919166666666662</c:v>
                </c:pt>
                <c:pt idx="279">
                  <c:v>49.54</c:v>
                </c:pt>
                <c:pt idx="280">
                  <c:v>51.069166666666668</c:v>
                </c:pt>
                <c:pt idx="281">
                  <c:v>52.481666666666662</c:v>
                </c:pt>
                <c:pt idx="282">
                  <c:v>53.902499999999996</c:v>
                </c:pt>
                <c:pt idx="283">
                  <c:v>55.237500000000004</c:v>
                </c:pt>
                <c:pt idx="284">
                  <c:v>56.360833333333325</c:v>
                </c:pt>
                <c:pt idx="285">
                  <c:v>57.530833333333327</c:v>
                </c:pt>
                <c:pt idx="286">
                  <c:v>58.53</c:v>
                </c:pt>
                <c:pt idx="287">
                  <c:v>59.453333333333347</c:v>
                </c:pt>
                <c:pt idx="288">
                  <c:v>60.273333333333341</c:v>
                </c:pt>
                <c:pt idx="289">
                  <c:v>61.033333333333331</c:v>
                </c:pt>
                <c:pt idx="290">
                  <c:v>61.747500000000002</c:v>
                </c:pt>
                <c:pt idx="291">
                  <c:v>62.255833333333328</c:v>
                </c:pt>
                <c:pt idx="292">
                  <c:v>62.933333333333337</c:v>
                </c:pt>
                <c:pt idx="293">
                  <c:v>63.51583333333334</c:v>
                </c:pt>
                <c:pt idx="294">
                  <c:v>63.848333333333336</c:v>
                </c:pt>
                <c:pt idx="295">
                  <c:v>64.189166666666665</c:v>
                </c:pt>
                <c:pt idx="296">
                  <c:v>64.533333333333331</c:v>
                </c:pt>
                <c:pt idx="297">
                  <c:v>64.779166666666683</c:v>
                </c:pt>
                <c:pt idx="298">
                  <c:v>65.164166666666659</c:v>
                </c:pt>
                <c:pt idx="299">
                  <c:v>65.352500000000006</c:v>
                </c:pt>
                <c:pt idx="300">
                  <c:v>65.443333333333328</c:v>
                </c:pt>
                <c:pt idx="301">
                  <c:v>65.693333333333328</c:v>
                </c:pt>
                <c:pt idx="302">
                  <c:v>65.82083333333334</c:v>
                </c:pt>
                <c:pt idx="303">
                  <c:v>65.970833333333346</c:v>
                </c:pt>
                <c:pt idx="304">
                  <c:v>66.124999999999986</c:v>
                </c:pt>
                <c:pt idx="305">
                  <c:v>66.28416666666665</c:v>
                </c:pt>
                <c:pt idx="306">
                  <c:v>66.369166666666658</c:v>
                </c:pt>
                <c:pt idx="307">
                  <c:v>66.427499999999995</c:v>
                </c:pt>
                <c:pt idx="308">
                  <c:v>66.432500000000005</c:v>
                </c:pt>
                <c:pt idx="309">
                  <c:v>66.604166666666671</c:v>
                </c:pt>
                <c:pt idx="310">
                  <c:v>66.620833333333323</c:v>
                </c:pt>
                <c:pt idx="311">
                  <c:v>66.734999999999999</c:v>
                </c:pt>
                <c:pt idx="312">
                  <c:v>66.859166666666681</c:v>
                </c:pt>
                <c:pt idx="313">
                  <c:v>66.871666666666655</c:v>
                </c:pt>
                <c:pt idx="314">
                  <c:v>66.838333333333324</c:v>
                </c:pt>
                <c:pt idx="315">
                  <c:v>67.002499999999998</c:v>
                </c:pt>
                <c:pt idx="316">
                  <c:v>67.105000000000004</c:v>
                </c:pt>
                <c:pt idx="317">
                  <c:v>67.157499999999985</c:v>
                </c:pt>
                <c:pt idx="318">
                  <c:v>67.120833333333337</c:v>
                </c:pt>
                <c:pt idx="319">
                  <c:v>67.255833333333342</c:v>
                </c:pt>
                <c:pt idx="320">
                  <c:v>67.391666666666666</c:v>
                </c:pt>
                <c:pt idx="321">
                  <c:v>67.464166666666657</c:v>
                </c:pt>
                <c:pt idx="322">
                  <c:v>67.436666666666667</c:v>
                </c:pt>
                <c:pt idx="323">
                  <c:v>67.486666666666665</c:v>
                </c:pt>
                <c:pt idx="324">
                  <c:v>67.739166666666662</c:v>
                </c:pt>
                <c:pt idx="325">
                  <c:v>67.619166666666658</c:v>
                </c:pt>
                <c:pt idx="326">
                  <c:v>67.784166666666678</c:v>
                </c:pt>
                <c:pt idx="327">
                  <c:v>67.725833333333327</c:v>
                </c:pt>
                <c:pt idx="328">
                  <c:v>67.75333333333333</c:v>
                </c:pt>
                <c:pt idx="329">
                  <c:v>67.984999999999999</c:v>
                </c:pt>
                <c:pt idx="330">
                  <c:v>68.082499999999996</c:v>
                </c:pt>
                <c:pt idx="331">
                  <c:v>68.021666666666661</c:v>
                </c:pt>
                <c:pt idx="332">
                  <c:v>68.105000000000004</c:v>
                </c:pt>
                <c:pt idx="333">
                  <c:v>68.170833333333334</c:v>
                </c:pt>
                <c:pt idx="334">
                  <c:v>68.157499999999985</c:v>
                </c:pt>
                <c:pt idx="335">
                  <c:v>68.191666666666663</c:v>
                </c:pt>
                <c:pt idx="336">
                  <c:v>68.215833333333322</c:v>
                </c:pt>
                <c:pt idx="337">
                  <c:v>68.225833333333313</c:v>
                </c:pt>
                <c:pt idx="338">
                  <c:v>68.342500000000001</c:v>
                </c:pt>
                <c:pt idx="339">
                  <c:v>68.41749999999999</c:v>
                </c:pt>
                <c:pt idx="340">
                  <c:v>68.324999999999989</c:v>
                </c:pt>
                <c:pt idx="341">
                  <c:v>68.470833333333317</c:v>
                </c:pt>
                <c:pt idx="342">
                  <c:v>68.448333333333323</c:v>
                </c:pt>
                <c:pt idx="343">
                  <c:v>68.415000000000006</c:v>
                </c:pt>
                <c:pt idx="344">
                  <c:v>68.466666666666669</c:v>
                </c:pt>
                <c:pt idx="345">
                  <c:v>68.480833333333337</c:v>
                </c:pt>
                <c:pt idx="346">
                  <c:v>68.538333333333341</c:v>
                </c:pt>
                <c:pt idx="347">
                  <c:v>68.52</c:v>
                </c:pt>
                <c:pt idx="348">
                  <c:v>68.622500000000016</c:v>
                </c:pt>
                <c:pt idx="349">
                  <c:v>68.61333333333333</c:v>
                </c:pt>
                <c:pt idx="350">
                  <c:v>68.717499999999987</c:v>
                </c:pt>
                <c:pt idx="351">
                  <c:v>68.862499999999997</c:v>
                </c:pt>
                <c:pt idx="352">
                  <c:v>68.703333333333333</c:v>
                </c:pt>
                <c:pt idx="353">
                  <c:v>68.775833333333324</c:v>
                </c:pt>
                <c:pt idx="354">
                  <c:v>68.841666666666654</c:v>
                </c:pt>
                <c:pt idx="355">
                  <c:v>68.75500000000001</c:v>
                </c:pt>
                <c:pt idx="356">
                  <c:v>68.853333333333339</c:v>
                </c:pt>
                <c:pt idx="357">
                  <c:v>68.835000000000008</c:v>
                </c:pt>
                <c:pt idx="358">
                  <c:v>69.044166666666669</c:v>
                </c:pt>
                <c:pt idx="359">
                  <c:v>68.935833333333349</c:v>
                </c:pt>
                <c:pt idx="360">
                  <c:v>68.947500000000005</c:v>
                </c:pt>
                <c:pt idx="361">
                  <c:v>68.974166666666648</c:v>
                </c:pt>
                <c:pt idx="362">
                  <c:v>68.857500000000002</c:v>
                </c:pt>
                <c:pt idx="363">
                  <c:v>68.868333333333325</c:v>
                </c:pt>
                <c:pt idx="364">
                  <c:v>68.914166666666659</c:v>
                </c:pt>
                <c:pt idx="365">
                  <c:v>68.929999999999993</c:v>
                </c:pt>
                <c:pt idx="366">
                  <c:v>69.05083333333333</c:v>
                </c:pt>
                <c:pt idx="367">
                  <c:v>69.186666666666653</c:v>
                </c:pt>
                <c:pt idx="368">
                  <c:v>69.27</c:v>
                </c:pt>
                <c:pt idx="369">
                  <c:v>69.314166666666665</c:v>
                </c:pt>
                <c:pt idx="370">
                  <c:v>69.233333333333334</c:v>
                </c:pt>
                <c:pt idx="371">
                  <c:v>69.032499999999999</c:v>
                </c:pt>
                <c:pt idx="372">
                  <c:v>69.010000000000005</c:v>
                </c:pt>
                <c:pt idx="373">
                  <c:v>69.225000000000009</c:v>
                </c:pt>
                <c:pt idx="374">
                  <c:v>69.249166666666682</c:v>
                </c:pt>
                <c:pt idx="375">
                  <c:v>69.150833333333338</c:v>
                </c:pt>
                <c:pt idx="376">
                  <c:v>69.531666666666666</c:v>
                </c:pt>
                <c:pt idx="377">
                  <c:v>69.415000000000006</c:v>
                </c:pt>
                <c:pt idx="378">
                  <c:v>69.352500000000006</c:v>
                </c:pt>
                <c:pt idx="379">
                  <c:v>69.213333333333324</c:v>
                </c:pt>
                <c:pt idx="380">
                  <c:v>69.295833333333334</c:v>
                </c:pt>
                <c:pt idx="381">
                  <c:v>69.066666666666663</c:v>
                </c:pt>
                <c:pt idx="382">
                  <c:v>69.353333333333325</c:v>
                </c:pt>
                <c:pt idx="383">
                  <c:v>69.165000000000006</c:v>
                </c:pt>
                <c:pt idx="384">
                  <c:v>69.349999999999994</c:v>
                </c:pt>
                <c:pt idx="385">
                  <c:v>69.420833333333334</c:v>
                </c:pt>
                <c:pt idx="386">
                  <c:v>69.606666666666683</c:v>
                </c:pt>
                <c:pt idx="387">
                  <c:v>69.389166666666668</c:v>
                </c:pt>
                <c:pt idx="388">
                  <c:v>69.214999999999989</c:v>
                </c:pt>
                <c:pt idx="389">
                  <c:v>69.341666666666683</c:v>
                </c:pt>
                <c:pt idx="390">
                  <c:v>69.251666666666665</c:v>
                </c:pt>
                <c:pt idx="391">
                  <c:v>69.344999999999999</c:v>
                </c:pt>
                <c:pt idx="392">
                  <c:v>69.356666666666669</c:v>
                </c:pt>
                <c:pt idx="393">
                  <c:v>69.302500000000009</c:v>
                </c:pt>
                <c:pt idx="394">
                  <c:v>69.333333333333357</c:v>
                </c:pt>
                <c:pt idx="395">
                  <c:v>69.400000000000006</c:v>
                </c:pt>
                <c:pt idx="396">
                  <c:v>69.279999999999987</c:v>
                </c:pt>
                <c:pt idx="397">
                  <c:v>69.144999999999996</c:v>
                </c:pt>
                <c:pt idx="398">
                  <c:v>69.114166666666677</c:v>
                </c:pt>
                <c:pt idx="399">
                  <c:v>69.011666666666656</c:v>
                </c:pt>
                <c:pt idx="400">
                  <c:v>68.869166666666672</c:v>
                </c:pt>
                <c:pt idx="401">
                  <c:v>68.919166666666669</c:v>
                </c:pt>
                <c:pt idx="402">
                  <c:v>68.843333333333334</c:v>
                </c:pt>
                <c:pt idx="403">
                  <c:v>69.199999999999989</c:v>
                </c:pt>
                <c:pt idx="404">
                  <c:v>68.670000000000016</c:v>
                </c:pt>
                <c:pt idx="405">
                  <c:v>68.935000000000002</c:v>
                </c:pt>
                <c:pt idx="406">
                  <c:v>68.322500000000005</c:v>
                </c:pt>
                <c:pt idx="407">
                  <c:v>68.355833333333337</c:v>
                </c:pt>
                <c:pt idx="408">
                  <c:v>68.172500000000014</c:v>
                </c:pt>
                <c:pt idx="409">
                  <c:v>68.152499999999989</c:v>
                </c:pt>
                <c:pt idx="410">
                  <c:v>68.010000000000005</c:v>
                </c:pt>
                <c:pt idx="411">
                  <c:v>67.884166666666673</c:v>
                </c:pt>
                <c:pt idx="412">
                  <c:v>67.910000000000011</c:v>
                </c:pt>
                <c:pt idx="413">
                  <c:v>67.5625</c:v>
                </c:pt>
                <c:pt idx="414">
                  <c:v>67.38666666666667</c:v>
                </c:pt>
                <c:pt idx="415">
                  <c:v>67.240833333333342</c:v>
                </c:pt>
                <c:pt idx="416">
                  <c:v>67.849999999999994</c:v>
                </c:pt>
                <c:pt idx="417">
                  <c:v>67.174166666666665</c:v>
                </c:pt>
                <c:pt idx="418">
                  <c:v>66.770833333333329</c:v>
                </c:pt>
                <c:pt idx="419">
                  <c:v>66.67583333333333</c:v>
                </c:pt>
                <c:pt idx="420">
                  <c:v>66.347500000000011</c:v>
                </c:pt>
                <c:pt idx="421">
                  <c:v>65.881666666666675</c:v>
                </c:pt>
                <c:pt idx="422">
                  <c:v>65.415000000000006</c:v>
                </c:pt>
                <c:pt idx="423">
                  <c:v>65.42</c:v>
                </c:pt>
                <c:pt idx="424">
                  <c:v>65.263333333333335</c:v>
                </c:pt>
                <c:pt idx="425">
                  <c:v>65.345833333333346</c:v>
                </c:pt>
                <c:pt idx="426">
                  <c:v>65.174166666666679</c:v>
                </c:pt>
                <c:pt idx="427">
                  <c:v>64.928333333333327</c:v>
                </c:pt>
                <c:pt idx="428">
                  <c:v>64.541666666666657</c:v>
                </c:pt>
                <c:pt idx="429">
                  <c:v>64.64</c:v>
                </c:pt>
                <c:pt idx="430">
                  <c:v>64.551666666666662</c:v>
                </c:pt>
                <c:pt idx="431">
                  <c:v>64.660833333333329</c:v>
                </c:pt>
                <c:pt idx="432">
                  <c:v>64.644999999999996</c:v>
                </c:pt>
                <c:pt idx="433">
                  <c:v>64.247500000000002</c:v>
                </c:pt>
                <c:pt idx="434">
                  <c:v>64.420833333333334</c:v>
                </c:pt>
                <c:pt idx="435">
                  <c:v>64.294166666666669</c:v>
                </c:pt>
                <c:pt idx="436">
                  <c:v>63.986666666666672</c:v>
                </c:pt>
                <c:pt idx="437">
                  <c:v>64.100833333333327</c:v>
                </c:pt>
                <c:pt idx="438">
                  <c:v>63.604166666666664</c:v>
                </c:pt>
                <c:pt idx="439">
                  <c:v>64.254166666666663</c:v>
                </c:pt>
                <c:pt idx="440">
                  <c:v>64.041666666666671</c:v>
                </c:pt>
                <c:pt idx="441">
                  <c:v>64.510000000000005</c:v>
                </c:pt>
                <c:pt idx="442">
                  <c:v>63.798333333333325</c:v>
                </c:pt>
                <c:pt idx="443">
                  <c:v>64.62</c:v>
                </c:pt>
                <c:pt idx="444">
                  <c:v>64.419166666666669</c:v>
                </c:pt>
                <c:pt idx="445">
                  <c:v>65.210833333333326</c:v>
                </c:pt>
                <c:pt idx="446">
                  <c:v>64.495833333333337</c:v>
                </c:pt>
                <c:pt idx="447">
                  <c:v>64.32083333333334</c:v>
                </c:pt>
                <c:pt idx="448">
                  <c:v>65.482500000000002</c:v>
                </c:pt>
                <c:pt idx="449">
                  <c:v>66.615833333333342</c:v>
                </c:pt>
                <c:pt idx="450">
                  <c:v>67.004999999999995</c:v>
                </c:pt>
                <c:pt idx="451">
                  <c:v>68.666666666666671</c:v>
                </c:pt>
                <c:pt idx="452">
                  <c:v>69.998333333333335</c:v>
                </c:pt>
                <c:pt idx="453">
                  <c:v>70.139166666666654</c:v>
                </c:pt>
                <c:pt idx="454">
                  <c:v>69.703333333333333</c:v>
                </c:pt>
                <c:pt idx="455">
                  <c:v>68.05749999999999</c:v>
                </c:pt>
                <c:pt idx="456">
                  <c:v>64.888333333333335</c:v>
                </c:pt>
                <c:pt idx="457">
                  <c:v>61.389166666666654</c:v>
                </c:pt>
                <c:pt idx="458">
                  <c:v>58.82833333333334</c:v>
                </c:pt>
                <c:pt idx="459">
                  <c:v>57.472499999999997</c:v>
                </c:pt>
                <c:pt idx="460">
                  <c:v>57.139166666666675</c:v>
                </c:pt>
                <c:pt idx="461">
                  <c:v>57.033333333333339</c:v>
                </c:pt>
                <c:pt idx="462">
                  <c:v>57.686666666666667</c:v>
                </c:pt>
                <c:pt idx="463">
                  <c:v>58.361666666666672</c:v>
                </c:pt>
                <c:pt idx="464">
                  <c:v>58.934999999999995</c:v>
                </c:pt>
                <c:pt idx="465">
                  <c:v>58.846666666666657</c:v>
                </c:pt>
                <c:pt idx="466">
                  <c:v>58.161666666666662</c:v>
                </c:pt>
                <c:pt idx="467">
                  <c:v>56.609166666666674</c:v>
                </c:pt>
                <c:pt idx="468">
                  <c:v>54.213333333333331</c:v>
                </c:pt>
                <c:pt idx="469">
                  <c:v>50.898333333333333</c:v>
                </c:pt>
                <c:pt idx="470">
                  <c:v>47.533333333333331</c:v>
                </c:pt>
                <c:pt idx="471">
                  <c:v>43.891666666666659</c:v>
                </c:pt>
                <c:pt idx="472">
                  <c:v>38.917499999999997</c:v>
                </c:pt>
                <c:pt idx="473">
                  <c:v>32.017500000000005</c:v>
                </c:pt>
                <c:pt idx="474">
                  <c:v>24.862500000000001</c:v>
                </c:pt>
                <c:pt idx="475">
                  <c:v>19.858333333333331</c:v>
                </c:pt>
                <c:pt idx="476">
                  <c:v>17.300833333333333</c:v>
                </c:pt>
                <c:pt idx="477">
                  <c:v>16.314166666666669</c:v>
                </c:pt>
                <c:pt idx="478">
                  <c:v>16.000833333333333</c:v>
                </c:pt>
                <c:pt idx="479">
                  <c:v>16.500833333333336</c:v>
                </c:pt>
                <c:pt idx="480">
                  <c:v>17.618333333333336</c:v>
                </c:pt>
                <c:pt idx="481">
                  <c:v>18.961666666666666</c:v>
                </c:pt>
                <c:pt idx="482">
                  <c:v>20.491666666666671</c:v>
                </c:pt>
                <c:pt idx="483">
                  <c:v>22.14</c:v>
                </c:pt>
                <c:pt idx="484">
                  <c:v>23.8475</c:v>
                </c:pt>
                <c:pt idx="485">
                  <c:v>25.429166666666671</c:v>
                </c:pt>
                <c:pt idx="486">
                  <c:v>26.758333333333329</c:v>
                </c:pt>
                <c:pt idx="487">
                  <c:v>27.870833333333337</c:v>
                </c:pt>
                <c:pt idx="488">
                  <c:v>28.856666666666666</c:v>
                </c:pt>
                <c:pt idx="489">
                  <c:v>29.799166666666668</c:v>
                </c:pt>
                <c:pt idx="490">
                  <c:v>30.516666666666669</c:v>
                </c:pt>
                <c:pt idx="491">
                  <c:v>31.143333333333331</c:v>
                </c:pt>
                <c:pt idx="492">
                  <c:v>31.633333333333336</c:v>
                </c:pt>
                <c:pt idx="493">
                  <c:v>31.956666666666667</c:v>
                </c:pt>
                <c:pt idx="494">
                  <c:v>32.050833333333337</c:v>
                </c:pt>
                <c:pt idx="495">
                  <c:v>32.005833333333335</c:v>
                </c:pt>
                <c:pt idx="496">
                  <c:v>31.661666666666672</c:v>
                </c:pt>
                <c:pt idx="497">
                  <c:v>31.117500000000003</c:v>
                </c:pt>
                <c:pt idx="498">
                  <c:v>30.419166666666673</c:v>
                </c:pt>
                <c:pt idx="499">
                  <c:v>29.735000000000003</c:v>
                </c:pt>
                <c:pt idx="500">
                  <c:v>29.009999999999994</c:v>
                </c:pt>
                <c:pt idx="501">
                  <c:v>28.365000000000006</c:v>
                </c:pt>
                <c:pt idx="502">
                  <c:v>27.88666666666667</c:v>
                </c:pt>
                <c:pt idx="503">
                  <c:v>27.708333333333332</c:v>
                </c:pt>
                <c:pt idx="504">
                  <c:v>27.569166666666661</c:v>
                </c:pt>
                <c:pt idx="505">
                  <c:v>27.230833333333333</c:v>
                </c:pt>
                <c:pt idx="506">
                  <c:v>26.900000000000002</c:v>
                </c:pt>
                <c:pt idx="507">
                  <c:v>25.859166666666663</c:v>
                </c:pt>
                <c:pt idx="508">
                  <c:v>23.840000000000003</c:v>
                </c:pt>
                <c:pt idx="509">
                  <c:v>20.608333333333331</c:v>
                </c:pt>
                <c:pt idx="510">
                  <c:v>16.535</c:v>
                </c:pt>
                <c:pt idx="511">
                  <c:v>13.347499999999998</c:v>
                </c:pt>
                <c:pt idx="512">
                  <c:v>11.435833333333333</c:v>
                </c:pt>
                <c:pt idx="513">
                  <c:v>10.431666666666667</c:v>
                </c:pt>
                <c:pt idx="514">
                  <c:v>10.011666666666667</c:v>
                </c:pt>
                <c:pt idx="515">
                  <c:v>9.9674999999999994</c:v>
                </c:pt>
                <c:pt idx="516">
                  <c:v>10.040000000000001</c:v>
                </c:pt>
                <c:pt idx="517">
                  <c:v>10.225</c:v>
                </c:pt>
                <c:pt idx="518">
                  <c:v>10.716666666666667</c:v>
                </c:pt>
                <c:pt idx="519">
                  <c:v>11.069999999999999</c:v>
                </c:pt>
                <c:pt idx="520">
                  <c:v>11.5725</c:v>
                </c:pt>
                <c:pt idx="521">
                  <c:v>11.988333333333332</c:v>
                </c:pt>
                <c:pt idx="522">
                  <c:v>12.857500000000002</c:v>
                </c:pt>
                <c:pt idx="523">
                  <c:v>12.865833333333333</c:v>
                </c:pt>
                <c:pt idx="524">
                  <c:v>13.313333333333334</c:v>
                </c:pt>
                <c:pt idx="525">
                  <c:v>13.790000000000001</c:v>
                </c:pt>
                <c:pt idx="526">
                  <c:v>14.295833333333333</c:v>
                </c:pt>
                <c:pt idx="527">
                  <c:v>14.655833333333332</c:v>
                </c:pt>
                <c:pt idx="528">
                  <c:v>15.190833333333336</c:v>
                </c:pt>
                <c:pt idx="529">
                  <c:v>15.452500000000001</c:v>
                </c:pt>
                <c:pt idx="530">
                  <c:v>15.884166666666667</c:v>
                </c:pt>
                <c:pt idx="531">
                  <c:v>16.093333333333334</c:v>
                </c:pt>
                <c:pt idx="532">
                  <c:v>16.495833333333334</c:v>
                </c:pt>
                <c:pt idx="533">
                  <c:v>16.480833333333333</c:v>
                </c:pt>
                <c:pt idx="534">
                  <c:v>16.583333333333332</c:v>
                </c:pt>
                <c:pt idx="535">
                  <c:v>16.919166666666666</c:v>
                </c:pt>
                <c:pt idx="536">
                  <c:v>17.243333333333336</c:v>
                </c:pt>
                <c:pt idx="537">
                  <c:v>17.090833333333332</c:v>
                </c:pt>
                <c:pt idx="538">
                  <c:v>17.294999999999998</c:v>
                </c:pt>
                <c:pt idx="539">
                  <c:v>16.390833333333337</c:v>
                </c:pt>
                <c:pt idx="540">
                  <c:v>16.298333333333332</c:v>
                </c:pt>
                <c:pt idx="541">
                  <c:v>15.35</c:v>
                </c:pt>
                <c:pt idx="542">
                  <c:v>15.351666666666667</c:v>
                </c:pt>
                <c:pt idx="543">
                  <c:v>14.794166666666667</c:v>
                </c:pt>
                <c:pt idx="544">
                  <c:v>14.491666666666667</c:v>
                </c:pt>
                <c:pt idx="545">
                  <c:v>14.157500000000001</c:v>
                </c:pt>
                <c:pt idx="546">
                  <c:v>13.854999999999999</c:v>
                </c:pt>
                <c:pt idx="547">
                  <c:v>13.115</c:v>
                </c:pt>
                <c:pt idx="548">
                  <c:v>13.100000000000003</c:v>
                </c:pt>
                <c:pt idx="549">
                  <c:v>12.853333333333333</c:v>
                </c:pt>
                <c:pt idx="550">
                  <c:v>12.586666666666666</c:v>
                </c:pt>
                <c:pt idx="551">
                  <c:v>12.263333333333335</c:v>
                </c:pt>
                <c:pt idx="552">
                  <c:v>12.045000000000002</c:v>
                </c:pt>
                <c:pt idx="553">
                  <c:v>11.2475</c:v>
                </c:pt>
                <c:pt idx="554">
                  <c:v>11.341666666666667</c:v>
                </c:pt>
                <c:pt idx="555">
                  <c:v>10.934166666666668</c:v>
                </c:pt>
                <c:pt idx="556">
                  <c:v>10.797500000000001</c:v>
                </c:pt>
                <c:pt idx="557">
                  <c:v>10.342500000000001</c:v>
                </c:pt>
                <c:pt idx="558">
                  <c:v>10.629166666666668</c:v>
                </c:pt>
                <c:pt idx="559">
                  <c:v>10.136666666666665</c:v>
                </c:pt>
                <c:pt idx="560">
                  <c:v>10.469166666666668</c:v>
                </c:pt>
                <c:pt idx="561">
                  <c:v>10.31</c:v>
                </c:pt>
                <c:pt idx="562">
                  <c:v>10.568333333333333</c:v>
                </c:pt>
                <c:pt idx="563">
                  <c:v>10.559166666666668</c:v>
                </c:pt>
                <c:pt idx="564">
                  <c:v>11.395833333333334</c:v>
                </c:pt>
                <c:pt idx="565">
                  <c:v>11.510833333333332</c:v>
                </c:pt>
                <c:pt idx="566">
                  <c:v>14.05666666666667</c:v>
                </c:pt>
                <c:pt idx="567">
                  <c:v>13.237499999999999</c:v>
                </c:pt>
                <c:pt idx="568">
                  <c:v>16.221666666666664</c:v>
                </c:pt>
              </c:numCache>
            </c:numRef>
          </c:yVal>
          <c:smooth val="1"/>
        </c:ser>
        <c:ser>
          <c:idx val="1"/>
          <c:order val="1"/>
          <c:tx>
            <c:v>Fox Forest</c:v>
          </c:tx>
          <c:spPr>
            <a:ln>
              <a:solidFill>
                <a:schemeClr val="tx1">
                  <a:lumMod val="95000"/>
                  <a:lumOff val="5000"/>
                </a:schemeClr>
              </a:solidFill>
            </a:ln>
          </c:spPr>
          <c:marker>
            <c:symbol val="none"/>
          </c:marker>
          <c:xVal>
            <c:numRef>
              <c:f>'1_1 A-L3 (3)'!$N$4:$N$572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A-L3 (3)'!$AD$4:$AD$572</c:f>
              <c:numCache>
                <c:formatCode>0.00</c:formatCode>
                <c:ptCount val="569"/>
                <c:pt idx="0">
                  <c:v>32.360000000000007</c:v>
                </c:pt>
                <c:pt idx="1">
                  <c:v>46.75</c:v>
                </c:pt>
                <c:pt idx="2">
                  <c:v>28.956666666666663</c:v>
                </c:pt>
                <c:pt idx="3">
                  <c:v>40.013333333333335</c:v>
                </c:pt>
                <c:pt idx="4">
                  <c:v>33.314999999999998</c:v>
                </c:pt>
                <c:pt idx="5">
                  <c:v>32.972500000000004</c:v>
                </c:pt>
                <c:pt idx="6">
                  <c:v>38.120833333333337</c:v>
                </c:pt>
                <c:pt idx="7">
                  <c:v>29.025833333333335</c:v>
                </c:pt>
                <c:pt idx="8">
                  <c:v>35.102499999999999</c:v>
                </c:pt>
                <c:pt idx="9">
                  <c:v>34.62916666666667</c:v>
                </c:pt>
                <c:pt idx="10">
                  <c:v>36.454166666666673</c:v>
                </c:pt>
                <c:pt idx="11">
                  <c:v>39.31166666666666</c:v>
                </c:pt>
                <c:pt idx="12">
                  <c:v>34.716666666666661</c:v>
                </c:pt>
                <c:pt idx="13">
                  <c:v>40.818333333333335</c:v>
                </c:pt>
                <c:pt idx="14">
                  <c:v>38.305833333333332</c:v>
                </c:pt>
                <c:pt idx="15">
                  <c:v>29.340833333333336</c:v>
                </c:pt>
                <c:pt idx="16">
                  <c:v>30.224166666666665</c:v>
                </c:pt>
                <c:pt idx="17">
                  <c:v>29.958333333333332</c:v>
                </c:pt>
                <c:pt idx="18">
                  <c:v>35.445833333333333</c:v>
                </c:pt>
                <c:pt idx="19">
                  <c:v>42.597500000000004</c:v>
                </c:pt>
                <c:pt idx="20">
                  <c:v>33.520000000000003</c:v>
                </c:pt>
                <c:pt idx="21">
                  <c:v>36.005833333333335</c:v>
                </c:pt>
                <c:pt idx="22">
                  <c:v>35.171666666666667</c:v>
                </c:pt>
                <c:pt idx="23">
                  <c:v>30.644166666666667</c:v>
                </c:pt>
                <c:pt idx="24">
                  <c:v>29.870000000000005</c:v>
                </c:pt>
                <c:pt idx="25">
                  <c:v>26.224999999999998</c:v>
                </c:pt>
                <c:pt idx="26">
                  <c:v>32.531666666666666</c:v>
                </c:pt>
                <c:pt idx="27">
                  <c:v>31.405000000000001</c:v>
                </c:pt>
                <c:pt idx="28">
                  <c:v>35.015833333333333</c:v>
                </c:pt>
                <c:pt idx="29">
                  <c:v>30.15583333333333</c:v>
                </c:pt>
                <c:pt idx="30">
                  <c:v>26.33</c:v>
                </c:pt>
                <c:pt idx="31">
                  <c:v>26.126666666666665</c:v>
                </c:pt>
                <c:pt idx="32">
                  <c:v>29.82833333333333</c:v>
                </c:pt>
                <c:pt idx="33">
                  <c:v>28.040833333333335</c:v>
                </c:pt>
                <c:pt idx="34">
                  <c:v>29.419166666666669</c:v>
                </c:pt>
                <c:pt idx="35">
                  <c:v>28.544166666666666</c:v>
                </c:pt>
                <c:pt idx="36">
                  <c:v>26.64833333333333</c:v>
                </c:pt>
                <c:pt idx="37">
                  <c:v>27.368333333333336</c:v>
                </c:pt>
                <c:pt idx="38">
                  <c:v>22.314166666666665</c:v>
                </c:pt>
                <c:pt idx="39">
                  <c:v>25.257499999999997</c:v>
                </c:pt>
                <c:pt idx="40">
                  <c:v>24.677499999999998</c:v>
                </c:pt>
                <c:pt idx="41">
                  <c:v>19.410833333333333</c:v>
                </c:pt>
                <c:pt idx="42">
                  <c:v>19.857499999999998</c:v>
                </c:pt>
                <c:pt idx="43">
                  <c:v>20.758333333333329</c:v>
                </c:pt>
                <c:pt idx="44">
                  <c:v>19.615833333333331</c:v>
                </c:pt>
                <c:pt idx="45">
                  <c:v>17.024166666666662</c:v>
                </c:pt>
                <c:pt idx="46">
                  <c:v>16.753333333333334</c:v>
                </c:pt>
                <c:pt idx="47">
                  <c:v>18.775000000000002</c:v>
                </c:pt>
                <c:pt idx="48">
                  <c:v>15.781666666666665</c:v>
                </c:pt>
                <c:pt idx="49">
                  <c:v>16.927499999999998</c:v>
                </c:pt>
                <c:pt idx="50">
                  <c:v>14.896666666666667</c:v>
                </c:pt>
                <c:pt idx="51">
                  <c:v>13.988333333333335</c:v>
                </c:pt>
                <c:pt idx="52">
                  <c:v>15.179166666666667</c:v>
                </c:pt>
                <c:pt idx="53">
                  <c:v>13.515833333333333</c:v>
                </c:pt>
                <c:pt idx="54">
                  <c:v>13.270000000000001</c:v>
                </c:pt>
                <c:pt idx="55">
                  <c:v>11.771666666666667</c:v>
                </c:pt>
                <c:pt idx="56">
                  <c:v>12.165833333333332</c:v>
                </c:pt>
                <c:pt idx="57">
                  <c:v>11.595833333333331</c:v>
                </c:pt>
                <c:pt idx="58">
                  <c:v>11.229999999999999</c:v>
                </c:pt>
                <c:pt idx="59">
                  <c:v>11.646666666666668</c:v>
                </c:pt>
                <c:pt idx="60">
                  <c:v>11.144166666666665</c:v>
                </c:pt>
                <c:pt idx="61">
                  <c:v>10.866666666666667</c:v>
                </c:pt>
                <c:pt idx="62">
                  <c:v>10.351666666666667</c:v>
                </c:pt>
                <c:pt idx="63">
                  <c:v>9.3149999999999995</c:v>
                </c:pt>
                <c:pt idx="64">
                  <c:v>9.7308333333333312</c:v>
                </c:pt>
                <c:pt idx="65">
                  <c:v>9.0158333333333331</c:v>
                </c:pt>
                <c:pt idx="66">
                  <c:v>9.274166666666666</c:v>
                </c:pt>
                <c:pt idx="67">
                  <c:v>9.0366666666666671</c:v>
                </c:pt>
                <c:pt idx="68">
                  <c:v>9.4849999999999994</c:v>
                </c:pt>
                <c:pt idx="69">
                  <c:v>8.5125000000000011</c:v>
                </c:pt>
                <c:pt idx="70">
                  <c:v>8.4666666666666668</c:v>
                </c:pt>
                <c:pt idx="71">
                  <c:v>8.5950000000000006</c:v>
                </c:pt>
                <c:pt idx="72">
                  <c:v>8.600833333333334</c:v>
                </c:pt>
                <c:pt idx="73">
                  <c:v>8.5574999999999992</c:v>
                </c:pt>
                <c:pt idx="74">
                  <c:v>8.2050000000000001</c:v>
                </c:pt>
                <c:pt idx="75">
                  <c:v>8.6225000000000005</c:v>
                </c:pt>
                <c:pt idx="76">
                  <c:v>8.350833333333334</c:v>
                </c:pt>
                <c:pt idx="77">
                  <c:v>8.4933333333333323</c:v>
                </c:pt>
                <c:pt idx="78">
                  <c:v>8.0291666666666668</c:v>
                </c:pt>
                <c:pt idx="79">
                  <c:v>7.5516666666666667</c:v>
                </c:pt>
                <c:pt idx="80">
                  <c:v>7.3358333333333334</c:v>
                </c:pt>
                <c:pt idx="81">
                  <c:v>7.4708333333333341</c:v>
                </c:pt>
                <c:pt idx="82">
                  <c:v>7.4549999999999992</c:v>
                </c:pt>
                <c:pt idx="83">
                  <c:v>7.3766666666666678</c:v>
                </c:pt>
                <c:pt idx="84">
                  <c:v>7.4274999999999993</c:v>
                </c:pt>
                <c:pt idx="85">
                  <c:v>7.024166666666666</c:v>
                </c:pt>
                <c:pt idx="86">
                  <c:v>7.078333333333334</c:v>
                </c:pt>
                <c:pt idx="87">
                  <c:v>6.919999999999999</c:v>
                </c:pt>
                <c:pt idx="88">
                  <c:v>6.6825000000000001</c:v>
                </c:pt>
                <c:pt idx="89">
                  <c:v>6.9141666666666666</c:v>
                </c:pt>
                <c:pt idx="90">
                  <c:v>6.9508333333333345</c:v>
                </c:pt>
                <c:pt idx="91">
                  <c:v>6.4766666666666666</c:v>
                </c:pt>
                <c:pt idx="92">
                  <c:v>6.6208333333333336</c:v>
                </c:pt>
                <c:pt idx="93">
                  <c:v>6.5241666666666669</c:v>
                </c:pt>
                <c:pt idx="94">
                  <c:v>6.3383333333333338</c:v>
                </c:pt>
                <c:pt idx="95">
                  <c:v>6.7283333333333326</c:v>
                </c:pt>
                <c:pt idx="96">
                  <c:v>6.5099999999999989</c:v>
                </c:pt>
                <c:pt idx="97">
                  <c:v>6.4366666666666674</c:v>
                </c:pt>
                <c:pt idx="98">
                  <c:v>6.3266666666666671</c:v>
                </c:pt>
                <c:pt idx="99">
                  <c:v>6.395833333333333</c:v>
                </c:pt>
                <c:pt idx="100">
                  <c:v>6.4783333333333326</c:v>
                </c:pt>
                <c:pt idx="101">
                  <c:v>6.2958333333333334</c:v>
                </c:pt>
                <c:pt idx="102">
                  <c:v>6.3166666666666664</c:v>
                </c:pt>
                <c:pt idx="103">
                  <c:v>6.229166666666667</c:v>
                </c:pt>
                <c:pt idx="104">
                  <c:v>6.0458333333333334</c:v>
                </c:pt>
                <c:pt idx="105">
                  <c:v>5.8608333333333329</c:v>
                </c:pt>
                <c:pt idx="106">
                  <c:v>5.7808333333333337</c:v>
                </c:pt>
                <c:pt idx="107">
                  <c:v>5.7866666666666662</c:v>
                </c:pt>
                <c:pt idx="108">
                  <c:v>5.8858333333333333</c:v>
                </c:pt>
                <c:pt idx="109">
                  <c:v>5.8250000000000002</c:v>
                </c:pt>
                <c:pt idx="110">
                  <c:v>6.0549999999999997</c:v>
                </c:pt>
                <c:pt idx="111">
                  <c:v>5.9349999999999996</c:v>
                </c:pt>
                <c:pt idx="112">
                  <c:v>5.8241666666666658</c:v>
                </c:pt>
                <c:pt idx="113">
                  <c:v>5.8433333333333337</c:v>
                </c:pt>
                <c:pt idx="114">
                  <c:v>5.7591666666666663</c:v>
                </c:pt>
                <c:pt idx="115">
                  <c:v>5.7733333333333334</c:v>
                </c:pt>
                <c:pt idx="116">
                  <c:v>5.6341666666666681</c:v>
                </c:pt>
                <c:pt idx="117">
                  <c:v>5.7766666666666673</c:v>
                </c:pt>
                <c:pt idx="118">
                  <c:v>5.7891666666666675</c:v>
                </c:pt>
                <c:pt idx="119">
                  <c:v>5.6783333333333337</c:v>
                </c:pt>
                <c:pt idx="120">
                  <c:v>5.7349999999999994</c:v>
                </c:pt>
                <c:pt idx="121">
                  <c:v>5.6533333333333333</c:v>
                </c:pt>
                <c:pt idx="122">
                  <c:v>5.5525000000000011</c:v>
                </c:pt>
                <c:pt idx="123">
                  <c:v>5.6358333333333333</c:v>
                </c:pt>
                <c:pt idx="124">
                  <c:v>5.6766666666666667</c:v>
                </c:pt>
                <c:pt idx="125">
                  <c:v>5.7016666666666671</c:v>
                </c:pt>
                <c:pt idx="126">
                  <c:v>5.8741666666666665</c:v>
                </c:pt>
                <c:pt idx="127">
                  <c:v>5.9375</c:v>
                </c:pt>
                <c:pt idx="128">
                  <c:v>5.9766666666666666</c:v>
                </c:pt>
                <c:pt idx="129">
                  <c:v>6.1183333333333332</c:v>
                </c:pt>
                <c:pt idx="130">
                  <c:v>6.1616666666666662</c:v>
                </c:pt>
                <c:pt idx="131">
                  <c:v>6.330000000000001</c:v>
                </c:pt>
                <c:pt idx="132">
                  <c:v>6.4283333333333337</c:v>
                </c:pt>
                <c:pt idx="133">
                  <c:v>6.7125000000000012</c:v>
                </c:pt>
                <c:pt idx="134">
                  <c:v>6.9875000000000007</c:v>
                </c:pt>
                <c:pt idx="135">
                  <c:v>7.2275</c:v>
                </c:pt>
                <c:pt idx="136">
                  <c:v>7.440833333333333</c:v>
                </c:pt>
                <c:pt idx="137">
                  <c:v>7.7525000000000004</c:v>
                </c:pt>
                <c:pt idx="138">
                  <c:v>8.0516666666666659</c:v>
                </c:pt>
                <c:pt idx="139">
                  <c:v>8.3975000000000009</c:v>
                </c:pt>
                <c:pt idx="140">
                  <c:v>8.7233333333333345</c:v>
                </c:pt>
                <c:pt idx="141">
                  <c:v>9.1349999999999998</c:v>
                </c:pt>
                <c:pt idx="142">
                  <c:v>9.4066666666666663</c:v>
                </c:pt>
                <c:pt idx="143">
                  <c:v>9.7500000000000018</c:v>
                </c:pt>
                <c:pt idx="144">
                  <c:v>10.070833333333333</c:v>
                </c:pt>
                <c:pt idx="145">
                  <c:v>10.359166666666667</c:v>
                </c:pt>
                <c:pt idx="146">
                  <c:v>10.506666666666666</c:v>
                </c:pt>
                <c:pt idx="147">
                  <c:v>10.718333333333334</c:v>
                </c:pt>
                <c:pt idx="148">
                  <c:v>10.907499999999999</c:v>
                </c:pt>
                <c:pt idx="149">
                  <c:v>11.017499999999998</c:v>
                </c:pt>
                <c:pt idx="150">
                  <c:v>11.140833333333335</c:v>
                </c:pt>
                <c:pt idx="151">
                  <c:v>11.221666666666666</c:v>
                </c:pt>
                <c:pt idx="152">
                  <c:v>11.296666666666665</c:v>
                </c:pt>
                <c:pt idx="153">
                  <c:v>11.342499999999999</c:v>
                </c:pt>
                <c:pt idx="154">
                  <c:v>11.370833333333332</c:v>
                </c:pt>
                <c:pt idx="155">
                  <c:v>11.355833333333335</c:v>
                </c:pt>
                <c:pt idx="156">
                  <c:v>11.3725</c:v>
                </c:pt>
                <c:pt idx="157">
                  <c:v>11.416666666666666</c:v>
                </c:pt>
                <c:pt idx="158">
                  <c:v>11.475833333333334</c:v>
                </c:pt>
                <c:pt idx="159">
                  <c:v>11.555</c:v>
                </c:pt>
                <c:pt idx="160">
                  <c:v>11.495833333333332</c:v>
                </c:pt>
                <c:pt idx="161">
                  <c:v>11.534999999999998</c:v>
                </c:pt>
                <c:pt idx="162">
                  <c:v>11.369166666666667</c:v>
                </c:pt>
                <c:pt idx="163">
                  <c:v>11.295</c:v>
                </c:pt>
                <c:pt idx="164">
                  <c:v>11.15</c:v>
                </c:pt>
                <c:pt idx="165">
                  <c:v>11.058333333333332</c:v>
                </c:pt>
                <c:pt idx="166">
                  <c:v>10.925833333333332</c:v>
                </c:pt>
                <c:pt idx="167">
                  <c:v>10.815</c:v>
                </c:pt>
                <c:pt idx="168">
                  <c:v>10.595833333333333</c:v>
                </c:pt>
                <c:pt idx="169">
                  <c:v>10.397500000000001</c:v>
                </c:pt>
                <c:pt idx="170">
                  <c:v>10.09</c:v>
                </c:pt>
                <c:pt idx="171">
                  <c:v>9.8841666666666672</c:v>
                </c:pt>
                <c:pt idx="172">
                  <c:v>9.649166666666666</c:v>
                </c:pt>
                <c:pt idx="173">
                  <c:v>9.4141666666666683</c:v>
                </c:pt>
                <c:pt idx="174">
                  <c:v>9.1833333333333336</c:v>
                </c:pt>
                <c:pt idx="175">
                  <c:v>8.9991666666666656</c:v>
                </c:pt>
                <c:pt idx="176">
                  <c:v>8.8283333333333331</c:v>
                </c:pt>
                <c:pt idx="177">
                  <c:v>8.6558333333333319</c:v>
                </c:pt>
                <c:pt idx="178">
                  <c:v>8.4383333333333344</c:v>
                </c:pt>
                <c:pt idx="179">
                  <c:v>8.27</c:v>
                </c:pt>
                <c:pt idx="180">
                  <c:v>8.144166666666667</c:v>
                </c:pt>
                <c:pt idx="181">
                  <c:v>8.0441666666666674</c:v>
                </c:pt>
                <c:pt idx="182">
                  <c:v>7.9475000000000007</c:v>
                </c:pt>
                <c:pt idx="183">
                  <c:v>7.8691666666666675</c:v>
                </c:pt>
                <c:pt idx="184">
                  <c:v>7.7491666666666674</c:v>
                </c:pt>
                <c:pt idx="185">
                  <c:v>7.6141666666666667</c:v>
                </c:pt>
                <c:pt idx="186">
                  <c:v>7.543333333333333</c:v>
                </c:pt>
                <c:pt idx="187">
                  <c:v>7.4683333333333337</c:v>
                </c:pt>
                <c:pt idx="188">
                  <c:v>7.434166666666667</c:v>
                </c:pt>
                <c:pt idx="189">
                  <c:v>7.3691666666666675</c:v>
                </c:pt>
                <c:pt idx="190">
                  <c:v>7.3541666666666652</c:v>
                </c:pt>
                <c:pt idx="191">
                  <c:v>7.3075000000000001</c:v>
                </c:pt>
                <c:pt idx="192">
                  <c:v>7.2208333333333341</c:v>
                </c:pt>
                <c:pt idx="193">
                  <c:v>7.1641666666666675</c:v>
                </c:pt>
                <c:pt idx="194">
                  <c:v>7.0925000000000002</c:v>
                </c:pt>
                <c:pt idx="195">
                  <c:v>7.0575000000000001</c:v>
                </c:pt>
                <c:pt idx="196">
                  <c:v>6.98</c:v>
                </c:pt>
                <c:pt idx="197">
                  <c:v>6.9091666666666676</c:v>
                </c:pt>
                <c:pt idx="198">
                  <c:v>6.8075000000000001</c:v>
                </c:pt>
                <c:pt idx="199">
                  <c:v>6.7725000000000009</c:v>
                </c:pt>
                <c:pt idx="200">
                  <c:v>6.6658333333333326</c:v>
                </c:pt>
                <c:pt idx="201">
                  <c:v>6.5550000000000006</c:v>
                </c:pt>
                <c:pt idx="202">
                  <c:v>6.4708333333333341</c:v>
                </c:pt>
                <c:pt idx="203">
                  <c:v>6.416666666666667</c:v>
                </c:pt>
                <c:pt idx="204">
                  <c:v>6.3433333333333337</c:v>
                </c:pt>
                <c:pt idx="205">
                  <c:v>6.2566666666666677</c:v>
                </c:pt>
                <c:pt idx="206">
                  <c:v>6.19</c:v>
                </c:pt>
                <c:pt idx="207">
                  <c:v>6.1341666666666663</c:v>
                </c:pt>
                <c:pt idx="208">
                  <c:v>6.1258333333333335</c:v>
                </c:pt>
                <c:pt idx="209">
                  <c:v>6.12</c:v>
                </c:pt>
                <c:pt idx="210">
                  <c:v>6.0491666666666672</c:v>
                </c:pt>
                <c:pt idx="211">
                  <c:v>6.0633333333333326</c:v>
                </c:pt>
                <c:pt idx="212">
                  <c:v>6.0683333333333342</c:v>
                </c:pt>
                <c:pt idx="213">
                  <c:v>5.97</c:v>
                </c:pt>
                <c:pt idx="214">
                  <c:v>5.9649999999999999</c:v>
                </c:pt>
                <c:pt idx="215">
                  <c:v>5.8841666666666663</c:v>
                </c:pt>
                <c:pt idx="216">
                  <c:v>5.8150000000000004</c:v>
                </c:pt>
                <c:pt idx="217">
                  <c:v>5.7650000000000006</c:v>
                </c:pt>
                <c:pt idx="218">
                  <c:v>5.669999999999999</c:v>
                </c:pt>
                <c:pt idx="219">
                  <c:v>5.5350000000000001</c:v>
                </c:pt>
                <c:pt idx="220">
                  <c:v>5.4283333333333337</c:v>
                </c:pt>
                <c:pt idx="221">
                  <c:v>5.3433333333333328</c:v>
                </c:pt>
                <c:pt idx="222">
                  <c:v>5.2891666666666666</c:v>
                </c:pt>
                <c:pt idx="223">
                  <c:v>5.2058333333333335</c:v>
                </c:pt>
                <c:pt idx="224">
                  <c:v>5.1349999999999989</c:v>
                </c:pt>
                <c:pt idx="225">
                  <c:v>5.1216666666666661</c:v>
                </c:pt>
                <c:pt idx="226">
                  <c:v>5.0366666666666671</c:v>
                </c:pt>
                <c:pt idx="227">
                  <c:v>5.0108333333333333</c:v>
                </c:pt>
                <c:pt idx="228">
                  <c:v>4.9441666666666668</c:v>
                </c:pt>
                <c:pt idx="229">
                  <c:v>4.9441666666666668</c:v>
                </c:pt>
                <c:pt idx="230">
                  <c:v>4.8808333333333342</c:v>
                </c:pt>
                <c:pt idx="231">
                  <c:v>4.88</c:v>
                </c:pt>
                <c:pt idx="232">
                  <c:v>4.809166666666667</c:v>
                </c:pt>
                <c:pt idx="233">
                  <c:v>4.791666666666667</c:v>
                </c:pt>
                <c:pt idx="234">
                  <c:v>4.7808333333333328</c:v>
                </c:pt>
                <c:pt idx="235">
                  <c:v>4.7416666666666663</c:v>
                </c:pt>
                <c:pt idx="236">
                  <c:v>4.7366666666666664</c:v>
                </c:pt>
                <c:pt idx="237">
                  <c:v>4.732499999999999</c:v>
                </c:pt>
                <c:pt idx="238">
                  <c:v>4.7858333333333336</c:v>
                </c:pt>
                <c:pt idx="239">
                  <c:v>4.7725</c:v>
                </c:pt>
                <c:pt idx="240">
                  <c:v>4.8066666666666675</c:v>
                </c:pt>
                <c:pt idx="241">
                  <c:v>4.8433333333333337</c:v>
                </c:pt>
                <c:pt idx="242">
                  <c:v>4.8850000000000007</c:v>
                </c:pt>
                <c:pt idx="243">
                  <c:v>4.915</c:v>
                </c:pt>
                <c:pt idx="244">
                  <c:v>4.9724999999999993</c:v>
                </c:pt>
                <c:pt idx="245">
                  <c:v>5.0750000000000002</c:v>
                </c:pt>
                <c:pt idx="246">
                  <c:v>5.1999999999999993</c:v>
                </c:pt>
                <c:pt idx="247">
                  <c:v>5.3374999999999995</c:v>
                </c:pt>
                <c:pt idx="248">
                  <c:v>5.4950000000000001</c:v>
                </c:pt>
                <c:pt idx="249">
                  <c:v>5.7674999999999992</c:v>
                </c:pt>
                <c:pt idx="250">
                  <c:v>6.169999999999999</c:v>
                </c:pt>
                <c:pt idx="251">
                  <c:v>6.6341666666666663</c:v>
                </c:pt>
                <c:pt idx="252">
                  <c:v>7.2725</c:v>
                </c:pt>
                <c:pt idx="253">
                  <c:v>7.9874999999999998</c:v>
                </c:pt>
                <c:pt idx="254">
                  <c:v>8.831666666666667</c:v>
                </c:pt>
                <c:pt idx="255">
                  <c:v>9.7925000000000022</c:v>
                </c:pt>
                <c:pt idx="256">
                  <c:v>10.805833333333334</c:v>
                </c:pt>
                <c:pt idx="257">
                  <c:v>11.933333333333332</c:v>
                </c:pt>
                <c:pt idx="258">
                  <c:v>13.1325</c:v>
                </c:pt>
                <c:pt idx="259">
                  <c:v>14.329166666666666</c:v>
                </c:pt>
                <c:pt idx="260">
                  <c:v>15.618333333333334</c:v>
                </c:pt>
                <c:pt idx="261">
                  <c:v>16.965833333333336</c:v>
                </c:pt>
                <c:pt idx="262">
                  <c:v>18.360833333333336</c:v>
                </c:pt>
                <c:pt idx="263">
                  <c:v>19.858333333333331</c:v>
                </c:pt>
                <c:pt idx="264">
                  <c:v>21.383333333333329</c:v>
                </c:pt>
                <c:pt idx="265">
                  <c:v>22.902500000000003</c:v>
                </c:pt>
                <c:pt idx="266">
                  <c:v>24.536666666666665</c:v>
                </c:pt>
                <c:pt idx="267">
                  <c:v>26.180833333333336</c:v>
                </c:pt>
                <c:pt idx="268">
                  <c:v>27.879166666666666</c:v>
                </c:pt>
                <c:pt idx="269">
                  <c:v>29.614999999999998</c:v>
                </c:pt>
                <c:pt idx="270">
                  <c:v>31.346666666666664</c:v>
                </c:pt>
                <c:pt idx="271">
                  <c:v>33.199166666666663</c:v>
                </c:pt>
                <c:pt idx="272">
                  <c:v>34.968333333333334</c:v>
                </c:pt>
                <c:pt idx="273">
                  <c:v>36.793333333333329</c:v>
                </c:pt>
                <c:pt idx="274">
                  <c:v>38.589999999999996</c:v>
                </c:pt>
                <c:pt idx="275">
                  <c:v>40.361666666666665</c:v>
                </c:pt>
                <c:pt idx="276">
                  <c:v>42.114166666666669</c:v>
                </c:pt>
                <c:pt idx="277">
                  <c:v>43.7575</c:v>
                </c:pt>
                <c:pt idx="278">
                  <c:v>45.370000000000005</c:v>
                </c:pt>
                <c:pt idx="279">
                  <c:v>46.983333333333341</c:v>
                </c:pt>
                <c:pt idx="280">
                  <c:v>48.395000000000003</c:v>
                </c:pt>
                <c:pt idx="281">
                  <c:v>49.863333333333337</c:v>
                </c:pt>
                <c:pt idx="282">
                  <c:v>51.194166666666668</c:v>
                </c:pt>
                <c:pt idx="283">
                  <c:v>52.474999999999994</c:v>
                </c:pt>
                <c:pt idx="284">
                  <c:v>53.572499999999998</c:v>
                </c:pt>
                <c:pt idx="285">
                  <c:v>54.680833333333332</c:v>
                </c:pt>
                <c:pt idx="286">
                  <c:v>55.643333333333324</c:v>
                </c:pt>
                <c:pt idx="287">
                  <c:v>56.495000000000005</c:v>
                </c:pt>
                <c:pt idx="288">
                  <c:v>57.399166666666666</c:v>
                </c:pt>
                <c:pt idx="289">
                  <c:v>58.215833333333336</c:v>
                </c:pt>
                <c:pt idx="290">
                  <c:v>58.776666666666671</c:v>
                </c:pt>
                <c:pt idx="291">
                  <c:v>59.478333333333332</c:v>
                </c:pt>
                <c:pt idx="292">
                  <c:v>60.031666666666666</c:v>
                </c:pt>
                <c:pt idx="293">
                  <c:v>60.494999999999997</c:v>
                </c:pt>
                <c:pt idx="294">
                  <c:v>60.821666666666665</c:v>
                </c:pt>
                <c:pt idx="295">
                  <c:v>61.279166666666661</c:v>
                </c:pt>
                <c:pt idx="296">
                  <c:v>61.480833333333329</c:v>
                </c:pt>
                <c:pt idx="297">
                  <c:v>61.843333333333334</c:v>
                </c:pt>
                <c:pt idx="298">
                  <c:v>62.195833333333333</c:v>
                </c:pt>
                <c:pt idx="299">
                  <c:v>62.405000000000008</c:v>
                </c:pt>
                <c:pt idx="300">
                  <c:v>62.521666666666668</c:v>
                </c:pt>
                <c:pt idx="301">
                  <c:v>62.654166666666669</c:v>
                </c:pt>
                <c:pt idx="302">
                  <c:v>62.900833333333331</c:v>
                </c:pt>
                <c:pt idx="303">
                  <c:v>62.910000000000004</c:v>
                </c:pt>
                <c:pt idx="304">
                  <c:v>63.090833333333336</c:v>
                </c:pt>
                <c:pt idx="305">
                  <c:v>63.26583333333334</c:v>
                </c:pt>
                <c:pt idx="306">
                  <c:v>63.338333333333338</c:v>
                </c:pt>
                <c:pt idx="307">
                  <c:v>63.435833333333342</c:v>
                </c:pt>
                <c:pt idx="308">
                  <c:v>63.477499999999999</c:v>
                </c:pt>
                <c:pt idx="309">
                  <c:v>63.595833333333331</c:v>
                </c:pt>
                <c:pt idx="310">
                  <c:v>63.553333333333335</c:v>
                </c:pt>
                <c:pt idx="311">
                  <c:v>63.74666666666667</c:v>
                </c:pt>
                <c:pt idx="312">
                  <c:v>63.79666666666666</c:v>
                </c:pt>
                <c:pt idx="313">
                  <c:v>63.839166666666671</c:v>
                </c:pt>
                <c:pt idx="314">
                  <c:v>63.962499999999999</c:v>
                </c:pt>
                <c:pt idx="315">
                  <c:v>64.063333333333333</c:v>
                </c:pt>
                <c:pt idx="316">
                  <c:v>64.072499999999991</c:v>
                </c:pt>
                <c:pt idx="317">
                  <c:v>64.1875</c:v>
                </c:pt>
                <c:pt idx="318">
                  <c:v>64.292500000000004</c:v>
                </c:pt>
                <c:pt idx="319">
                  <c:v>64.291666666666671</c:v>
                </c:pt>
                <c:pt idx="320">
                  <c:v>64.394999999999996</c:v>
                </c:pt>
                <c:pt idx="321">
                  <c:v>64.387500000000003</c:v>
                </c:pt>
                <c:pt idx="322">
                  <c:v>64.364999999999995</c:v>
                </c:pt>
                <c:pt idx="323">
                  <c:v>64.502499999999998</c:v>
                </c:pt>
                <c:pt idx="324">
                  <c:v>64.544166666666669</c:v>
                </c:pt>
                <c:pt idx="325">
                  <c:v>64.617500000000007</c:v>
                </c:pt>
                <c:pt idx="326">
                  <c:v>64.647499999999994</c:v>
                </c:pt>
                <c:pt idx="327">
                  <c:v>64.852500000000006</c:v>
                </c:pt>
                <c:pt idx="328">
                  <c:v>64.685000000000002</c:v>
                </c:pt>
                <c:pt idx="329">
                  <c:v>64.849999999999994</c:v>
                </c:pt>
                <c:pt idx="330">
                  <c:v>64.915000000000006</c:v>
                </c:pt>
                <c:pt idx="331">
                  <c:v>64.924166666666665</c:v>
                </c:pt>
                <c:pt idx="332">
                  <c:v>64.978333333333339</c:v>
                </c:pt>
                <c:pt idx="333">
                  <c:v>65.092499999999987</c:v>
                </c:pt>
                <c:pt idx="334">
                  <c:v>65.097499999999997</c:v>
                </c:pt>
                <c:pt idx="335">
                  <c:v>65.167500000000004</c:v>
                </c:pt>
                <c:pt idx="336">
                  <c:v>65.220833333333346</c:v>
                </c:pt>
                <c:pt idx="337">
                  <c:v>65.165000000000006</c:v>
                </c:pt>
                <c:pt idx="338">
                  <c:v>65.2</c:v>
                </c:pt>
                <c:pt idx="339">
                  <c:v>65.364999999999995</c:v>
                </c:pt>
                <c:pt idx="340">
                  <c:v>65.351666666666674</c:v>
                </c:pt>
                <c:pt idx="341">
                  <c:v>65.360833333333332</c:v>
                </c:pt>
                <c:pt idx="342">
                  <c:v>65.394166666666663</c:v>
                </c:pt>
                <c:pt idx="343">
                  <c:v>65.579166666666666</c:v>
                </c:pt>
                <c:pt idx="344">
                  <c:v>65.555000000000007</c:v>
                </c:pt>
                <c:pt idx="345">
                  <c:v>65.489999999999995</c:v>
                </c:pt>
                <c:pt idx="346">
                  <c:v>65.67583333333333</c:v>
                </c:pt>
                <c:pt idx="347">
                  <c:v>65.580833333333331</c:v>
                </c:pt>
                <c:pt idx="348">
                  <c:v>65.745000000000019</c:v>
                </c:pt>
                <c:pt idx="349">
                  <c:v>65.8</c:v>
                </c:pt>
                <c:pt idx="350">
                  <c:v>65.689166666666665</c:v>
                </c:pt>
                <c:pt idx="351">
                  <c:v>65.953333333333333</c:v>
                </c:pt>
                <c:pt idx="352">
                  <c:v>65.723333333333343</c:v>
                </c:pt>
                <c:pt idx="353">
                  <c:v>65.725833333333341</c:v>
                </c:pt>
                <c:pt idx="354">
                  <c:v>65.739999999999995</c:v>
                </c:pt>
                <c:pt idx="355">
                  <c:v>65.930833333333325</c:v>
                </c:pt>
                <c:pt idx="356">
                  <c:v>66.000000000000014</c:v>
                </c:pt>
                <c:pt idx="357">
                  <c:v>66.039166666666674</c:v>
                </c:pt>
                <c:pt idx="358">
                  <c:v>66.087499999999991</c:v>
                </c:pt>
                <c:pt idx="359">
                  <c:v>66.124166666666667</c:v>
                </c:pt>
                <c:pt idx="360">
                  <c:v>66.075833333333335</c:v>
                </c:pt>
                <c:pt idx="361">
                  <c:v>66.142499999999998</c:v>
                </c:pt>
                <c:pt idx="362">
                  <c:v>66.08</c:v>
                </c:pt>
                <c:pt idx="363">
                  <c:v>65.99666666666667</c:v>
                </c:pt>
                <c:pt idx="364">
                  <c:v>66.237499999999997</c:v>
                </c:pt>
                <c:pt idx="365">
                  <c:v>66.106666666666669</c:v>
                </c:pt>
                <c:pt idx="366">
                  <c:v>66.325833333333321</c:v>
                </c:pt>
                <c:pt idx="367">
                  <c:v>66.36333333333333</c:v>
                </c:pt>
                <c:pt idx="368">
                  <c:v>66.382500000000007</c:v>
                </c:pt>
                <c:pt idx="369">
                  <c:v>66.319166666666661</c:v>
                </c:pt>
                <c:pt idx="370">
                  <c:v>66.313333333333333</c:v>
                </c:pt>
                <c:pt idx="371">
                  <c:v>66.295000000000002</c:v>
                </c:pt>
                <c:pt idx="372">
                  <c:v>66.435000000000002</c:v>
                </c:pt>
                <c:pt idx="373">
                  <c:v>66.339166666666657</c:v>
                </c:pt>
                <c:pt idx="374">
                  <c:v>66.44916666666667</c:v>
                </c:pt>
                <c:pt idx="375">
                  <c:v>66.450833333333335</c:v>
                </c:pt>
                <c:pt idx="376">
                  <c:v>66.529166666666669</c:v>
                </c:pt>
                <c:pt idx="377">
                  <c:v>66.343333333333334</c:v>
                </c:pt>
                <c:pt idx="378">
                  <c:v>66.443333333333342</c:v>
                </c:pt>
                <c:pt idx="379">
                  <c:v>66.353333333333339</c:v>
                </c:pt>
                <c:pt idx="380">
                  <c:v>66.313333333333333</c:v>
                </c:pt>
                <c:pt idx="381">
                  <c:v>66.474999999999994</c:v>
                </c:pt>
                <c:pt idx="382">
                  <c:v>66.500833333333333</c:v>
                </c:pt>
                <c:pt idx="383">
                  <c:v>66.431666666666672</c:v>
                </c:pt>
                <c:pt idx="384">
                  <c:v>66.49166666666666</c:v>
                </c:pt>
                <c:pt idx="385">
                  <c:v>66.418333333333337</c:v>
                </c:pt>
                <c:pt idx="386">
                  <c:v>66.516666666666666</c:v>
                </c:pt>
                <c:pt idx="387">
                  <c:v>66.490833333333342</c:v>
                </c:pt>
                <c:pt idx="388">
                  <c:v>66.32083333333334</c:v>
                </c:pt>
                <c:pt idx="389">
                  <c:v>66.32416666666667</c:v>
                </c:pt>
                <c:pt idx="390">
                  <c:v>66.393333333333331</c:v>
                </c:pt>
                <c:pt idx="391">
                  <c:v>66.251666666666665</c:v>
                </c:pt>
                <c:pt idx="392">
                  <c:v>66.222500000000011</c:v>
                </c:pt>
                <c:pt idx="393">
                  <c:v>66.516666666666666</c:v>
                </c:pt>
                <c:pt idx="394">
                  <c:v>66.518333333333331</c:v>
                </c:pt>
                <c:pt idx="395">
                  <c:v>66.525833333333324</c:v>
                </c:pt>
                <c:pt idx="396">
                  <c:v>66.277500000000003</c:v>
                </c:pt>
                <c:pt idx="397">
                  <c:v>65.94916666666667</c:v>
                </c:pt>
                <c:pt idx="398">
                  <c:v>65.858333333333334</c:v>
                </c:pt>
                <c:pt idx="399">
                  <c:v>66.004166666666663</c:v>
                </c:pt>
                <c:pt idx="400">
                  <c:v>66.052499999999995</c:v>
                </c:pt>
                <c:pt idx="401">
                  <c:v>65.819166666666675</c:v>
                </c:pt>
                <c:pt idx="402">
                  <c:v>65.868333333333339</c:v>
                </c:pt>
                <c:pt idx="403">
                  <c:v>65.806666666666672</c:v>
                </c:pt>
                <c:pt idx="404">
                  <c:v>65.553333333333342</c:v>
                </c:pt>
                <c:pt idx="405">
                  <c:v>65.404999999999987</c:v>
                </c:pt>
                <c:pt idx="406">
                  <c:v>65.353333333333339</c:v>
                </c:pt>
                <c:pt idx="407">
                  <c:v>64.945000000000007</c:v>
                </c:pt>
                <c:pt idx="408">
                  <c:v>64.927500000000009</c:v>
                </c:pt>
                <c:pt idx="409">
                  <c:v>65.12833333333333</c:v>
                </c:pt>
                <c:pt idx="410">
                  <c:v>64.92916666666666</c:v>
                </c:pt>
                <c:pt idx="411">
                  <c:v>64.903333333333336</c:v>
                </c:pt>
                <c:pt idx="412">
                  <c:v>64.891666666666666</c:v>
                </c:pt>
                <c:pt idx="413">
                  <c:v>64.400833333333324</c:v>
                </c:pt>
                <c:pt idx="414">
                  <c:v>63.982499999999995</c:v>
                </c:pt>
                <c:pt idx="415">
                  <c:v>64.175833333333344</c:v>
                </c:pt>
                <c:pt idx="416">
                  <c:v>63.18416666666667</c:v>
                </c:pt>
                <c:pt idx="417">
                  <c:v>63.110000000000007</c:v>
                </c:pt>
                <c:pt idx="418">
                  <c:v>63.077500000000008</c:v>
                </c:pt>
                <c:pt idx="419">
                  <c:v>63.199166666666663</c:v>
                </c:pt>
                <c:pt idx="420">
                  <c:v>62.754166666666663</c:v>
                </c:pt>
                <c:pt idx="421">
                  <c:v>62.906666666666666</c:v>
                </c:pt>
                <c:pt idx="422">
                  <c:v>62.470833333333339</c:v>
                </c:pt>
                <c:pt idx="423">
                  <c:v>62.538333333333334</c:v>
                </c:pt>
                <c:pt idx="424">
                  <c:v>62.050000000000004</c:v>
                </c:pt>
                <c:pt idx="425">
                  <c:v>61.522500000000001</c:v>
                </c:pt>
                <c:pt idx="426">
                  <c:v>61.331666666666656</c:v>
                </c:pt>
                <c:pt idx="427">
                  <c:v>61.005833333333335</c:v>
                </c:pt>
                <c:pt idx="428">
                  <c:v>61.714999999999996</c:v>
                </c:pt>
                <c:pt idx="429">
                  <c:v>60.968333333333334</c:v>
                </c:pt>
                <c:pt idx="430">
                  <c:v>60.927500000000002</c:v>
                </c:pt>
                <c:pt idx="431">
                  <c:v>61.605000000000011</c:v>
                </c:pt>
                <c:pt idx="432">
                  <c:v>61.152499999999996</c:v>
                </c:pt>
                <c:pt idx="433">
                  <c:v>60.805</c:v>
                </c:pt>
                <c:pt idx="434">
                  <c:v>60.719166666666666</c:v>
                </c:pt>
                <c:pt idx="435">
                  <c:v>60.62083333333333</c:v>
                </c:pt>
                <c:pt idx="436">
                  <c:v>60.76</c:v>
                </c:pt>
                <c:pt idx="437">
                  <c:v>61.304166666666674</c:v>
                </c:pt>
                <c:pt idx="438">
                  <c:v>61.164999999999992</c:v>
                </c:pt>
                <c:pt idx="439">
                  <c:v>61.586666666666666</c:v>
                </c:pt>
                <c:pt idx="440">
                  <c:v>61.53</c:v>
                </c:pt>
                <c:pt idx="441">
                  <c:v>61.665833333333332</c:v>
                </c:pt>
                <c:pt idx="442">
                  <c:v>60.75416666666667</c:v>
                </c:pt>
                <c:pt idx="443">
                  <c:v>60.372500000000002</c:v>
                </c:pt>
                <c:pt idx="444">
                  <c:v>60.018333333333338</c:v>
                </c:pt>
                <c:pt idx="445">
                  <c:v>60.62</c:v>
                </c:pt>
                <c:pt idx="446">
                  <c:v>60.862500000000004</c:v>
                </c:pt>
                <c:pt idx="447">
                  <c:v>61.528333333333343</c:v>
                </c:pt>
                <c:pt idx="448">
                  <c:v>60.743333333333339</c:v>
                </c:pt>
                <c:pt idx="449">
                  <c:v>62.441666666666663</c:v>
                </c:pt>
                <c:pt idx="450">
                  <c:v>63.774166666666666</c:v>
                </c:pt>
                <c:pt idx="451">
                  <c:v>64.147500000000008</c:v>
                </c:pt>
                <c:pt idx="452">
                  <c:v>65.450833333333335</c:v>
                </c:pt>
                <c:pt idx="453">
                  <c:v>65.674999999999997</c:v>
                </c:pt>
                <c:pt idx="454">
                  <c:v>65.134166666666673</c:v>
                </c:pt>
                <c:pt idx="455">
                  <c:v>63.508333333333333</c:v>
                </c:pt>
                <c:pt idx="456">
                  <c:v>60.556666666666672</c:v>
                </c:pt>
                <c:pt idx="457">
                  <c:v>57.47999999999999</c:v>
                </c:pt>
                <c:pt idx="458">
                  <c:v>58.232499999999995</c:v>
                </c:pt>
                <c:pt idx="459">
                  <c:v>56.578333333333326</c:v>
                </c:pt>
                <c:pt idx="460">
                  <c:v>55.755833333333335</c:v>
                </c:pt>
                <c:pt idx="461">
                  <c:v>55.705833333333338</c:v>
                </c:pt>
                <c:pt idx="462">
                  <c:v>55.816666666666663</c:v>
                </c:pt>
                <c:pt idx="463">
                  <c:v>55.482499999999995</c:v>
                </c:pt>
                <c:pt idx="464">
                  <c:v>55.24666666666667</c:v>
                </c:pt>
                <c:pt idx="465">
                  <c:v>55.151666666666664</c:v>
                </c:pt>
                <c:pt idx="466">
                  <c:v>54.444166666666661</c:v>
                </c:pt>
                <c:pt idx="467">
                  <c:v>52.99666666666667</c:v>
                </c:pt>
                <c:pt idx="468">
                  <c:v>50.79</c:v>
                </c:pt>
                <c:pt idx="469">
                  <c:v>47.847499999999997</c:v>
                </c:pt>
                <c:pt idx="470">
                  <c:v>44.773333333333333</c:v>
                </c:pt>
                <c:pt idx="471">
                  <c:v>41.406666666666673</c:v>
                </c:pt>
                <c:pt idx="472">
                  <c:v>36.888333333333343</c:v>
                </c:pt>
                <c:pt idx="473">
                  <c:v>30.556666666666668</c:v>
                </c:pt>
                <c:pt idx="474">
                  <c:v>25.656666666666666</c:v>
                </c:pt>
                <c:pt idx="475">
                  <c:v>20.587499999999999</c:v>
                </c:pt>
                <c:pt idx="476">
                  <c:v>17.859166666666667</c:v>
                </c:pt>
                <c:pt idx="477">
                  <c:v>16.733333333333334</c:v>
                </c:pt>
                <c:pt idx="478">
                  <c:v>16.168333333333333</c:v>
                </c:pt>
                <c:pt idx="479">
                  <c:v>16.259166666666665</c:v>
                </c:pt>
                <c:pt idx="480">
                  <c:v>17.165000000000003</c:v>
                </c:pt>
                <c:pt idx="481">
                  <c:v>18.430833333333336</c:v>
                </c:pt>
                <c:pt idx="482">
                  <c:v>19.883333333333333</c:v>
                </c:pt>
                <c:pt idx="483">
                  <c:v>21.481666666666669</c:v>
                </c:pt>
                <c:pt idx="484">
                  <c:v>23.080000000000002</c:v>
                </c:pt>
                <c:pt idx="485">
                  <c:v>24.685833333333335</c:v>
                </c:pt>
                <c:pt idx="486">
                  <c:v>25.918333333333333</c:v>
                </c:pt>
                <c:pt idx="487">
                  <c:v>26.942499999999999</c:v>
                </c:pt>
                <c:pt idx="488">
                  <c:v>27.950000000000003</c:v>
                </c:pt>
                <c:pt idx="489">
                  <c:v>28.771666666666665</c:v>
                </c:pt>
                <c:pt idx="490">
                  <c:v>32.01</c:v>
                </c:pt>
                <c:pt idx="491">
                  <c:v>32.474166666666669</c:v>
                </c:pt>
                <c:pt idx="492">
                  <c:v>32.720833333333331</c:v>
                </c:pt>
                <c:pt idx="493">
                  <c:v>32.620000000000005</c:v>
                </c:pt>
                <c:pt idx="494">
                  <c:v>32.133333333333333</c:v>
                </c:pt>
                <c:pt idx="495">
                  <c:v>31.470833333333335</c:v>
                </c:pt>
                <c:pt idx="496">
                  <c:v>30.865833333333331</c:v>
                </c:pt>
                <c:pt idx="497">
                  <c:v>30.337499999999995</c:v>
                </c:pt>
                <c:pt idx="498">
                  <c:v>29.725000000000005</c:v>
                </c:pt>
                <c:pt idx="499">
                  <c:v>29.153333333333332</c:v>
                </c:pt>
                <c:pt idx="500">
                  <c:v>28.456666666666667</c:v>
                </c:pt>
                <c:pt idx="501">
                  <c:v>27.8125</c:v>
                </c:pt>
                <c:pt idx="502">
                  <c:v>27.465833333333332</c:v>
                </c:pt>
                <c:pt idx="503">
                  <c:v>27.276666666666671</c:v>
                </c:pt>
                <c:pt idx="504">
                  <c:v>27.2</c:v>
                </c:pt>
                <c:pt idx="505">
                  <c:v>26.87833333333333</c:v>
                </c:pt>
                <c:pt idx="506">
                  <c:v>28.518333333333331</c:v>
                </c:pt>
                <c:pt idx="507">
                  <c:v>27.299166666666665</c:v>
                </c:pt>
                <c:pt idx="508">
                  <c:v>25.125</c:v>
                </c:pt>
                <c:pt idx="509">
                  <c:v>21.512500000000003</c:v>
                </c:pt>
                <c:pt idx="510">
                  <c:v>17.157499999999999</c:v>
                </c:pt>
                <c:pt idx="511">
                  <c:v>13.668333333333331</c:v>
                </c:pt>
                <c:pt idx="512">
                  <c:v>11.660833333333334</c:v>
                </c:pt>
                <c:pt idx="513">
                  <c:v>10.584166666666667</c:v>
                </c:pt>
                <c:pt idx="514">
                  <c:v>10.231666666666667</c:v>
                </c:pt>
                <c:pt idx="515">
                  <c:v>10.140833333333333</c:v>
                </c:pt>
                <c:pt idx="516">
                  <c:v>10.224166666666667</c:v>
                </c:pt>
                <c:pt idx="517">
                  <c:v>10.514166666666668</c:v>
                </c:pt>
                <c:pt idx="518">
                  <c:v>10.881666666666668</c:v>
                </c:pt>
                <c:pt idx="519">
                  <c:v>11.325000000000001</c:v>
                </c:pt>
                <c:pt idx="520">
                  <c:v>11.976666666666667</c:v>
                </c:pt>
                <c:pt idx="521">
                  <c:v>12.381666666666666</c:v>
                </c:pt>
                <c:pt idx="522">
                  <c:v>14.041666666666666</c:v>
                </c:pt>
                <c:pt idx="523">
                  <c:v>14.029166666666669</c:v>
                </c:pt>
                <c:pt idx="524">
                  <c:v>14.165833333333332</c:v>
                </c:pt>
                <c:pt idx="525">
                  <c:v>14.570833333333335</c:v>
                </c:pt>
                <c:pt idx="526">
                  <c:v>14.904166666666663</c:v>
                </c:pt>
                <c:pt idx="527">
                  <c:v>14.843333333333335</c:v>
                </c:pt>
                <c:pt idx="528">
                  <c:v>15.1275</c:v>
                </c:pt>
                <c:pt idx="529">
                  <c:v>15.518333333333333</c:v>
                </c:pt>
                <c:pt idx="530">
                  <c:v>16.065833333333334</c:v>
                </c:pt>
                <c:pt idx="531">
                  <c:v>16.252500000000001</c:v>
                </c:pt>
                <c:pt idx="532">
                  <c:v>16.45</c:v>
                </c:pt>
                <c:pt idx="533">
                  <c:v>16.5</c:v>
                </c:pt>
                <c:pt idx="534">
                  <c:v>16.895</c:v>
                </c:pt>
                <c:pt idx="535">
                  <c:v>16.934999999999999</c:v>
                </c:pt>
                <c:pt idx="536">
                  <c:v>17.46166666666667</c:v>
                </c:pt>
                <c:pt idx="537">
                  <c:v>17.301666666666666</c:v>
                </c:pt>
                <c:pt idx="538">
                  <c:v>18.605</c:v>
                </c:pt>
                <c:pt idx="539">
                  <c:v>17.790833333333332</c:v>
                </c:pt>
                <c:pt idx="540">
                  <c:v>17.469166666666666</c:v>
                </c:pt>
                <c:pt idx="541">
                  <c:v>16.412499999999998</c:v>
                </c:pt>
                <c:pt idx="542">
                  <c:v>16.252500000000001</c:v>
                </c:pt>
                <c:pt idx="543">
                  <c:v>15.065</c:v>
                </c:pt>
                <c:pt idx="544">
                  <c:v>14.652500000000002</c:v>
                </c:pt>
                <c:pt idx="545">
                  <c:v>14.167499999999999</c:v>
                </c:pt>
                <c:pt idx="546">
                  <c:v>13.901666666666669</c:v>
                </c:pt>
                <c:pt idx="547">
                  <c:v>13.176666666666668</c:v>
                </c:pt>
                <c:pt idx="548">
                  <c:v>13.098333333333334</c:v>
                </c:pt>
                <c:pt idx="549">
                  <c:v>12.953333333333333</c:v>
                </c:pt>
                <c:pt idx="550">
                  <c:v>12.664166666666667</c:v>
                </c:pt>
                <c:pt idx="551">
                  <c:v>12.109166666666667</c:v>
                </c:pt>
                <c:pt idx="552">
                  <c:v>12.679166666666667</c:v>
                </c:pt>
                <c:pt idx="553">
                  <c:v>11.363333333333332</c:v>
                </c:pt>
                <c:pt idx="554">
                  <c:v>12.182499999999999</c:v>
                </c:pt>
                <c:pt idx="555">
                  <c:v>11.829166666666666</c:v>
                </c:pt>
                <c:pt idx="556">
                  <c:v>11.690833333333336</c:v>
                </c:pt>
                <c:pt idx="557">
                  <c:v>11.154166666666667</c:v>
                </c:pt>
                <c:pt idx="558">
                  <c:v>10.865833333333333</c:v>
                </c:pt>
                <c:pt idx="559">
                  <c:v>10.234166666666667</c:v>
                </c:pt>
                <c:pt idx="560">
                  <c:v>10.248333333333333</c:v>
                </c:pt>
                <c:pt idx="561">
                  <c:v>10.387500000000001</c:v>
                </c:pt>
                <c:pt idx="562">
                  <c:v>10.225000000000001</c:v>
                </c:pt>
                <c:pt idx="563">
                  <c:v>10.481666666666667</c:v>
                </c:pt>
                <c:pt idx="564">
                  <c:v>10.317500000000001</c:v>
                </c:pt>
                <c:pt idx="565">
                  <c:v>11.675833333333335</c:v>
                </c:pt>
                <c:pt idx="566">
                  <c:v>11.351666666666667</c:v>
                </c:pt>
                <c:pt idx="567">
                  <c:v>13.713333333333333</c:v>
                </c:pt>
                <c:pt idx="568">
                  <c:v>17.366666666666664</c:v>
                </c:pt>
              </c:numCache>
            </c:numRef>
          </c:yVal>
          <c:smooth val="1"/>
        </c:ser>
        <c:ser>
          <c:idx val="2"/>
          <c:order val="2"/>
          <c:tx>
            <c:v>MEF</c:v>
          </c:tx>
          <c:spPr>
            <a:ln>
              <a:solidFill>
                <a:schemeClr val="bg1">
                  <a:lumMod val="50000"/>
                </a:schemeClr>
              </a:solidFill>
              <a:prstDash val="sysDash"/>
            </a:ln>
          </c:spPr>
          <c:marker>
            <c:symbol val="none"/>
          </c:marker>
          <c:xVal>
            <c:numRef>
              <c:f>'1_1 A-L3 (3)'!$N$4:$N$572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A-L3 (3)'!$AE$4:$AE$572</c:f>
              <c:numCache>
                <c:formatCode>General</c:formatCode>
                <c:ptCount val="569"/>
                <c:pt idx="0">
                  <c:v>37.463333333333338</c:v>
                </c:pt>
                <c:pt idx="1">
                  <c:v>55.13</c:v>
                </c:pt>
                <c:pt idx="2">
                  <c:v>62.018888888888881</c:v>
                </c:pt>
                <c:pt idx="3">
                  <c:v>43.472222222222221</c:v>
                </c:pt>
                <c:pt idx="4">
                  <c:v>36.622777777777777</c:v>
                </c:pt>
                <c:pt idx="5">
                  <c:v>37.481666666666669</c:v>
                </c:pt>
                <c:pt idx="6">
                  <c:v>32.869444444444447</c:v>
                </c:pt>
                <c:pt idx="7">
                  <c:v>30.63666666666667</c:v>
                </c:pt>
                <c:pt idx="8">
                  <c:v>35.883333333333333</c:v>
                </c:pt>
                <c:pt idx="9">
                  <c:v>37.790555555555557</c:v>
                </c:pt>
                <c:pt idx="10">
                  <c:v>47.096111111111107</c:v>
                </c:pt>
                <c:pt idx="11">
                  <c:v>48.583888888888886</c:v>
                </c:pt>
                <c:pt idx="12">
                  <c:v>41.50888888888889</c:v>
                </c:pt>
                <c:pt idx="13">
                  <c:v>34.455555555555556</c:v>
                </c:pt>
                <c:pt idx="14">
                  <c:v>30.155000000000005</c:v>
                </c:pt>
                <c:pt idx="15">
                  <c:v>28.467222222222219</c:v>
                </c:pt>
                <c:pt idx="16">
                  <c:v>29.533888888888889</c:v>
                </c:pt>
                <c:pt idx="17">
                  <c:v>36.831666666666671</c:v>
                </c:pt>
                <c:pt idx="18">
                  <c:v>38.07</c:v>
                </c:pt>
                <c:pt idx="19">
                  <c:v>44.652777777777779</c:v>
                </c:pt>
                <c:pt idx="20">
                  <c:v>48.765000000000001</c:v>
                </c:pt>
                <c:pt idx="21">
                  <c:v>43.977222222222217</c:v>
                </c:pt>
                <c:pt idx="22">
                  <c:v>35.589444444444446</c:v>
                </c:pt>
                <c:pt idx="23">
                  <c:v>30.322777777777773</c:v>
                </c:pt>
                <c:pt idx="24">
                  <c:v>28.935000000000002</c:v>
                </c:pt>
                <c:pt idx="25">
                  <c:v>28.297777777777782</c:v>
                </c:pt>
                <c:pt idx="26">
                  <c:v>33.17</c:v>
                </c:pt>
                <c:pt idx="27">
                  <c:v>35.063888888888897</c:v>
                </c:pt>
                <c:pt idx="28">
                  <c:v>41.191111111111113</c:v>
                </c:pt>
                <c:pt idx="29">
                  <c:v>41.379444444444438</c:v>
                </c:pt>
                <c:pt idx="30">
                  <c:v>33.419999999999995</c:v>
                </c:pt>
                <c:pt idx="31">
                  <c:v>29.400555555555552</c:v>
                </c:pt>
                <c:pt idx="32">
                  <c:v>27.298333333333332</c:v>
                </c:pt>
                <c:pt idx="33">
                  <c:v>25.248888888888892</c:v>
                </c:pt>
                <c:pt idx="34">
                  <c:v>25.056666666666665</c:v>
                </c:pt>
                <c:pt idx="35">
                  <c:v>24.031111111111109</c:v>
                </c:pt>
                <c:pt idx="36">
                  <c:v>24.994444444444444</c:v>
                </c:pt>
                <c:pt idx="37">
                  <c:v>27.912222222222216</c:v>
                </c:pt>
                <c:pt idx="38">
                  <c:v>28.792222222222222</c:v>
                </c:pt>
                <c:pt idx="39">
                  <c:v>24.028333333333336</c:v>
                </c:pt>
                <c:pt idx="40">
                  <c:v>25.191111111111113</c:v>
                </c:pt>
                <c:pt idx="41">
                  <c:v>22.35222222222222</c:v>
                </c:pt>
                <c:pt idx="42">
                  <c:v>18.841111111111115</c:v>
                </c:pt>
                <c:pt idx="43">
                  <c:v>17.875555555555554</c:v>
                </c:pt>
                <c:pt idx="44">
                  <c:v>18.547777777777778</c:v>
                </c:pt>
                <c:pt idx="45">
                  <c:v>19.065555555555555</c:v>
                </c:pt>
                <c:pt idx="46">
                  <c:v>18.799999999999997</c:v>
                </c:pt>
                <c:pt idx="47">
                  <c:v>19.100555555555555</c:v>
                </c:pt>
                <c:pt idx="48">
                  <c:v>18.297777777777778</c:v>
                </c:pt>
                <c:pt idx="49">
                  <c:v>16.331666666666667</c:v>
                </c:pt>
                <c:pt idx="50">
                  <c:v>15.191111111111111</c:v>
                </c:pt>
                <c:pt idx="51">
                  <c:v>14.362777777777779</c:v>
                </c:pt>
                <c:pt idx="52">
                  <c:v>13.108333333333333</c:v>
                </c:pt>
                <c:pt idx="53">
                  <c:v>13.091111111111111</c:v>
                </c:pt>
                <c:pt idx="54">
                  <c:v>12.780555555555555</c:v>
                </c:pt>
                <c:pt idx="55">
                  <c:v>13.550555555555555</c:v>
                </c:pt>
                <c:pt idx="56">
                  <c:v>12.608888888888888</c:v>
                </c:pt>
                <c:pt idx="57">
                  <c:v>12.597777777777777</c:v>
                </c:pt>
                <c:pt idx="58">
                  <c:v>11.487222222222222</c:v>
                </c:pt>
                <c:pt idx="59">
                  <c:v>10.225000000000001</c:v>
                </c:pt>
                <c:pt idx="60">
                  <c:v>10.500555555555556</c:v>
                </c:pt>
                <c:pt idx="61">
                  <c:v>10.853888888888889</c:v>
                </c:pt>
                <c:pt idx="62">
                  <c:v>9.9944444444444454</c:v>
                </c:pt>
                <c:pt idx="63">
                  <c:v>10.011111111111113</c:v>
                </c:pt>
                <c:pt idx="64">
                  <c:v>9.9766666666666683</c:v>
                </c:pt>
                <c:pt idx="65">
                  <c:v>9.5372222222222227</c:v>
                </c:pt>
                <c:pt idx="66">
                  <c:v>8.9627777777777773</c:v>
                </c:pt>
                <c:pt idx="67">
                  <c:v>8.8705555555555549</c:v>
                </c:pt>
                <c:pt idx="68">
                  <c:v>8.3661111111111097</c:v>
                </c:pt>
                <c:pt idx="69">
                  <c:v>8.6027777777777779</c:v>
                </c:pt>
                <c:pt idx="70">
                  <c:v>8.4694444444444432</c:v>
                </c:pt>
                <c:pt idx="71">
                  <c:v>8.4194444444444425</c:v>
                </c:pt>
                <c:pt idx="72">
                  <c:v>8.4288888888888902</c:v>
                </c:pt>
                <c:pt idx="73">
                  <c:v>8.6627777777777784</c:v>
                </c:pt>
                <c:pt idx="74">
                  <c:v>8.6355555555555554</c:v>
                </c:pt>
                <c:pt idx="75">
                  <c:v>8.4772222222222222</c:v>
                </c:pt>
                <c:pt idx="76">
                  <c:v>8.44</c:v>
                </c:pt>
                <c:pt idx="77">
                  <c:v>7.3066666666666658</c:v>
                </c:pt>
                <c:pt idx="78">
                  <c:v>7.2411111111111115</c:v>
                </c:pt>
                <c:pt idx="79">
                  <c:v>7.2577777777777772</c:v>
                </c:pt>
                <c:pt idx="80">
                  <c:v>7.589999999999999</c:v>
                </c:pt>
                <c:pt idx="81">
                  <c:v>7.6144444444444446</c:v>
                </c:pt>
                <c:pt idx="82">
                  <c:v>7.4466666666666663</c:v>
                </c:pt>
                <c:pt idx="83">
                  <c:v>6.8977777777777778</c:v>
                </c:pt>
                <c:pt idx="84">
                  <c:v>6.7038888888888897</c:v>
                </c:pt>
                <c:pt idx="85">
                  <c:v>6.7044444444444435</c:v>
                </c:pt>
                <c:pt idx="86">
                  <c:v>6.6405555555555544</c:v>
                </c:pt>
                <c:pt idx="87">
                  <c:v>6.8138888888888882</c:v>
                </c:pt>
                <c:pt idx="88">
                  <c:v>6.7983333333333338</c:v>
                </c:pt>
                <c:pt idx="89">
                  <c:v>6.6311111111111121</c:v>
                </c:pt>
                <c:pt idx="90">
                  <c:v>6.344444444444445</c:v>
                </c:pt>
                <c:pt idx="91">
                  <c:v>6.2038888888888897</c:v>
                </c:pt>
                <c:pt idx="92">
                  <c:v>6.2666666666666675</c:v>
                </c:pt>
                <c:pt idx="93">
                  <c:v>6.2527777777777782</c:v>
                </c:pt>
                <c:pt idx="94">
                  <c:v>6.2861111111111114</c:v>
                </c:pt>
                <c:pt idx="95">
                  <c:v>6.141111111111111</c:v>
                </c:pt>
                <c:pt idx="96">
                  <c:v>6.36</c:v>
                </c:pt>
                <c:pt idx="97">
                  <c:v>6.3377777777777773</c:v>
                </c:pt>
                <c:pt idx="98">
                  <c:v>6.458333333333333</c:v>
                </c:pt>
                <c:pt idx="99">
                  <c:v>6.2744444444444447</c:v>
                </c:pt>
                <c:pt idx="100">
                  <c:v>6.3583333333333334</c:v>
                </c:pt>
                <c:pt idx="101">
                  <c:v>6.0105555555555554</c:v>
                </c:pt>
                <c:pt idx="102">
                  <c:v>5.9888888888888898</c:v>
                </c:pt>
                <c:pt idx="103">
                  <c:v>5.9027777777777777</c:v>
                </c:pt>
                <c:pt idx="104">
                  <c:v>5.88</c:v>
                </c:pt>
                <c:pt idx="105">
                  <c:v>5.79</c:v>
                </c:pt>
                <c:pt idx="106">
                  <c:v>5.8305555555555548</c:v>
                </c:pt>
                <c:pt idx="107">
                  <c:v>5.7727777777777778</c:v>
                </c:pt>
                <c:pt idx="108">
                  <c:v>5.7261111111111109</c:v>
                </c:pt>
                <c:pt idx="109">
                  <c:v>5.7516666666666669</c:v>
                </c:pt>
                <c:pt idx="110">
                  <c:v>5.5633333333333335</c:v>
                </c:pt>
                <c:pt idx="111">
                  <c:v>5.596111111111111</c:v>
                </c:pt>
                <c:pt idx="112">
                  <c:v>5.7016666666666662</c:v>
                </c:pt>
                <c:pt idx="113">
                  <c:v>5.650555555555556</c:v>
                </c:pt>
                <c:pt idx="114">
                  <c:v>5.6511111111111108</c:v>
                </c:pt>
                <c:pt idx="115">
                  <c:v>5.6027777777777779</c:v>
                </c:pt>
                <c:pt idx="116">
                  <c:v>5.5849999999999991</c:v>
                </c:pt>
                <c:pt idx="117">
                  <c:v>5.4555555555555548</c:v>
                </c:pt>
                <c:pt idx="118">
                  <c:v>5.5211111111111109</c:v>
                </c:pt>
                <c:pt idx="119">
                  <c:v>5.4666666666666677</c:v>
                </c:pt>
                <c:pt idx="120">
                  <c:v>5.4816666666666674</c:v>
                </c:pt>
                <c:pt idx="121">
                  <c:v>5.5283333333333324</c:v>
                </c:pt>
                <c:pt idx="122">
                  <c:v>5.5583333333333327</c:v>
                </c:pt>
                <c:pt idx="123">
                  <c:v>5.5888888888888886</c:v>
                </c:pt>
                <c:pt idx="124">
                  <c:v>5.655555555555555</c:v>
                </c:pt>
                <c:pt idx="125">
                  <c:v>5.6733333333333338</c:v>
                </c:pt>
                <c:pt idx="126">
                  <c:v>5.7572222222222225</c:v>
                </c:pt>
                <c:pt idx="127">
                  <c:v>5.8566666666666665</c:v>
                </c:pt>
                <c:pt idx="128">
                  <c:v>6.0155555555555544</c:v>
                </c:pt>
                <c:pt idx="129">
                  <c:v>6.081666666666667</c:v>
                </c:pt>
                <c:pt idx="130">
                  <c:v>6.2988888888888885</c:v>
                </c:pt>
                <c:pt idx="131">
                  <c:v>6.4677777777777781</c:v>
                </c:pt>
                <c:pt idx="132">
                  <c:v>6.5911111111111111</c:v>
                </c:pt>
                <c:pt idx="133">
                  <c:v>6.830000000000001</c:v>
                </c:pt>
                <c:pt idx="134">
                  <c:v>7.1533333333333324</c:v>
                </c:pt>
                <c:pt idx="135">
                  <c:v>7.4049999999999994</c:v>
                </c:pt>
                <c:pt idx="136">
                  <c:v>7.7466666666666661</c:v>
                </c:pt>
                <c:pt idx="137">
                  <c:v>8.06111111111111</c:v>
                </c:pt>
                <c:pt idx="138">
                  <c:v>8.4583333333333339</c:v>
                </c:pt>
                <c:pt idx="139">
                  <c:v>8.8822222222222216</c:v>
                </c:pt>
                <c:pt idx="140">
                  <c:v>9.2644444444444431</c:v>
                </c:pt>
                <c:pt idx="141">
                  <c:v>9.6900000000000013</c:v>
                </c:pt>
                <c:pt idx="142">
                  <c:v>10.11</c:v>
                </c:pt>
                <c:pt idx="143">
                  <c:v>10.486666666666666</c:v>
                </c:pt>
                <c:pt idx="144">
                  <c:v>10.902222222222221</c:v>
                </c:pt>
                <c:pt idx="145">
                  <c:v>11.143888888888888</c:v>
                </c:pt>
                <c:pt idx="146">
                  <c:v>11.371666666666668</c:v>
                </c:pt>
                <c:pt idx="147">
                  <c:v>11.638333333333334</c:v>
                </c:pt>
                <c:pt idx="148">
                  <c:v>11.812222222222223</c:v>
                </c:pt>
                <c:pt idx="149">
                  <c:v>11.976666666666667</c:v>
                </c:pt>
                <c:pt idx="150">
                  <c:v>12.165000000000001</c:v>
                </c:pt>
                <c:pt idx="151">
                  <c:v>12.276111111111113</c:v>
                </c:pt>
                <c:pt idx="152">
                  <c:v>12.357222222222223</c:v>
                </c:pt>
                <c:pt idx="153">
                  <c:v>12.447777777777778</c:v>
                </c:pt>
                <c:pt idx="154">
                  <c:v>12.514444444444445</c:v>
                </c:pt>
                <c:pt idx="155">
                  <c:v>12.557222222222221</c:v>
                </c:pt>
                <c:pt idx="156">
                  <c:v>12.526111111111113</c:v>
                </c:pt>
                <c:pt idx="157">
                  <c:v>12.607777777777777</c:v>
                </c:pt>
                <c:pt idx="158">
                  <c:v>12.67333333333333</c:v>
                </c:pt>
                <c:pt idx="159">
                  <c:v>12.696111111111113</c:v>
                </c:pt>
                <c:pt idx="160">
                  <c:v>12.767777777777779</c:v>
                </c:pt>
                <c:pt idx="161">
                  <c:v>12.773333333333333</c:v>
                </c:pt>
                <c:pt idx="162">
                  <c:v>12.776111111111113</c:v>
                </c:pt>
                <c:pt idx="163">
                  <c:v>12.657222222222224</c:v>
                </c:pt>
                <c:pt idx="164">
                  <c:v>12.524444444444445</c:v>
                </c:pt>
                <c:pt idx="165">
                  <c:v>12.367222222222223</c:v>
                </c:pt>
                <c:pt idx="166">
                  <c:v>12.180555555555555</c:v>
                </c:pt>
                <c:pt idx="167">
                  <c:v>11.998888888888889</c:v>
                </c:pt>
                <c:pt idx="168">
                  <c:v>11.847777777777777</c:v>
                </c:pt>
                <c:pt idx="169">
                  <c:v>11.656111111111111</c:v>
                </c:pt>
                <c:pt idx="170">
                  <c:v>11.433333333333334</c:v>
                </c:pt>
                <c:pt idx="171">
                  <c:v>11.160555555555556</c:v>
                </c:pt>
                <c:pt idx="172">
                  <c:v>10.873333333333333</c:v>
                </c:pt>
                <c:pt idx="173">
                  <c:v>10.566666666666666</c:v>
                </c:pt>
                <c:pt idx="174">
                  <c:v>10.325000000000001</c:v>
                </c:pt>
                <c:pt idx="175">
                  <c:v>10.070555555555554</c:v>
                </c:pt>
                <c:pt idx="176">
                  <c:v>9.8805555555555564</c:v>
                </c:pt>
                <c:pt idx="177">
                  <c:v>9.6827777777777779</c:v>
                </c:pt>
                <c:pt idx="178">
                  <c:v>9.4994444444444444</c:v>
                </c:pt>
                <c:pt idx="179">
                  <c:v>9.3333333333333339</c:v>
                </c:pt>
                <c:pt idx="180">
                  <c:v>9.1911111111111108</c:v>
                </c:pt>
                <c:pt idx="181">
                  <c:v>8.9927777777777784</c:v>
                </c:pt>
                <c:pt idx="182">
                  <c:v>8.8683333333333341</c:v>
                </c:pt>
                <c:pt idx="183">
                  <c:v>8.7222222222222214</c:v>
                </c:pt>
                <c:pt idx="184">
                  <c:v>8.6338888888888885</c:v>
                </c:pt>
                <c:pt idx="185">
                  <c:v>8.5338888888888889</c:v>
                </c:pt>
                <c:pt idx="186">
                  <c:v>8.4533333333333314</c:v>
                </c:pt>
                <c:pt idx="187">
                  <c:v>8.367222222222221</c:v>
                </c:pt>
                <c:pt idx="188">
                  <c:v>8.2988888888888894</c:v>
                </c:pt>
                <c:pt idx="189">
                  <c:v>8.25</c:v>
                </c:pt>
                <c:pt idx="190">
                  <c:v>8.1905555555555551</c:v>
                </c:pt>
                <c:pt idx="191">
                  <c:v>8.1483333333333334</c:v>
                </c:pt>
                <c:pt idx="192">
                  <c:v>8.0505555555555546</c:v>
                </c:pt>
                <c:pt idx="193">
                  <c:v>7.9994444444444435</c:v>
                </c:pt>
                <c:pt idx="194">
                  <c:v>7.9316666666666675</c:v>
                </c:pt>
                <c:pt idx="195">
                  <c:v>7.8338888888888887</c:v>
                </c:pt>
                <c:pt idx="196">
                  <c:v>7.7505555555555548</c:v>
                </c:pt>
                <c:pt idx="197">
                  <c:v>7.6738888888888885</c:v>
                </c:pt>
                <c:pt idx="198">
                  <c:v>7.5766666666666662</c:v>
                </c:pt>
                <c:pt idx="199">
                  <c:v>7.46</c:v>
                </c:pt>
                <c:pt idx="200">
                  <c:v>7.3527777777777779</c:v>
                </c:pt>
                <c:pt idx="201">
                  <c:v>7.2450000000000001</c:v>
                </c:pt>
                <c:pt idx="202">
                  <c:v>7.1111111111111107</c:v>
                </c:pt>
                <c:pt idx="203">
                  <c:v>7.0000000000000009</c:v>
                </c:pt>
                <c:pt idx="204">
                  <c:v>6.9227777777777773</c:v>
                </c:pt>
                <c:pt idx="205">
                  <c:v>6.8533333333333326</c:v>
                </c:pt>
                <c:pt idx="206">
                  <c:v>6.7872222222222227</c:v>
                </c:pt>
                <c:pt idx="207">
                  <c:v>6.7361111111111098</c:v>
                </c:pt>
                <c:pt idx="208">
                  <c:v>6.7022222222222219</c:v>
                </c:pt>
                <c:pt idx="209">
                  <c:v>6.6711111111111112</c:v>
                </c:pt>
                <c:pt idx="210">
                  <c:v>6.6211111111111114</c:v>
                </c:pt>
                <c:pt idx="211">
                  <c:v>6.6033333333333335</c:v>
                </c:pt>
                <c:pt idx="212">
                  <c:v>6.5627777777777778</c:v>
                </c:pt>
                <c:pt idx="213">
                  <c:v>6.5438888888888895</c:v>
                </c:pt>
                <c:pt idx="214">
                  <c:v>6.4961111111111105</c:v>
                </c:pt>
                <c:pt idx="215">
                  <c:v>6.4233333333333329</c:v>
                </c:pt>
                <c:pt idx="216">
                  <c:v>6.3472222222222214</c:v>
                </c:pt>
                <c:pt idx="217">
                  <c:v>6.2444444444444436</c:v>
                </c:pt>
                <c:pt idx="218">
                  <c:v>6.1188888888888888</c:v>
                </c:pt>
                <c:pt idx="219">
                  <c:v>6.003333333333333</c:v>
                </c:pt>
                <c:pt idx="220">
                  <c:v>5.857222222222223</c:v>
                </c:pt>
                <c:pt idx="221">
                  <c:v>5.737222222222222</c:v>
                </c:pt>
                <c:pt idx="222">
                  <c:v>5.6</c:v>
                </c:pt>
                <c:pt idx="223">
                  <c:v>5.5127777777777771</c:v>
                </c:pt>
                <c:pt idx="224">
                  <c:v>5.4233333333333338</c:v>
                </c:pt>
                <c:pt idx="225">
                  <c:v>5.3716666666666661</c:v>
                </c:pt>
                <c:pt idx="226">
                  <c:v>5.2877777777777784</c:v>
                </c:pt>
                <c:pt idx="227">
                  <c:v>5.2455555555555557</c:v>
                </c:pt>
                <c:pt idx="228">
                  <c:v>5.2050000000000001</c:v>
                </c:pt>
                <c:pt idx="229">
                  <c:v>5.1261111111111113</c:v>
                </c:pt>
                <c:pt idx="230">
                  <c:v>5.0638888888888891</c:v>
                </c:pt>
                <c:pt idx="231">
                  <c:v>5.0188888888888892</c:v>
                </c:pt>
                <c:pt idx="232">
                  <c:v>4.9622222222222225</c:v>
                </c:pt>
                <c:pt idx="233">
                  <c:v>4.9138888888888879</c:v>
                </c:pt>
                <c:pt idx="234">
                  <c:v>4.8811111111111112</c:v>
                </c:pt>
                <c:pt idx="235">
                  <c:v>4.8527777777777779</c:v>
                </c:pt>
                <c:pt idx="236">
                  <c:v>4.8283333333333323</c:v>
                </c:pt>
                <c:pt idx="237">
                  <c:v>4.826666666666668</c:v>
                </c:pt>
                <c:pt idx="238">
                  <c:v>4.8166666666666664</c:v>
                </c:pt>
                <c:pt idx="239">
                  <c:v>4.831666666666667</c:v>
                </c:pt>
                <c:pt idx="240">
                  <c:v>4.8749999999999991</c:v>
                </c:pt>
                <c:pt idx="241">
                  <c:v>4.9116666666666662</c:v>
                </c:pt>
                <c:pt idx="242">
                  <c:v>4.987222222222222</c:v>
                </c:pt>
                <c:pt idx="243">
                  <c:v>5.033888888888888</c:v>
                </c:pt>
                <c:pt idx="244">
                  <c:v>5.1038888888888883</c:v>
                </c:pt>
                <c:pt idx="245">
                  <c:v>5.1994444444444445</c:v>
                </c:pt>
                <c:pt idx="246">
                  <c:v>5.3322222222222218</c:v>
                </c:pt>
                <c:pt idx="247">
                  <c:v>5.5155555555555553</c:v>
                </c:pt>
                <c:pt idx="248">
                  <c:v>5.8005555555555555</c:v>
                </c:pt>
                <c:pt idx="249">
                  <c:v>6.1649999999999991</c:v>
                </c:pt>
                <c:pt idx="250">
                  <c:v>6.6727777777777781</c:v>
                </c:pt>
                <c:pt idx="251">
                  <c:v>7.291666666666667</c:v>
                </c:pt>
                <c:pt idx="252">
                  <c:v>8.0327777777777776</c:v>
                </c:pt>
                <c:pt idx="253">
                  <c:v>8.9283333333333346</c:v>
                </c:pt>
                <c:pt idx="254">
                  <c:v>9.9805555555555561</c:v>
                </c:pt>
                <c:pt idx="255">
                  <c:v>11.123333333333333</c:v>
                </c:pt>
                <c:pt idx="256">
                  <c:v>12.369444444444444</c:v>
                </c:pt>
                <c:pt idx="257">
                  <c:v>13.711666666666668</c:v>
                </c:pt>
                <c:pt idx="258">
                  <c:v>15.076111111111114</c:v>
                </c:pt>
                <c:pt idx="259">
                  <c:v>16.482777777777773</c:v>
                </c:pt>
                <c:pt idx="260">
                  <c:v>17.89</c:v>
                </c:pt>
                <c:pt idx="261">
                  <c:v>19.369999999999997</c:v>
                </c:pt>
                <c:pt idx="262">
                  <c:v>20.89833333333333</c:v>
                </c:pt>
                <c:pt idx="263">
                  <c:v>22.489444444444445</c:v>
                </c:pt>
                <c:pt idx="264">
                  <c:v>24.102222222222224</c:v>
                </c:pt>
                <c:pt idx="265">
                  <c:v>25.759444444444441</c:v>
                </c:pt>
                <c:pt idx="266">
                  <c:v>27.433333333333337</c:v>
                </c:pt>
                <c:pt idx="267">
                  <c:v>29.195000000000007</c:v>
                </c:pt>
                <c:pt idx="268">
                  <c:v>30.937777777777779</c:v>
                </c:pt>
                <c:pt idx="269">
                  <c:v>32.660555555555561</c:v>
                </c:pt>
                <c:pt idx="270">
                  <c:v>34.491666666666674</c:v>
                </c:pt>
                <c:pt idx="271">
                  <c:v>36.254999999999995</c:v>
                </c:pt>
                <c:pt idx="272">
                  <c:v>38.103333333333332</c:v>
                </c:pt>
                <c:pt idx="273">
                  <c:v>39.889444444444443</c:v>
                </c:pt>
                <c:pt idx="274">
                  <c:v>41.678333333333335</c:v>
                </c:pt>
                <c:pt idx="275">
                  <c:v>43.425555555555555</c:v>
                </c:pt>
                <c:pt idx="276">
                  <c:v>45.11666666666666</c:v>
                </c:pt>
                <c:pt idx="277">
                  <c:v>46.757222222222225</c:v>
                </c:pt>
                <c:pt idx="278">
                  <c:v>48.318888888888893</c:v>
                </c:pt>
                <c:pt idx="279">
                  <c:v>49.804444444444442</c:v>
                </c:pt>
                <c:pt idx="280">
                  <c:v>51.168888888888894</c:v>
                </c:pt>
                <c:pt idx="281">
                  <c:v>52.535000000000004</c:v>
                </c:pt>
                <c:pt idx="282">
                  <c:v>53.84</c:v>
                </c:pt>
                <c:pt idx="283">
                  <c:v>55.109444444444449</c:v>
                </c:pt>
                <c:pt idx="284">
                  <c:v>56.24166666666666</c:v>
                </c:pt>
                <c:pt idx="285">
                  <c:v>57.322222222222223</c:v>
                </c:pt>
                <c:pt idx="286">
                  <c:v>58.140555555555551</c:v>
                </c:pt>
                <c:pt idx="287">
                  <c:v>59.044999999999995</c:v>
                </c:pt>
                <c:pt idx="288">
                  <c:v>59.773888888888891</c:v>
                </c:pt>
                <c:pt idx="289">
                  <c:v>60.452222222222218</c:v>
                </c:pt>
                <c:pt idx="290">
                  <c:v>61.087777777777774</c:v>
                </c:pt>
                <c:pt idx="291">
                  <c:v>61.647222222222226</c:v>
                </c:pt>
                <c:pt idx="292">
                  <c:v>62.067777777777778</c:v>
                </c:pt>
                <c:pt idx="293">
                  <c:v>62.736111111111121</c:v>
                </c:pt>
                <c:pt idx="294">
                  <c:v>63.117222222222232</c:v>
                </c:pt>
                <c:pt idx="295">
                  <c:v>63.430555555555557</c:v>
                </c:pt>
                <c:pt idx="296">
                  <c:v>63.652777777777779</c:v>
                </c:pt>
                <c:pt idx="297">
                  <c:v>63.922777777777775</c:v>
                </c:pt>
                <c:pt idx="298">
                  <c:v>64.126666666666665</c:v>
                </c:pt>
                <c:pt idx="299">
                  <c:v>64.351666666666674</c:v>
                </c:pt>
                <c:pt idx="300">
                  <c:v>64.531666666666666</c:v>
                </c:pt>
                <c:pt idx="301">
                  <c:v>64.74944444444445</c:v>
                </c:pt>
                <c:pt idx="302">
                  <c:v>65.03</c:v>
                </c:pt>
                <c:pt idx="303">
                  <c:v>65.15333333333335</c:v>
                </c:pt>
                <c:pt idx="304">
                  <c:v>65.258888888888876</c:v>
                </c:pt>
                <c:pt idx="305">
                  <c:v>65.323888888888888</c:v>
                </c:pt>
                <c:pt idx="306">
                  <c:v>65.342222222222219</c:v>
                </c:pt>
                <c:pt idx="307">
                  <c:v>65.457777777777778</c:v>
                </c:pt>
                <c:pt idx="308">
                  <c:v>65.437777777777768</c:v>
                </c:pt>
                <c:pt idx="309">
                  <c:v>65.582777777777764</c:v>
                </c:pt>
                <c:pt idx="310">
                  <c:v>65.734444444444435</c:v>
                </c:pt>
                <c:pt idx="311">
                  <c:v>65.900555555555556</c:v>
                </c:pt>
                <c:pt idx="312">
                  <c:v>66.041666666666671</c:v>
                </c:pt>
                <c:pt idx="313">
                  <c:v>66.086111111111123</c:v>
                </c:pt>
                <c:pt idx="314">
                  <c:v>66.175555555555547</c:v>
                </c:pt>
                <c:pt idx="315">
                  <c:v>66.097777777777779</c:v>
                </c:pt>
                <c:pt idx="316">
                  <c:v>66.042777777777772</c:v>
                </c:pt>
                <c:pt idx="317">
                  <c:v>66.103333333333325</c:v>
                </c:pt>
                <c:pt idx="318">
                  <c:v>66.249444444444435</c:v>
                </c:pt>
                <c:pt idx="319">
                  <c:v>66.425555555555562</c:v>
                </c:pt>
                <c:pt idx="320">
                  <c:v>66.564999999999998</c:v>
                </c:pt>
                <c:pt idx="321">
                  <c:v>66.601111111111109</c:v>
                </c:pt>
                <c:pt idx="322">
                  <c:v>66.748333333333321</c:v>
                </c:pt>
                <c:pt idx="323">
                  <c:v>66.728888888888889</c:v>
                </c:pt>
                <c:pt idx="324">
                  <c:v>66.688333333333333</c:v>
                </c:pt>
                <c:pt idx="325">
                  <c:v>66.628888888888895</c:v>
                </c:pt>
                <c:pt idx="326">
                  <c:v>66.748333333333321</c:v>
                </c:pt>
                <c:pt idx="327">
                  <c:v>66.851666666666674</c:v>
                </c:pt>
                <c:pt idx="328">
                  <c:v>66.935555555555567</c:v>
                </c:pt>
                <c:pt idx="329">
                  <c:v>67.144444444444446</c:v>
                </c:pt>
                <c:pt idx="330">
                  <c:v>67.180555555555557</c:v>
                </c:pt>
                <c:pt idx="331">
                  <c:v>67.420555555555552</c:v>
                </c:pt>
                <c:pt idx="332">
                  <c:v>67.326666666666668</c:v>
                </c:pt>
                <c:pt idx="333">
                  <c:v>67.252222222222215</c:v>
                </c:pt>
                <c:pt idx="334">
                  <c:v>67.276666666666671</c:v>
                </c:pt>
                <c:pt idx="335">
                  <c:v>67.347222222222229</c:v>
                </c:pt>
                <c:pt idx="336">
                  <c:v>67.413333333333327</c:v>
                </c:pt>
                <c:pt idx="337">
                  <c:v>67.456111111111113</c:v>
                </c:pt>
                <c:pt idx="338">
                  <c:v>67.507222222222211</c:v>
                </c:pt>
                <c:pt idx="339">
                  <c:v>67.716111111111118</c:v>
                </c:pt>
                <c:pt idx="340">
                  <c:v>67.803888888888906</c:v>
                </c:pt>
                <c:pt idx="341">
                  <c:v>67.84333333333332</c:v>
                </c:pt>
                <c:pt idx="342">
                  <c:v>67.786666666666676</c:v>
                </c:pt>
                <c:pt idx="343">
                  <c:v>67.793333333333337</c:v>
                </c:pt>
                <c:pt idx="344">
                  <c:v>67.711666666666673</c:v>
                </c:pt>
                <c:pt idx="345">
                  <c:v>67.775555555555556</c:v>
                </c:pt>
                <c:pt idx="346">
                  <c:v>67.713888888888903</c:v>
                </c:pt>
                <c:pt idx="347">
                  <c:v>67.928888888888878</c:v>
                </c:pt>
                <c:pt idx="348">
                  <c:v>67.962222222222223</c:v>
                </c:pt>
                <c:pt idx="349">
                  <c:v>68.171111111111117</c:v>
                </c:pt>
                <c:pt idx="350">
                  <c:v>68.178888888888878</c:v>
                </c:pt>
                <c:pt idx="351">
                  <c:v>68.185555555555567</c:v>
                </c:pt>
                <c:pt idx="352">
                  <c:v>68.023333333333341</c:v>
                </c:pt>
                <c:pt idx="353">
                  <c:v>68.118333333333325</c:v>
                </c:pt>
                <c:pt idx="354">
                  <c:v>68.051111111111112</c:v>
                </c:pt>
                <c:pt idx="355">
                  <c:v>68.191666666666663</c:v>
                </c:pt>
                <c:pt idx="356">
                  <c:v>68.503888888888866</c:v>
                </c:pt>
                <c:pt idx="357">
                  <c:v>68.381111111111125</c:v>
                </c:pt>
                <c:pt idx="358">
                  <c:v>68.721111111111114</c:v>
                </c:pt>
                <c:pt idx="359">
                  <c:v>68.487777777777779</c:v>
                </c:pt>
                <c:pt idx="360">
                  <c:v>68.432222222222222</c:v>
                </c:pt>
                <c:pt idx="361">
                  <c:v>68.50333333333333</c:v>
                </c:pt>
                <c:pt idx="362">
                  <c:v>68.556111111111093</c:v>
                </c:pt>
                <c:pt idx="363">
                  <c:v>68.404444444444437</c:v>
                </c:pt>
                <c:pt idx="364">
                  <c:v>68.559444444444438</c:v>
                </c:pt>
                <c:pt idx="365">
                  <c:v>68.724444444444444</c:v>
                </c:pt>
                <c:pt idx="366">
                  <c:v>68.783333333333331</c:v>
                </c:pt>
                <c:pt idx="367">
                  <c:v>68.886666666666684</c:v>
                </c:pt>
                <c:pt idx="368">
                  <c:v>68.928333333333342</c:v>
                </c:pt>
                <c:pt idx="369">
                  <c:v>68.807222222222222</c:v>
                </c:pt>
                <c:pt idx="370">
                  <c:v>68.86166666666665</c:v>
                </c:pt>
                <c:pt idx="371">
                  <c:v>68.852222222222224</c:v>
                </c:pt>
                <c:pt idx="372">
                  <c:v>68.815555555555548</c:v>
                </c:pt>
                <c:pt idx="373">
                  <c:v>68.830555555555563</c:v>
                </c:pt>
                <c:pt idx="374">
                  <c:v>68.827222222222218</c:v>
                </c:pt>
                <c:pt idx="375">
                  <c:v>69.162777777777762</c:v>
                </c:pt>
                <c:pt idx="376">
                  <c:v>69.13666666666667</c:v>
                </c:pt>
                <c:pt idx="377">
                  <c:v>69.180555555555557</c:v>
                </c:pt>
                <c:pt idx="378">
                  <c:v>69.208888888888907</c:v>
                </c:pt>
                <c:pt idx="379">
                  <c:v>69.062777777777782</c:v>
                </c:pt>
                <c:pt idx="380">
                  <c:v>68.928888888888892</c:v>
                </c:pt>
                <c:pt idx="381">
                  <c:v>69.00833333333334</c:v>
                </c:pt>
                <c:pt idx="382">
                  <c:v>69.122222222222206</c:v>
                </c:pt>
                <c:pt idx="383">
                  <c:v>69.167777777777772</c:v>
                </c:pt>
                <c:pt idx="384">
                  <c:v>69.19</c:v>
                </c:pt>
                <c:pt idx="385">
                  <c:v>69.343333333333334</c:v>
                </c:pt>
                <c:pt idx="386">
                  <c:v>69.231666666666655</c:v>
                </c:pt>
                <c:pt idx="387">
                  <c:v>69.36055555555555</c:v>
                </c:pt>
                <c:pt idx="388">
                  <c:v>69.186666666666667</c:v>
                </c:pt>
                <c:pt idx="389">
                  <c:v>69.198333333333338</c:v>
                </c:pt>
                <c:pt idx="390">
                  <c:v>69.166111111111121</c:v>
                </c:pt>
                <c:pt idx="391">
                  <c:v>69.17</c:v>
                </c:pt>
                <c:pt idx="392">
                  <c:v>69.143888888888881</c:v>
                </c:pt>
                <c:pt idx="393">
                  <c:v>69.354444444444454</c:v>
                </c:pt>
                <c:pt idx="394">
                  <c:v>69.254444444444445</c:v>
                </c:pt>
                <c:pt idx="395">
                  <c:v>69.131666666666675</c:v>
                </c:pt>
                <c:pt idx="396">
                  <c:v>69.284444444444432</c:v>
                </c:pt>
                <c:pt idx="397">
                  <c:v>69.096111111111114</c:v>
                </c:pt>
                <c:pt idx="398">
                  <c:v>69.16500000000002</c:v>
                </c:pt>
                <c:pt idx="399">
                  <c:v>68.938333333333333</c:v>
                </c:pt>
                <c:pt idx="400">
                  <c:v>69.143888888888895</c:v>
                </c:pt>
                <c:pt idx="401">
                  <c:v>68.851111111111109</c:v>
                </c:pt>
                <c:pt idx="402">
                  <c:v>68.717777777777783</c:v>
                </c:pt>
                <c:pt idx="403">
                  <c:v>68.847777777777765</c:v>
                </c:pt>
                <c:pt idx="404">
                  <c:v>68.835000000000008</c:v>
                </c:pt>
                <c:pt idx="405">
                  <c:v>68.776111111111106</c:v>
                </c:pt>
                <c:pt idx="406">
                  <c:v>68.716666666666654</c:v>
                </c:pt>
                <c:pt idx="407">
                  <c:v>68.724999999999994</c:v>
                </c:pt>
                <c:pt idx="408">
                  <c:v>68.105555555555554</c:v>
                </c:pt>
                <c:pt idx="409">
                  <c:v>68.496111111111105</c:v>
                </c:pt>
                <c:pt idx="410">
                  <c:v>68.079444444444448</c:v>
                </c:pt>
                <c:pt idx="411">
                  <c:v>68.081666666666663</c:v>
                </c:pt>
                <c:pt idx="412">
                  <c:v>68.092777777777769</c:v>
                </c:pt>
                <c:pt idx="413">
                  <c:v>67.510000000000005</c:v>
                </c:pt>
                <c:pt idx="414">
                  <c:v>67.462222222222238</c:v>
                </c:pt>
                <c:pt idx="415">
                  <c:v>67.197777777777773</c:v>
                </c:pt>
                <c:pt idx="416">
                  <c:v>67.513333333333321</c:v>
                </c:pt>
                <c:pt idx="417">
                  <c:v>67.061111111111117</c:v>
                </c:pt>
                <c:pt idx="418">
                  <c:v>67.024444444444441</c:v>
                </c:pt>
                <c:pt idx="419">
                  <c:v>66.516111111111101</c:v>
                </c:pt>
                <c:pt idx="420">
                  <c:v>66.101111111111123</c:v>
                </c:pt>
                <c:pt idx="421">
                  <c:v>66.08</c:v>
                </c:pt>
                <c:pt idx="422">
                  <c:v>65.827777777777783</c:v>
                </c:pt>
                <c:pt idx="423">
                  <c:v>65.137222222222206</c:v>
                </c:pt>
                <c:pt idx="424">
                  <c:v>65.319444444444443</c:v>
                </c:pt>
                <c:pt idx="425">
                  <c:v>65.132222222222211</c:v>
                </c:pt>
                <c:pt idx="426">
                  <c:v>65.476666666666659</c:v>
                </c:pt>
                <c:pt idx="427">
                  <c:v>65.123888888888885</c:v>
                </c:pt>
                <c:pt idx="428">
                  <c:v>64.837777777777774</c:v>
                </c:pt>
                <c:pt idx="429">
                  <c:v>64.583333333333329</c:v>
                </c:pt>
                <c:pt idx="430">
                  <c:v>64.209999999999994</c:v>
                </c:pt>
                <c:pt idx="431">
                  <c:v>64.084444444444458</c:v>
                </c:pt>
                <c:pt idx="432">
                  <c:v>64.395555555555546</c:v>
                </c:pt>
                <c:pt idx="433">
                  <c:v>63.689444444444433</c:v>
                </c:pt>
                <c:pt idx="434">
                  <c:v>64.671111111111102</c:v>
                </c:pt>
                <c:pt idx="435">
                  <c:v>64.322222222222223</c:v>
                </c:pt>
                <c:pt idx="436">
                  <c:v>64.987777777777779</c:v>
                </c:pt>
                <c:pt idx="437">
                  <c:v>64.608888888888885</c:v>
                </c:pt>
                <c:pt idx="438">
                  <c:v>64.092777777777783</c:v>
                </c:pt>
                <c:pt idx="439">
                  <c:v>63.913888888888877</c:v>
                </c:pt>
                <c:pt idx="440">
                  <c:v>64.147222222222211</c:v>
                </c:pt>
                <c:pt idx="441">
                  <c:v>63.51333333333335</c:v>
                </c:pt>
                <c:pt idx="442">
                  <c:v>64.12833333333333</c:v>
                </c:pt>
                <c:pt idx="443">
                  <c:v>64.543333333333351</c:v>
                </c:pt>
                <c:pt idx="444">
                  <c:v>65.493333333333339</c:v>
                </c:pt>
                <c:pt idx="445">
                  <c:v>65.966666666666654</c:v>
                </c:pt>
                <c:pt idx="446">
                  <c:v>66.223888888888894</c:v>
                </c:pt>
                <c:pt idx="447">
                  <c:v>64.907222222222217</c:v>
                </c:pt>
                <c:pt idx="448">
                  <c:v>65.492222222222225</c:v>
                </c:pt>
                <c:pt idx="449">
                  <c:v>67.467777777777783</c:v>
                </c:pt>
                <c:pt idx="450">
                  <c:v>68.75</c:v>
                </c:pt>
                <c:pt idx="451">
                  <c:v>70.122777777777799</c:v>
                </c:pt>
                <c:pt idx="452">
                  <c:v>70.673333333333346</c:v>
                </c:pt>
                <c:pt idx="453">
                  <c:v>71.237222222222215</c:v>
                </c:pt>
                <c:pt idx="454">
                  <c:v>70.665555555555542</c:v>
                </c:pt>
                <c:pt idx="455">
                  <c:v>69.14</c:v>
                </c:pt>
                <c:pt idx="456">
                  <c:v>65.941666666666649</c:v>
                </c:pt>
                <c:pt idx="457">
                  <c:v>62.300555555555562</c:v>
                </c:pt>
                <c:pt idx="458">
                  <c:v>59.732222222222227</c:v>
                </c:pt>
                <c:pt idx="459">
                  <c:v>58.290555555555557</c:v>
                </c:pt>
                <c:pt idx="460">
                  <c:v>57.716111111111104</c:v>
                </c:pt>
                <c:pt idx="461">
                  <c:v>57.832222222222221</c:v>
                </c:pt>
                <c:pt idx="462">
                  <c:v>58.44166666666667</c:v>
                </c:pt>
                <c:pt idx="463">
                  <c:v>59.256111111111117</c:v>
                </c:pt>
                <c:pt idx="464">
                  <c:v>59.742777777777775</c:v>
                </c:pt>
                <c:pt idx="465">
                  <c:v>59.62277777777777</c:v>
                </c:pt>
                <c:pt idx="466">
                  <c:v>58.887222222222221</c:v>
                </c:pt>
                <c:pt idx="467">
                  <c:v>57.303888888888878</c:v>
                </c:pt>
                <c:pt idx="468">
                  <c:v>54.902222222222221</c:v>
                </c:pt>
                <c:pt idx="469">
                  <c:v>51.608333333333327</c:v>
                </c:pt>
                <c:pt idx="470">
                  <c:v>48.127777777777773</c:v>
                </c:pt>
                <c:pt idx="471">
                  <c:v>44.436666666666675</c:v>
                </c:pt>
                <c:pt idx="472">
                  <c:v>39.462777777777767</c:v>
                </c:pt>
                <c:pt idx="473">
                  <c:v>32.620555555555562</c:v>
                </c:pt>
                <c:pt idx="474">
                  <c:v>25.377777777777776</c:v>
                </c:pt>
                <c:pt idx="475">
                  <c:v>20.31388888888889</c:v>
                </c:pt>
                <c:pt idx="476">
                  <c:v>17.644444444444446</c:v>
                </c:pt>
                <c:pt idx="477">
                  <c:v>16.523888888888891</c:v>
                </c:pt>
                <c:pt idx="478">
                  <c:v>16.171111111111113</c:v>
                </c:pt>
                <c:pt idx="479">
                  <c:v>16.632222222222222</c:v>
                </c:pt>
                <c:pt idx="480">
                  <c:v>17.71777777777778</c:v>
                </c:pt>
                <c:pt idx="481">
                  <c:v>19.032777777777781</c:v>
                </c:pt>
                <c:pt idx="482">
                  <c:v>20.545555555555552</c:v>
                </c:pt>
                <c:pt idx="483">
                  <c:v>22.218888888888888</c:v>
                </c:pt>
                <c:pt idx="484">
                  <c:v>23.89</c:v>
                </c:pt>
                <c:pt idx="485">
                  <c:v>25.45888888888889</c:v>
                </c:pt>
                <c:pt idx="486">
                  <c:v>26.717777777777776</c:v>
                </c:pt>
                <c:pt idx="487">
                  <c:v>27.776666666666664</c:v>
                </c:pt>
                <c:pt idx="488">
                  <c:v>28.719444444444449</c:v>
                </c:pt>
                <c:pt idx="489">
                  <c:v>29.68</c:v>
                </c:pt>
                <c:pt idx="490">
                  <c:v>30.419444444444441</c:v>
                </c:pt>
                <c:pt idx="491">
                  <c:v>31.038333333333338</c:v>
                </c:pt>
                <c:pt idx="492">
                  <c:v>31.346111111111114</c:v>
                </c:pt>
                <c:pt idx="493">
                  <c:v>31.715555555555554</c:v>
                </c:pt>
                <c:pt idx="494">
                  <c:v>31.84</c:v>
                </c:pt>
                <c:pt idx="495">
                  <c:v>31.856666666666666</c:v>
                </c:pt>
                <c:pt idx="496">
                  <c:v>31.54111111111111</c:v>
                </c:pt>
                <c:pt idx="497">
                  <c:v>31.031111111111116</c:v>
                </c:pt>
                <c:pt idx="498">
                  <c:v>30.397777777777776</c:v>
                </c:pt>
                <c:pt idx="499">
                  <c:v>29.732222222222219</c:v>
                </c:pt>
                <c:pt idx="500">
                  <c:v>29.060555555555556</c:v>
                </c:pt>
                <c:pt idx="501">
                  <c:v>28.474444444444448</c:v>
                </c:pt>
                <c:pt idx="502">
                  <c:v>28.001666666666669</c:v>
                </c:pt>
                <c:pt idx="503">
                  <c:v>27.806666666666665</c:v>
                </c:pt>
                <c:pt idx="504">
                  <c:v>27.651111111111106</c:v>
                </c:pt>
                <c:pt idx="505">
                  <c:v>27.282777777777778</c:v>
                </c:pt>
                <c:pt idx="506">
                  <c:v>26.871111111111109</c:v>
                </c:pt>
                <c:pt idx="507">
                  <c:v>25.87222222222222</c:v>
                </c:pt>
                <c:pt idx="508">
                  <c:v>23.962777777777777</c:v>
                </c:pt>
                <c:pt idx="509">
                  <c:v>20.725000000000005</c:v>
                </c:pt>
                <c:pt idx="510">
                  <c:v>16.587777777777777</c:v>
                </c:pt>
                <c:pt idx="511">
                  <c:v>13.286666666666667</c:v>
                </c:pt>
                <c:pt idx="512">
                  <c:v>11.34</c:v>
                </c:pt>
                <c:pt idx="513">
                  <c:v>10.247222222222224</c:v>
                </c:pt>
                <c:pt idx="514">
                  <c:v>9.8094444444444449</c:v>
                </c:pt>
                <c:pt idx="515">
                  <c:v>9.7216666666666658</c:v>
                </c:pt>
                <c:pt idx="516">
                  <c:v>9.8044444444444458</c:v>
                </c:pt>
                <c:pt idx="517">
                  <c:v>9.9972222222222218</c:v>
                </c:pt>
                <c:pt idx="518">
                  <c:v>10.481111111111112</c:v>
                </c:pt>
                <c:pt idx="519">
                  <c:v>10.830000000000002</c:v>
                </c:pt>
                <c:pt idx="520">
                  <c:v>11.33388888888889</c:v>
                </c:pt>
                <c:pt idx="521">
                  <c:v>11.866111111111113</c:v>
                </c:pt>
                <c:pt idx="522">
                  <c:v>12.549444444444443</c:v>
                </c:pt>
                <c:pt idx="523">
                  <c:v>12.743333333333332</c:v>
                </c:pt>
                <c:pt idx="524">
                  <c:v>13.310555555555558</c:v>
                </c:pt>
                <c:pt idx="525">
                  <c:v>13.581666666666669</c:v>
                </c:pt>
                <c:pt idx="526">
                  <c:v>14.299444444444443</c:v>
                </c:pt>
                <c:pt idx="527">
                  <c:v>14.585555555555556</c:v>
                </c:pt>
                <c:pt idx="528">
                  <c:v>15.165000000000001</c:v>
                </c:pt>
                <c:pt idx="529">
                  <c:v>15.501666666666665</c:v>
                </c:pt>
                <c:pt idx="530">
                  <c:v>15.888888888888889</c:v>
                </c:pt>
                <c:pt idx="531">
                  <c:v>16.072222222222219</c:v>
                </c:pt>
                <c:pt idx="532">
                  <c:v>16.435555555555553</c:v>
                </c:pt>
                <c:pt idx="533">
                  <c:v>16.510555555555559</c:v>
                </c:pt>
                <c:pt idx="534">
                  <c:v>16.741666666666667</c:v>
                </c:pt>
                <c:pt idx="535">
                  <c:v>16.90111111111111</c:v>
                </c:pt>
                <c:pt idx="536">
                  <c:v>17.130000000000003</c:v>
                </c:pt>
                <c:pt idx="537">
                  <c:v>17.087777777777774</c:v>
                </c:pt>
                <c:pt idx="538">
                  <c:v>17.195555555555554</c:v>
                </c:pt>
                <c:pt idx="539">
                  <c:v>16.567777777777778</c:v>
                </c:pt>
                <c:pt idx="540">
                  <c:v>16.213888888888889</c:v>
                </c:pt>
                <c:pt idx="541">
                  <c:v>15.369999999999997</c:v>
                </c:pt>
                <c:pt idx="542">
                  <c:v>15.50111111111111</c:v>
                </c:pt>
                <c:pt idx="543">
                  <c:v>14.827777777777779</c:v>
                </c:pt>
                <c:pt idx="544">
                  <c:v>14.577777777777779</c:v>
                </c:pt>
                <c:pt idx="545">
                  <c:v>14.031111111111111</c:v>
                </c:pt>
                <c:pt idx="546">
                  <c:v>13.942222222222222</c:v>
                </c:pt>
                <c:pt idx="547">
                  <c:v>13.257222222222225</c:v>
                </c:pt>
                <c:pt idx="548">
                  <c:v>13.098888888888888</c:v>
                </c:pt>
                <c:pt idx="549">
                  <c:v>12.606111111111112</c:v>
                </c:pt>
                <c:pt idx="550">
                  <c:v>12.705555555555557</c:v>
                </c:pt>
                <c:pt idx="551">
                  <c:v>12.041111111111112</c:v>
                </c:pt>
                <c:pt idx="552">
                  <c:v>12.053333333333335</c:v>
                </c:pt>
                <c:pt idx="553">
                  <c:v>11.398888888888887</c:v>
                </c:pt>
                <c:pt idx="554">
                  <c:v>11.555</c:v>
                </c:pt>
                <c:pt idx="555">
                  <c:v>10.97722222222222</c:v>
                </c:pt>
                <c:pt idx="556">
                  <c:v>10.836111111111112</c:v>
                </c:pt>
                <c:pt idx="557">
                  <c:v>10.385555555555555</c:v>
                </c:pt>
                <c:pt idx="558">
                  <c:v>10.094444444444445</c:v>
                </c:pt>
                <c:pt idx="559">
                  <c:v>10.155555555555557</c:v>
                </c:pt>
                <c:pt idx="560">
                  <c:v>10.227777777777778</c:v>
                </c:pt>
                <c:pt idx="561">
                  <c:v>10.128888888888888</c:v>
                </c:pt>
                <c:pt idx="562">
                  <c:v>10.406111111111111</c:v>
                </c:pt>
                <c:pt idx="563">
                  <c:v>10.572222222222221</c:v>
                </c:pt>
                <c:pt idx="564">
                  <c:v>11.219444444444443</c:v>
                </c:pt>
                <c:pt idx="565">
                  <c:v>11.508888888888887</c:v>
                </c:pt>
                <c:pt idx="566">
                  <c:v>12.388888888888891</c:v>
                </c:pt>
                <c:pt idx="567">
                  <c:v>13.494999999999999</c:v>
                </c:pt>
                <c:pt idx="568">
                  <c:v>15.761111111111111</c:v>
                </c:pt>
              </c:numCache>
            </c:numRef>
          </c:yVal>
          <c:smooth val="1"/>
        </c:ser>
        <c:dLbls>
          <c:showLegendKey val="0"/>
          <c:showVal val="0"/>
          <c:showCatName val="0"/>
          <c:showSerName val="0"/>
          <c:showPercent val="0"/>
          <c:showBubbleSize val="0"/>
        </c:dLbls>
        <c:axId val="79361088"/>
        <c:axId val="79361664"/>
      </c:scatterChart>
      <c:valAx>
        <c:axId val="79361088"/>
        <c:scaling>
          <c:orientation val="minMax"/>
          <c:max val="2400"/>
          <c:min val="400"/>
        </c:scaling>
        <c:delete val="0"/>
        <c:axPos val="b"/>
        <c:title>
          <c:tx>
            <c:rich>
              <a:bodyPr/>
              <a:lstStyle/>
              <a:p>
                <a:pPr>
                  <a:defRPr/>
                </a:pPr>
                <a:r>
                  <a:rPr lang="en-US"/>
                  <a:t>Wavelength (nm)</a:t>
                </a:r>
              </a:p>
            </c:rich>
          </c:tx>
          <c:layout/>
          <c:overlay val="0"/>
        </c:title>
        <c:numFmt formatCode="General" sourceLinked="1"/>
        <c:majorTickMark val="out"/>
        <c:minorTickMark val="none"/>
        <c:tickLblPos val="nextTo"/>
        <c:crossAx val="79361664"/>
        <c:crosses val="autoZero"/>
        <c:crossBetween val="midCat"/>
        <c:majorUnit val="200"/>
      </c:valAx>
      <c:valAx>
        <c:axId val="79361664"/>
        <c:scaling>
          <c:orientation val="minMax"/>
        </c:scaling>
        <c:delete val="0"/>
        <c:axPos val="l"/>
        <c:majorGridlines/>
        <c:title>
          <c:tx>
            <c:rich>
              <a:bodyPr rot="-5400000" vert="horz"/>
              <a:lstStyle/>
              <a:p>
                <a:pPr>
                  <a:defRPr/>
                </a:pPr>
                <a:r>
                  <a:rPr lang="en-US"/>
                  <a:t>% Reflectance</a:t>
                </a:r>
              </a:p>
            </c:rich>
          </c:tx>
          <c:layout/>
          <c:overlay val="0"/>
        </c:title>
        <c:numFmt formatCode="General" sourceLinked="1"/>
        <c:majorTickMark val="out"/>
        <c:minorTickMark val="none"/>
        <c:tickLblPos val="nextTo"/>
        <c:crossAx val="79361088"/>
        <c:crosses val="autoZero"/>
        <c:crossBetween val="midCat"/>
      </c:valAx>
    </c:plotArea>
    <c:plotVisOnly val="1"/>
    <c:dispBlanksAs val="gap"/>
    <c:showDLblsOverMax val="0"/>
  </c:chart>
  <c:spPr>
    <a:solidFill>
      <a:schemeClr val="bg1">
        <a:alpha val="70000"/>
      </a:schemeClr>
    </a:solidFill>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3.9661526255968207E-2"/>
          <c:y val="2.6198932118910473E-2"/>
          <c:w val="0.94659279703439136"/>
          <c:h val="0.90412269586991278"/>
        </c:manualLayout>
      </c:layout>
      <c:scatterChart>
        <c:scatterStyle val="smoothMarker"/>
        <c:varyColors val="0"/>
        <c:ser>
          <c:idx val="0"/>
          <c:order val="0"/>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(1)'!$B$4:$B$572</c:f>
              <c:numCache>
                <c:formatCode>General</c:formatCode>
                <c:ptCount val="569"/>
                <c:pt idx="0">
                  <c:v>10</c:v>
                </c:pt>
                <c:pt idx="1">
                  <c:v>58</c:v>
                </c:pt>
                <c:pt idx="2">
                  <c:v>41.5</c:v>
                </c:pt>
                <c:pt idx="3">
                  <c:v>57.5</c:v>
                </c:pt>
                <c:pt idx="4">
                  <c:v>31.67</c:v>
                </c:pt>
                <c:pt idx="5">
                  <c:v>39.33</c:v>
                </c:pt>
                <c:pt idx="6">
                  <c:v>31.67</c:v>
                </c:pt>
                <c:pt idx="7">
                  <c:v>12.43</c:v>
                </c:pt>
                <c:pt idx="8">
                  <c:v>32.799999999999997</c:v>
                </c:pt>
                <c:pt idx="9">
                  <c:v>30.91</c:v>
                </c:pt>
                <c:pt idx="10">
                  <c:v>28.5</c:v>
                </c:pt>
                <c:pt idx="11">
                  <c:v>55.63</c:v>
                </c:pt>
                <c:pt idx="12">
                  <c:v>41.8</c:v>
                </c:pt>
                <c:pt idx="13">
                  <c:v>31.74</c:v>
                </c:pt>
                <c:pt idx="14">
                  <c:v>31.96</c:v>
                </c:pt>
                <c:pt idx="15">
                  <c:v>24.53</c:v>
                </c:pt>
                <c:pt idx="16">
                  <c:v>12</c:v>
                </c:pt>
                <c:pt idx="17">
                  <c:v>22.42</c:v>
                </c:pt>
                <c:pt idx="18">
                  <c:v>28.03</c:v>
                </c:pt>
                <c:pt idx="19">
                  <c:v>64.290000000000006</c:v>
                </c:pt>
                <c:pt idx="20">
                  <c:v>46.6</c:v>
                </c:pt>
                <c:pt idx="21">
                  <c:v>44.15</c:v>
                </c:pt>
                <c:pt idx="22">
                  <c:v>27.39</c:v>
                </c:pt>
                <c:pt idx="23">
                  <c:v>10.17</c:v>
                </c:pt>
                <c:pt idx="24">
                  <c:v>19.920000000000002</c:v>
                </c:pt>
                <c:pt idx="25">
                  <c:v>24.46</c:v>
                </c:pt>
                <c:pt idx="26">
                  <c:v>23.4</c:v>
                </c:pt>
                <c:pt idx="27">
                  <c:v>40.29</c:v>
                </c:pt>
                <c:pt idx="28">
                  <c:v>39.299999999999997</c:v>
                </c:pt>
                <c:pt idx="29">
                  <c:v>35.020000000000003</c:v>
                </c:pt>
                <c:pt idx="30">
                  <c:v>29.26</c:v>
                </c:pt>
                <c:pt idx="31">
                  <c:v>13.06</c:v>
                </c:pt>
                <c:pt idx="32">
                  <c:v>12.78</c:v>
                </c:pt>
                <c:pt idx="33">
                  <c:v>24.64</c:v>
                </c:pt>
                <c:pt idx="34">
                  <c:v>34.56</c:v>
                </c:pt>
                <c:pt idx="35">
                  <c:v>37.880000000000003</c:v>
                </c:pt>
                <c:pt idx="36">
                  <c:v>36.81</c:v>
                </c:pt>
                <c:pt idx="37">
                  <c:v>37.54</c:v>
                </c:pt>
                <c:pt idx="38">
                  <c:v>27.49</c:v>
                </c:pt>
                <c:pt idx="39">
                  <c:v>15.96</c:v>
                </c:pt>
                <c:pt idx="40">
                  <c:v>18.760000000000002</c:v>
                </c:pt>
                <c:pt idx="41">
                  <c:v>3.21</c:v>
                </c:pt>
                <c:pt idx="42">
                  <c:v>16.559999999999999</c:v>
                </c:pt>
                <c:pt idx="43">
                  <c:v>21.52</c:v>
                </c:pt>
                <c:pt idx="44">
                  <c:v>34.83</c:v>
                </c:pt>
                <c:pt idx="45">
                  <c:v>21.54</c:v>
                </c:pt>
                <c:pt idx="46">
                  <c:v>14.41</c:v>
                </c:pt>
                <c:pt idx="47">
                  <c:v>13.69</c:v>
                </c:pt>
                <c:pt idx="48">
                  <c:v>4.6399999999999997</c:v>
                </c:pt>
                <c:pt idx="49">
                  <c:v>8.82</c:v>
                </c:pt>
                <c:pt idx="50">
                  <c:v>13.79</c:v>
                </c:pt>
                <c:pt idx="51">
                  <c:v>16.64</c:v>
                </c:pt>
                <c:pt idx="52">
                  <c:v>20.9</c:v>
                </c:pt>
                <c:pt idx="53">
                  <c:v>21.76</c:v>
                </c:pt>
                <c:pt idx="54">
                  <c:v>19.07</c:v>
                </c:pt>
                <c:pt idx="55">
                  <c:v>10</c:v>
                </c:pt>
                <c:pt idx="56">
                  <c:v>10.45</c:v>
                </c:pt>
                <c:pt idx="57">
                  <c:v>2.84</c:v>
                </c:pt>
                <c:pt idx="58">
                  <c:v>4.71</c:v>
                </c:pt>
                <c:pt idx="59">
                  <c:v>10.62</c:v>
                </c:pt>
                <c:pt idx="60">
                  <c:v>13.33</c:v>
                </c:pt>
                <c:pt idx="61">
                  <c:v>16.72</c:v>
                </c:pt>
                <c:pt idx="62">
                  <c:v>17.13</c:v>
                </c:pt>
                <c:pt idx="63">
                  <c:v>11.29</c:v>
                </c:pt>
                <c:pt idx="64">
                  <c:v>9.82</c:v>
                </c:pt>
                <c:pt idx="65">
                  <c:v>7.65</c:v>
                </c:pt>
                <c:pt idx="66">
                  <c:v>4.18</c:v>
                </c:pt>
                <c:pt idx="67">
                  <c:v>5.76</c:v>
                </c:pt>
                <c:pt idx="68">
                  <c:v>10.25</c:v>
                </c:pt>
                <c:pt idx="69">
                  <c:v>11.38</c:v>
                </c:pt>
                <c:pt idx="70">
                  <c:v>13.12</c:v>
                </c:pt>
                <c:pt idx="71">
                  <c:v>10.09</c:v>
                </c:pt>
                <c:pt idx="72">
                  <c:v>7.89</c:v>
                </c:pt>
                <c:pt idx="73">
                  <c:v>4.78</c:v>
                </c:pt>
                <c:pt idx="74">
                  <c:v>4.18</c:v>
                </c:pt>
                <c:pt idx="75">
                  <c:v>7.06</c:v>
                </c:pt>
                <c:pt idx="76">
                  <c:v>9.77</c:v>
                </c:pt>
                <c:pt idx="77">
                  <c:v>9.3800000000000008</c:v>
                </c:pt>
                <c:pt idx="78">
                  <c:v>10.25</c:v>
                </c:pt>
                <c:pt idx="79">
                  <c:v>10.01</c:v>
                </c:pt>
                <c:pt idx="80">
                  <c:v>6.53</c:v>
                </c:pt>
                <c:pt idx="81">
                  <c:v>5.21</c:v>
                </c:pt>
                <c:pt idx="82">
                  <c:v>5.39</c:v>
                </c:pt>
                <c:pt idx="83">
                  <c:v>5.41</c:v>
                </c:pt>
                <c:pt idx="84">
                  <c:v>7.13</c:v>
                </c:pt>
                <c:pt idx="85">
                  <c:v>7.15</c:v>
                </c:pt>
                <c:pt idx="86">
                  <c:v>8.3699999999999992</c:v>
                </c:pt>
                <c:pt idx="87">
                  <c:v>8.19</c:v>
                </c:pt>
                <c:pt idx="88">
                  <c:v>7.07</c:v>
                </c:pt>
                <c:pt idx="89">
                  <c:v>6.57</c:v>
                </c:pt>
                <c:pt idx="90">
                  <c:v>6.49</c:v>
                </c:pt>
                <c:pt idx="91">
                  <c:v>4.84</c:v>
                </c:pt>
                <c:pt idx="92">
                  <c:v>5.74</c:v>
                </c:pt>
                <c:pt idx="93">
                  <c:v>6.9</c:v>
                </c:pt>
                <c:pt idx="94">
                  <c:v>7.89</c:v>
                </c:pt>
                <c:pt idx="95">
                  <c:v>8.51</c:v>
                </c:pt>
                <c:pt idx="96">
                  <c:v>6.46</c:v>
                </c:pt>
                <c:pt idx="97">
                  <c:v>6.21</c:v>
                </c:pt>
                <c:pt idx="98">
                  <c:v>5.28</c:v>
                </c:pt>
                <c:pt idx="99">
                  <c:v>5.8</c:v>
                </c:pt>
                <c:pt idx="100">
                  <c:v>5.87</c:v>
                </c:pt>
                <c:pt idx="101">
                  <c:v>6.05</c:v>
                </c:pt>
                <c:pt idx="102">
                  <c:v>7.44</c:v>
                </c:pt>
                <c:pt idx="103">
                  <c:v>7.2</c:v>
                </c:pt>
                <c:pt idx="104">
                  <c:v>6.36</c:v>
                </c:pt>
                <c:pt idx="105">
                  <c:v>5.55</c:v>
                </c:pt>
                <c:pt idx="106">
                  <c:v>5.66</c:v>
                </c:pt>
                <c:pt idx="107">
                  <c:v>5.37</c:v>
                </c:pt>
                <c:pt idx="108">
                  <c:v>5.41</c:v>
                </c:pt>
                <c:pt idx="109">
                  <c:v>5.53</c:v>
                </c:pt>
                <c:pt idx="110">
                  <c:v>6.29</c:v>
                </c:pt>
                <c:pt idx="111">
                  <c:v>6.5</c:v>
                </c:pt>
                <c:pt idx="112">
                  <c:v>6.52</c:v>
                </c:pt>
                <c:pt idx="113">
                  <c:v>6.17</c:v>
                </c:pt>
                <c:pt idx="114">
                  <c:v>5.24</c:v>
                </c:pt>
                <c:pt idx="115">
                  <c:v>5.2</c:v>
                </c:pt>
                <c:pt idx="116">
                  <c:v>5.5</c:v>
                </c:pt>
                <c:pt idx="117">
                  <c:v>5.99</c:v>
                </c:pt>
                <c:pt idx="118">
                  <c:v>5.96</c:v>
                </c:pt>
                <c:pt idx="119">
                  <c:v>5.82</c:v>
                </c:pt>
                <c:pt idx="120">
                  <c:v>5.74</c:v>
                </c:pt>
                <c:pt idx="121">
                  <c:v>6.05</c:v>
                </c:pt>
                <c:pt idx="122">
                  <c:v>5.76</c:v>
                </c:pt>
                <c:pt idx="123">
                  <c:v>5.26</c:v>
                </c:pt>
                <c:pt idx="124">
                  <c:v>5.39</c:v>
                </c:pt>
                <c:pt idx="125">
                  <c:v>5.64</c:v>
                </c:pt>
                <c:pt idx="126">
                  <c:v>5.86</c:v>
                </c:pt>
                <c:pt idx="127">
                  <c:v>5.89</c:v>
                </c:pt>
                <c:pt idx="128">
                  <c:v>6.42</c:v>
                </c:pt>
                <c:pt idx="129">
                  <c:v>6.18</c:v>
                </c:pt>
                <c:pt idx="130">
                  <c:v>6.08</c:v>
                </c:pt>
                <c:pt idx="131">
                  <c:v>6.34</c:v>
                </c:pt>
                <c:pt idx="132">
                  <c:v>6.37</c:v>
                </c:pt>
                <c:pt idx="133">
                  <c:v>6.84</c:v>
                </c:pt>
                <c:pt idx="134">
                  <c:v>7</c:v>
                </c:pt>
                <c:pt idx="135">
                  <c:v>7.51</c:v>
                </c:pt>
                <c:pt idx="136">
                  <c:v>7.72</c:v>
                </c:pt>
                <c:pt idx="137">
                  <c:v>8.1300000000000008</c:v>
                </c:pt>
                <c:pt idx="138">
                  <c:v>8.24</c:v>
                </c:pt>
                <c:pt idx="139">
                  <c:v>8.56</c:v>
                </c:pt>
                <c:pt idx="140">
                  <c:v>9.0299999999999994</c:v>
                </c:pt>
                <c:pt idx="141">
                  <c:v>9.61</c:v>
                </c:pt>
                <c:pt idx="142">
                  <c:v>9.68</c:v>
                </c:pt>
                <c:pt idx="143">
                  <c:v>9.9499999999999993</c:v>
                </c:pt>
                <c:pt idx="144">
                  <c:v>10.67</c:v>
                </c:pt>
                <c:pt idx="145">
                  <c:v>10.81</c:v>
                </c:pt>
                <c:pt idx="146">
                  <c:v>10.9</c:v>
                </c:pt>
                <c:pt idx="147">
                  <c:v>11.17</c:v>
                </c:pt>
                <c:pt idx="148">
                  <c:v>11.58</c:v>
                </c:pt>
                <c:pt idx="149">
                  <c:v>11.44</c:v>
                </c:pt>
                <c:pt idx="150">
                  <c:v>11.67</c:v>
                </c:pt>
                <c:pt idx="151">
                  <c:v>11.98</c:v>
                </c:pt>
                <c:pt idx="152">
                  <c:v>11.7</c:v>
                </c:pt>
                <c:pt idx="153">
                  <c:v>11.82</c:v>
                </c:pt>
                <c:pt idx="154">
                  <c:v>11.96</c:v>
                </c:pt>
                <c:pt idx="155">
                  <c:v>11.73</c:v>
                </c:pt>
                <c:pt idx="156">
                  <c:v>12.08</c:v>
                </c:pt>
                <c:pt idx="157">
                  <c:v>11.91</c:v>
                </c:pt>
                <c:pt idx="158">
                  <c:v>11.85</c:v>
                </c:pt>
                <c:pt idx="159">
                  <c:v>11.97</c:v>
                </c:pt>
                <c:pt idx="160">
                  <c:v>11.95</c:v>
                </c:pt>
                <c:pt idx="161">
                  <c:v>12.13</c:v>
                </c:pt>
                <c:pt idx="162">
                  <c:v>11.88</c:v>
                </c:pt>
                <c:pt idx="163">
                  <c:v>11.8</c:v>
                </c:pt>
                <c:pt idx="164">
                  <c:v>11.74</c:v>
                </c:pt>
                <c:pt idx="165">
                  <c:v>11.62</c:v>
                </c:pt>
                <c:pt idx="166">
                  <c:v>11.54</c:v>
                </c:pt>
                <c:pt idx="167">
                  <c:v>11.15</c:v>
                </c:pt>
                <c:pt idx="168">
                  <c:v>11.04</c:v>
                </c:pt>
                <c:pt idx="169">
                  <c:v>10.75</c:v>
                </c:pt>
                <c:pt idx="170">
                  <c:v>10.43</c:v>
                </c:pt>
                <c:pt idx="171">
                  <c:v>10.41</c:v>
                </c:pt>
                <c:pt idx="172">
                  <c:v>10.23</c:v>
                </c:pt>
                <c:pt idx="173">
                  <c:v>9.99</c:v>
                </c:pt>
                <c:pt idx="174">
                  <c:v>9.59</c:v>
                </c:pt>
                <c:pt idx="175">
                  <c:v>9.3699999999999992</c:v>
                </c:pt>
                <c:pt idx="176">
                  <c:v>8.92</c:v>
                </c:pt>
                <c:pt idx="177">
                  <c:v>8.7799999999999994</c:v>
                </c:pt>
                <c:pt idx="178">
                  <c:v>8.76</c:v>
                </c:pt>
                <c:pt idx="179">
                  <c:v>8.5399999999999991</c:v>
                </c:pt>
                <c:pt idx="180">
                  <c:v>8.5500000000000007</c:v>
                </c:pt>
                <c:pt idx="181">
                  <c:v>8.4600000000000009</c:v>
                </c:pt>
                <c:pt idx="182">
                  <c:v>8.31</c:v>
                </c:pt>
                <c:pt idx="183">
                  <c:v>8.0299999999999994</c:v>
                </c:pt>
                <c:pt idx="184">
                  <c:v>8.01</c:v>
                </c:pt>
                <c:pt idx="185">
                  <c:v>7.63</c:v>
                </c:pt>
                <c:pt idx="186">
                  <c:v>7.76</c:v>
                </c:pt>
                <c:pt idx="187">
                  <c:v>7.75</c:v>
                </c:pt>
                <c:pt idx="188">
                  <c:v>7.62</c:v>
                </c:pt>
                <c:pt idx="189">
                  <c:v>7.72</c:v>
                </c:pt>
                <c:pt idx="190">
                  <c:v>7.68</c:v>
                </c:pt>
                <c:pt idx="191">
                  <c:v>7.63</c:v>
                </c:pt>
                <c:pt idx="192">
                  <c:v>7.33</c:v>
                </c:pt>
                <c:pt idx="193">
                  <c:v>7.24</c:v>
                </c:pt>
                <c:pt idx="194">
                  <c:v>7.09</c:v>
                </c:pt>
                <c:pt idx="195">
                  <c:v>7.22</c:v>
                </c:pt>
                <c:pt idx="196">
                  <c:v>7.23</c:v>
                </c:pt>
                <c:pt idx="197">
                  <c:v>7.26</c:v>
                </c:pt>
                <c:pt idx="198">
                  <c:v>6.94</c:v>
                </c:pt>
                <c:pt idx="199">
                  <c:v>7</c:v>
                </c:pt>
                <c:pt idx="200">
                  <c:v>6.69</c:v>
                </c:pt>
                <c:pt idx="201">
                  <c:v>6.52</c:v>
                </c:pt>
                <c:pt idx="202">
                  <c:v>6.43</c:v>
                </c:pt>
                <c:pt idx="203">
                  <c:v>6.52</c:v>
                </c:pt>
                <c:pt idx="204">
                  <c:v>6.43</c:v>
                </c:pt>
                <c:pt idx="205">
                  <c:v>6.48</c:v>
                </c:pt>
                <c:pt idx="206">
                  <c:v>6.4</c:v>
                </c:pt>
                <c:pt idx="207">
                  <c:v>6.51</c:v>
                </c:pt>
                <c:pt idx="208">
                  <c:v>6.04</c:v>
                </c:pt>
                <c:pt idx="209">
                  <c:v>6.19</c:v>
                </c:pt>
                <c:pt idx="210">
                  <c:v>5.96</c:v>
                </c:pt>
                <c:pt idx="211">
                  <c:v>5.92</c:v>
                </c:pt>
                <c:pt idx="212">
                  <c:v>6.21</c:v>
                </c:pt>
                <c:pt idx="213">
                  <c:v>6.14</c:v>
                </c:pt>
                <c:pt idx="214">
                  <c:v>6.31</c:v>
                </c:pt>
                <c:pt idx="215">
                  <c:v>6.12</c:v>
                </c:pt>
                <c:pt idx="216">
                  <c:v>5.91</c:v>
                </c:pt>
                <c:pt idx="217">
                  <c:v>5.66</c:v>
                </c:pt>
                <c:pt idx="218">
                  <c:v>5.41</c:v>
                </c:pt>
                <c:pt idx="219">
                  <c:v>5.42</c:v>
                </c:pt>
                <c:pt idx="220">
                  <c:v>5.43</c:v>
                </c:pt>
                <c:pt idx="221">
                  <c:v>5.57</c:v>
                </c:pt>
                <c:pt idx="222">
                  <c:v>5.49</c:v>
                </c:pt>
                <c:pt idx="223">
                  <c:v>5.48</c:v>
                </c:pt>
                <c:pt idx="224">
                  <c:v>5.25</c:v>
                </c:pt>
                <c:pt idx="225">
                  <c:v>5.03</c:v>
                </c:pt>
                <c:pt idx="226">
                  <c:v>4.95</c:v>
                </c:pt>
                <c:pt idx="227">
                  <c:v>4.8600000000000003</c:v>
                </c:pt>
                <c:pt idx="228">
                  <c:v>4.87</c:v>
                </c:pt>
                <c:pt idx="229">
                  <c:v>4.95</c:v>
                </c:pt>
                <c:pt idx="230">
                  <c:v>4.92</c:v>
                </c:pt>
                <c:pt idx="231">
                  <c:v>5.0199999999999996</c:v>
                </c:pt>
                <c:pt idx="232">
                  <c:v>4.8499999999999996</c:v>
                </c:pt>
                <c:pt idx="233">
                  <c:v>4.67</c:v>
                </c:pt>
                <c:pt idx="234">
                  <c:v>4.59</c:v>
                </c:pt>
                <c:pt idx="235">
                  <c:v>4.5999999999999996</c:v>
                </c:pt>
                <c:pt idx="236">
                  <c:v>4.46</c:v>
                </c:pt>
                <c:pt idx="237">
                  <c:v>4.7699999999999996</c:v>
                </c:pt>
                <c:pt idx="238">
                  <c:v>4.76</c:v>
                </c:pt>
                <c:pt idx="239">
                  <c:v>4.82</c:v>
                </c:pt>
                <c:pt idx="240">
                  <c:v>4.8600000000000003</c:v>
                </c:pt>
                <c:pt idx="241">
                  <c:v>4.74</c:v>
                </c:pt>
                <c:pt idx="242">
                  <c:v>4.76</c:v>
                </c:pt>
                <c:pt idx="243">
                  <c:v>4.66</c:v>
                </c:pt>
                <c:pt idx="244">
                  <c:v>4.7300000000000004</c:v>
                </c:pt>
                <c:pt idx="245">
                  <c:v>5.09</c:v>
                </c:pt>
                <c:pt idx="246">
                  <c:v>5.15</c:v>
                </c:pt>
                <c:pt idx="247">
                  <c:v>5.51</c:v>
                </c:pt>
                <c:pt idx="248">
                  <c:v>5.6</c:v>
                </c:pt>
                <c:pt idx="249">
                  <c:v>5.96</c:v>
                </c:pt>
                <c:pt idx="250">
                  <c:v>6.24</c:v>
                </c:pt>
                <c:pt idx="251">
                  <c:v>6.72</c:v>
                </c:pt>
                <c:pt idx="252">
                  <c:v>7.36</c:v>
                </c:pt>
                <c:pt idx="253">
                  <c:v>8.2200000000000006</c:v>
                </c:pt>
                <c:pt idx="254">
                  <c:v>9.2799999999999994</c:v>
                </c:pt>
                <c:pt idx="255">
                  <c:v>10.52</c:v>
                </c:pt>
                <c:pt idx="256">
                  <c:v>11.53</c:v>
                </c:pt>
                <c:pt idx="257">
                  <c:v>12.65</c:v>
                </c:pt>
                <c:pt idx="258">
                  <c:v>13.69</c:v>
                </c:pt>
                <c:pt idx="259">
                  <c:v>14.96</c:v>
                </c:pt>
                <c:pt idx="260">
                  <c:v>16.22</c:v>
                </c:pt>
                <c:pt idx="261">
                  <c:v>17.59</c:v>
                </c:pt>
                <c:pt idx="262">
                  <c:v>19.11</c:v>
                </c:pt>
                <c:pt idx="263">
                  <c:v>20.66</c:v>
                </c:pt>
                <c:pt idx="264">
                  <c:v>22.23</c:v>
                </c:pt>
                <c:pt idx="265">
                  <c:v>23.6</c:v>
                </c:pt>
                <c:pt idx="266">
                  <c:v>25.1</c:v>
                </c:pt>
                <c:pt idx="267">
                  <c:v>26.67</c:v>
                </c:pt>
                <c:pt idx="268">
                  <c:v>28.29</c:v>
                </c:pt>
                <c:pt idx="269">
                  <c:v>29.97</c:v>
                </c:pt>
                <c:pt idx="270">
                  <c:v>31.7</c:v>
                </c:pt>
                <c:pt idx="271">
                  <c:v>33.5</c:v>
                </c:pt>
                <c:pt idx="272">
                  <c:v>35.36</c:v>
                </c:pt>
                <c:pt idx="273">
                  <c:v>36.880000000000003</c:v>
                </c:pt>
                <c:pt idx="274">
                  <c:v>38.53</c:v>
                </c:pt>
                <c:pt idx="275">
                  <c:v>40.119999999999997</c:v>
                </c:pt>
                <c:pt idx="276">
                  <c:v>41.71</c:v>
                </c:pt>
                <c:pt idx="277">
                  <c:v>43.25</c:v>
                </c:pt>
                <c:pt idx="278">
                  <c:v>44.7</c:v>
                </c:pt>
                <c:pt idx="279">
                  <c:v>46.34</c:v>
                </c:pt>
                <c:pt idx="280">
                  <c:v>47.54</c:v>
                </c:pt>
                <c:pt idx="281">
                  <c:v>48.87</c:v>
                </c:pt>
                <c:pt idx="282">
                  <c:v>49.98</c:v>
                </c:pt>
                <c:pt idx="283">
                  <c:v>51</c:v>
                </c:pt>
                <c:pt idx="284">
                  <c:v>51.87</c:v>
                </c:pt>
                <c:pt idx="285">
                  <c:v>52.8</c:v>
                </c:pt>
                <c:pt idx="286">
                  <c:v>53.56</c:v>
                </c:pt>
                <c:pt idx="287">
                  <c:v>54.42</c:v>
                </c:pt>
                <c:pt idx="288">
                  <c:v>55.34</c:v>
                </c:pt>
                <c:pt idx="289">
                  <c:v>55.95</c:v>
                </c:pt>
                <c:pt idx="290">
                  <c:v>56.37</c:v>
                </c:pt>
                <c:pt idx="291">
                  <c:v>56.84</c:v>
                </c:pt>
                <c:pt idx="292">
                  <c:v>57.22</c:v>
                </c:pt>
                <c:pt idx="293">
                  <c:v>57.57</c:v>
                </c:pt>
                <c:pt idx="294">
                  <c:v>57.71</c:v>
                </c:pt>
                <c:pt idx="295">
                  <c:v>58.21</c:v>
                </c:pt>
                <c:pt idx="296">
                  <c:v>58.45</c:v>
                </c:pt>
                <c:pt idx="297">
                  <c:v>58.63</c:v>
                </c:pt>
                <c:pt idx="298">
                  <c:v>59.04</c:v>
                </c:pt>
                <c:pt idx="299">
                  <c:v>59.05</c:v>
                </c:pt>
                <c:pt idx="300">
                  <c:v>59.13</c:v>
                </c:pt>
                <c:pt idx="301">
                  <c:v>59.09</c:v>
                </c:pt>
                <c:pt idx="302">
                  <c:v>59.3</c:v>
                </c:pt>
                <c:pt idx="303">
                  <c:v>59.4</c:v>
                </c:pt>
                <c:pt idx="304">
                  <c:v>59.69</c:v>
                </c:pt>
                <c:pt idx="305">
                  <c:v>59.78</c:v>
                </c:pt>
                <c:pt idx="306">
                  <c:v>59.76</c:v>
                </c:pt>
                <c:pt idx="307">
                  <c:v>59.65</c:v>
                </c:pt>
                <c:pt idx="308">
                  <c:v>59.78</c:v>
                </c:pt>
                <c:pt idx="309">
                  <c:v>60.01</c:v>
                </c:pt>
                <c:pt idx="310">
                  <c:v>59.78</c:v>
                </c:pt>
                <c:pt idx="311">
                  <c:v>59.94</c:v>
                </c:pt>
                <c:pt idx="312">
                  <c:v>60.22</c:v>
                </c:pt>
                <c:pt idx="313">
                  <c:v>60.08</c:v>
                </c:pt>
                <c:pt idx="314">
                  <c:v>60.29</c:v>
                </c:pt>
                <c:pt idx="315">
                  <c:v>60.32</c:v>
                </c:pt>
                <c:pt idx="316">
                  <c:v>60.33</c:v>
                </c:pt>
                <c:pt idx="317">
                  <c:v>60.43</c:v>
                </c:pt>
                <c:pt idx="318">
                  <c:v>60.48</c:v>
                </c:pt>
                <c:pt idx="319">
                  <c:v>60.59</c:v>
                </c:pt>
                <c:pt idx="320">
                  <c:v>60.59</c:v>
                </c:pt>
                <c:pt idx="321">
                  <c:v>60.57</c:v>
                </c:pt>
                <c:pt idx="322">
                  <c:v>60.49</c:v>
                </c:pt>
                <c:pt idx="323">
                  <c:v>60.66</c:v>
                </c:pt>
                <c:pt idx="324">
                  <c:v>60.79</c:v>
                </c:pt>
                <c:pt idx="325">
                  <c:v>60.72</c:v>
                </c:pt>
                <c:pt idx="326">
                  <c:v>60.82</c:v>
                </c:pt>
                <c:pt idx="327">
                  <c:v>60.8</c:v>
                </c:pt>
                <c:pt idx="328">
                  <c:v>60.82</c:v>
                </c:pt>
                <c:pt idx="329">
                  <c:v>60.86</c:v>
                </c:pt>
                <c:pt idx="330">
                  <c:v>61</c:v>
                </c:pt>
                <c:pt idx="331">
                  <c:v>60.87</c:v>
                </c:pt>
                <c:pt idx="332">
                  <c:v>60.96</c:v>
                </c:pt>
                <c:pt idx="333">
                  <c:v>61.04</c:v>
                </c:pt>
                <c:pt idx="334">
                  <c:v>61.17</c:v>
                </c:pt>
                <c:pt idx="335">
                  <c:v>61.13</c:v>
                </c:pt>
                <c:pt idx="336">
                  <c:v>61.31</c:v>
                </c:pt>
                <c:pt idx="337">
                  <c:v>60.97</c:v>
                </c:pt>
                <c:pt idx="338">
                  <c:v>61.12</c:v>
                </c:pt>
                <c:pt idx="339">
                  <c:v>61.19</c:v>
                </c:pt>
                <c:pt idx="340">
                  <c:v>61.16</c:v>
                </c:pt>
                <c:pt idx="341">
                  <c:v>61.28</c:v>
                </c:pt>
                <c:pt idx="342">
                  <c:v>61.4</c:v>
                </c:pt>
                <c:pt idx="343">
                  <c:v>61.66</c:v>
                </c:pt>
                <c:pt idx="344">
                  <c:v>61.36</c:v>
                </c:pt>
                <c:pt idx="345">
                  <c:v>61.41</c:v>
                </c:pt>
                <c:pt idx="346">
                  <c:v>61.39</c:v>
                </c:pt>
                <c:pt idx="347">
                  <c:v>61.31</c:v>
                </c:pt>
                <c:pt idx="348">
                  <c:v>61.59</c:v>
                </c:pt>
                <c:pt idx="349">
                  <c:v>61.72</c:v>
                </c:pt>
                <c:pt idx="350">
                  <c:v>61.56</c:v>
                </c:pt>
                <c:pt idx="351">
                  <c:v>61.81</c:v>
                </c:pt>
                <c:pt idx="352">
                  <c:v>61.65</c:v>
                </c:pt>
                <c:pt idx="353">
                  <c:v>61.6</c:v>
                </c:pt>
                <c:pt idx="354">
                  <c:v>61.36</c:v>
                </c:pt>
                <c:pt idx="355">
                  <c:v>61.49</c:v>
                </c:pt>
                <c:pt idx="356">
                  <c:v>61.46</c:v>
                </c:pt>
                <c:pt idx="357">
                  <c:v>61.84</c:v>
                </c:pt>
                <c:pt idx="358">
                  <c:v>61.89</c:v>
                </c:pt>
                <c:pt idx="359">
                  <c:v>61.88</c:v>
                </c:pt>
                <c:pt idx="360">
                  <c:v>61.78</c:v>
                </c:pt>
                <c:pt idx="361">
                  <c:v>61.57</c:v>
                </c:pt>
                <c:pt idx="362">
                  <c:v>61.7</c:v>
                </c:pt>
                <c:pt idx="363">
                  <c:v>61.44</c:v>
                </c:pt>
                <c:pt idx="364">
                  <c:v>61.74</c:v>
                </c:pt>
                <c:pt idx="365">
                  <c:v>61.67</c:v>
                </c:pt>
                <c:pt idx="366">
                  <c:v>62.07</c:v>
                </c:pt>
                <c:pt idx="367">
                  <c:v>62.09</c:v>
                </c:pt>
                <c:pt idx="368">
                  <c:v>61.96</c:v>
                </c:pt>
                <c:pt idx="369">
                  <c:v>61.96</c:v>
                </c:pt>
                <c:pt idx="370">
                  <c:v>61.67</c:v>
                </c:pt>
                <c:pt idx="371">
                  <c:v>61.62</c:v>
                </c:pt>
                <c:pt idx="372">
                  <c:v>61.76</c:v>
                </c:pt>
                <c:pt idx="373">
                  <c:v>61.78</c:v>
                </c:pt>
                <c:pt idx="374">
                  <c:v>62.29</c:v>
                </c:pt>
                <c:pt idx="375">
                  <c:v>62.15</c:v>
                </c:pt>
                <c:pt idx="376">
                  <c:v>62.36</c:v>
                </c:pt>
                <c:pt idx="377">
                  <c:v>62.23</c:v>
                </c:pt>
                <c:pt idx="378">
                  <c:v>62.28</c:v>
                </c:pt>
                <c:pt idx="379">
                  <c:v>61.59</c:v>
                </c:pt>
                <c:pt idx="380">
                  <c:v>61.07</c:v>
                </c:pt>
                <c:pt idx="381">
                  <c:v>61.7</c:v>
                </c:pt>
                <c:pt idx="382">
                  <c:v>61.9</c:v>
                </c:pt>
                <c:pt idx="383">
                  <c:v>61.98</c:v>
                </c:pt>
                <c:pt idx="384">
                  <c:v>62.17</c:v>
                </c:pt>
                <c:pt idx="385">
                  <c:v>62.05</c:v>
                </c:pt>
                <c:pt idx="386">
                  <c:v>62.07</c:v>
                </c:pt>
                <c:pt idx="387">
                  <c:v>61.83</c:v>
                </c:pt>
                <c:pt idx="388">
                  <c:v>61.54</c:v>
                </c:pt>
                <c:pt idx="389">
                  <c:v>61.45</c:v>
                </c:pt>
                <c:pt idx="390">
                  <c:v>61.68</c:v>
                </c:pt>
                <c:pt idx="391">
                  <c:v>61.81</c:v>
                </c:pt>
                <c:pt idx="392">
                  <c:v>61.94</c:v>
                </c:pt>
                <c:pt idx="393">
                  <c:v>62.42</c:v>
                </c:pt>
                <c:pt idx="394">
                  <c:v>62.03</c:v>
                </c:pt>
                <c:pt idx="395">
                  <c:v>61.58</c:v>
                </c:pt>
                <c:pt idx="396">
                  <c:v>61.28</c:v>
                </c:pt>
                <c:pt idx="397">
                  <c:v>60.96</c:v>
                </c:pt>
                <c:pt idx="398">
                  <c:v>61.32</c:v>
                </c:pt>
                <c:pt idx="399">
                  <c:v>61.86</c:v>
                </c:pt>
                <c:pt idx="400">
                  <c:v>61.91</c:v>
                </c:pt>
                <c:pt idx="401">
                  <c:v>61.77</c:v>
                </c:pt>
                <c:pt idx="402">
                  <c:v>61.54</c:v>
                </c:pt>
                <c:pt idx="403">
                  <c:v>60.84</c:v>
                </c:pt>
                <c:pt idx="404">
                  <c:v>60.8</c:v>
                </c:pt>
                <c:pt idx="405">
                  <c:v>60.61</c:v>
                </c:pt>
                <c:pt idx="406">
                  <c:v>60.7</c:v>
                </c:pt>
                <c:pt idx="407">
                  <c:v>60.62</c:v>
                </c:pt>
                <c:pt idx="408">
                  <c:v>61.22</c:v>
                </c:pt>
                <c:pt idx="409">
                  <c:v>61.32</c:v>
                </c:pt>
                <c:pt idx="410">
                  <c:v>60.73</c:v>
                </c:pt>
                <c:pt idx="411">
                  <c:v>59.8</c:v>
                </c:pt>
                <c:pt idx="412">
                  <c:v>60.27</c:v>
                </c:pt>
                <c:pt idx="413">
                  <c:v>59.47</c:v>
                </c:pt>
                <c:pt idx="414">
                  <c:v>59.12</c:v>
                </c:pt>
                <c:pt idx="415">
                  <c:v>60.33</c:v>
                </c:pt>
                <c:pt idx="416">
                  <c:v>59.79</c:v>
                </c:pt>
                <c:pt idx="417">
                  <c:v>59.73</c:v>
                </c:pt>
                <c:pt idx="418">
                  <c:v>59.36</c:v>
                </c:pt>
                <c:pt idx="419">
                  <c:v>59.67</c:v>
                </c:pt>
                <c:pt idx="420">
                  <c:v>58.27</c:v>
                </c:pt>
                <c:pt idx="421">
                  <c:v>58.72</c:v>
                </c:pt>
                <c:pt idx="422">
                  <c:v>57.56</c:v>
                </c:pt>
                <c:pt idx="423">
                  <c:v>58.44</c:v>
                </c:pt>
                <c:pt idx="424">
                  <c:v>58.7</c:v>
                </c:pt>
                <c:pt idx="425">
                  <c:v>57.96</c:v>
                </c:pt>
                <c:pt idx="426">
                  <c:v>58.12</c:v>
                </c:pt>
                <c:pt idx="427">
                  <c:v>56.96</c:v>
                </c:pt>
                <c:pt idx="428">
                  <c:v>56.98</c:v>
                </c:pt>
                <c:pt idx="429">
                  <c:v>56.35</c:v>
                </c:pt>
                <c:pt idx="430">
                  <c:v>56.42</c:v>
                </c:pt>
                <c:pt idx="431">
                  <c:v>57.02</c:v>
                </c:pt>
                <c:pt idx="432">
                  <c:v>58.3</c:v>
                </c:pt>
                <c:pt idx="433">
                  <c:v>57.81</c:v>
                </c:pt>
                <c:pt idx="434">
                  <c:v>58.72</c:v>
                </c:pt>
                <c:pt idx="435">
                  <c:v>57.32</c:v>
                </c:pt>
                <c:pt idx="436">
                  <c:v>56.89</c:v>
                </c:pt>
                <c:pt idx="437">
                  <c:v>56.55</c:v>
                </c:pt>
                <c:pt idx="438">
                  <c:v>55.47</c:v>
                </c:pt>
                <c:pt idx="439">
                  <c:v>57.11</c:v>
                </c:pt>
                <c:pt idx="440">
                  <c:v>57.48</c:v>
                </c:pt>
                <c:pt idx="441">
                  <c:v>58.62</c:v>
                </c:pt>
                <c:pt idx="442">
                  <c:v>58.52</c:v>
                </c:pt>
                <c:pt idx="443">
                  <c:v>57.72</c:v>
                </c:pt>
                <c:pt idx="444">
                  <c:v>56.23</c:v>
                </c:pt>
                <c:pt idx="445">
                  <c:v>56.95</c:v>
                </c:pt>
                <c:pt idx="446">
                  <c:v>54.91</c:v>
                </c:pt>
                <c:pt idx="447">
                  <c:v>57.92</c:v>
                </c:pt>
                <c:pt idx="448">
                  <c:v>56.68</c:v>
                </c:pt>
                <c:pt idx="449">
                  <c:v>59.07</c:v>
                </c:pt>
                <c:pt idx="450">
                  <c:v>59.81</c:v>
                </c:pt>
                <c:pt idx="451">
                  <c:v>60.68</c:v>
                </c:pt>
                <c:pt idx="452">
                  <c:v>61.9</c:v>
                </c:pt>
                <c:pt idx="453">
                  <c:v>62.09</c:v>
                </c:pt>
                <c:pt idx="454">
                  <c:v>61.65</c:v>
                </c:pt>
                <c:pt idx="455">
                  <c:v>60.44</c:v>
                </c:pt>
                <c:pt idx="456">
                  <c:v>57.89</c:v>
                </c:pt>
                <c:pt idx="457">
                  <c:v>55.56</c:v>
                </c:pt>
                <c:pt idx="458">
                  <c:v>56.32</c:v>
                </c:pt>
                <c:pt idx="459">
                  <c:v>54.93</c:v>
                </c:pt>
                <c:pt idx="460">
                  <c:v>54.32</c:v>
                </c:pt>
                <c:pt idx="461">
                  <c:v>54.09</c:v>
                </c:pt>
                <c:pt idx="462">
                  <c:v>54.28</c:v>
                </c:pt>
                <c:pt idx="463">
                  <c:v>53.78</c:v>
                </c:pt>
                <c:pt idx="464">
                  <c:v>53.7</c:v>
                </c:pt>
                <c:pt idx="465">
                  <c:v>53.6</c:v>
                </c:pt>
                <c:pt idx="466">
                  <c:v>53.04</c:v>
                </c:pt>
                <c:pt idx="467">
                  <c:v>51.73</c:v>
                </c:pt>
                <c:pt idx="468">
                  <c:v>49.76</c:v>
                </c:pt>
                <c:pt idx="469">
                  <c:v>46.96</c:v>
                </c:pt>
                <c:pt idx="470">
                  <c:v>43.94</c:v>
                </c:pt>
                <c:pt idx="471">
                  <c:v>40.71</c:v>
                </c:pt>
                <c:pt idx="472">
                  <c:v>36.24</c:v>
                </c:pt>
                <c:pt idx="473">
                  <c:v>29.96</c:v>
                </c:pt>
                <c:pt idx="474">
                  <c:v>25.06</c:v>
                </c:pt>
                <c:pt idx="475">
                  <c:v>19.93</c:v>
                </c:pt>
                <c:pt idx="476">
                  <c:v>17.04</c:v>
                </c:pt>
                <c:pt idx="477">
                  <c:v>15.95</c:v>
                </c:pt>
                <c:pt idx="478">
                  <c:v>15.3</c:v>
                </c:pt>
                <c:pt idx="479">
                  <c:v>15.38</c:v>
                </c:pt>
                <c:pt idx="480">
                  <c:v>16.29</c:v>
                </c:pt>
                <c:pt idx="481">
                  <c:v>17.52</c:v>
                </c:pt>
                <c:pt idx="482">
                  <c:v>19.12</c:v>
                </c:pt>
                <c:pt idx="483">
                  <c:v>20.69</c:v>
                </c:pt>
                <c:pt idx="484">
                  <c:v>22.25</c:v>
                </c:pt>
                <c:pt idx="485">
                  <c:v>23.91</c:v>
                </c:pt>
                <c:pt idx="486">
                  <c:v>25.07</c:v>
                </c:pt>
                <c:pt idx="487">
                  <c:v>26.31</c:v>
                </c:pt>
                <c:pt idx="488">
                  <c:v>27.31</c:v>
                </c:pt>
                <c:pt idx="489">
                  <c:v>28.14</c:v>
                </c:pt>
                <c:pt idx="490">
                  <c:v>31.45</c:v>
                </c:pt>
                <c:pt idx="491">
                  <c:v>31.96</c:v>
                </c:pt>
                <c:pt idx="492">
                  <c:v>32.15</c:v>
                </c:pt>
                <c:pt idx="493">
                  <c:v>32.020000000000003</c:v>
                </c:pt>
                <c:pt idx="494">
                  <c:v>31.52</c:v>
                </c:pt>
                <c:pt idx="495">
                  <c:v>30.74</c:v>
                </c:pt>
                <c:pt idx="496">
                  <c:v>30.03</c:v>
                </c:pt>
                <c:pt idx="497">
                  <c:v>29.5</c:v>
                </c:pt>
                <c:pt idx="498">
                  <c:v>28.91</c:v>
                </c:pt>
                <c:pt idx="499">
                  <c:v>28.17</c:v>
                </c:pt>
                <c:pt idx="500">
                  <c:v>27.42</c:v>
                </c:pt>
                <c:pt idx="501">
                  <c:v>26.85</c:v>
                </c:pt>
                <c:pt idx="502">
                  <c:v>26.45</c:v>
                </c:pt>
                <c:pt idx="503">
                  <c:v>26.26</c:v>
                </c:pt>
                <c:pt idx="504">
                  <c:v>26.07</c:v>
                </c:pt>
                <c:pt idx="505">
                  <c:v>25.85</c:v>
                </c:pt>
                <c:pt idx="506">
                  <c:v>27.57</c:v>
                </c:pt>
                <c:pt idx="507">
                  <c:v>26.29</c:v>
                </c:pt>
                <c:pt idx="508">
                  <c:v>24.09</c:v>
                </c:pt>
                <c:pt idx="509">
                  <c:v>20.49</c:v>
                </c:pt>
                <c:pt idx="510">
                  <c:v>16.079999999999998</c:v>
                </c:pt>
                <c:pt idx="511">
                  <c:v>12.57</c:v>
                </c:pt>
                <c:pt idx="512">
                  <c:v>10.46</c:v>
                </c:pt>
                <c:pt idx="513">
                  <c:v>9.3699999999999992</c:v>
                </c:pt>
                <c:pt idx="514">
                  <c:v>9.19</c:v>
                </c:pt>
                <c:pt idx="515">
                  <c:v>8.83</c:v>
                </c:pt>
                <c:pt idx="516">
                  <c:v>8.9700000000000006</c:v>
                </c:pt>
                <c:pt idx="517">
                  <c:v>9.1300000000000008</c:v>
                </c:pt>
                <c:pt idx="518">
                  <c:v>9.6300000000000008</c:v>
                </c:pt>
                <c:pt idx="519">
                  <c:v>10.029999999999999</c:v>
                </c:pt>
                <c:pt idx="520">
                  <c:v>10.66</c:v>
                </c:pt>
                <c:pt idx="521">
                  <c:v>10.86</c:v>
                </c:pt>
                <c:pt idx="522">
                  <c:v>12.74</c:v>
                </c:pt>
                <c:pt idx="523">
                  <c:v>12.75</c:v>
                </c:pt>
                <c:pt idx="524">
                  <c:v>12.88</c:v>
                </c:pt>
                <c:pt idx="525">
                  <c:v>13.39</c:v>
                </c:pt>
                <c:pt idx="526">
                  <c:v>13.91</c:v>
                </c:pt>
                <c:pt idx="527">
                  <c:v>13.83</c:v>
                </c:pt>
                <c:pt idx="528">
                  <c:v>13.78</c:v>
                </c:pt>
                <c:pt idx="529">
                  <c:v>14.49</c:v>
                </c:pt>
                <c:pt idx="530">
                  <c:v>15.1</c:v>
                </c:pt>
                <c:pt idx="531">
                  <c:v>15.04</c:v>
                </c:pt>
                <c:pt idx="532">
                  <c:v>15.02</c:v>
                </c:pt>
                <c:pt idx="533">
                  <c:v>15.81</c:v>
                </c:pt>
                <c:pt idx="534">
                  <c:v>16.78</c:v>
                </c:pt>
                <c:pt idx="535">
                  <c:v>16.11</c:v>
                </c:pt>
                <c:pt idx="536">
                  <c:v>16.02</c:v>
                </c:pt>
                <c:pt idx="537">
                  <c:v>16.34</c:v>
                </c:pt>
                <c:pt idx="538">
                  <c:v>17.78</c:v>
                </c:pt>
                <c:pt idx="539">
                  <c:v>17.29</c:v>
                </c:pt>
                <c:pt idx="540">
                  <c:v>16.14</c:v>
                </c:pt>
                <c:pt idx="541">
                  <c:v>15.76</c:v>
                </c:pt>
                <c:pt idx="542">
                  <c:v>15.39</c:v>
                </c:pt>
                <c:pt idx="543">
                  <c:v>14.27</c:v>
                </c:pt>
                <c:pt idx="544">
                  <c:v>14.41</c:v>
                </c:pt>
                <c:pt idx="545">
                  <c:v>13.61</c:v>
                </c:pt>
                <c:pt idx="546">
                  <c:v>12.46</c:v>
                </c:pt>
                <c:pt idx="547">
                  <c:v>12.5</c:v>
                </c:pt>
                <c:pt idx="548">
                  <c:v>12.08</c:v>
                </c:pt>
                <c:pt idx="549">
                  <c:v>11.87</c:v>
                </c:pt>
                <c:pt idx="550">
                  <c:v>10.51</c:v>
                </c:pt>
                <c:pt idx="551">
                  <c:v>11.53</c:v>
                </c:pt>
                <c:pt idx="552">
                  <c:v>10.63</c:v>
                </c:pt>
                <c:pt idx="553">
                  <c:v>10.050000000000001</c:v>
                </c:pt>
                <c:pt idx="554">
                  <c:v>11.8</c:v>
                </c:pt>
                <c:pt idx="555">
                  <c:v>11.36</c:v>
                </c:pt>
                <c:pt idx="556">
                  <c:v>8.59</c:v>
                </c:pt>
                <c:pt idx="557">
                  <c:v>9.82</c:v>
                </c:pt>
                <c:pt idx="558">
                  <c:v>8.42</c:v>
                </c:pt>
                <c:pt idx="559">
                  <c:v>11.25</c:v>
                </c:pt>
                <c:pt idx="560">
                  <c:v>10.1</c:v>
                </c:pt>
                <c:pt idx="561">
                  <c:v>10.07</c:v>
                </c:pt>
                <c:pt idx="562">
                  <c:v>8.6</c:v>
                </c:pt>
                <c:pt idx="563">
                  <c:v>9.83</c:v>
                </c:pt>
                <c:pt idx="564">
                  <c:v>7.67</c:v>
                </c:pt>
                <c:pt idx="565">
                  <c:v>10.74</c:v>
                </c:pt>
                <c:pt idx="566">
                  <c:v>11.97</c:v>
                </c:pt>
                <c:pt idx="567">
                  <c:v>12.13</c:v>
                </c:pt>
                <c:pt idx="568">
                  <c:v>13.92</c:v>
                </c:pt>
              </c:numCache>
            </c:numRef>
          </c:yVal>
          <c:smooth val="1"/>
        </c:ser>
        <c:ser>
          <c:idx val="1"/>
          <c:order val="1"/>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(1)'!$C$4:$C$572</c:f>
              <c:numCache>
                <c:formatCode>General</c:formatCode>
                <c:ptCount val="569"/>
                <c:pt idx="0">
                  <c:v>37</c:v>
                </c:pt>
                <c:pt idx="1">
                  <c:v>56</c:v>
                </c:pt>
                <c:pt idx="2">
                  <c:v>11.5</c:v>
                </c:pt>
                <c:pt idx="3">
                  <c:v>19</c:v>
                </c:pt>
                <c:pt idx="4">
                  <c:v>11.67</c:v>
                </c:pt>
                <c:pt idx="5">
                  <c:v>19</c:v>
                </c:pt>
                <c:pt idx="6">
                  <c:v>37.33</c:v>
                </c:pt>
                <c:pt idx="7">
                  <c:v>23.86</c:v>
                </c:pt>
                <c:pt idx="8">
                  <c:v>41</c:v>
                </c:pt>
                <c:pt idx="9">
                  <c:v>26.73</c:v>
                </c:pt>
                <c:pt idx="10">
                  <c:v>15.88</c:v>
                </c:pt>
                <c:pt idx="11">
                  <c:v>12.19</c:v>
                </c:pt>
                <c:pt idx="12">
                  <c:v>14.68</c:v>
                </c:pt>
                <c:pt idx="13">
                  <c:v>50.13</c:v>
                </c:pt>
                <c:pt idx="14">
                  <c:v>34.08</c:v>
                </c:pt>
                <c:pt idx="15">
                  <c:v>20.72</c:v>
                </c:pt>
                <c:pt idx="16">
                  <c:v>34.770000000000003</c:v>
                </c:pt>
                <c:pt idx="17">
                  <c:v>30.44</c:v>
                </c:pt>
                <c:pt idx="18">
                  <c:v>28.65</c:v>
                </c:pt>
                <c:pt idx="19">
                  <c:v>23.01</c:v>
                </c:pt>
                <c:pt idx="20">
                  <c:v>12.55</c:v>
                </c:pt>
                <c:pt idx="21">
                  <c:v>27.13</c:v>
                </c:pt>
                <c:pt idx="22">
                  <c:v>33.76</c:v>
                </c:pt>
                <c:pt idx="23">
                  <c:v>38.909999999999997</c:v>
                </c:pt>
                <c:pt idx="24">
                  <c:v>37.57</c:v>
                </c:pt>
                <c:pt idx="25">
                  <c:v>16.309999999999999</c:v>
                </c:pt>
                <c:pt idx="26">
                  <c:v>31</c:v>
                </c:pt>
                <c:pt idx="27">
                  <c:v>11.26</c:v>
                </c:pt>
                <c:pt idx="28">
                  <c:v>25.6</c:v>
                </c:pt>
                <c:pt idx="29">
                  <c:v>23.54</c:v>
                </c:pt>
                <c:pt idx="30">
                  <c:v>10.24</c:v>
                </c:pt>
                <c:pt idx="31">
                  <c:v>24.61</c:v>
                </c:pt>
                <c:pt idx="32">
                  <c:v>27.15</c:v>
                </c:pt>
                <c:pt idx="33">
                  <c:v>20.7</c:v>
                </c:pt>
                <c:pt idx="34">
                  <c:v>23.89</c:v>
                </c:pt>
                <c:pt idx="35">
                  <c:v>12.14</c:v>
                </c:pt>
                <c:pt idx="36">
                  <c:v>20.45</c:v>
                </c:pt>
                <c:pt idx="37">
                  <c:v>15.11</c:v>
                </c:pt>
                <c:pt idx="38">
                  <c:v>21.48</c:v>
                </c:pt>
                <c:pt idx="39">
                  <c:v>22</c:v>
                </c:pt>
                <c:pt idx="40">
                  <c:v>24.44</c:v>
                </c:pt>
                <c:pt idx="41">
                  <c:v>11.43</c:v>
                </c:pt>
                <c:pt idx="42">
                  <c:v>20.87</c:v>
                </c:pt>
                <c:pt idx="43">
                  <c:v>8.75</c:v>
                </c:pt>
                <c:pt idx="44">
                  <c:v>15.3</c:v>
                </c:pt>
                <c:pt idx="45">
                  <c:v>9.65</c:v>
                </c:pt>
                <c:pt idx="46">
                  <c:v>15.67</c:v>
                </c:pt>
                <c:pt idx="47">
                  <c:v>12.5</c:v>
                </c:pt>
                <c:pt idx="48">
                  <c:v>13.62</c:v>
                </c:pt>
                <c:pt idx="49">
                  <c:v>13.22</c:v>
                </c:pt>
                <c:pt idx="50">
                  <c:v>7.39</c:v>
                </c:pt>
                <c:pt idx="51">
                  <c:v>5.78</c:v>
                </c:pt>
                <c:pt idx="52">
                  <c:v>11.91</c:v>
                </c:pt>
                <c:pt idx="53">
                  <c:v>10.06</c:v>
                </c:pt>
                <c:pt idx="54">
                  <c:v>9.24</c:v>
                </c:pt>
                <c:pt idx="55">
                  <c:v>9.6199999999999992</c:v>
                </c:pt>
                <c:pt idx="56">
                  <c:v>10.26</c:v>
                </c:pt>
                <c:pt idx="57">
                  <c:v>10.48</c:v>
                </c:pt>
                <c:pt idx="58">
                  <c:v>8.1199999999999992</c:v>
                </c:pt>
                <c:pt idx="59">
                  <c:v>7.61</c:v>
                </c:pt>
                <c:pt idx="60">
                  <c:v>8</c:v>
                </c:pt>
                <c:pt idx="61">
                  <c:v>8.7899999999999991</c:v>
                </c:pt>
                <c:pt idx="62">
                  <c:v>9.69</c:v>
                </c:pt>
                <c:pt idx="63">
                  <c:v>9.58</c:v>
                </c:pt>
                <c:pt idx="64">
                  <c:v>6.15</c:v>
                </c:pt>
                <c:pt idx="65">
                  <c:v>7.53</c:v>
                </c:pt>
                <c:pt idx="66">
                  <c:v>7.01</c:v>
                </c:pt>
                <c:pt idx="67">
                  <c:v>4.87</c:v>
                </c:pt>
                <c:pt idx="68">
                  <c:v>8.82</c:v>
                </c:pt>
                <c:pt idx="69">
                  <c:v>7.31</c:v>
                </c:pt>
                <c:pt idx="70">
                  <c:v>5.73</c:v>
                </c:pt>
                <c:pt idx="71">
                  <c:v>7.62</c:v>
                </c:pt>
                <c:pt idx="72">
                  <c:v>6.85</c:v>
                </c:pt>
                <c:pt idx="73">
                  <c:v>5.54</c:v>
                </c:pt>
                <c:pt idx="74">
                  <c:v>5.99</c:v>
                </c:pt>
                <c:pt idx="75">
                  <c:v>6.38</c:v>
                </c:pt>
                <c:pt idx="76">
                  <c:v>5.61</c:v>
                </c:pt>
                <c:pt idx="77">
                  <c:v>6.58</c:v>
                </c:pt>
                <c:pt idx="78">
                  <c:v>7.4</c:v>
                </c:pt>
                <c:pt idx="79">
                  <c:v>6.29</c:v>
                </c:pt>
                <c:pt idx="80">
                  <c:v>5.96</c:v>
                </c:pt>
                <c:pt idx="81">
                  <c:v>5.21</c:v>
                </c:pt>
                <c:pt idx="82">
                  <c:v>7.23</c:v>
                </c:pt>
                <c:pt idx="83">
                  <c:v>5.67</c:v>
                </c:pt>
                <c:pt idx="84">
                  <c:v>4.9000000000000004</c:v>
                </c:pt>
                <c:pt idx="85">
                  <c:v>5.3</c:v>
                </c:pt>
                <c:pt idx="86">
                  <c:v>5.75</c:v>
                </c:pt>
                <c:pt idx="87">
                  <c:v>6.06</c:v>
                </c:pt>
                <c:pt idx="88">
                  <c:v>4.37</c:v>
                </c:pt>
                <c:pt idx="89">
                  <c:v>5.47</c:v>
                </c:pt>
                <c:pt idx="90">
                  <c:v>4.04</c:v>
                </c:pt>
                <c:pt idx="91">
                  <c:v>4.75</c:v>
                </c:pt>
                <c:pt idx="92">
                  <c:v>5.17</c:v>
                </c:pt>
                <c:pt idx="93">
                  <c:v>4.8499999999999996</c:v>
                </c:pt>
                <c:pt idx="94">
                  <c:v>5.36</c:v>
                </c:pt>
                <c:pt idx="95">
                  <c:v>5.66</c:v>
                </c:pt>
                <c:pt idx="96">
                  <c:v>4.84</c:v>
                </c:pt>
                <c:pt idx="97">
                  <c:v>5.37</c:v>
                </c:pt>
                <c:pt idx="98">
                  <c:v>4.42</c:v>
                </c:pt>
                <c:pt idx="99">
                  <c:v>4.7699999999999996</c:v>
                </c:pt>
                <c:pt idx="100">
                  <c:v>3.95</c:v>
                </c:pt>
                <c:pt idx="101">
                  <c:v>4.43</c:v>
                </c:pt>
                <c:pt idx="102">
                  <c:v>4.97</c:v>
                </c:pt>
                <c:pt idx="103">
                  <c:v>5.34</c:v>
                </c:pt>
                <c:pt idx="104">
                  <c:v>5.12</c:v>
                </c:pt>
                <c:pt idx="105">
                  <c:v>4.5199999999999996</c:v>
                </c:pt>
                <c:pt idx="106">
                  <c:v>4.5</c:v>
                </c:pt>
                <c:pt idx="107">
                  <c:v>4.5199999999999996</c:v>
                </c:pt>
                <c:pt idx="108">
                  <c:v>4.58</c:v>
                </c:pt>
                <c:pt idx="109">
                  <c:v>4.71</c:v>
                </c:pt>
                <c:pt idx="110">
                  <c:v>5.43</c:v>
                </c:pt>
                <c:pt idx="111">
                  <c:v>5.32</c:v>
                </c:pt>
                <c:pt idx="112">
                  <c:v>4.8099999999999996</c:v>
                </c:pt>
                <c:pt idx="113">
                  <c:v>4.41</c:v>
                </c:pt>
                <c:pt idx="114">
                  <c:v>4.8099999999999996</c:v>
                </c:pt>
                <c:pt idx="115">
                  <c:v>4.6100000000000003</c:v>
                </c:pt>
                <c:pt idx="116">
                  <c:v>4.43</c:v>
                </c:pt>
                <c:pt idx="117">
                  <c:v>4.3600000000000003</c:v>
                </c:pt>
                <c:pt idx="118">
                  <c:v>5.4</c:v>
                </c:pt>
                <c:pt idx="119">
                  <c:v>4.54</c:v>
                </c:pt>
                <c:pt idx="120">
                  <c:v>4.59</c:v>
                </c:pt>
                <c:pt idx="121">
                  <c:v>4.66</c:v>
                </c:pt>
                <c:pt idx="122">
                  <c:v>4.29</c:v>
                </c:pt>
                <c:pt idx="123">
                  <c:v>4.46</c:v>
                </c:pt>
                <c:pt idx="124">
                  <c:v>4.4800000000000004</c:v>
                </c:pt>
                <c:pt idx="125">
                  <c:v>4.2699999999999996</c:v>
                </c:pt>
                <c:pt idx="126">
                  <c:v>4.99</c:v>
                </c:pt>
                <c:pt idx="127">
                  <c:v>5.18</c:v>
                </c:pt>
                <c:pt idx="128">
                  <c:v>4.91</c:v>
                </c:pt>
                <c:pt idx="129">
                  <c:v>4.8600000000000003</c:v>
                </c:pt>
                <c:pt idx="130">
                  <c:v>4.74</c:v>
                </c:pt>
                <c:pt idx="131">
                  <c:v>4.68</c:v>
                </c:pt>
                <c:pt idx="132">
                  <c:v>5.46</c:v>
                </c:pt>
                <c:pt idx="133">
                  <c:v>5.37</c:v>
                </c:pt>
                <c:pt idx="134">
                  <c:v>5.72</c:v>
                </c:pt>
                <c:pt idx="135">
                  <c:v>5.84</c:v>
                </c:pt>
                <c:pt idx="136">
                  <c:v>6.34</c:v>
                </c:pt>
                <c:pt idx="137">
                  <c:v>6.08</c:v>
                </c:pt>
                <c:pt idx="138">
                  <c:v>6.47</c:v>
                </c:pt>
                <c:pt idx="139">
                  <c:v>6.5</c:v>
                </c:pt>
                <c:pt idx="140">
                  <c:v>7.07</c:v>
                </c:pt>
                <c:pt idx="141">
                  <c:v>7.38</c:v>
                </c:pt>
                <c:pt idx="142">
                  <c:v>7.45</c:v>
                </c:pt>
                <c:pt idx="143">
                  <c:v>7.8</c:v>
                </c:pt>
                <c:pt idx="144">
                  <c:v>8.1199999999999992</c:v>
                </c:pt>
                <c:pt idx="145">
                  <c:v>8.36</c:v>
                </c:pt>
                <c:pt idx="146">
                  <c:v>8.48</c:v>
                </c:pt>
                <c:pt idx="147">
                  <c:v>8.49</c:v>
                </c:pt>
                <c:pt idx="148">
                  <c:v>8.7899999999999991</c:v>
                </c:pt>
                <c:pt idx="149">
                  <c:v>9.19</c:v>
                </c:pt>
                <c:pt idx="150">
                  <c:v>9.06</c:v>
                </c:pt>
                <c:pt idx="151">
                  <c:v>9.3000000000000007</c:v>
                </c:pt>
                <c:pt idx="152">
                  <c:v>9.44</c:v>
                </c:pt>
                <c:pt idx="153">
                  <c:v>9.41</c:v>
                </c:pt>
                <c:pt idx="154">
                  <c:v>9.26</c:v>
                </c:pt>
                <c:pt idx="155">
                  <c:v>9.41</c:v>
                </c:pt>
                <c:pt idx="156">
                  <c:v>9.32</c:v>
                </c:pt>
                <c:pt idx="157">
                  <c:v>9.7100000000000009</c:v>
                </c:pt>
                <c:pt idx="158">
                  <c:v>9.51</c:v>
                </c:pt>
                <c:pt idx="159">
                  <c:v>9.73</c:v>
                </c:pt>
                <c:pt idx="160">
                  <c:v>9.6999999999999993</c:v>
                </c:pt>
                <c:pt idx="161">
                  <c:v>9.51</c:v>
                </c:pt>
                <c:pt idx="162">
                  <c:v>9.42</c:v>
                </c:pt>
                <c:pt idx="163">
                  <c:v>9.4499999999999993</c:v>
                </c:pt>
                <c:pt idx="164">
                  <c:v>9.24</c:v>
                </c:pt>
                <c:pt idx="165">
                  <c:v>9.2899999999999991</c:v>
                </c:pt>
                <c:pt idx="166">
                  <c:v>9.2799999999999994</c:v>
                </c:pt>
                <c:pt idx="167">
                  <c:v>9.1300000000000008</c:v>
                </c:pt>
                <c:pt idx="168">
                  <c:v>9.0500000000000007</c:v>
                </c:pt>
                <c:pt idx="169">
                  <c:v>8.8699999999999992</c:v>
                </c:pt>
                <c:pt idx="170">
                  <c:v>8.48</c:v>
                </c:pt>
                <c:pt idx="171">
                  <c:v>8.41</c:v>
                </c:pt>
                <c:pt idx="172">
                  <c:v>8.11</c:v>
                </c:pt>
                <c:pt idx="173">
                  <c:v>8.1</c:v>
                </c:pt>
                <c:pt idx="174">
                  <c:v>7.85</c:v>
                </c:pt>
                <c:pt idx="175">
                  <c:v>7.74</c:v>
                </c:pt>
                <c:pt idx="176">
                  <c:v>7.72</c:v>
                </c:pt>
                <c:pt idx="177">
                  <c:v>7.42</c:v>
                </c:pt>
                <c:pt idx="178">
                  <c:v>7.31</c:v>
                </c:pt>
                <c:pt idx="179">
                  <c:v>7.04</c:v>
                </c:pt>
                <c:pt idx="180">
                  <c:v>7.01</c:v>
                </c:pt>
                <c:pt idx="181">
                  <c:v>6.88</c:v>
                </c:pt>
                <c:pt idx="182">
                  <c:v>6.98</c:v>
                </c:pt>
                <c:pt idx="183">
                  <c:v>6.86</c:v>
                </c:pt>
                <c:pt idx="184">
                  <c:v>6.7</c:v>
                </c:pt>
                <c:pt idx="185">
                  <c:v>6.57</c:v>
                </c:pt>
                <c:pt idx="186">
                  <c:v>6.4</c:v>
                </c:pt>
                <c:pt idx="187">
                  <c:v>6.32</c:v>
                </c:pt>
                <c:pt idx="188">
                  <c:v>6.23</c:v>
                </c:pt>
                <c:pt idx="189">
                  <c:v>6.19</c:v>
                </c:pt>
                <c:pt idx="190">
                  <c:v>6.25</c:v>
                </c:pt>
                <c:pt idx="191">
                  <c:v>6.35</c:v>
                </c:pt>
                <c:pt idx="192">
                  <c:v>6.35</c:v>
                </c:pt>
                <c:pt idx="193">
                  <c:v>6.19</c:v>
                </c:pt>
                <c:pt idx="194">
                  <c:v>6.13</c:v>
                </c:pt>
                <c:pt idx="195">
                  <c:v>6.07</c:v>
                </c:pt>
                <c:pt idx="196">
                  <c:v>5.96</c:v>
                </c:pt>
                <c:pt idx="197">
                  <c:v>6.03</c:v>
                </c:pt>
                <c:pt idx="198">
                  <c:v>5.99</c:v>
                </c:pt>
                <c:pt idx="199">
                  <c:v>5.9</c:v>
                </c:pt>
                <c:pt idx="200">
                  <c:v>5.97</c:v>
                </c:pt>
                <c:pt idx="201">
                  <c:v>5.85</c:v>
                </c:pt>
                <c:pt idx="202">
                  <c:v>5.71</c:v>
                </c:pt>
                <c:pt idx="203">
                  <c:v>5.44</c:v>
                </c:pt>
                <c:pt idx="204">
                  <c:v>5.56</c:v>
                </c:pt>
                <c:pt idx="205">
                  <c:v>5.32</c:v>
                </c:pt>
                <c:pt idx="206">
                  <c:v>5.38</c:v>
                </c:pt>
                <c:pt idx="207">
                  <c:v>5.34</c:v>
                </c:pt>
                <c:pt idx="208">
                  <c:v>5.29</c:v>
                </c:pt>
                <c:pt idx="209">
                  <c:v>5.17</c:v>
                </c:pt>
                <c:pt idx="210">
                  <c:v>5.05</c:v>
                </c:pt>
                <c:pt idx="211">
                  <c:v>5.25</c:v>
                </c:pt>
                <c:pt idx="212">
                  <c:v>5.32</c:v>
                </c:pt>
                <c:pt idx="213">
                  <c:v>5.12</c:v>
                </c:pt>
                <c:pt idx="214">
                  <c:v>5.22</c:v>
                </c:pt>
                <c:pt idx="215">
                  <c:v>5.19</c:v>
                </c:pt>
                <c:pt idx="216">
                  <c:v>5.04</c:v>
                </c:pt>
                <c:pt idx="217">
                  <c:v>5.03</c:v>
                </c:pt>
                <c:pt idx="218">
                  <c:v>4.9800000000000004</c:v>
                </c:pt>
                <c:pt idx="219">
                  <c:v>4.57</c:v>
                </c:pt>
                <c:pt idx="220">
                  <c:v>4.75</c:v>
                </c:pt>
                <c:pt idx="221">
                  <c:v>4.6100000000000003</c:v>
                </c:pt>
                <c:pt idx="222">
                  <c:v>4.5999999999999996</c:v>
                </c:pt>
                <c:pt idx="223">
                  <c:v>4.5199999999999996</c:v>
                </c:pt>
                <c:pt idx="224">
                  <c:v>4.46</c:v>
                </c:pt>
                <c:pt idx="225">
                  <c:v>4.5</c:v>
                </c:pt>
                <c:pt idx="226">
                  <c:v>4.26</c:v>
                </c:pt>
                <c:pt idx="227">
                  <c:v>4.3899999999999997</c:v>
                </c:pt>
                <c:pt idx="228">
                  <c:v>4.3099999999999996</c:v>
                </c:pt>
                <c:pt idx="229">
                  <c:v>4.43</c:v>
                </c:pt>
                <c:pt idx="230">
                  <c:v>4.34</c:v>
                </c:pt>
                <c:pt idx="231">
                  <c:v>4.3099999999999996</c:v>
                </c:pt>
                <c:pt idx="232">
                  <c:v>4.29</c:v>
                </c:pt>
                <c:pt idx="233">
                  <c:v>4.3</c:v>
                </c:pt>
                <c:pt idx="234">
                  <c:v>4.2699999999999996</c:v>
                </c:pt>
                <c:pt idx="235">
                  <c:v>4.1900000000000004</c:v>
                </c:pt>
                <c:pt idx="236">
                  <c:v>4.1500000000000004</c:v>
                </c:pt>
                <c:pt idx="237">
                  <c:v>4.2</c:v>
                </c:pt>
                <c:pt idx="238">
                  <c:v>4.29</c:v>
                </c:pt>
                <c:pt idx="239">
                  <c:v>4.32</c:v>
                </c:pt>
                <c:pt idx="240">
                  <c:v>4.3099999999999996</c:v>
                </c:pt>
                <c:pt idx="241">
                  <c:v>4.34</c:v>
                </c:pt>
                <c:pt idx="242">
                  <c:v>4.1900000000000004</c:v>
                </c:pt>
                <c:pt idx="243">
                  <c:v>4.29</c:v>
                </c:pt>
                <c:pt idx="244">
                  <c:v>4.3</c:v>
                </c:pt>
                <c:pt idx="245">
                  <c:v>4.51</c:v>
                </c:pt>
                <c:pt idx="246">
                  <c:v>4.63</c:v>
                </c:pt>
                <c:pt idx="247">
                  <c:v>4.59</c:v>
                </c:pt>
                <c:pt idx="248">
                  <c:v>4.67</c:v>
                </c:pt>
                <c:pt idx="249">
                  <c:v>4.9800000000000004</c:v>
                </c:pt>
                <c:pt idx="250">
                  <c:v>5.15</c:v>
                </c:pt>
                <c:pt idx="251">
                  <c:v>5.55</c:v>
                </c:pt>
                <c:pt idx="252">
                  <c:v>5.98</c:v>
                </c:pt>
                <c:pt idx="253">
                  <c:v>6.64</c:v>
                </c:pt>
                <c:pt idx="254">
                  <c:v>7.25</c:v>
                </c:pt>
                <c:pt idx="255">
                  <c:v>8.11</c:v>
                </c:pt>
                <c:pt idx="256">
                  <c:v>8.84</c:v>
                </c:pt>
                <c:pt idx="257">
                  <c:v>9.6999999999999993</c:v>
                </c:pt>
                <c:pt idx="258">
                  <c:v>10.75</c:v>
                </c:pt>
                <c:pt idx="259">
                  <c:v>11.62</c:v>
                </c:pt>
                <c:pt idx="260">
                  <c:v>12.65</c:v>
                </c:pt>
                <c:pt idx="261">
                  <c:v>13.84</c:v>
                </c:pt>
                <c:pt idx="262">
                  <c:v>14.98</c:v>
                </c:pt>
                <c:pt idx="263">
                  <c:v>16.329999999999998</c:v>
                </c:pt>
                <c:pt idx="264">
                  <c:v>17.55</c:v>
                </c:pt>
                <c:pt idx="265">
                  <c:v>18.86</c:v>
                </c:pt>
                <c:pt idx="266">
                  <c:v>20.11</c:v>
                </c:pt>
                <c:pt idx="267">
                  <c:v>21.52</c:v>
                </c:pt>
                <c:pt idx="268">
                  <c:v>22.9</c:v>
                </c:pt>
                <c:pt idx="269">
                  <c:v>24.41</c:v>
                </c:pt>
                <c:pt idx="270">
                  <c:v>25.71</c:v>
                </c:pt>
                <c:pt idx="271">
                  <c:v>27.46</c:v>
                </c:pt>
                <c:pt idx="272">
                  <c:v>28.87</c:v>
                </c:pt>
                <c:pt idx="273">
                  <c:v>30.39</c:v>
                </c:pt>
                <c:pt idx="274">
                  <c:v>31.84</c:v>
                </c:pt>
                <c:pt idx="275">
                  <c:v>33.35</c:v>
                </c:pt>
                <c:pt idx="276">
                  <c:v>34.81</c:v>
                </c:pt>
                <c:pt idx="277">
                  <c:v>36.43</c:v>
                </c:pt>
                <c:pt idx="278">
                  <c:v>37.76</c:v>
                </c:pt>
                <c:pt idx="279">
                  <c:v>39.32</c:v>
                </c:pt>
                <c:pt idx="280">
                  <c:v>40.21</c:v>
                </c:pt>
                <c:pt idx="281">
                  <c:v>41.57</c:v>
                </c:pt>
                <c:pt idx="282">
                  <c:v>42.7</c:v>
                </c:pt>
                <c:pt idx="283">
                  <c:v>43.94</c:v>
                </c:pt>
                <c:pt idx="284">
                  <c:v>44.83</c:v>
                </c:pt>
                <c:pt idx="285">
                  <c:v>45.85</c:v>
                </c:pt>
                <c:pt idx="286">
                  <c:v>46.59</c:v>
                </c:pt>
                <c:pt idx="287">
                  <c:v>47.4</c:v>
                </c:pt>
                <c:pt idx="288">
                  <c:v>48.11</c:v>
                </c:pt>
                <c:pt idx="289">
                  <c:v>48.85</c:v>
                </c:pt>
                <c:pt idx="290">
                  <c:v>49.16</c:v>
                </c:pt>
                <c:pt idx="291">
                  <c:v>49.73</c:v>
                </c:pt>
                <c:pt idx="292">
                  <c:v>50.24</c:v>
                </c:pt>
                <c:pt idx="293">
                  <c:v>50.87</c:v>
                </c:pt>
                <c:pt idx="294">
                  <c:v>51.14</c:v>
                </c:pt>
                <c:pt idx="295">
                  <c:v>51.65</c:v>
                </c:pt>
                <c:pt idx="296">
                  <c:v>51.72</c:v>
                </c:pt>
                <c:pt idx="297">
                  <c:v>52.06</c:v>
                </c:pt>
                <c:pt idx="298">
                  <c:v>52.39</c:v>
                </c:pt>
                <c:pt idx="299">
                  <c:v>52.59</c:v>
                </c:pt>
                <c:pt idx="300">
                  <c:v>52.78</c:v>
                </c:pt>
                <c:pt idx="301">
                  <c:v>52.99</c:v>
                </c:pt>
                <c:pt idx="302">
                  <c:v>53.29</c:v>
                </c:pt>
                <c:pt idx="303">
                  <c:v>53.34</c:v>
                </c:pt>
                <c:pt idx="304">
                  <c:v>53.31</c:v>
                </c:pt>
                <c:pt idx="305">
                  <c:v>53.57</c:v>
                </c:pt>
                <c:pt idx="306">
                  <c:v>53.52</c:v>
                </c:pt>
                <c:pt idx="307">
                  <c:v>53.38</c:v>
                </c:pt>
                <c:pt idx="308">
                  <c:v>53.53</c:v>
                </c:pt>
                <c:pt idx="309">
                  <c:v>53.59</c:v>
                </c:pt>
                <c:pt idx="310">
                  <c:v>53.39</c:v>
                </c:pt>
                <c:pt idx="311">
                  <c:v>53.59</c:v>
                </c:pt>
                <c:pt idx="312">
                  <c:v>53.51</c:v>
                </c:pt>
                <c:pt idx="313">
                  <c:v>53.65</c:v>
                </c:pt>
                <c:pt idx="314">
                  <c:v>53.45</c:v>
                </c:pt>
                <c:pt idx="315">
                  <c:v>53.62</c:v>
                </c:pt>
                <c:pt idx="316">
                  <c:v>53.65</c:v>
                </c:pt>
                <c:pt idx="317">
                  <c:v>53.85</c:v>
                </c:pt>
                <c:pt idx="318">
                  <c:v>53.94</c:v>
                </c:pt>
                <c:pt idx="319">
                  <c:v>54.13</c:v>
                </c:pt>
                <c:pt idx="320">
                  <c:v>54.14</c:v>
                </c:pt>
                <c:pt idx="321">
                  <c:v>54.1</c:v>
                </c:pt>
                <c:pt idx="322">
                  <c:v>54.13</c:v>
                </c:pt>
                <c:pt idx="323">
                  <c:v>54.3</c:v>
                </c:pt>
                <c:pt idx="324">
                  <c:v>54.36</c:v>
                </c:pt>
                <c:pt idx="325">
                  <c:v>54.58</c:v>
                </c:pt>
                <c:pt idx="326">
                  <c:v>54.82</c:v>
                </c:pt>
                <c:pt idx="327">
                  <c:v>54.93</c:v>
                </c:pt>
                <c:pt idx="328">
                  <c:v>54.77</c:v>
                </c:pt>
                <c:pt idx="329">
                  <c:v>55.17</c:v>
                </c:pt>
                <c:pt idx="330">
                  <c:v>55.1</c:v>
                </c:pt>
                <c:pt idx="331">
                  <c:v>55</c:v>
                </c:pt>
                <c:pt idx="332">
                  <c:v>55.05</c:v>
                </c:pt>
                <c:pt idx="333">
                  <c:v>55.52</c:v>
                </c:pt>
                <c:pt idx="334">
                  <c:v>55.46</c:v>
                </c:pt>
                <c:pt idx="335">
                  <c:v>55.67</c:v>
                </c:pt>
                <c:pt idx="336">
                  <c:v>55.81</c:v>
                </c:pt>
                <c:pt idx="337">
                  <c:v>55.72</c:v>
                </c:pt>
                <c:pt idx="338">
                  <c:v>55.54</c:v>
                </c:pt>
                <c:pt idx="339">
                  <c:v>55.86</c:v>
                </c:pt>
                <c:pt idx="340">
                  <c:v>55.8</c:v>
                </c:pt>
                <c:pt idx="341">
                  <c:v>55.73</c:v>
                </c:pt>
                <c:pt idx="342">
                  <c:v>55.95</c:v>
                </c:pt>
                <c:pt idx="343">
                  <c:v>56.09</c:v>
                </c:pt>
                <c:pt idx="344">
                  <c:v>56.04</c:v>
                </c:pt>
                <c:pt idx="345">
                  <c:v>55.89</c:v>
                </c:pt>
                <c:pt idx="346">
                  <c:v>55.95</c:v>
                </c:pt>
                <c:pt idx="347">
                  <c:v>55.86</c:v>
                </c:pt>
                <c:pt idx="348">
                  <c:v>56.17</c:v>
                </c:pt>
                <c:pt idx="349">
                  <c:v>56.22</c:v>
                </c:pt>
                <c:pt idx="350">
                  <c:v>56.43</c:v>
                </c:pt>
                <c:pt idx="351">
                  <c:v>56.79</c:v>
                </c:pt>
                <c:pt idx="352">
                  <c:v>56.72</c:v>
                </c:pt>
                <c:pt idx="353">
                  <c:v>56.88</c:v>
                </c:pt>
                <c:pt idx="354">
                  <c:v>56.91</c:v>
                </c:pt>
                <c:pt idx="355">
                  <c:v>57.07</c:v>
                </c:pt>
                <c:pt idx="356">
                  <c:v>57.14</c:v>
                </c:pt>
                <c:pt idx="357">
                  <c:v>57.33</c:v>
                </c:pt>
                <c:pt idx="358">
                  <c:v>57.44</c:v>
                </c:pt>
                <c:pt idx="359">
                  <c:v>57.56</c:v>
                </c:pt>
                <c:pt idx="360">
                  <c:v>57.66</c:v>
                </c:pt>
                <c:pt idx="361">
                  <c:v>57.71</c:v>
                </c:pt>
                <c:pt idx="362">
                  <c:v>57.54</c:v>
                </c:pt>
                <c:pt idx="363">
                  <c:v>57.28</c:v>
                </c:pt>
                <c:pt idx="364">
                  <c:v>57.41</c:v>
                </c:pt>
                <c:pt idx="365">
                  <c:v>57.36</c:v>
                </c:pt>
                <c:pt idx="366">
                  <c:v>57.7</c:v>
                </c:pt>
                <c:pt idx="367">
                  <c:v>57.99</c:v>
                </c:pt>
                <c:pt idx="368">
                  <c:v>57.92</c:v>
                </c:pt>
                <c:pt idx="369">
                  <c:v>57.93</c:v>
                </c:pt>
                <c:pt idx="370">
                  <c:v>57.83</c:v>
                </c:pt>
                <c:pt idx="371">
                  <c:v>57.99</c:v>
                </c:pt>
                <c:pt idx="372">
                  <c:v>58.06</c:v>
                </c:pt>
                <c:pt idx="373">
                  <c:v>57.81</c:v>
                </c:pt>
                <c:pt idx="374">
                  <c:v>58.08</c:v>
                </c:pt>
                <c:pt idx="375">
                  <c:v>58.04</c:v>
                </c:pt>
                <c:pt idx="376">
                  <c:v>58.07</c:v>
                </c:pt>
                <c:pt idx="377">
                  <c:v>58.11</c:v>
                </c:pt>
                <c:pt idx="378">
                  <c:v>58.13</c:v>
                </c:pt>
                <c:pt idx="379">
                  <c:v>58.2</c:v>
                </c:pt>
                <c:pt idx="380">
                  <c:v>58.08</c:v>
                </c:pt>
                <c:pt idx="381">
                  <c:v>58.33</c:v>
                </c:pt>
                <c:pt idx="382">
                  <c:v>58.3</c:v>
                </c:pt>
                <c:pt idx="383">
                  <c:v>58.27</c:v>
                </c:pt>
                <c:pt idx="384">
                  <c:v>58.37</c:v>
                </c:pt>
                <c:pt idx="385">
                  <c:v>58.66</c:v>
                </c:pt>
                <c:pt idx="386">
                  <c:v>58.49</c:v>
                </c:pt>
                <c:pt idx="387">
                  <c:v>58.57</c:v>
                </c:pt>
                <c:pt idx="388">
                  <c:v>58.26</c:v>
                </c:pt>
                <c:pt idx="389">
                  <c:v>58.4</c:v>
                </c:pt>
                <c:pt idx="390">
                  <c:v>58.49</c:v>
                </c:pt>
                <c:pt idx="391">
                  <c:v>58.53</c:v>
                </c:pt>
                <c:pt idx="392">
                  <c:v>58.78</c:v>
                </c:pt>
                <c:pt idx="393">
                  <c:v>59.24</c:v>
                </c:pt>
                <c:pt idx="394">
                  <c:v>59.29</c:v>
                </c:pt>
                <c:pt idx="395">
                  <c:v>59.38</c:v>
                </c:pt>
                <c:pt idx="396">
                  <c:v>59.18</c:v>
                </c:pt>
                <c:pt idx="397">
                  <c:v>59.02</c:v>
                </c:pt>
                <c:pt idx="398">
                  <c:v>59.02</c:v>
                </c:pt>
                <c:pt idx="399">
                  <c:v>58.97</c:v>
                </c:pt>
                <c:pt idx="400">
                  <c:v>59.4</c:v>
                </c:pt>
                <c:pt idx="401">
                  <c:v>59.34</c:v>
                </c:pt>
                <c:pt idx="402">
                  <c:v>59.29</c:v>
                </c:pt>
                <c:pt idx="403">
                  <c:v>59.3</c:v>
                </c:pt>
                <c:pt idx="404">
                  <c:v>59.32</c:v>
                </c:pt>
                <c:pt idx="405">
                  <c:v>59.3</c:v>
                </c:pt>
                <c:pt idx="406">
                  <c:v>59.12</c:v>
                </c:pt>
                <c:pt idx="407">
                  <c:v>58.98</c:v>
                </c:pt>
                <c:pt idx="408">
                  <c:v>58.98</c:v>
                </c:pt>
                <c:pt idx="409">
                  <c:v>58.97</c:v>
                </c:pt>
                <c:pt idx="410">
                  <c:v>58.76</c:v>
                </c:pt>
                <c:pt idx="411">
                  <c:v>58.82</c:v>
                </c:pt>
                <c:pt idx="412">
                  <c:v>58.61</c:v>
                </c:pt>
                <c:pt idx="413">
                  <c:v>58.23</c:v>
                </c:pt>
                <c:pt idx="414">
                  <c:v>58.16</c:v>
                </c:pt>
                <c:pt idx="415">
                  <c:v>58.15</c:v>
                </c:pt>
                <c:pt idx="416">
                  <c:v>57.58</c:v>
                </c:pt>
                <c:pt idx="417">
                  <c:v>57.5</c:v>
                </c:pt>
                <c:pt idx="418">
                  <c:v>57.11</c:v>
                </c:pt>
                <c:pt idx="419">
                  <c:v>57.75</c:v>
                </c:pt>
                <c:pt idx="420">
                  <c:v>57.16</c:v>
                </c:pt>
                <c:pt idx="421">
                  <c:v>56.72</c:v>
                </c:pt>
                <c:pt idx="422">
                  <c:v>56.92</c:v>
                </c:pt>
                <c:pt idx="423">
                  <c:v>57.28</c:v>
                </c:pt>
                <c:pt idx="424">
                  <c:v>56.78</c:v>
                </c:pt>
                <c:pt idx="425">
                  <c:v>55.79</c:v>
                </c:pt>
                <c:pt idx="426">
                  <c:v>55.75</c:v>
                </c:pt>
                <c:pt idx="427">
                  <c:v>55.79</c:v>
                </c:pt>
                <c:pt idx="428">
                  <c:v>55.9</c:v>
                </c:pt>
                <c:pt idx="429">
                  <c:v>56.15</c:v>
                </c:pt>
                <c:pt idx="430">
                  <c:v>56.45</c:v>
                </c:pt>
                <c:pt idx="431">
                  <c:v>56.4</c:v>
                </c:pt>
                <c:pt idx="432">
                  <c:v>56.26</c:v>
                </c:pt>
                <c:pt idx="433">
                  <c:v>55.87</c:v>
                </c:pt>
                <c:pt idx="434">
                  <c:v>56.07</c:v>
                </c:pt>
                <c:pt idx="435">
                  <c:v>56.11</c:v>
                </c:pt>
                <c:pt idx="436">
                  <c:v>55.4</c:v>
                </c:pt>
                <c:pt idx="437">
                  <c:v>55.9</c:v>
                </c:pt>
                <c:pt idx="438">
                  <c:v>56.57</c:v>
                </c:pt>
                <c:pt idx="439">
                  <c:v>57.98</c:v>
                </c:pt>
                <c:pt idx="440">
                  <c:v>56.73</c:v>
                </c:pt>
                <c:pt idx="441">
                  <c:v>56.73</c:v>
                </c:pt>
                <c:pt idx="442">
                  <c:v>55.8</c:v>
                </c:pt>
                <c:pt idx="443">
                  <c:v>55.31</c:v>
                </c:pt>
                <c:pt idx="444">
                  <c:v>53.81</c:v>
                </c:pt>
                <c:pt idx="445">
                  <c:v>54.56</c:v>
                </c:pt>
                <c:pt idx="446">
                  <c:v>56.97</c:v>
                </c:pt>
                <c:pt idx="447">
                  <c:v>56.06</c:v>
                </c:pt>
                <c:pt idx="448">
                  <c:v>55.04</c:v>
                </c:pt>
                <c:pt idx="449">
                  <c:v>55.32</c:v>
                </c:pt>
                <c:pt idx="450">
                  <c:v>56.11</c:v>
                </c:pt>
                <c:pt idx="451">
                  <c:v>55.94</c:v>
                </c:pt>
                <c:pt idx="452">
                  <c:v>56.63</c:v>
                </c:pt>
                <c:pt idx="453">
                  <c:v>56.76</c:v>
                </c:pt>
                <c:pt idx="454">
                  <c:v>57.09</c:v>
                </c:pt>
                <c:pt idx="455">
                  <c:v>56.08</c:v>
                </c:pt>
                <c:pt idx="456">
                  <c:v>54.07</c:v>
                </c:pt>
                <c:pt idx="457">
                  <c:v>51.53</c:v>
                </c:pt>
                <c:pt idx="458">
                  <c:v>51.97</c:v>
                </c:pt>
                <c:pt idx="459">
                  <c:v>50.23</c:v>
                </c:pt>
                <c:pt idx="460">
                  <c:v>48.95</c:v>
                </c:pt>
                <c:pt idx="461">
                  <c:v>48.97</c:v>
                </c:pt>
                <c:pt idx="462">
                  <c:v>49.18</c:v>
                </c:pt>
                <c:pt idx="463">
                  <c:v>48.78</c:v>
                </c:pt>
                <c:pt idx="464">
                  <c:v>48.65</c:v>
                </c:pt>
                <c:pt idx="465">
                  <c:v>48.45</c:v>
                </c:pt>
                <c:pt idx="466">
                  <c:v>47.98</c:v>
                </c:pt>
                <c:pt idx="467">
                  <c:v>46.73</c:v>
                </c:pt>
                <c:pt idx="468">
                  <c:v>44.84</c:v>
                </c:pt>
                <c:pt idx="469">
                  <c:v>42.58</c:v>
                </c:pt>
                <c:pt idx="470">
                  <c:v>40.14</c:v>
                </c:pt>
                <c:pt idx="471">
                  <c:v>37.39</c:v>
                </c:pt>
                <c:pt idx="472">
                  <c:v>33.369999999999997</c:v>
                </c:pt>
                <c:pt idx="473">
                  <c:v>27.89</c:v>
                </c:pt>
                <c:pt idx="474">
                  <c:v>23.28</c:v>
                </c:pt>
                <c:pt idx="475">
                  <c:v>18.39</c:v>
                </c:pt>
                <c:pt idx="476">
                  <c:v>15.68</c:v>
                </c:pt>
                <c:pt idx="477">
                  <c:v>14.55</c:v>
                </c:pt>
                <c:pt idx="478">
                  <c:v>13.92</c:v>
                </c:pt>
                <c:pt idx="479">
                  <c:v>13.71</c:v>
                </c:pt>
                <c:pt idx="480">
                  <c:v>14.3</c:v>
                </c:pt>
                <c:pt idx="481">
                  <c:v>15.15</c:v>
                </c:pt>
                <c:pt idx="482">
                  <c:v>16.260000000000002</c:v>
                </c:pt>
                <c:pt idx="483">
                  <c:v>17.53</c:v>
                </c:pt>
                <c:pt idx="484">
                  <c:v>18.73</c:v>
                </c:pt>
                <c:pt idx="485">
                  <c:v>19.72</c:v>
                </c:pt>
                <c:pt idx="486">
                  <c:v>20.440000000000001</c:v>
                </c:pt>
                <c:pt idx="487">
                  <c:v>21.08</c:v>
                </c:pt>
                <c:pt idx="488">
                  <c:v>21.62</c:v>
                </c:pt>
                <c:pt idx="489">
                  <c:v>21.86</c:v>
                </c:pt>
                <c:pt idx="490">
                  <c:v>24.33</c:v>
                </c:pt>
                <c:pt idx="491">
                  <c:v>25.03</c:v>
                </c:pt>
                <c:pt idx="492">
                  <c:v>25.91</c:v>
                </c:pt>
                <c:pt idx="493">
                  <c:v>27</c:v>
                </c:pt>
                <c:pt idx="494">
                  <c:v>27.44</c:v>
                </c:pt>
                <c:pt idx="495">
                  <c:v>27.34</c:v>
                </c:pt>
                <c:pt idx="496">
                  <c:v>26.97</c:v>
                </c:pt>
                <c:pt idx="497">
                  <c:v>26.72</c:v>
                </c:pt>
                <c:pt idx="498">
                  <c:v>26.31</c:v>
                </c:pt>
                <c:pt idx="499">
                  <c:v>26.07</c:v>
                </c:pt>
                <c:pt idx="500">
                  <c:v>25.36</c:v>
                </c:pt>
                <c:pt idx="501">
                  <c:v>24.64</c:v>
                </c:pt>
                <c:pt idx="502">
                  <c:v>24.32</c:v>
                </c:pt>
                <c:pt idx="503">
                  <c:v>23.89</c:v>
                </c:pt>
                <c:pt idx="504">
                  <c:v>23.81</c:v>
                </c:pt>
                <c:pt idx="505">
                  <c:v>23.59</c:v>
                </c:pt>
                <c:pt idx="506">
                  <c:v>25.21</c:v>
                </c:pt>
                <c:pt idx="507">
                  <c:v>23.97</c:v>
                </c:pt>
                <c:pt idx="508">
                  <c:v>22.29</c:v>
                </c:pt>
                <c:pt idx="509">
                  <c:v>19.22</c:v>
                </c:pt>
                <c:pt idx="510">
                  <c:v>15.56</c:v>
                </c:pt>
                <c:pt idx="511">
                  <c:v>12.78</c:v>
                </c:pt>
                <c:pt idx="512">
                  <c:v>11.11</c:v>
                </c:pt>
                <c:pt idx="513">
                  <c:v>10.039999999999999</c:v>
                </c:pt>
                <c:pt idx="514">
                  <c:v>9.94</c:v>
                </c:pt>
                <c:pt idx="515">
                  <c:v>9.9600000000000009</c:v>
                </c:pt>
                <c:pt idx="516">
                  <c:v>9.65</c:v>
                </c:pt>
                <c:pt idx="517">
                  <c:v>9.82</c:v>
                </c:pt>
                <c:pt idx="518">
                  <c:v>10.55</c:v>
                </c:pt>
                <c:pt idx="519">
                  <c:v>10.49</c:v>
                </c:pt>
                <c:pt idx="520">
                  <c:v>10.69</c:v>
                </c:pt>
                <c:pt idx="521">
                  <c:v>11.09</c:v>
                </c:pt>
                <c:pt idx="522">
                  <c:v>13.63</c:v>
                </c:pt>
                <c:pt idx="523">
                  <c:v>12.91</c:v>
                </c:pt>
                <c:pt idx="524">
                  <c:v>13.33</c:v>
                </c:pt>
                <c:pt idx="525">
                  <c:v>13.42</c:v>
                </c:pt>
                <c:pt idx="526">
                  <c:v>13.52</c:v>
                </c:pt>
                <c:pt idx="527">
                  <c:v>13.22</c:v>
                </c:pt>
                <c:pt idx="528">
                  <c:v>13.63</c:v>
                </c:pt>
                <c:pt idx="529">
                  <c:v>13.86</c:v>
                </c:pt>
                <c:pt idx="530">
                  <c:v>14.13</c:v>
                </c:pt>
                <c:pt idx="531">
                  <c:v>14.5</c:v>
                </c:pt>
                <c:pt idx="532">
                  <c:v>14.68</c:v>
                </c:pt>
                <c:pt idx="533">
                  <c:v>14.58</c:v>
                </c:pt>
                <c:pt idx="534">
                  <c:v>14.46</c:v>
                </c:pt>
                <c:pt idx="535">
                  <c:v>14.19</c:v>
                </c:pt>
                <c:pt idx="536">
                  <c:v>14.75</c:v>
                </c:pt>
                <c:pt idx="537">
                  <c:v>14.97</c:v>
                </c:pt>
                <c:pt idx="538">
                  <c:v>16.489999999999998</c:v>
                </c:pt>
                <c:pt idx="539">
                  <c:v>15.91</c:v>
                </c:pt>
                <c:pt idx="540">
                  <c:v>15.2</c:v>
                </c:pt>
                <c:pt idx="541">
                  <c:v>14.78</c:v>
                </c:pt>
                <c:pt idx="542">
                  <c:v>14.04</c:v>
                </c:pt>
                <c:pt idx="543">
                  <c:v>12.88</c:v>
                </c:pt>
                <c:pt idx="544">
                  <c:v>12.4</c:v>
                </c:pt>
                <c:pt idx="545">
                  <c:v>12.14</c:v>
                </c:pt>
                <c:pt idx="546">
                  <c:v>12.35</c:v>
                </c:pt>
                <c:pt idx="547">
                  <c:v>11.74</c:v>
                </c:pt>
                <c:pt idx="548">
                  <c:v>11.42</c:v>
                </c:pt>
                <c:pt idx="549">
                  <c:v>12.28</c:v>
                </c:pt>
                <c:pt idx="550">
                  <c:v>11.25</c:v>
                </c:pt>
                <c:pt idx="551">
                  <c:v>10.91</c:v>
                </c:pt>
                <c:pt idx="552">
                  <c:v>12.07</c:v>
                </c:pt>
                <c:pt idx="553">
                  <c:v>10.62</c:v>
                </c:pt>
                <c:pt idx="554">
                  <c:v>10.17</c:v>
                </c:pt>
                <c:pt idx="555">
                  <c:v>11.36</c:v>
                </c:pt>
                <c:pt idx="556">
                  <c:v>9.43</c:v>
                </c:pt>
                <c:pt idx="557">
                  <c:v>10.64</c:v>
                </c:pt>
                <c:pt idx="558">
                  <c:v>9.6</c:v>
                </c:pt>
                <c:pt idx="559">
                  <c:v>8.5500000000000007</c:v>
                </c:pt>
                <c:pt idx="560">
                  <c:v>9.08</c:v>
                </c:pt>
                <c:pt idx="561">
                  <c:v>11.03</c:v>
                </c:pt>
                <c:pt idx="562">
                  <c:v>8.5</c:v>
                </c:pt>
                <c:pt idx="563">
                  <c:v>8.5500000000000007</c:v>
                </c:pt>
                <c:pt idx="564">
                  <c:v>7.34</c:v>
                </c:pt>
                <c:pt idx="565">
                  <c:v>11</c:v>
                </c:pt>
                <c:pt idx="566">
                  <c:v>8.32</c:v>
                </c:pt>
                <c:pt idx="567">
                  <c:v>13.58</c:v>
                </c:pt>
                <c:pt idx="568">
                  <c:v>12.44</c:v>
                </c:pt>
              </c:numCache>
            </c:numRef>
          </c:yVal>
          <c:smooth val="1"/>
        </c:ser>
        <c:ser>
          <c:idx val="2"/>
          <c:order val="2"/>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(1)'!$D$4:$D$572</c:f>
              <c:numCache>
                <c:formatCode>General</c:formatCode>
                <c:ptCount val="569"/>
                <c:pt idx="0">
                  <c:v>41</c:v>
                </c:pt>
                <c:pt idx="1">
                  <c:v>48</c:v>
                </c:pt>
                <c:pt idx="2">
                  <c:v>29</c:v>
                </c:pt>
                <c:pt idx="3">
                  <c:v>45</c:v>
                </c:pt>
                <c:pt idx="4">
                  <c:v>36.67</c:v>
                </c:pt>
                <c:pt idx="5">
                  <c:v>12.67</c:v>
                </c:pt>
                <c:pt idx="6">
                  <c:v>36</c:v>
                </c:pt>
                <c:pt idx="7">
                  <c:v>18.14</c:v>
                </c:pt>
                <c:pt idx="8">
                  <c:v>39.1</c:v>
                </c:pt>
                <c:pt idx="9">
                  <c:v>34.450000000000003</c:v>
                </c:pt>
                <c:pt idx="10">
                  <c:v>39.94</c:v>
                </c:pt>
                <c:pt idx="11">
                  <c:v>47.5</c:v>
                </c:pt>
                <c:pt idx="12">
                  <c:v>25.44</c:v>
                </c:pt>
                <c:pt idx="13">
                  <c:v>30.35</c:v>
                </c:pt>
                <c:pt idx="14">
                  <c:v>39.770000000000003</c:v>
                </c:pt>
                <c:pt idx="15">
                  <c:v>26.17</c:v>
                </c:pt>
                <c:pt idx="16">
                  <c:v>25.79</c:v>
                </c:pt>
                <c:pt idx="17">
                  <c:v>34.159999999999997</c:v>
                </c:pt>
                <c:pt idx="18">
                  <c:v>39.24</c:v>
                </c:pt>
                <c:pt idx="19">
                  <c:v>43.32</c:v>
                </c:pt>
                <c:pt idx="20">
                  <c:v>23.29</c:v>
                </c:pt>
                <c:pt idx="21">
                  <c:v>42.26</c:v>
                </c:pt>
                <c:pt idx="22">
                  <c:v>31.21</c:v>
                </c:pt>
                <c:pt idx="23">
                  <c:v>14.97</c:v>
                </c:pt>
                <c:pt idx="24">
                  <c:v>37.57</c:v>
                </c:pt>
                <c:pt idx="25">
                  <c:v>32.1</c:v>
                </c:pt>
                <c:pt idx="26">
                  <c:v>35.68</c:v>
                </c:pt>
                <c:pt idx="27">
                  <c:v>34.96</c:v>
                </c:pt>
                <c:pt idx="28">
                  <c:v>36.32</c:v>
                </c:pt>
                <c:pt idx="29">
                  <c:v>25.83</c:v>
                </c:pt>
                <c:pt idx="30">
                  <c:v>24.38</c:v>
                </c:pt>
                <c:pt idx="31">
                  <c:v>20.59</c:v>
                </c:pt>
                <c:pt idx="32">
                  <c:v>31.41</c:v>
                </c:pt>
                <c:pt idx="33">
                  <c:v>26.62</c:v>
                </c:pt>
                <c:pt idx="34">
                  <c:v>39.130000000000003</c:v>
                </c:pt>
                <c:pt idx="35">
                  <c:v>30.11</c:v>
                </c:pt>
                <c:pt idx="36">
                  <c:v>22.72</c:v>
                </c:pt>
                <c:pt idx="37">
                  <c:v>29.25</c:v>
                </c:pt>
                <c:pt idx="38">
                  <c:v>4.3</c:v>
                </c:pt>
                <c:pt idx="39">
                  <c:v>25.02</c:v>
                </c:pt>
                <c:pt idx="40">
                  <c:v>20.94</c:v>
                </c:pt>
                <c:pt idx="41">
                  <c:v>22.85</c:v>
                </c:pt>
                <c:pt idx="42">
                  <c:v>21.53</c:v>
                </c:pt>
                <c:pt idx="43">
                  <c:v>24.44</c:v>
                </c:pt>
                <c:pt idx="44">
                  <c:v>19.53</c:v>
                </c:pt>
                <c:pt idx="45">
                  <c:v>14.79</c:v>
                </c:pt>
                <c:pt idx="46">
                  <c:v>10.97</c:v>
                </c:pt>
                <c:pt idx="47">
                  <c:v>18.75</c:v>
                </c:pt>
                <c:pt idx="48">
                  <c:v>17.96</c:v>
                </c:pt>
                <c:pt idx="49">
                  <c:v>15.15</c:v>
                </c:pt>
                <c:pt idx="50">
                  <c:v>13.3</c:v>
                </c:pt>
                <c:pt idx="51">
                  <c:v>13.63</c:v>
                </c:pt>
                <c:pt idx="52">
                  <c:v>17.760000000000002</c:v>
                </c:pt>
                <c:pt idx="53">
                  <c:v>13.14</c:v>
                </c:pt>
                <c:pt idx="54">
                  <c:v>12.52</c:v>
                </c:pt>
                <c:pt idx="55">
                  <c:v>7.36</c:v>
                </c:pt>
                <c:pt idx="56">
                  <c:v>10.45</c:v>
                </c:pt>
                <c:pt idx="57">
                  <c:v>10.48</c:v>
                </c:pt>
                <c:pt idx="58">
                  <c:v>13.31</c:v>
                </c:pt>
                <c:pt idx="59">
                  <c:v>16.010000000000002</c:v>
                </c:pt>
                <c:pt idx="60">
                  <c:v>11.4</c:v>
                </c:pt>
                <c:pt idx="61">
                  <c:v>9.49</c:v>
                </c:pt>
                <c:pt idx="62">
                  <c:v>11.09</c:v>
                </c:pt>
                <c:pt idx="63">
                  <c:v>7.87</c:v>
                </c:pt>
                <c:pt idx="64">
                  <c:v>7.07</c:v>
                </c:pt>
                <c:pt idx="65">
                  <c:v>8.75</c:v>
                </c:pt>
                <c:pt idx="66">
                  <c:v>9.61</c:v>
                </c:pt>
                <c:pt idx="67">
                  <c:v>11.18</c:v>
                </c:pt>
                <c:pt idx="68">
                  <c:v>10.14</c:v>
                </c:pt>
                <c:pt idx="69">
                  <c:v>8.4600000000000009</c:v>
                </c:pt>
                <c:pt idx="70">
                  <c:v>8.1199999999999992</c:v>
                </c:pt>
                <c:pt idx="71">
                  <c:v>4.95</c:v>
                </c:pt>
                <c:pt idx="72">
                  <c:v>8.08</c:v>
                </c:pt>
                <c:pt idx="73">
                  <c:v>8.98</c:v>
                </c:pt>
                <c:pt idx="74">
                  <c:v>7.81</c:v>
                </c:pt>
                <c:pt idx="75">
                  <c:v>9.67</c:v>
                </c:pt>
                <c:pt idx="76">
                  <c:v>9.67</c:v>
                </c:pt>
                <c:pt idx="77">
                  <c:v>8.7200000000000006</c:v>
                </c:pt>
                <c:pt idx="78">
                  <c:v>7.67</c:v>
                </c:pt>
                <c:pt idx="79">
                  <c:v>6.42</c:v>
                </c:pt>
                <c:pt idx="80">
                  <c:v>4.42</c:v>
                </c:pt>
                <c:pt idx="81">
                  <c:v>5.89</c:v>
                </c:pt>
                <c:pt idx="82">
                  <c:v>5.83</c:v>
                </c:pt>
                <c:pt idx="83">
                  <c:v>6.2</c:v>
                </c:pt>
                <c:pt idx="84">
                  <c:v>8.35</c:v>
                </c:pt>
                <c:pt idx="85">
                  <c:v>7.1</c:v>
                </c:pt>
                <c:pt idx="86">
                  <c:v>7.13</c:v>
                </c:pt>
                <c:pt idx="87">
                  <c:v>5.73</c:v>
                </c:pt>
                <c:pt idx="88">
                  <c:v>5.22</c:v>
                </c:pt>
                <c:pt idx="89">
                  <c:v>5.87</c:v>
                </c:pt>
                <c:pt idx="90">
                  <c:v>6.01</c:v>
                </c:pt>
                <c:pt idx="91">
                  <c:v>6.75</c:v>
                </c:pt>
                <c:pt idx="92">
                  <c:v>6.49</c:v>
                </c:pt>
                <c:pt idx="93">
                  <c:v>6.53</c:v>
                </c:pt>
                <c:pt idx="94">
                  <c:v>5.76</c:v>
                </c:pt>
                <c:pt idx="95">
                  <c:v>6</c:v>
                </c:pt>
                <c:pt idx="96">
                  <c:v>5.97</c:v>
                </c:pt>
                <c:pt idx="97">
                  <c:v>5.79</c:v>
                </c:pt>
                <c:pt idx="98">
                  <c:v>6.09</c:v>
                </c:pt>
                <c:pt idx="99">
                  <c:v>5.68</c:v>
                </c:pt>
                <c:pt idx="100">
                  <c:v>6.58</c:v>
                </c:pt>
                <c:pt idx="101">
                  <c:v>6.9</c:v>
                </c:pt>
                <c:pt idx="102">
                  <c:v>6.12</c:v>
                </c:pt>
                <c:pt idx="103">
                  <c:v>6.08</c:v>
                </c:pt>
                <c:pt idx="104">
                  <c:v>4.9000000000000004</c:v>
                </c:pt>
                <c:pt idx="105">
                  <c:v>4.8099999999999996</c:v>
                </c:pt>
                <c:pt idx="106">
                  <c:v>4.95</c:v>
                </c:pt>
                <c:pt idx="107">
                  <c:v>5.01</c:v>
                </c:pt>
                <c:pt idx="108">
                  <c:v>5.22</c:v>
                </c:pt>
                <c:pt idx="109">
                  <c:v>5.44</c:v>
                </c:pt>
                <c:pt idx="110">
                  <c:v>5.37</c:v>
                </c:pt>
                <c:pt idx="111">
                  <c:v>5.48</c:v>
                </c:pt>
                <c:pt idx="112">
                  <c:v>5.14</c:v>
                </c:pt>
                <c:pt idx="113">
                  <c:v>4.95</c:v>
                </c:pt>
                <c:pt idx="114">
                  <c:v>4.55</c:v>
                </c:pt>
                <c:pt idx="115">
                  <c:v>5.4</c:v>
                </c:pt>
                <c:pt idx="116">
                  <c:v>5.44</c:v>
                </c:pt>
                <c:pt idx="117">
                  <c:v>5.54</c:v>
                </c:pt>
                <c:pt idx="118">
                  <c:v>5.36</c:v>
                </c:pt>
                <c:pt idx="119">
                  <c:v>5.41</c:v>
                </c:pt>
                <c:pt idx="120">
                  <c:v>5.05</c:v>
                </c:pt>
                <c:pt idx="121">
                  <c:v>5.18</c:v>
                </c:pt>
                <c:pt idx="122">
                  <c:v>5.3</c:v>
                </c:pt>
                <c:pt idx="123">
                  <c:v>5.6</c:v>
                </c:pt>
                <c:pt idx="124">
                  <c:v>5.23</c:v>
                </c:pt>
                <c:pt idx="125">
                  <c:v>5.17</c:v>
                </c:pt>
                <c:pt idx="126">
                  <c:v>5.54</c:v>
                </c:pt>
                <c:pt idx="127">
                  <c:v>5.42</c:v>
                </c:pt>
                <c:pt idx="128">
                  <c:v>5.36</c:v>
                </c:pt>
                <c:pt idx="129">
                  <c:v>5.87</c:v>
                </c:pt>
                <c:pt idx="130">
                  <c:v>5.87</c:v>
                </c:pt>
                <c:pt idx="131">
                  <c:v>5.9</c:v>
                </c:pt>
                <c:pt idx="132">
                  <c:v>6.66</c:v>
                </c:pt>
                <c:pt idx="133">
                  <c:v>6.73</c:v>
                </c:pt>
                <c:pt idx="134">
                  <c:v>7.34</c:v>
                </c:pt>
                <c:pt idx="135">
                  <c:v>7.75</c:v>
                </c:pt>
                <c:pt idx="136">
                  <c:v>7.74</c:v>
                </c:pt>
                <c:pt idx="137">
                  <c:v>8.2100000000000009</c:v>
                </c:pt>
                <c:pt idx="138">
                  <c:v>8.4700000000000006</c:v>
                </c:pt>
                <c:pt idx="139">
                  <c:v>9.11</c:v>
                </c:pt>
                <c:pt idx="140">
                  <c:v>9.74</c:v>
                </c:pt>
                <c:pt idx="141">
                  <c:v>10.050000000000001</c:v>
                </c:pt>
                <c:pt idx="142">
                  <c:v>10.47</c:v>
                </c:pt>
                <c:pt idx="143">
                  <c:v>10.87</c:v>
                </c:pt>
                <c:pt idx="144">
                  <c:v>11.32</c:v>
                </c:pt>
                <c:pt idx="145">
                  <c:v>11.59</c:v>
                </c:pt>
                <c:pt idx="146">
                  <c:v>11.69</c:v>
                </c:pt>
                <c:pt idx="147">
                  <c:v>12.17</c:v>
                </c:pt>
                <c:pt idx="148">
                  <c:v>12.26</c:v>
                </c:pt>
                <c:pt idx="149">
                  <c:v>12.7</c:v>
                </c:pt>
                <c:pt idx="150">
                  <c:v>12.6</c:v>
                </c:pt>
                <c:pt idx="151">
                  <c:v>12.88</c:v>
                </c:pt>
                <c:pt idx="152">
                  <c:v>12.76</c:v>
                </c:pt>
                <c:pt idx="153">
                  <c:v>12.71</c:v>
                </c:pt>
                <c:pt idx="154">
                  <c:v>13.02</c:v>
                </c:pt>
                <c:pt idx="155">
                  <c:v>12.75</c:v>
                </c:pt>
                <c:pt idx="156">
                  <c:v>12.8</c:v>
                </c:pt>
                <c:pt idx="157">
                  <c:v>13.11</c:v>
                </c:pt>
                <c:pt idx="158">
                  <c:v>13.25</c:v>
                </c:pt>
                <c:pt idx="159">
                  <c:v>13.38</c:v>
                </c:pt>
                <c:pt idx="160">
                  <c:v>13.26</c:v>
                </c:pt>
                <c:pt idx="161">
                  <c:v>13.37</c:v>
                </c:pt>
                <c:pt idx="162">
                  <c:v>12.97</c:v>
                </c:pt>
                <c:pt idx="163">
                  <c:v>12.91</c:v>
                </c:pt>
                <c:pt idx="164">
                  <c:v>12.64</c:v>
                </c:pt>
                <c:pt idx="165">
                  <c:v>12.68</c:v>
                </c:pt>
                <c:pt idx="166">
                  <c:v>12.75</c:v>
                </c:pt>
                <c:pt idx="167">
                  <c:v>12.69</c:v>
                </c:pt>
                <c:pt idx="168">
                  <c:v>12.14</c:v>
                </c:pt>
                <c:pt idx="169">
                  <c:v>11.76</c:v>
                </c:pt>
                <c:pt idx="170">
                  <c:v>11.69</c:v>
                </c:pt>
                <c:pt idx="171">
                  <c:v>11.26</c:v>
                </c:pt>
                <c:pt idx="172">
                  <c:v>11.11</c:v>
                </c:pt>
                <c:pt idx="173">
                  <c:v>10.73</c:v>
                </c:pt>
                <c:pt idx="174">
                  <c:v>10.51</c:v>
                </c:pt>
                <c:pt idx="175">
                  <c:v>10.27</c:v>
                </c:pt>
                <c:pt idx="176">
                  <c:v>10.11</c:v>
                </c:pt>
                <c:pt idx="177">
                  <c:v>9.9600000000000009</c:v>
                </c:pt>
                <c:pt idx="178">
                  <c:v>9.5500000000000007</c:v>
                </c:pt>
                <c:pt idx="179">
                  <c:v>9.3800000000000008</c:v>
                </c:pt>
                <c:pt idx="180">
                  <c:v>9.2899999999999991</c:v>
                </c:pt>
                <c:pt idx="181">
                  <c:v>9.06</c:v>
                </c:pt>
                <c:pt idx="182">
                  <c:v>9.07</c:v>
                </c:pt>
                <c:pt idx="183">
                  <c:v>8.92</c:v>
                </c:pt>
                <c:pt idx="184">
                  <c:v>8.82</c:v>
                </c:pt>
                <c:pt idx="185">
                  <c:v>8.7200000000000006</c:v>
                </c:pt>
                <c:pt idx="186">
                  <c:v>8.43</c:v>
                </c:pt>
                <c:pt idx="187">
                  <c:v>8.3699999999999992</c:v>
                </c:pt>
                <c:pt idx="188">
                  <c:v>8.2200000000000006</c:v>
                </c:pt>
                <c:pt idx="189">
                  <c:v>8.19</c:v>
                </c:pt>
                <c:pt idx="190">
                  <c:v>8.32</c:v>
                </c:pt>
                <c:pt idx="191">
                  <c:v>8.19</c:v>
                </c:pt>
                <c:pt idx="192">
                  <c:v>8.15</c:v>
                </c:pt>
                <c:pt idx="193">
                  <c:v>7.97</c:v>
                </c:pt>
                <c:pt idx="194">
                  <c:v>8.06</c:v>
                </c:pt>
                <c:pt idx="195">
                  <c:v>7.76</c:v>
                </c:pt>
                <c:pt idx="196">
                  <c:v>7.72</c:v>
                </c:pt>
                <c:pt idx="197">
                  <c:v>7.66</c:v>
                </c:pt>
                <c:pt idx="198">
                  <c:v>7.48</c:v>
                </c:pt>
                <c:pt idx="199">
                  <c:v>7.54</c:v>
                </c:pt>
                <c:pt idx="200">
                  <c:v>7.47</c:v>
                </c:pt>
                <c:pt idx="201">
                  <c:v>7.34</c:v>
                </c:pt>
                <c:pt idx="202">
                  <c:v>7.34</c:v>
                </c:pt>
                <c:pt idx="203">
                  <c:v>7.14</c:v>
                </c:pt>
                <c:pt idx="204">
                  <c:v>6.9</c:v>
                </c:pt>
                <c:pt idx="205">
                  <c:v>6.76</c:v>
                </c:pt>
                <c:pt idx="206">
                  <c:v>6.68</c:v>
                </c:pt>
                <c:pt idx="207">
                  <c:v>6.6</c:v>
                </c:pt>
                <c:pt idx="208">
                  <c:v>6.77</c:v>
                </c:pt>
                <c:pt idx="209">
                  <c:v>6.72</c:v>
                </c:pt>
                <c:pt idx="210">
                  <c:v>6.53</c:v>
                </c:pt>
                <c:pt idx="211">
                  <c:v>6.59</c:v>
                </c:pt>
                <c:pt idx="212">
                  <c:v>6.37</c:v>
                </c:pt>
                <c:pt idx="213">
                  <c:v>6.36</c:v>
                </c:pt>
                <c:pt idx="214">
                  <c:v>6.3</c:v>
                </c:pt>
                <c:pt idx="215">
                  <c:v>6.42</c:v>
                </c:pt>
                <c:pt idx="216">
                  <c:v>6.23</c:v>
                </c:pt>
                <c:pt idx="217">
                  <c:v>6.28</c:v>
                </c:pt>
                <c:pt idx="218">
                  <c:v>6.22</c:v>
                </c:pt>
                <c:pt idx="219">
                  <c:v>5.8</c:v>
                </c:pt>
                <c:pt idx="220">
                  <c:v>5.7</c:v>
                </c:pt>
                <c:pt idx="221">
                  <c:v>5.55</c:v>
                </c:pt>
                <c:pt idx="222">
                  <c:v>5.49</c:v>
                </c:pt>
                <c:pt idx="223">
                  <c:v>5.47</c:v>
                </c:pt>
                <c:pt idx="224">
                  <c:v>5.32</c:v>
                </c:pt>
                <c:pt idx="225">
                  <c:v>5.26</c:v>
                </c:pt>
                <c:pt idx="226">
                  <c:v>5.14</c:v>
                </c:pt>
                <c:pt idx="227">
                  <c:v>5.17</c:v>
                </c:pt>
                <c:pt idx="228">
                  <c:v>4.9000000000000004</c:v>
                </c:pt>
                <c:pt idx="229">
                  <c:v>4.8899999999999997</c:v>
                </c:pt>
                <c:pt idx="230">
                  <c:v>4.8600000000000003</c:v>
                </c:pt>
                <c:pt idx="231">
                  <c:v>4.8899999999999997</c:v>
                </c:pt>
                <c:pt idx="232">
                  <c:v>4.79</c:v>
                </c:pt>
                <c:pt idx="233">
                  <c:v>4.7</c:v>
                </c:pt>
                <c:pt idx="234">
                  <c:v>4.6500000000000004</c:v>
                </c:pt>
                <c:pt idx="235">
                  <c:v>4.6900000000000004</c:v>
                </c:pt>
                <c:pt idx="236">
                  <c:v>4.76</c:v>
                </c:pt>
                <c:pt idx="237">
                  <c:v>4.5599999999999996</c:v>
                </c:pt>
                <c:pt idx="238">
                  <c:v>4.66</c:v>
                </c:pt>
                <c:pt idx="239">
                  <c:v>4.5199999999999996</c:v>
                </c:pt>
                <c:pt idx="240">
                  <c:v>4.57</c:v>
                </c:pt>
                <c:pt idx="241">
                  <c:v>4.7</c:v>
                </c:pt>
                <c:pt idx="242">
                  <c:v>4.7699999999999996</c:v>
                </c:pt>
                <c:pt idx="243">
                  <c:v>4.87</c:v>
                </c:pt>
                <c:pt idx="244">
                  <c:v>4.9000000000000004</c:v>
                </c:pt>
                <c:pt idx="245">
                  <c:v>4.82</c:v>
                </c:pt>
                <c:pt idx="246">
                  <c:v>5.04</c:v>
                </c:pt>
                <c:pt idx="247">
                  <c:v>5.05</c:v>
                </c:pt>
                <c:pt idx="248">
                  <c:v>5.45</c:v>
                </c:pt>
                <c:pt idx="249">
                  <c:v>5.89</c:v>
                </c:pt>
                <c:pt idx="250">
                  <c:v>6.48</c:v>
                </c:pt>
                <c:pt idx="251">
                  <c:v>7.03</c:v>
                </c:pt>
                <c:pt idx="252">
                  <c:v>7.82</c:v>
                </c:pt>
                <c:pt idx="253">
                  <c:v>8.68</c:v>
                </c:pt>
                <c:pt idx="254">
                  <c:v>9.57</c:v>
                </c:pt>
                <c:pt idx="255">
                  <c:v>10.89</c:v>
                </c:pt>
                <c:pt idx="256">
                  <c:v>12.11</c:v>
                </c:pt>
                <c:pt idx="257">
                  <c:v>13.58</c:v>
                </c:pt>
                <c:pt idx="258">
                  <c:v>14.91</c:v>
                </c:pt>
                <c:pt idx="259">
                  <c:v>16.23</c:v>
                </c:pt>
                <c:pt idx="260">
                  <c:v>17.55</c:v>
                </c:pt>
                <c:pt idx="261">
                  <c:v>18.95</c:v>
                </c:pt>
                <c:pt idx="262">
                  <c:v>20.46</c:v>
                </c:pt>
                <c:pt idx="263">
                  <c:v>21.99</c:v>
                </c:pt>
                <c:pt idx="264">
                  <c:v>23.63</c:v>
                </c:pt>
                <c:pt idx="265">
                  <c:v>25.28</c:v>
                </c:pt>
                <c:pt idx="266">
                  <c:v>26.9</c:v>
                </c:pt>
                <c:pt idx="267">
                  <c:v>28.45</c:v>
                </c:pt>
                <c:pt idx="268">
                  <c:v>30.12</c:v>
                </c:pt>
                <c:pt idx="269">
                  <c:v>31.75</c:v>
                </c:pt>
                <c:pt idx="270">
                  <c:v>33.43</c:v>
                </c:pt>
                <c:pt idx="271">
                  <c:v>35.01</c:v>
                </c:pt>
                <c:pt idx="272">
                  <c:v>36.590000000000003</c:v>
                </c:pt>
                <c:pt idx="273">
                  <c:v>38.450000000000003</c:v>
                </c:pt>
                <c:pt idx="274">
                  <c:v>40.11</c:v>
                </c:pt>
                <c:pt idx="275">
                  <c:v>41.75</c:v>
                </c:pt>
                <c:pt idx="276">
                  <c:v>43.14</c:v>
                </c:pt>
                <c:pt idx="277">
                  <c:v>44.58</c:v>
                </c:pt>
                <c:pt idx="278">
                  <c:v>46.04</c:v>
                </c:pt>
                <c:pt idx="279">
                  <c:v>47.26</c:v>
                </c:pt>
                <c:pt idx="280">
                  <c:v>48.56</c:v>
                </c:pt>
                <c:pt idx="281">
                  <c:v>49.72</c:v>
                </c:pt>
                <c:pt idx="282">
                  <c:v>50.87</c:v>
                </c:pt>
                <c:pt idx="283">
                  <c:v>51.86</c:v>
                </c:pt>
                <c:pt idx="284">
                  <c:v>52.8</c:v>
                </c:pt>
                <c:pt idx="285">
                  <c:v>53.45</c:v>
                </c:pt>
                <c:pt idx="286">
                  <c:v>54.28</c:v>
                </c:pt>
                <c:pt idx="287">
                  <c:v>54.88</c:v>
                </c:pt>
                <c:pt idx="288">
                  <c:v>55.52</c:v>
                </c:pt>
                <c:pt idx="289">
                  <c:v>56.2</c:v>
                </c:pt>
                <c:pt idx="290">
                  <c:v>56.75</c:v>
                </c:pt>
                <c:pt idx="291">
                  <c:v>57.24</c:v>
                </c:pt>
                <c:pt idx="292">
                  <c:v>57.65</c:v>
                </c:pt>
                <c:pt idx="293">
                  <c:v>57.92</c:v>
                </c:pt>
                <c:pt idx="294">
                  <c:v>58.19</c:v>
                </c:pt>
                <c:pt idx="295">
                  <c:v>58.49</c:v>
                </c:pt>
                <c:pt idx="296">
                  <c:v>58.55</c:v>
                </c:pt>
                <c:pt idx="297">
                  <c:v>58.89</c:v>
                </c:pt>
                <c:pt idx="298">
                  <c:v>59.08</c:v>
                </c:pt>
                <c:pt idx="299">
                  <c:v>59.45</c:v>
                </c:pt>
                <c:pt idx="300">
                  <c:v>59.53</c:v>
                </c:pt>
                <c:pt idx="301">
                  <c:v>59.55</c:v>
                </c:pt>
                <c:pt idx="302">
                  <c:v>59.68</c:v>
                </c:pt>
                <c:pt idx="303">
                  <c:v>59.68</c:v>
                </c:pt>
                <c:pt idx="304">
                  <c:v>59.64</c:v>
                </c:pt>
                <c:pt idx="305">
                  <c:v>60.04</c:v>
                </c:pt>
                <c:pt idx="306">
                  <c:v>60.03</c:v>
                </c:pt>
                <c:pt idx="307">
                  <c:v>60.19</c:v>
                </c:pt>
                <c:pt idx="308">
                  <c:v>60.45</c:v>
                </c:pt>
                <c:pt idx="309">
                  <c:v>60.12</c:v>
                </c:pt>
                <c:pt idx="310">
                  <c:v>60.18</c:v>
                </c:pt>
                <c:pt idx="311">
                  <c:v>60.31</c:v>
                </c:pt>
                <c:pt idx="312">
                  <c:v>60.31</c:v>
                </c:pt>
                <c:pt idx="313">
                  <c:v>60.32</c:v>
                </c:pt>
                <c:pt idx="314">
                  <c:v>60.46</c:v>
                </c:pt>
                <c:pt idx="315">
                  <c:v>60.54</c:v>
                </c:pt>
                <c:pt idx="316">
                  <c:v>60.63</c:v>
                </c:pt>
                <c:pt idx="317">
                  <c:v>60.7</c:v>
                </c:pt>
                <c:pt idx="318">
                  <c:v>60.77</c:v>
                </c:pt>
                <c:pt idx="319">
                  <c:v>60.6</c:v>
                </c:pt>
                <c:pt idx="320">
                  <c:v>60.7</c:v>
                </c:pt>
                <c:pt idx="321">
                  <c:v>60.75</c:v>
                </c:pt>
                <c:pt idx="322">
                  <c:v>60.68</c:v>
                </c:pt>
                <c:pt idx="323">
                  <c:v>60.93</c:v>
                </c:pt>
                <c:pt idx="324">
                  <c:v>60.89</c:v>
                </c:pt>
                <c:pt idx="325">
                  <c:v>61.12</c:v>
                </c:pt>
                <c:pt idx="326">
                  <c:v>61.02</c:v>
                </c:pt>
                <c:pt idx="327">
                  <c:v>61.27</c:v>
                </c:pt>
                <c:pt idx="328">
                  <c:v>60.8</c:v>
                </c:pt>
                <c:pt idx="329">
                  <c:v>61.15</c:v>
                </c:pt>
                <c:pt idx="330">
                  <c:v>61.17</c:v>
                </c:pt>
                <c:pt idx="331">
                  <c:v>61.06</c:v>
                </c:pt>
                <c:pt idx="332">
                  <c:v>61.27</c:v>
                </c:pt>
                <c:pt idx="333">
                  <c:v>61.41</c:v>
                </c:pt>
                <c:pt idx="334">
                  <c:v>61.39</c:v>
                </c:pt>
                <c:pt idx="335">
                  <c:v>61.36</c:v>
                </c:pt>
                <c:pt idx="336">
                  <c:v>61.37</c:v>
                </c:pt>
                <c:pt idx="337">
                  <c:v>61.22</c:v>
                </c:pt>
                <c:pt idx="338">
                  <c:v>61.27</c:v>
                </c:pt>
                <c:pt idx="339">
                  <c:v>61.57</c:v>
                </c:pt>
                <c:pt idx="340">
                  <c:v>61.47</c:v>
                </c:pt>
                <c:pt idx="341">
                  <c:v>61.58</c:v>
                </c:pt>
                <c:pt idx="342">
                  <c:v>61.55</c:v>
                </c:pt>
                <c:pt idx="343">
                  <c:v>61.59</c:v>
                </c:pt>
                <c:pt idx="344">
                  <c:v>61.54</c:v>
                </c:pt>
                <c:pt idx="345">
                  <c:v>61.59</c:v>
                </c:pt>
                <c:pt idx="346">
                  <c:v>61.86</c:v>
                </c:pt>
                <c:pt idx="347">
                  <c:v>61.57</c:v>
                </c:pt>
                <c:pt idx="348">
                  <c:v>61.91</c:v>
                </c:pt>
                <c:pt idx="349">
                  <c:v>61.83</c:v>
                </c:pt>
                <c:pt idx="350">
                  <c:v>61.71</c:v>
                </c:pt>
                <c:pt idx="351">
                  <c:v>61.95</c:v>
                </c:pt>
                <c:pt idx="352">
                  <c:v>61.69</c:v>
                </c:pt>
                <c:pt idx="353">
                  <c:v>61.64</c:v>
                </c:pt>
                <c:pt idx="354">
                  <c:v>61.78</c:v>
                </c:pt>
                <c:pt idx="355">
                  <c:v>61.97</c:v>
                </c:pt>
                <c:pt idx="356">
                  <c:v>62.11</c:v>
                </c:pt>
                <c:pt idx="357">
                  <c:v>62.06</c:v>
                </c:pt>
                <c:pt idx="358">
                  <c:v>62.1</c:v>
                </c:pt>
                <c:pt idx="359">
                  <c:v>62.25</c:v>
                </c:pt>
                <c:pt idx="360">
                  <c:v>62.04</c:v>
                </c:pt>
                <c:pt idx="361">
                  <c:v>62.1</c:v>
                </c:pt>
                <c:pt idx="362">
                  <c:v>62</c:v>
                </c:pt>
                <c:pt idx="363">
                  <c:v>61.91</c:v>
                </c:pt>
                <c:pt idx="364">
                  <c:v>62.32</c:v>
                </c:pt>
                <c:pt idx="365">
                  <c:v>62.21</c:v>
                </c:pt>
                <c:pt idx="366">
                  <c:v>62.34</c:v>
                </c:pt>
                <c:pt idx="367">
                  <c:v>62.29</c:v>
                </c:pt>
                <c:pt idx="368">
                  <c:v>62.12</c:v>
                </c:pt>
                <c:pt idx="369">
                  <c:v>62.3</c:v>
                </c:pt>
                <c:pt idx="370">
                  <c:v>62.04</c:v>
                </c:pt>
                <c:pt idx="371">
                  <c:v>62.21</c:v>
                </c:pt>
                <c:pt idx="372">
                  <c:v>62.09</c:v>
                </c:pt>
                <c:pt idx="373">
                  <c:v>62.21</c:v>
                </c:pt>
                <c:pt idx="374">
                  <c:v>62.46</c:v>
                </c:pt>
                <c:pt idx="375">
                  <c:v>62.38</c:v>
                </c:pt>
                <c:pt idx="376">
                  <c:v>62.41</c:v>
                </c:pt>
                <c:pt idx="377">
                  <c:v>62.11</c:v>
                </c:pt>
                <c:pt idx="378">
                  <c:v>62.23</c:v>
                </c:pt>
                <c:pt idx="379">
                  <c:v>62.11</c:v>
                </c:pt>
                <c:pt idx="380">
                  <c:v>62.24</c:v>
                </c:pt>
                <c:pt idx="381">
                  <c:v>62.48</c:v>
                </c:pt>
                <c:pt idx="382">
                  <c:v>62.31</c:v>
                </c:pt>
                <c:pt idx="383">
                  <c:v>62.22</c:v>
                </c:pt>
                <c:pt idx="384">
                  <c:v>62.48</c:v>
                </c:pt>
                <c:pt idx="385">
                  <c:v>62.31</c:v>
                </c:pt>
                <c:pt idx="386">
                  <c:v>62.32</c:v>
                </c:pt>
                <c:pt idx="387">
                  <c:v>62.18</c:v>
                </c:pt>
                <c:pt idx="388">
                  <c:v>62.16</c:v>
                </c:pt>
                <c:pt idx="389">
                  <c:v>61.94</c:v>
                </c:pt>
                <c:pt idx="390">
                  <c:v>62.31</c:v>
                </c:pt>
                <c:pt idx="391">
                  <c:v>62.17</c:v>
                </c:pt>
                <c:pt idx="392">
                  <c:v>62.17</c:v>
                </c:pt>
                <c:pt idx="393">
                  <c:v>62.57</c:v>
                </c:pt>
                <c:pt idx="394">
                  <c:v>62.26</c:v>
                </c:pt>
                <c:pt idx="395">
                  <c:v>62.4</c:v>
                </c:pt>
                <c:pt idx="396">
                  <c:v>62.1</c:v>
                </c:pt>
                <c:pt idx="397">
                  <c:v>62.11</c:v>
                </c:pt>
                <c:pt idx="398">
                  <c:v>61.79</c:v>
                </c:pt>
                <c:pt idx="399">
                  <c:v>62.15</c:v>
                </c:pt>
                <c:pt idx="400">
                  <c:v>62.06</c:v>
                </c:pt>
                <c:pt idx="401">
                  <c:v>61.89</c:v>
                </c:pt>
                <c:pt idx="402">
                  <c:v>61.65</c:v>
                </c:pt>
                <c:pt idx="403">
                  <c:v>61.48</c:v>
                </c:pt>
                <c:pt idx="404">
                  <c:v>61.5</c:v>
                </c:pt>
                <c:pt idx="405">
                  <c:v>61.17</c:v>
                </c:pt>
                <c:pt idx="406">
                  <c:v>61.06</c:v>
                </c:pt>
                <c:pt idx="407">
                  <c:v>61.21</c:v>
                </c:pt>
                <c:pt idx="408">
                  <c:v>61.02</c:v>
                </c:pt>
                <c:pt idx="409">
                  <c:v>61.28</c:v>
                </c:pt>
                <c:pt idx="410">
                  <c:v>60.9</c:v>
                </c:pt>
                <c:pt idx="411">
                  <c:v>60.81</c:v>
                </c:pt>
                <c:pt idx="412">
                  <c:v>60.49</c:v>
                </c:pt>
                <c:pt idx="413">
                  <c:v>60.07</c:v>
                </c:pt>
                <c:pt idx="414">
                  <c:v>60.26</c:v>
                </c:pt>
                <c:pt idx="415">
                  <c:v>60.43</c:v>
                </c:pt>
                <c:pt idx="416">
                  <c:v>59.39</c:v>
                </c:pt>
                <c:pt idx="417">
                  <c:v>59.4</c:v>
                </c:pt>
                <c:pt idx="418">
                  <c:v>59.18</c:v>
                </c:pt>
                <c:pt idx="419">
                  <c:v>59.34</c:v>
                </c:pt>
                <c:pt idx="420">
                  <c:v>58.88</c:v>
                </c:pt>
                <c:pt idx="421">
                  <c:v>59.72</c:v>
                </c:pt>
                <c:pt idx="422">
                  <c:v>58.57</c:v>
                </c:pt>
                <c:pt idx="423">
                  <c:v>58.77</c:v>
                </c:pt>
                <c:pt idx="424">
                  <c:v>58.54</c:v>
                </c:pt>
                <c:pt idx="425">
                  <c:v>58.02</c:v>
                </c:pt>
                <c:pt idx="426">
                  <c:v>57.74</c:v>
                </c:pt>
                <c:pt idx="427">
                  <c:v>57.61</c:v>
                </c:pt>
                <c:pt idx="428">
                  <c:v>57.62</c:v>
                </c:pt>
                <c:pt idx="429">
                  <c:v>57.35</c:v>
                </c:pt>
                <c:pt idx="430">
                  <c:v>56.88</c:v>
                </c:pt>
                <c:pt idx="431">
                  <c:v>58.19</c:v>
                </c:pt>
                <c:pt idx="432">
                  <c:v>57.78</c:v>
                </c:pt>
                <c:pt idx="433">
                  <c:v>57.73</c:v>
                </c:pt>
                <c:pt idx="434">
                  <c:v>57.32</c:v>
                </c:pt>
                <c:pt idx="435">
                  <c:v>56.6</c:v>
                </c:pt>
                <c:pt idx="436">
                  <c:v>56.56</c:v>
                </c:pt>
                <c:pt idx="437">
                  <c:v>57.11</c:v>
                </c:pt>
                <c:pt idx="438">
                  <c:v>57.33</c:v>
                </c:pt>
                <c:pt idx="439">
                  <c:v>58.26</c:v>
                </c:pt>
                <c:pt idx="440">
                  <c:v>58.04</c:v>
                </c:pt>
                <c:pt idx="441">
                  <c:v>58.72</c:v>
                </c:pt>
                <c:pt idx="442">
                  <c:v>58.42</c:v>
                </c:pt>
                <c:pt idx="443">
                  <c:v>57.02</c:v>
                </c:pt>
                <c:pt idx="444">
                  <c:v>55.56</c:v>
                </c:pt>
                <c:pt idx="445">
                  <c:v>56.31</c:v>
                </c:pt>
                <c:pt idx="446">
                  <c:v>57.4</c:v>
                </c:pt>
                <c:pt idx="447">
                  <c:v>57.72</c:v>
                </c:pt>
                <c:pt idx="448">
                  <c:v>57.65</c:v>
                </c:pt>
                <c:pt idx="449">
                  <c:v>58.46</c:v>
                </c:pt>
                <c:pt idx="450">
                  <c:v>60.27</c:v>
                </c:pt>
                <c:pt idx="451">
                  <c:v>60.82</c:v>
                </c:pt>
                <c:pt idx="452">
                  <c:v>62.09</c:v>
                </c:pt>
                <c:pt idx="453">
                  <c:v>61.34</c:v>
                </c:pt>
                <c:pt idx="454">
                  <c:v>61.13</c:v>
                </c:pt>
                <c:pt idx="455">
                  <c:v>59.58</c:v>
                </c:pt>
                <c:pt idx="456">
                  <c:v>56.75</c:v>
                </c:pt>
                <c:pt idx="457">
                  <c:v>54.08</c:v>
                </c:pt>
                <c:pt idx="458">
                  <c:v>54.71</c:v>
                </c:pt>
                <c:pt idx="459">
                  <c:v>53.25</c:v>
                </c:pt>
                <c:pt idx="460">
                  <c:v>52.3</c:v>
                </c:pt>
                <c:pt idx="461">
                  <c:v>52.48</c:v>
                </c:pt>
                <c:pt idx="462">
                  <c:v>52.51</c:v>
                </c:pt>
                <c:pt idx="463">
                  <c:v>52.12</c:v>
                </c:pt>
                <c:pt idx="464">
                  <c:v>51.83</c:v>
                </c:pt>
                <c:pt idx="465">
                  <c:v>51.94</c:v>
                </c:pt>
                <c:pt idx="466">
                  <c:v>51.39</c:v>
                </c:pt>
                <c:pt idx="467">
                  <c:v>50.01</c:v>
                </c:pt>
                <c:pt idx="468">
                  <c:v>47.95</c:v>
                </c:pt>
                <c:pt idx="469">
                  <c:v>45.31</c:v>
                </c:pt>
                <c:pt idx="470">
                  <c:v>42.55</c:v>
                </c:pt>
                <c:pt idx="471">
                  <c:v>39.43</c:v>
                </c:pt>
                <c:pt idx="472">
                  <c:v>35.25</c:v>
                </c:pt>
                <c:pt idx="473">
                  <c:v>29.37</c:v>
                </c:pt>
                <c:pt idx="474">
                  <c:v>25.01</c:v>
                </c:pt>
                <c:pt idx="475">
                  <c:v>20.11</c:v>
                </c:pt>
                <c:pt idx="476">
                  <c:v>17.43</c:v>
                </c:pt>
                <c:pt idx="477">
                  <c:v>16.36</c:v>
                </c:pt>
                <c:pt idx="478">
                  <c:v>15.77</c:v>
                </c:pt>
                <c:pt idx="479">
                  <c:v>15.85</c:v>
                </c:pt>
                <c:pt idx="480">
                  <c:v>16.68</c:v>
                </c:pt>
                <c:pt idx="481">
                  <c:v>17.91</c:v>
                </c:pt>
                <c:pt idx="482">
                  <c:v>19.27</c:v>
                </c:pt>
                <c:pt idx="483">
                  <c:v>20.81</c:v>
                </c:pt>
                <c:pt idx="484">
                  <c:v>22.42</c:v>
                </c:pt>
                <c:pt idx="485">
                  <c:v>23.88</c:v>
                </c:pt>
                <c:pt idx="486">
                  <c:v>25.02</c:v>
                </c:pt>
                <c:pt idx="487">
                  <c:v>25.99</c:v>
                </c:pt>
                <c:pt idx="488">
                  <c:v>26.98</c:v>
                </c:pt>
                <c:pt idx="489">
                  <c:v>27.78</c:v>
                </c:pt>
                <c:pt idx="490">
                  <c:v>30.75</c:v>
                </c:pt>
                <c:pt idx="491">
                  <c:v>31.42</c:v>
                </c:pt>
                <c:pt idx="492">
                  <c:v>31.76</c:v>
                </c:pt>
                <c:pt idx="493">
                  <c:v>31.91</c:v>
                </c:pt>
                <c:pt idx="494">
                  <c:v>31.45</c:v>
                </c:pt>
                <c:pt idx="495">
                  <c:v>30.83</c:v>
                </c:pt>
                <c:pt idx="496">
                  <c:v>30.39</c:v>
                </c:pt>
                <c:pt idx="497">
                  <c:v>29.77</c:v>
                </c:pt>
                <c:pt idx="498">
                  <c:v>29.19</c:v>
                </c:pt>
                <c:pt idx="499">
                  <c:v>28.66</c:v>
                </c:pt>
                <c:pt idx="500">
                  <c:v>28.02</c:v>
                </c:pt>
                <c:pt idx="501">
                  <c:v>27.33</c:v>
                </c:pt>
                <c:pt idx="502">
                  <c:v>27.16</c:v>
                </c:pt>
                <c:pt idx="503">
                  <c:v>27</c:v>
                </c:pt>
                <c:pt idx="504">
                  <c:v>26.87</c:v>
                </c:pt>
                <c:pt idx="505">
                  <c:v>26.63</c:v>
                </c:pt>
                <c:pt idx="506">
                  <c:v>28.39</c:v>
                </c:pt>
                <c:pt idx="507">
                  <c:v>27.13</c:v>
                </c:pt>
                <c:pt idx="508">
                  <c:v>25.21</c:v>
                </c:pt>
                <c:pt idx="509">
                  <c:v>21.6</c:v>
                </c:pt>
                <c:pt idx="510">
                  <c:v>17.34</c:v>
                </c:pt>
                <c:pt idx="511">
                  <c:v>14.26</c:v>
                </c:pt>
                <c:pt idx="512">
                  <c:v>11.81</c:v>
                </c:pt>
                <c:pt idx="513">
                  <c:v>10.76</c:v>
                </c:pt>
                <c:pt idx="514">
                  <c:v>10.32</c:v>
                </c:pt>
                <c:pt idx="515">
                  <c:v>10.59</c:v>
                </c:pt>
                <c:pt idx="516">
                  <c:v>10.48</c:v>
                </c:pt>
                <c:pt idx="517">
                  <c:v>10.74</c:v>
                </c:pt>
                <c:pt idx="518">
                  <c:v>11.03</c:v>
                </c:pt>
                <c:pt idx="519">
                  <c:v>11.58</c:v>
                </c:pt>
                <c:pt idx="520">
                  <c:v>12.17</c:v>
                </c:pt>
                <c:pt idx="521">
                  <c:v>12.65</c:v>
                </c:pt>
                <c:pt idx="522">
                  <c:v>13.86</c:v>
                </c:pt>
                <c:pt idx="523">
                  <c:v>14.27</c:v>
                </c:pt>
                <c:pt idx="524">
                  <c:v>14.5</c:v>
                </c:pt>
                <c:pt idx="525">
                  <c:v>14.87</c:v>
                </c:pt>
                <c:pt idx="526">
                  <c:v>15.21</c:v>
                </c:pt>
                <c:pt idx="527">
                  <c:v>15.08</c:v>
                </c:pt>
                <c:pt idx="528">
                  <c:v>15.22</c:v>
                </c:pt>
                <c:pt idx="529">
                  <c:v>15.5</c:v>
                </c:pt>
                <c:pt idx="530">
                  <c:v>16.97</c:v>
                </c:pt>
                <c:pt idx="531">
                  <c:v>16.63</c:v>
                </c:pt>
                <c:pt idx="532">
                  <c:v>16.78</c:v>
                </c:pt>
                <c:pt idx="533">
                  <c:v>16.73</c:v>
                </c:pt>
                <c:pt idx="534">
                  <c:v>16.77</c:v>
                </c:pt>
                <c:pt idx="535">
                  <c:v>17.55</c:v>
                </c:pt>
                <c:pt idx="536">
                  <c:v>17.59</c:v>
                </c:pt>
                <c:pt idx="537">
                  <c:v>17.399999999999999</c:v>
                </c:pt>
                <c:pt idx="538">
                  <c:v>19.489999999999998</c:v>
                </c:pt>
                <c:pt idx="539">
                  <c:v>18.36</c:v>
                </c:pt>
                <c:pt idx="540">
                  <c:v>17.38</c:v>
                </c:pt>
                <c:pt idx="541">
                  <c:v>16.829999999999998</c:v>
                </c:pt>
                <c:pt idx="542">
                  <c:v>16.850000000000001</c:v>
                </c:pt>
                <c:pt idx="543">
                  <c:v>15.79</c:v>
                </c:pt>
                <c:pt idx="544">
                  <c:v>14.89</c:v>
                </c:pt>
                <c:pt idx="545">
                  <c:v>14.16</c:v>
                </c:pt>
                <c:pt idx="546">
                  <c:v>14.24</c:v>
                </c:pt>
                <c:pt idx="547">
                  <c:v>13.73</c:v>
                </c:pt>
                <c:pt idx="548">
                  <c:v>13.2</c:v>
                </c:pt>
                <c:pt idx="549">
                  <c:v>13.24</c:v>
                </c:pt>
                <c:pt idx="550">
                  <c:v>12.3</c:v>
                </c:pt>
                <c:pt idx="551">
                  <c:v>11.81</c:v>
                </c:pt>
                <c:pt idx="552">
                  <c:v>12.73</c:v>
                </c:pt>
                <c:pt idx="553">
                  <c:v>11.83</c:v>
                </c:pt>
                <c:pt idx="554">
                  <c:v>12.89</c:v>
                </c:pt>
                <c:pt idx="555">
                  <c:v>12.83</c:v>
                </c:pt>
                <c:pt idx="556">
                  <c:v>12.64</c:v>
                </c:pt>
                <c:pt idx="557">
                  <c:v>11.58</c:v>
                </c:pt>
                <c:pt idx="558">
                  <c:v>11.75</c:v>
                </c:pt>
                <c:pt idx="559">
                  <c:v>9.84</c:v>
                </c:pt>
                <c:pt idx="560">
                  <c:v>10.3</c:v>
                </c:pt>
                <c:pt idx="561">
                  <c:v>10.16</c:v>
                </c:pt>
                <c:pt idx="562">
                  <c:v>11.29</c:v>
                </c:pt>
                <c:pt idx="563">
                  <c:v>10.37</c:v>
                </c:pt>
                <c:pt idx="564">
                  <c:v>10.67</c:v>
                </c:pt>
                <c:pt idx="565">
                  <c:v>9.8699999999999992</c:v>
                </c:pt>
                <c:pt idx="566">
                  <c:v>12.93</c:v>
                </c:pt>
                <c:pt idx="567">
                  <c:v>15.25</c:v>
                </c:pt>
                <c:pt idx="568">
                  <c:v>15.88</c:v>
                </c:pt>
              </c:numCache>
            </c:numRef>
          </c:yVal>
          <c:smooth val="1"/>
        </c:ser>
        <c:ser>
          <c:idx val="3"/>
          <c:order val="3"/>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(1)'!$E$4:$E$572</c:f>
              <c:numCache>
                <c:formatCode>General</c:formatCode>
                <c:ptCount val="569"/>
                <c:pt idx="0">
                  <c:v>48</c:v>
                </c:pt>
                <c:pt idx="1">
                  <c:v>46</c:v>
                </c:pt>
                <c:pt idx="2">
                  <c:v>20.5</c:v>
                </c:pt>
                <c:pt idx="3">
                  <c:v>15.5</c:v>
                </c:pt>
                <c:pt idx="4">
                  <c:v>44</c:v>
                </c:pt>
                <c:pt idx="5">
                  <c:v>29</c:v>
                </c:pt>
                <c:pt idx="6">
                  <c:v>53.67</c:v>
                </c:pt>
                <c:pt idx="7">
                  <c:v>38.57</c:v>
                </c:pt>
                <c:pt idx="8">
                  <c:v>29.6</c:v>
                </c:pt>
                <c:pt idx="9">
                  <c:v>30.91</c:v>
                </c:pt>
                <c:pt idx="10">
                  <c:v>38.06</c:v>
                </c:pt>
                <c:pt idx="11">
                  <c:v>36.630000000000003</c:v>
                </c:pt>
                <c:pt idx="12">
                  <c:v>36.72</c:v>
                </c:pt>
                <c:pt idx="13">
                  <c:v>49.39</c:v>
                </c:pt>
                <c:pt idx="14">
                  <c:v>60.35</c:v>
                </c:pt>
                <c:pt idx="15">
                  <c:v>39.81</c:v>
                </c:pt>
                <c:pt idx="16">
                  <c:v>28.17</c:v>
                </c:pt>
                <c:pt idx="17">
                  <c:v>25.1</c:v>
                </c:pt>
                <c:pt idx="18">
                  <c:v>32.380000000000003</c:v>
                </c:pt>
                <c:pt idx="19">
                  <c:v>46.7</c:v>
                </c:pt>
                <c:pt idx="20">
                  <c:v>30.46</c:v>
                </c:pt>
                <c:pt idx="21">
                  <c:v>46.05</c:v>
                </c:pt>
                <c:pt idx="22">
                  <c:v>49.68</c:v>
                </c:pt>
                <c:pt idx="23">
                  <c:v>28.13</c:v>
                </c:pt>
                <c:pt idx="24">
                  <c:v>19.920000000000002</c:v>
                </c:pt>
                <c:pt idx="25">
                  <c:v>21.91</c:v>
                </c:pt>
                <c:pt idx="26">
                  <c:v>32.76</c:v>
                </c:pt>
                <c:pt idx="27">
                  <c:v>36.74</c:v>
                </c:pt>
                <c:pt idx="28">
                  <c:v>45.26</c:v>
                </c:pt>
                <c:pt idx="29">
                  <c:v>32.15</c:v>
                </c:pt>
                <c:pt idx="30">
                  <c:v>32.18</c:v>
                </c:pt>
                <c:pt idx="31">
                  <c:v>16.07</c:v>
                </c:pt>
                <c:pt idx="32">
                  <c:v>31.41</c:v>
                </c:pt>
                <c:pt idx="33">
                  <c:v>28.59</c:v>
                </c:pt>
                <c:pt idx="34">
                  <c:v>27.44</c:v>
                </c:pt>
                <c:pt idx="35">
                  <c:v>39.82</c:v>
                </c:pt>
                <c:pt idx="36">
                  <c:v>31.35</c:v>
                </c:pt>
                <c:pt idx="37">
                  <c:v>27.79</c:v>
                </c:pt>
                <c:pt idx="38">
                  <c:v>23.63</c:v>
                </c:pt>
                <c:pt idx="39">
                  <c:v>23.72</c:v>
                </c:pt>
                <c:pt idx="40">
                  <c:v>18.760000000000002</c:v>
                </c:pt>
                <c:pt idx="41">
                  <c:v>22.5</c:v>
                </c:pt>
                <c:pt idx="42">
                  <c:v>19.88</c:v>
                </c:pt>
                <c:pt idx="43">
                  <c:v>26.26</c:v>
                </c:pt>
                <c:pt idx="44">
                  <c:v>22.79</c:v>
                </c:pt>
                <c:pt idx="45">
                  <c:v>23.47</c:v>
                </c:pt>
                <c:pt idx="46">
                  <c:v>20.05</c:v>
                </c:pt>
                <c:pt idx="47">
                  <c:v>19.940000000000001</c:v>
                </c:pt>
                <c:pt idx="48">
                  <c:v>16.22</c:v>
                </c:pt>
                <c:pt idx="49">
                  <c:v>17.350000000000001</c:v>
                </c:pt>
                <c:pt idx="50">
                  <c:v>15.76</c:v>
                </c:pt>
                <c:pt idx="51">
                  <c:v>20.100000000000001</c:v>
                </c:pt>
                <c:pt idx="52">
                  <c:v>19.78</c:v>
                </c:pt>
                <c:pt idx="53">
                  <c:v>15.81</c:v>
                </c:pt>
                <c:pt idx="54">
                  <c:v>9.24</c:v>
                </c:pt>
                <c:pt idx="55">
                  <c:v>5.85</c:v>
                </c:pt>
                <c:pt idx="56">
                  <c:v>10.26</c:v>
                </c:pt>
                <c:pt idx="57">
                  <c:v>10.3</c:v>
                </c:pt>
                <c:pt idx="58">
                  <c:v>14.94</c:v>
                </c:pt>
                <c:pt idx="59">
                  <c:v>11.57</c:v>
                </c:pt>
                <c:pt idx="60">
                  <c:v>11.85</c:v>
                </c:pt>
                <c:pt idx="61">
                  <c:v>9.07</c:v>
                </c:pt>
                <c:pt idx="62">
                  <c:v>8.14</c:v>
                </c:pt>
                <c:pt idx="63">
                  <c:v>5.51</c:v>
                </c:pt>
                <c:pt idx="64">
                  <c:v>7.99</c:v>
                </c:pt>
                <c:pt idx="65">
                  <c:v>9.9600000000000009</c:v>
                </c:pt>
                <c:pt idx="66">
                  <c:v>11.98</c:v>
                </c:pt>
                <c:pt idx="67">
                  <c:v>10.08</c:v>
                </c:pt>
                <c:pt idx="68">
                  <c:v>10.36</c:v>
                </c:pt>
                <c:pt idx="69">
                  <c:v>6.89</c:v>
                </c:pt>
                <c:pt idx="70">
                  <c:v>3.96</c:v>
                </c:pt>
                <c:pt idx="71">
                  <c:v>8.11</c:v>
                </c:pt>
                <c:pt idx="72">
                  <c:v>8.27</c:v>
                </c:pt>
                <c:pt idx="73">
                  <c:v>11.18</c:v>
                </c:pt>
                <c:pt idx="74">
                  <c:v>9.26</c:v>
                </c:pt>
                <c:pt idx="75">
                  <c:v>10.54</c:v>
                </c:pt>
                <c:pt idx="76">
                  <c:v>6.48</c:v>
                </c:pt>
                <c:pt idx="77">
                  <c:v>7.24</c:v>
                </c:pt>
                <c:pt idx="78">
                  <c:v>6.31</c:v>
                </c:pt>
                <c:pt idx="79">
                  <c:v>8.6</c:v>
                </c:pt>
                <c:pt idx="80">
                  <c:v>7.11</c:v>
                </c:pt>
                <c:pt idx="81">
                  <c:v>7.18</c:v>
                </c:pt>
                <c:pt idx="82">
                  <c:v>11.73</c:v>
                </c:pt>
                <c:pt idx="83">
                  <c:v>7.78</c:v>
                </c:pt>
                <c:pt idx="84">
                  <c:v>7.52</c:v>
                </c:pt>
                <c:pt idx="85">
                  <c:v>5.19</c:v>
                </c:pt>
                <c:pt idx="86">
                  <c:v>7.63</c:v>
                </c:pt>
                <c:pt idx="87">
                  <c:v>6.63</c:v>
                </c:pt>
                <c:pt idx="88">
                  <c:v>7.5</c:v>
                </c:pt>
                <c:pt idx="89">
                  <c:v>7.56</c:v>
                </c:pt>
                <c:pt idx="90">
                  <c:v>8.4600000000000009</c:v>
                </c:pt>
                <c:pt idx="91">
                  <c:v>5.75</c:v>
                </c:pt>
                <c:pt idx="92">
                  <c:v>5.96</c:v>
                </c:pt>
                <c:pt idx="93">
                  <c:v>5.29</c:v>
                </c:pt>
                <c:pt idx="94">
                  <c:v>5.8</c:v>
                </c:pt>
                <c:pt idx="95">
                  <c:v>6.07</c:v>
                </c:pt>
                <c:pt idx="96">
                  <c:v>7.11</c:v>
                </c:pt>
                <c:pt idx="97">
                  <c:v>6.94</c:v>
                </c:pt>
                <c:pt idx="98">
                  <c:v>6.45</c:v>
                </c:pt>
                <c:pt idx="99">
                  <c:v>6.17</c:v>
                </c:pt>
                <c:pt idx="100">
                  <c:v>5.83</c:v>
                </c:pt>
                <c:pt idx="101">
                  <c:v>5.41</c:v>
                </c:pt>
                <c:pt idx="102">
                  <c:v>5.53</c:v>
                </c:pt>
                <c:pt idx="103">
                  <c:v>5.93</c:v>
                </c:pt>
                <c:pt idx="104">
                  <c:v>6.33</c:v>
                </c:pt>
                <c:pt idx="105">
                  <c:v>6.13</c:v>
                </c:pt>
                <c:pt idx="106">
                  <c:v>5.61</c:v>
                </c:pt>
                <c:pt idx="107">
                  <c:v>5.05</c:v>
                </c:pt>
                <c:pt idx="108">
                  <c:v>5.8</c:v>
                </c:pt>
                <c:pt idx="109">
                  <c:v>5.16</c:v>
                </c:pt>
                <c:pt idx="110">
                  <c:v>5.8</c:v>
                </c:pt>
                <c:pt idx="111">
                  <c:v>5.62</c:v>
                </c:pt>
                <c:pt idx="112">
                  <c:v>6.07</c:v>
                </c:pt>
                <c:pt idx="113">
                  <c:v>5.56</c:v>
                </c:pt>
                <c:pt idx="114">
                  <c:v>4.9800000000000004</c:v>
                </c:pt>
                <c:pt idx="115">
                  <c:v>5.17</c:v>
                </c:pt>
                <c:pt idx="116">
                  <c:v>4.9400000000000004</c:v>
                </c:pt>
                <c:pt idx="117">
                  <c:v>4.9000000000000004</c:v>
                </c:pt>
                <c:pt idx="118">
                  <c:v>5.52</c:v>
                </c:pt>
                <c:pt idx="119">
                  <c:v>5.54</c:v>
                </c:pt>
                <c:pt idx="120">
                  <c:v>5.54</c:v>
                </c:pt>
                <c:pt idx="121">
                  <c:v>5.43</c:v>
                </c:pt>
                <c:pt idx="122">
                  <c:v>5.46</c:v>
                </c:pt>
                <c:pt idx="123">
                  <c:v>5.05</c:v>
                </c:pt>
                <c:pt idx="124">
                  <c:v>5.51</c:v>
                </c:pt>
                <c:pt idx="125">
                  <c:v>5.36</c:v>
                </c:pt>
                <c:pt idx="126">
                  <c:v>5.86</c:v>
                </c:pt>
                <c:pt idx="127">
                  <c:v>6.36</c:v>
                </c:pt>
                <c:pt idx="128">
                  <c:v>5.73</c:v>
                </c:pt>
                <c:pt idx="129">
                  <c:v>6.03</c:v>
                </c:pt>
                <c:pt idx="130">
                  <c:v>5.85</c:v>
                </c:pt>
                <c:pt idx="131">
                  <c:v>6.21</c:v>
                </c:pt>
                <c:pt idx="132">
                  <c:v>6.23</c:v>
                </c:pt>
                <c:pt idx="133">
                  <c:v>6.64</c:v>
                </c:pt>
                <c:pt idx="134">
                  <c:v>7.09</c:v>
                </c:pt>
                <c:pt idx="135">
                  <c:v>7.36</c:v>
                </c:pt>
                <c:pt idx="136">
                  <c:v>7.42</c:v>
                </c:pt>
                <c:pt idx="137">
                  <c:v>7.38</c:v>
                </c:pt>
                <c:pt idx="138">
                  <c:v>7.54</c:v>
                </c:pt>
                <c:pt idx="139">
                  <c:v>8.0299999999999994</c:v>
                </c:pt>
                <c:pt idx="140">
                  <c:v>8.2899999999999991</c:v>
                </c:pt>
                <c:pt idx="141">
                  <c:v>9.1199999999999992</c:v>
                </c:pt>
                <c:pt idx="142">
                  <c:v>9.39</c:v>
                </c:pt>
                <c:pt idx="143">
                  <c:v>9.32</c:v>
                </c:pt>
                <c:pt idx="144">
                  <c:v>9.8800000000000008</c:v>
                </c:pt>
                <c:pt idx="145">
                  <c:v>9.9</c:v>
                </c:pt>
                <c:pt idx="146">
                  <c:v>9.98</c:v>
                </c:pt>
                <c:pt idx="147">
                  <c:v>10.46</c:v>
                </c:pt>
                <c:pt idx="148">
                  <c:v>10.7</c:v>
                </c:pt>
                <c:pt idx="149">
                  <c:v>10.82</c:v>
                </c:pt>
                <c:pt idx="150">
                  <c:v>11.02</c:v>
                </c:pt>
                <c:pt idx="151">
                  <c:v>11</c:v>
                </c:pt>
                <c:pt idx="152">
                  <c:v>11.19</c:v>
                </c:pt>
                <c:pt idx="153">
                  <c:v>11.05</c:v>
                </c:pt>
                <c:pt idx="154">
                  <c:v>11.16</c:v>
                </c:pt>
                <c:pt idx="155">
                  <c:v>10.96</c:v>
                </c:pt>
                <c:pt idx="156">
                  <c:v>11.07</c:v>
                </c:pt>
                <c:pt idx="157">
                  <c:v>11.16</c:v>
                </c:pt>
                <c:pt idx="158">
                  <c:v>11.1</c:v>
                </c:pt>
                <c:pt idx="159">
                  <c:v>11.13</c:v>
                </c:pt>
                <c:pt idx="160">
                  <c:v>11.09</c:v>
                </c:pt>
                <c:pt idx="161">
                  <c:v>10.86</c:v>
                </c:pt>
                <c:pt idx="162">
                  <c:v>11.02</c:v>
                </c:pt>
                <c:pt idx="163">
                  <c:v>10.99</c:v>
                </c:pt>
                <c:pt idx="164">
                  <c:v>10.88</c:v>
                </c:pt>
                <c:pt idx="165">
                  <c:v>10.82</c:v>
                </c:pt>
                <c:pt idx="166">
                  <c:v>10.64</c:v>
                </c:pt>
                <c:pt idx="167">
                  <c:v>10.37</c:v>
                </c:pt>
                <c:pt idx="168">
                  <c:v>10.09</c:v>
                </c:pt>
                <c:pt idx="169">
                  <c:v>9.9499999999999993</c:v>
                </c:pt>
                <c:pt idx="170">
                  <c:v>9.5299999999999994</c:v>
                </c:pt>
                <c:pt idx="171">
                  <c:v>9.48</c:v>
                </c:pt>
                <c:pt idx="172">
                  <c:v>9.36</c:v>
                </c:pt>
                <c:pt idx="173">
                  <c:v>8.9700000000000006</c:v>
                </c:pt>
                <c:pt idx="174">
                  <c:v>8.8800000000000008</c:v>
                </c:pt>
                <c:pt idx="175">
                  <c:v>8.4499999999999993</c:v>
                </c:pt>
                <c:pt idx="176">
                  <c:v>8.2899999999999991</c:v>
                </c:pt>
                <c:pt idx="177">
                  <c:v>8</c:v>
                </c:pt>
                <c:pt idx="178">
                  <c:v>7.94</c:v>
                </c:pt>
                <c:pt idx="179">
                  <c:v>8.01</c:v>
                </c:pt>
                <c:pt idx="180">
                  <c:v>7.83</c:v>
                </c:pt>
                <c:pt idx="181">
                  <c:v>7.74</c:v>
                </c:pt>
                <c:pt idx="182">
                  <c:v>7.32</c:v>
                </c:pt>
                <c:pt idx="183">
                  <c:v>7.27</c:v>
                </c:pt>
                <c:pt idx="184">
                  <c:v>7.13</c:v>
                </c:pt>
                <c:pt idx="185">
                  <c:v>7.09</c:v>
                </c:pt>
                <c:pt idx="186">
                  <c:v>7.09</c:v>
                </c:pt>
                <c:pt idx="187">
                  <c:v>7.17</c:v>
                </c:pt>
                <c:pt idx="188">
                  <c:v>7.09</c:v>
                </c:pt>
                <c:pt idx="189">
                  <c:v>7.02</c:v>
                </c:pt>
                <c:pt idx="190">
                  <c:v>6.75</c:v>
                </c:pt>
                <c:pt idx="191">
                  <c:v>6.72</c:v>
                </c:pt>
                <c:pt idx="192">
                  <c:v>6.75</c:v>
                </c:pt>
                <c:pt idx="193">
                  <c:v>6.64</c:v>
                </c:pt>
                <c:pt idx="194">
                  <c:v>6.62</c:v>
                </c:pt>
                <c:pt idx="195">
                  <c:v>6.7</c:v>
                </c:pt>
                <c:pt idx="196">
                  <c:v>6.63</c:v>
                </c:pt>
                <c:pt idx="197">
                  <c:v>6.45</c:v>
                </c:pt>
                <c:pt idx="198">
                  <c:v>6.32</c:v>
                </c:pt>
                <c:pt idx="199">
                  <c:v>6.19</c:v>
                </c:pt>
                <c:pt idx="200">
                  <c:v>6.14</c:v>
                </c:pt>
                <c:pt idx="201">
                  <c:v>6.13</c:v>
                </c:pt>
                <c:pt idx="202">
                  <c:v>6.21</c:v>
                </c:pt>
                <c:pt idx="203">
                  <c:v>5.94</c:v>
                </c:pt>
                <c:pt idx="204">
                  <c:v>5.93</c:v>
                </c:pt>
                <c:pt idx="205">
                  <c:v>5.85</c:v>
                </c:pt>
                <c:pt idx="206">
                  <c:v>5.5</c:v>
                </c:pt>
                <c:pt idx="207">
                  <c:v>5.63</c:v>
                </c:pt>
                <c:pt idx="208">
                  <c:v>5.6</c:v>
                </c:pt>
                <c:pt idx="209">
                  <c:v>5.63</c:v>
                </c:pt>
                <c:pt idx="210">
                  <c:v>5.69</c:v>
                </c:pt>
                <c:pt idx="211">
                  <c:v>5.74</c:v>
                </c:pt>
                <c:pt idx="212">
                  <c:v>5.61</c:v>
                </c:pt>
                <c:pt idx="213">
                  <c:v>5.39</c:v>
                </c:pt>
                <c:pt idx="214">
                  <c:v>5.55</c:v>
                </c:pt>
                <c:pt idx="215">
                  <c:v>5.37</c:v>
                </c:pt>
                <c:pt idx="216">
                  <c:v>5.54</c:v>
                </c:pt>
                <c:pt idx="217">
                  <c:v>5.35</c:v>
                </c:pt>
                <c:pt idx="218">
                  <c:v>5.23</c:v>
                </c:pt>
                <c:pt idx="219">
                  <c:v>5.04</c:v>
                </c:pt>
                <c:pt idx="220">
                  <c:v>5.07</c:v>
                </c:pt>
                <c:pt idx="221">
                  <c:v>4.87</c:v>
                </c:pt>
                <c:pt idx="222">
                  <c:v>4.8099999999999996</c:v>
                </c:pt>
                <c:pt idx="223">
                  <c:v>4.75</c:v>
                </c:pt>
                <c:pt idx="224">
                  <c:v>4.75</c:v>
                </c:pt>
                <c:pt idx="225">
                  <c:v>4.95</c:v>
                </c:pt>
                <c:pt idx="226">
                  <c:v>4.63</c:v>
                </c:pt>
                <c:pt idx="227">
                  <c:v>4.5999999999999996</c:v>
                </c:pt>
                <c:pt idx="228">
                  <c:v>4.4800000000000004</c:v>
                </c:pt>
                <c:pt idx="229">
                  <c:v>4.4800000000000004</c:v>
                </c:pt>
                <c:pt idx="230">
                  <c:v>4.38</c:v>
                </c:pt>
                <c:pt idx="231">
                  <c:v>4.49</c:v>
                </c:pt>
                <c:pt idx="232">
                  <c:v>4.54</c:v>
                </c:pt>
                <c:pt idx="233">
                  <c:v>4.5199999999999996</c:v>
                </c:pt>
                <c:pt idx="234">
                  <c:v>4.55</c:v>
                </c:pt>
                <c:pt idx="235">
                  <c:v>4.46</c:v>
                </c:pt>
                <c:pt idx="236">
                  <c:v>4.24</c:v>
                </c:pt>
                <c:pt idx="237">
                  <c:v>4.2699999999999996</c:v>
                </c:pt>
                <c:pt idx="238">
                  <c:v>4.46</c:v>
                </c:pt>
                <c:pt idx="239">
                  <c:v>4.37</c:v>
                </c:pt>
                <c:pt idx="240">
                  <c:v>4.46</c:v>
                </c:pt>
                <c:pt idx="241">
                  <c:v>4.7</c:v>
                </c:pt>
                <c:pt idx="242">
                  <c:v>4.58</c:v>
                </c:pt>
                <c:pt idx="243">
                  <c:v>4.6900000000000004</c:v>
                </c:pt>
                <c:pt idx="244">
                  <c:v>4.62</c:v>
                </c:pt>
                <c:pt idx="245">
                  <c:v>4.66</c:v>
                </c:pt>
                <c:pt idx="246">
                  <c:v>5.07</c:v>
                </c:pt>
                <c:pt idx="247">
                  <c:v>5.08</c:v>
                </c:pt>
                <c:pt idx="248">
                  <c:v>5.48</c:v>
                </c:pt>
                <c:pt idx="249">
                  <c:v>5.68</c:v>
                </c:pt>
                <c:pt idx="250">
                  <c:v>6.08</c:v>
                </c:pt>
                <c:pt idx="251">
                  <c:v>6.45</c:v>
                </c:pt>
                <c:pt idx="252">
                  <c:v>7.08</c:v>
                </c:pt>
                <c:pt idx="253">
                  <c:v>7.86</c:v>
                </c:pt>
                <c:pt idx="254">
                  <c:v>8.6999999999999993</c:v>
                </c:pt>
                <c:pt idx="255">
                  <c:v>9.74</c:v>
                </c:pt>
                <c:pt idx="256">
                  <c:v>10.74</c:v>
                </c:pt>
                <c:pt idx="257">
                  <c:v>11.95</c:v>
                </c:pt>
                <c:pt idx="258">
                  <c:v>13</c:v>
                </c:pt>
                <c:pt idx="259">
                  <c:v>14.31</c:v>
                </c:pt>
                <c:pt idx="260">
                  <c:v>15.53</c:v>
                </c:pt>
                <c:pt idx="261">
                  <c:v>17.04</c:v>
                </c:pt>
                <c:pt idx="262">
                  <c:v>18.559999999999999</c:v>
                </c:pt>
                <c:pt idx="263">
                  <c:v>20.18</c:v>
                </c:pt>
                <c:pt idx="264">
                  <c:v>21.7</c:v>
                </c:pt>
                <c:pt idx="265">
                  <c:v>23.19</c:v>
                </c:pt>
                <c:pt idx="266">
                  <c:v>24.86</c:v>
                </c:pt>
                <c:pt idx="267">
                  <c:v>26.58</c:v>
                </c:pt>
                <c:pt idx="268">
                  <c:v>28.29</c:v>
                </c:pt>
                <c:pt idx="269">
                  <c:v>30.16</c:v>
                </c:pt>
                <c:pt idx="270">
                  <c:v>32.07</c:v>
                </c:pt>
                <c:pt idx="271">
                  <c:v>33.93</c:v>
                </c:pt>
                <c:pt idx="272">
                  <c:v>35.770000000000003</c:v>
                </c:pt>
                <c:pt idx="273">
                  <c:v>37.51</c:v>
                </c:pt>
                <c:pt idx="274">
                  <c:v>39.340000000000003</c:v>
                </c:pt>
                <c:pt idx="275">
                  <c:v>41.22</c:v>
                </c:pt>
                <c:pt idx="276">
                  <c:v>43.04</c:v>
                </c:pt>
                <c:pt idx="277">
                  <c:v>44.81</c:v>
                </c:pt>
                <c:pt idx="278">
                  <c:v>46.59</c:v>
                </c:pt>
                <c:pt idx="279">
                  <c:v>48.35</c:v>
                </c:pt>
                <c:pt idx="280">
                  <c:v>49.63</c:v>
                </c:pt>
                <c:pt idx="281">
                  <c:v>51.13</c:v>
                </c:pt>
                <c:pt idx="282">
                  <c:v>52.5</c:v>
                </c:pt>
                <c:pt idx="283">
                  <c:v>53.79</c:v>
                </c:pt>
                <c:pt idx="284">
                  <c:v>54.9</c:v>
                </c:pt>
                <c:pt idx="285">
                  <c:v>56.32</c:v>
                </c:pt>
                <c:pt idx="286">
                  <c:v>57.43</c:v>
                </c:pt>
                <c:pt idx="287">
                  <c:v>58.31</c:v>
                </c:pt>
                <c:pt idx="288">
                  <c:v>59.16</c:v>
                </c:pt>
                <c:pt idx="289">
                  <c:v>59.88</c:v>
                </c:pt>
                <c:pt idx="290">
                  <c:v>60.38</c:v>
                </c:pt>
                <c:pt idx="291">
                  <c:v>61.29</c:v>
                </c:pt>
                <c:pt idx="292">
                  <c:v>61.98</c:v>
                </c:pt>
                <c:pt idx="293">
                  <c:v>62.59</c:v>
                </c:pt>
                <c:pt idx="294">
                  <c:v>62.97</c:v>
                </c:pt>
                <c:pt idx="295">
                  <c:v>63.36</c:v>
                </c:pt>
                <c:pt idx="296">
                  <c:v>63.46</c:v>
                </c:pt>
                <c:pt idx="297">
                  <c:v>63.96</c:v>
                </c:pt>
                <c:pt idx="298">
                  <c:v>64.23</c:v>
                </c:pt>
                <c:pt idx="299">
                  <c:v>64.48</c:v>
                </c:pt>
                <c:pt idx="300">
                  <c:v>64.72</c:v>
                </c:pt>
                <c:pt idx="301">
                  <c:v>65.040000000000006</c:v>
                </c:pt>
                <c:pt idx="302">
                  <c:v>65.13</c:v>
                </c:pt>
                <c:pt idx="303">
                  <c:v>65.290000000000006</c:v>
                </c:pt>
                <c:pt idx="304">
                  <c:v>65.3</c:v>
                </c:pt>
                <c:pt idx="305">
                  <c:v>65.319999999999993</c:v>
                </c:pt>
                <c:pt idx="306">
                  <c:v>65.510000000000005</c:v>
                </c:pt>
                <c:pt idx="307">
                  <c:v>65.52</c:v>
                </c:pt>
                <c:pt idx="308">
                  <c:v>65.83</c:v>
                </c:pt>
                <c:pt idx="309">
                  <c:v>65.92</c:v>
                </c:pt>
                <c:pt idx="310">
                  <c:v>65.84</c:v>
                </c:pt>
                <c:pt idx="311">
                  <c:v>66.010000000000005</c:v>
                </c:pt>
                <c:pt idx="312">
                  <c:v>66.05</c:v>
                </c:pt>
                <c:pt idx="313">
                  <c:v>66.02</c:v>
                </c:pt>
                <c:pt idx="314">
                  <c:v>66.17</c:v>
                </c:pt>
                <c:pt idx="315">
                  <c:v>66.3</c:v>
                </c:pt>
                <c:pt idx="316">
                  <c:v>66.489999999999995</c:v>
                </c:pt>
                <c:pt idx="317">
                  <c:v>66.63</c:v>
                </c:pt>
                <c:pt idx="318">
                  <c:v>66.650000000000006</c:v>
                </c:pt>
                <c:pt idx="319">
                  <c:v>66.510000000000005</c:v>
                </c:pt>
                <c:pt idx="320">
                  <c:v>66.48</c:v>
                </c:pt>
                <c:pt idx="321">
                  <c:v>66.61</c:v>
                </c:pt>
                <c:pt idx="322">
                  <c:v>66.58</c:v>
                </c:pt>
                <c:pt idx="323">
                  <c:v>66.760000000000005</c:v>
                </c:pt>
                <c:pt idx="324">
                  <c:v>66.89</c:v>
                </c:pt>
                <c:pt idx="325">
                  <c:v>66.739999999999995</c:v>
                </c:pt>
                <c:pt idx="326">
                  <c:v>66.83</c:v>
                </c:pt>
                <c:pt idx="327">
                  <c:v>66.84</c:v>
                </c:pt>
                <c:pt idx="328">
                  <c:v>66.75</c:v>
                </c:pt>
                <c:pt idx="329">
                  <c:v>67</c:v>
                </c:pt>
                <c:pt idx="330">
                  <c:v>67.150000000000006</c:v>
                </c:pt>
                <c:pt idx="331">
                  <c:v>67.17</c:v>
                </c:pt>
                <c:pt idx="332">
                  <c:v>67.319999999999993</c:v>
                </c:pt>
                <c:pt idx="333">
                  <c:v>67.23</c:v>
                </c:pt>
                <c:pt idx="334">
                  <c:v>67.069999999999993</c:v>
                </c:pt>
                <c:pt idx="335">
                  <c:v>67.260000000000005</c:v>
                </c:pt>
                <c:pt idx="336">
                  <c:v>67.3</c:v>
                </c:pt>
                <c:pt idx="337">
                  <c:v>67.31</c:v>
                </c:pt>
                <c:pt idx="338">
                  <c:v>67.48</c:v>
                </c:pt>
                <c:pt idx="339">
                  <c:v>67.5</c:v>
                </c:pt>
                <c:pt idx="340">
                  <c:v>67.66</c:v>
                </c:pt>
                <c:pt idx="341">
                  <c:v>67.569999999999993</c:v>
                </c:pt>
                <c:pt idx="342">
                  <c:v>67.290000000000006</c:v>
                </c:pt>
                <c:pt idx="343">
                  <c:v>67.760000000000005</c:v>
                </c:pt>
                <c:pt idx="344">
                  <c:v>67.650000000000006</c:v>
                </c:pt>
                <c:pt idx="345">
                  <c:v>67.7</c:v>
                </c:pt>
                <c:pt idx="346">
                  <c:v>68.010000000000005</c:v>
                </c:pt>
                <c:pt idx="347">
                  <c:v>68.010000000000005</c:v>
                </c:pt>
                <c:pt idx="348">
                  <c:v>67.790000000000006</c:v>
                </c:pt>
                <c:pt idx="349">
                  <c:v>67.91</c:v>
                </c:pt>
                <c:pt idx="350">
                  <c:v>67.72</c:v>
                </c:pt>
                <c:pt idx="351">
                  <c:v>68</c:v>
                </c:pt>
                <c:pt idx="352">
                  <c:v>67.87</c:v>
                </c:pt>
                <c:pt idx="353">
                  <c:v>67.83</c:v>
                </c:pt>
                <c:pt idx="354">
                  <c:v>68.03</c:v>
                </c:pt>
                <c:pt idx="355">
                  <c:v>68.180000000000007</c:v>
                </c:pt>
                <c:pt idx="356">
                  <c:v>67.94</c:v>
                </c:pt>
                <c:pt idx="357">
                  <c:v>67.959999999999994</c:v>
                </c:pt>
                <c:pt idx="358">
                  <c:v>68.19</c:v>
                </c:pt>
                <c:pt idx="359">
                  <c:v>68.27</c:v>
                </c:pt>
                <c:pt idx="360">
                  <c:v>68.09</c:v>
                </c:pt>
                <c:pt idx="361">
                  <c:v>68.27</c:v>
                </c:pt>
                <c:pt idx="362">
                  <c:v>68.48</c:v>
                </c:pt>
                <c:pt idx="363">
                  <c:v>68.239999999999995</c:v>
                </c:pt>
                <c:pt idx="364">
                  <c:v>68.16</c:v>
                </c:pt>
                <c:pt idx="365">
                  <c:v>68.040000000000006</c:v>
                </c:pt>
                <c:pt idx="366">
                  <c:v>68.180000000000007</c:v>
                </c:pt>
                <c:pt idx="367">
                  <c:v>68.12</c:v>
                </c:pt>
                <c:pt idx="368">
                  <c:v>68.59</c:v>
                </c:pt>
                <c:pt idx="369">
                  <c:v>68.52</c:v>
                </c:pt>
                <c:pt idx="370">
                  <c:v>68.53</c:v>
                </c:pt>
                <c:pt idx="371">
                  <c:v>68.36</c:v>
                </c:pt>
                <c:pt idx="372">
                  <c:v>68.41</c:v>
                </c:pt>
                <c:pt idx="373">
                  <c:v>68.260000000000005</c:v>
                </c:pt>
                <c:pt idx="374">
                  <c:v>68.489999999999995</c:v>
                </c:pt>
                <c:pt idx="375">
                  <c:v>68.45</c:v>
                </c:pt>
                <c:pt idx="376">
                  <c:v>68.45</c:v>
                </c:pt>
                <c:pt idx="377">
                  <c:v>68.489999999999995</c:v>
                </c:pt>
                <c:pt idx="378">
                  <c:v>68.53</c:v>
                </c:pt>
                <c:pt idx="379">
                  <c:v>68.13</c:v>
                </c:pt>
                <c:pt idx="380">
                  <c:v>68.2</c:v>
                </c:pt>
                <c:pt idx="381">
                  <c:v>68.44</c:v>
                </c:pt>
                <c:pt idx="382">
                  <c:v>68.42</c:v>
                </c:pt>
                <c:pt idx="383">
                  <c:v>68.430000000000007</c:v>
                </c:pt>
                <c:pt idx="384">
                  <c:v>68.58</c:v>
                </c:pt>
                <c:pt idx="385">
                  <c:v>68.7</c:v>
                </c:pt>
                <c:pt idx="386">
                  <c:v>68.3</c:v>
                </c:pt>
                <c:pt idx="387">
                  <c:v>68.400000000000006</c:v>
                </c:pt>
                <c:pt idx="388">
                  <c:v>67.77</c:v>
                </c:pt>
                <c:pt idx="389">
                  <c:v>67.83</c:v>
                </c:pt>
                <c:pt idx="390">
                  <c:v>68.260000000000005</c:v>
                </c:pt>
                <c:pt idx="391">
                  <c:v>68.33</c:v>
                </c:pt>
                <c:pt idx="392">
                  <c:v>68.38</c:v>
                </c:pt>
                <c:pt idx="393">
                  <c:v>68.53</c:v>
                </c:pt>
                <c:pt idx="394">
                  <c:v>68.459999999999994</c:v>
                </c:pt>
                <c:pt idx="395">
                  <c:v>68.09</c:v>
                </c:pt>
                <c:pt idx="396">
                  <c:v>68.040000000000006</c:v>
                </c:pt>
                <c:pt idx="397">
                  <c:v>67.61</c:v>
                </c:pt>
                <c:pt idx="398">
                  <c:v>67.680000000000007</c:v>
                </c:pt>
                <c:pt idx="399">
                  <c:v>68.25</c:v>
                </c:pt>
                <c:pt idx="400">
                  <c:v>68.150000000000006</c:v>
                </c:pt>
                <c:pt idx="401">
                  <c:v>67.5</c:v>
                </c:pt>
                <c:pt idx="402">
                  <c:v>67.87</c:v>
                </c:pt>
                <c:pt idx="403">
                  <c:v>67.37</c:v>
                </c:pt>
                <c:pt idx="404">
                  <c:v>67.02</c:v>
                </c:pt>
                <c:pt idx="405">
                  <c:v>67.2</c:v>
                </c:pt>
                <c:pt idx="406">
                  <c:v>67.459999999999994</c:v>
                </c:pt>
                <c:pt idx="407">
                  <c:v>67.19</c:v>
                </c:pt>
                <c:pt idx="408">
                  <c:v>66.55</c:v>
                </c:pt>
                <c:pt idx="409">
                  <c:v>66.62</c:v>
                </c:pt>
                <c:pt idx="410">
                  <c:v>66.569999999999993</c:v>
                </c:pt>
                <c:pt idx="411">
                  <c:v>66.099999999999994</c:v>
                </c:pt>
                <c:pt idx="412">
                  <c:v>66.260000000000005</c:v>
                </c:pt>
                <c:pt idx="413">
                  <c:v>66.62</c:v>
                </c:pt>
                <c:pt idx="414">
                  <c:v>66.27</c:v>
                </c:pt>
                <c:pt idx="415">
                  <c:v>66.319999999999993</c:v>
                </c:pt>
                <c:pt idx="416">
                  <c:v>64.25</c:v>
                </c:pt>
                <c:pt idx="417">
                  <c:v>63.97</c:v>
                </c:pt>
                <c:pt idx="418">
                  <c:v>64.430000000000007</c:v>
                </c:pt>
                <c:pt idx="419">
                  <c:v>64.87</c:v>
                </c:pt>
                <c:pt idx="420">
                  <c:v>64.67</c:v>
                </c:pt>
                <c:pt idx="421">
                  <c:v>64.790000000000006</c:v>
                </c:pt>
                <c:pt idx="422">
                  <c:v>64.33</c:v>
                </c:pt>
                <c:pt idx="423">
                  <c:v>64.650000000000006</c:v>
                </c:pt>
                <c:pt idx="424">
                  <c:v>63.61</c:v>
                </c:pt>
                <c:pt idx="425">
                  <c:v>62.76</c:v>
                </c:pt>
                <c:pt idx="426">
                  <c:v>62.31</c:v>
                </c:pt>
                <c:pt idx="427">
                  <c:v>62.07</c:v>
                </c:pt>
                <c:pt idx="428">
                  <c:v>63.97</c:v>
                </c:pt>
                <c:pt idx="429">
                  <c:v>63.67</c:v>
                </c:pt>
                <c:pt idx="430">
                  <c:v>63.47</c:v>
                </c:pt>
                <c:pt idx="431">
                  <c:v>63.52</c:v>
                </c:pt>
                <c:pt idx="432">
                  <c:v>62.01</c:v>
                </c:pt>
                <c:pt idx="433">
                  <c:v>61.19</c:v>
                </c:pt>
                <c:pt idx="434">
                  <c:v>60.9</c:v>
                </c:pt>
                <c:pt idx="435">
                  <c:v>61.79</c:v>
                </c:pt>
                <c:pt idx="436">
                  <c:v>63.37</c:v>
                </c:pt>
                <c:pt idx="437">
                  <c:v>64.17</c:v>
                </c:pt>
                <c:pt idx="438">
                  <c:v>62.51</c:v>
                </c:pt>
                <c:pt idx="439">
                  <c:v>62.94</c:v>
                </c:pt>
                <c:pt idx="440">
                  <c:v>61.95</c:v>
                </c:pt>
                <c:pt idx="441">
                  <c:v>61.97</c:v>
                </c:pt>
                <c:pt idx="442">
                  <c:v>61.68</c:v>
                </c:pt>
                <c:pt idx="443">
                  <c:v>61.4</c:v>
                </c:pt>
                <c:pt idx="444">
                  <c:v>62.51</c:v>
                </c:pt>
                <c:pt idx="445">
                  <c:v>63.2</c:v>
                </c:pt>
                <c:pt idx="446">
                  <c:v>62.49</c:v>
                </c:pt>
                <c:pt idx="447">
                  <c:v>62.88</c:v>
                </c:pt>
                <c:pt idx="448">
                  <c:v>61.62</c:v>
                </c:pt>
                <c:pt idx="449">
                  <c:v>62.32</c:v>
                </c:pt>
                <c:pt idx="450">
                  <c:v>64.739999999999995</c:v>
                </c:pt>
                <c:pt idx="451">
                  <c:v>65.12</c:v>
                </c:pt>
                <c:pt idx="452">
                  <c:v>66.13</c:v>
                </c:pt>
                <c:pt idx="453">
                  <c:v>66.290000000000006</c:v>
                </c:pt>
                <c:pt idx="454">
                  <c:v>65.67</c:v>
                </c:pt>
                <c:pt idx="455">
                  <c:v>64.150000000000006</c:v>
                </c:pt>
                <c:pt idx="456">
                  <c:v>61.19</c:v>
                </c:pt>
                <c:pt idx="457">
                  <c:v>58.16</c:v>
                </c:pt>
                <c:pt idx="458">
                  <c:v>59.3</c:v>
                </c:pt>
                <c:pt idx="459">
                  <c:v>57.48</c:v>
                </c:pt>
                <c:pt idx="460">
                  <c:v>57.02</c:v>
                </c:pt>
                <c:pt idx="461">
                  <c:v>56.56</c:v>
                </c:pt>
                <c:pt idx="462">
                  <c:v>56.48</c:v>
                </c:pt>
                <c:pt idx="463">
                  <c:v>55.81</c:v>
                </c:pt>
                <c:pt idx="464">
                  <c:v>55.31</c:v>
                </c:pt>
                <c:pt idx="465">
                  <c:v>55.32</c:v>
                </c:pt>
                <c:pt idx="466">
                  <c:v>54.55</c:v>
                </c:pt>
                <c:pt idx="467">
                  <c:v>53.04</c:v>
                </c:pt>
                <c:pt idx="468">
                  <c:v>50.8</c:v>
                </c:pt>
                <c:pt idx="469">
                  <c:v>47.84</c:v>
                </c:pt>
                <c:pt idx="470">
                  <c:v>44.75</c:v>
                </c:pt>
                <c:pt idx="471">
                  <c:v>41.37</c:v>
                </c:pt>
                <c:pt idx="472">
                  <c:v>36.97</c:v>
                </c:pt>
                <c:pt idx="473">
                  <c:v>30.7</c:v>
                </c:pt>
                <c:pt idx="474">
                  <c:v>25.82</c:v>
                </c:pt>
                <c:pt idx="475">
                  <c:v>20.56</c:v>
                </c:pt>
                <c:pt idx="476">
                  <c:v>17.77</c:v>
                </c:pt>
                <c:pt idx="477">
                  <c:v>16.559999999999999</c:v>
                </c:pt>
                <c:pt idx="478">
                  <c:v>16.010000000000002</c:v>
                </c:pt>
                <c:pt idx="479">
                  <c:v>15.97</c:v>
                </c:pt>
                <c:pt idx="480">
                  <c:v>16.940000000000001</c:v>
                </c:pt>
                <c:pt idx="481">
                  <c:v>18.28</c:v>
                </c:pt>
                <c:pt idx="482">
                  <c:v>19.760000000000002</c:v>
                </c:pt>
                <c:pt idx="483">
                  <c:v>21.37</c:v>
                </c:pt>
                <c:pt idx="484">
                  <c:v>23.07</c:v>
                </c:pt>
                <c:pt idx="485">
                  <c:v>24.85</c:v>
                </c:pt>
                <c:pt idx="486">
                  <c:v>25.81</c:v>
                </c:pt>
                <c:pt idx="487">
                  <c:v>27.04</c:v>
                </c:pt>
                <c:pt idx="488">
                  <c:v>28.08</c:v>
                </c:pt>
                <c:pt idx="489">
                  <c:v>28.98</c:v>
                </c:pt>
                <c:pt idx="490">
                  <c:v>32.51</c:v>
                </c:pt>
                <c:pt idx="491">
                  <c:v>32.85</c:v>
                </c:pt>
                <c:pt idx="492">
                  <c:v>33.07</c:v>
                </c:pt>
                <c:pt idx="493">
                  <c:v>32.950000000000003</c:v>
                </c:pt>
                <c:pt idx="494">
                  <c:v>32.299999999999997</c:v>
                </c:pt>
                <c:pt idx="495">
                  <c:v>31.45</c:v>
                </c:pt>
                <c:pt idx="496">
                  <c:v>30.77</c:v>
                </c:pt>
                <c:pt idx="497">
                  <c:v>30.12</c:v>
                </c:pt>
                <c:pt idx="498">
                  <c:v>29.49</c:v>
                </c:pt>
                <c:pt idx="499">
                  <c:v>28.86</c:v>
                </c:pt>
                <c:pt idx="500">
                  <c:v>28.26</c:v>
                </c:pt>
                <c:pt idx="501">
                  <c:v>27.56</c:v>
                </c:pt>
                <c:pt idx="502">
                  <c:v>27.22</c:v>
                </c:pt>
                <c:pt idx="503">
                  <c:v>26.96</c:v>
                </c:pt>
                <c:pt idx="504">
                  <c:v>27.01</c:v>
                </c:pt>
                <c:pt idx="505">
                  <c:v>26.72</c:v>
                </c:pt>
                <c:pt idx="506">
                  <c:v>28.5</c:v>
                </c:pt>
                <c:pt idx="507">
                  <c:v>27.23</c:v>
                </c:pt>
                <c:pt idx="508">
                  <c:v>24.81</c:v>
                </c:pt>
                <c:pt idx="509">
                  <c:v>21.16</c:v>
                </c:pt>
                <c:pt idx="510">
                  <c:v>16.829999999999998</c:v>
                </c:pt>
                <c:pt idx="511">
                  <c:v>13.13</c:v>
                </c:pt>
                <c:pt idx="512">
                  <c:v>11.22</c:v>
                </c:pt>
                <c:pt idx="513">
                  <c:v>9.92</c:v>
                </c:pt>
                <c:pt idx="514">
                  <c:v>9.69</c:v>
                </c:pt>
                <c:pt idx="515">
                  <c:v>9.57</c:v>
                </c:pt>
                <c:pt idx="516">
                  <c:v>9.59</c:v>
                </c:pt>
                <c:pt idx="517">
                  <c:v>9.8699999999999992</c:v>
                </c:pt>
                <c:pt idx="518">
                  <c:v>10.49</c:v>
                </c:pt>
                <c:pt idx="519">
                  <c:v>10.71</c:v>
                </c:pt>
                <c:pt idx="520">
                  <c:v>11.13</c:v>
                </c:pt>
                <c:pt idx="521">
                  <c:v>11.65</c:v>
                </c:pt>
                <c:pt idx="522">
                  <c:v>12.9</c:v>
                </c:pt>
                <c:pt idx="523">
                  <c:v>13.44</c:v>
                </c:pt>
                <c:pt idx="524">
                  <c:v>14.39</c:v>
                </c:pt>
                <c:pt idx="525">
                  <c:v>14.14</c:v>
                </c:pt>
                <c:pt idx="526">
                  <c:v>14.63</c:v>
                </c:pt>
                <c:pt idx="527">
                  <c:v>14.25</c:v>
                </c:pt>
                <c:pt idx="528">
                  <c:v>14.79</c:v>
                </c:pt>
                <c:pt idx="529">
                  <c:v>15.22</c:v>
                </c:pt>
                <c:pt idx="530">
                  <c:v>15.66</c:v>
                </c:pt>
                <c:pt idx="531">
                  <c:v>16.100000000000001</c:v>
                </c:pt>
                <c:pt idx="532">
                  <c:v>16.37</c:v>
                </c:pt>
                <c:pt idx="533">
                  <c:v>16.440000000000001</c:v>
                </c:pt>
                <c:pt idx="534">
                  <c:v>16.28</c:v>
                </c:pt>
                <c:pt idx="535">
                  <c:v>16.420000000000002</c:v>
                </c:pt>
                <c:pt idx="536">
                  <c:v>16.809999999999999</c:v>
                </c:pt>
                <c:pt idx="537">
                  <c:v>17.649999999999999</c:v>
                </c:pt>
                <c:pt idx="538">
                  <c:v>18.66</c:v>
                </c:pt>
                <c:pt idx="539">
                  <c:v>17.53</c:v>
                </c:pt>
                <c:pt idx="540">
                  <c:v>17.11</c:v>
                </c:pt>
                <c:pt idx="541">
                  <c:v>16.61</c:v>
                </c:pt>
                <c:pt idx="542">
                  <c:v>16.28</c:v>
                </c:pt>
                <c:pt idx="543">
                  <c:v>15.2</c:v>
                </c:pt>
                <c:pt idx="544">
                  <c:v>14.73</c:v>
                </c:pt>
                <c:pt idx="545">
                  <c:v>13.72</c:v>
                </c:pt>
                <c:pt idx="546">
                  <c:v>13.27</c:v>
                </c:pt>
                <c:pt idx="547">
                  <c:v>12.68</c:v>
                </c:pt>
                <c:pt idx="548">
                  <c:v>12.74</c:v>
                </c:pt>
                <c:pt idx="549">
                  <c:v>12.54</c:v>
                </c:pt>
                <c:pt idx="550">
                  <c:v>12.33</c:v>
                </c:pt>
                <c:pt idx="551">
                  <c:v>11.04</c:v>
                </c:pt>
                <c:pt idx="552">
                  <c:v>11.32</c:v>
                </c:pt>
                <c:pt idx="553">
                  <c:v>11.17</c:v>
                </c:pt>
                <c:pt idx="554">
                  <c:v>11.87</c:v>
                </c:pt>
                <c:pt idx="555">
                  <c:v>11.27</c:v>
                </c:pt>
                <c:pt idx="556">
                  <c:v>12.36</c:v>
                </c:pt>
                <c:pt idx="557">
                  <c:v>11.11</c:v>
                </c:pt>
                <c:pt idx="558">
                  <c:v>9.5500000000000007</c:v>
                </c:pt>
                <c:pt idx="559">
                  <c:v>9.31</c:v>
                </c:pt>
                <c:pt idx="560">
                  <c:v>9.7799999999999994</c:v>
                </c:pt>
                <c:pt idx="561">
                  <c:v>8.73</c:v>
                </c:pt>
                <c:pt idx="562">
                  <c:v>8.6999999999999993</c:v>
                </c:pt>
                <c:pt idx="563">
                  <c:v>11.45</c:v>
                </c:pt>
                <c:pt idx="564">
                  <c:v>13.46</c:v>
                </c:pt>
                <c:pt idx="565">
                  <c:v>12.56</c:v>
                </c:pt>
                <c:pt idx="566">
                  <c:v>9.27</c:v>
                </c:pt>
                <c:pt idx="567">
                  <c:v>14.5</c:v>
                </c:pt>
                <c:pt idx="568">
                  <c:v>16.82</c:v>
                </c:pt>
              </c:numCache>
            </c:numRef>
          </c:yVal>
          <c:smooth val="1"/>
        </c:ser>
        <c:ser>
          <c:idx val="4"/>
          <c:order val="4"/>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(1)'!$F$4:$F$572</c:f>
              <c:numCache>
                <c:formatCode>General</c:formatCode>
                <c:ptCount val="569"/>
                <c:pt idx="0">
                  <c:v>17</c:v>
                </c:pt>
                <c:pt idx="1">
                  <c:v>17</c:v>
                </c:pt>
                <c:pt idx="2">
                  <c:v>26</c:v>
                </c:pt>
                <c:pt idx="3">
                  <c:v>50.5</c:v>
                </c:pt>
                <c:pt idx="4">
                  <c:v>37</c:v>
                </c:pt>
                <c:pt idx="5">
                  <c:v>36.67</c:v>
                </c:pt>
                <c:pt idx="6">
                  <c:v>6.33</c:v>
                </c:pt>
                <c:pt idx="7">
                  <c:v>18.71</c:v>
                </c:pt>
                <c:pt idx="8">
                  <c:v>23.9</c:v>
                </c:pt>
                <c:pt idx="9">
                  <c:v>33.090000000000003</c:v>
                </c:pt>
                <c:pt idx="10">
                  <c:v>31.06</c:v>
                </c:pt>
                <c:pt idx="11">
                  <c:v>53.63</c:v>
                </c:pt>
                <c:pt idx="12">
                  <c:v>32.200000000000003</c:v>
                </c:pt>
                <c:pt idx="13">
                  <c:v>40.909999999999997</c:v>
                </c:pt>
                <c:pt idx="14">
                  <c:v>16.350000000000001</c:v>
                </c:pt>
                <c:pt idx="15">
                  <c:v>16.920000000000002</c:v>
                </c:pt>
                <c:pt idx="16">
                  <c:v>16.190000000000001</c:v>
                </c:pt>
                <c:pt idx="17">
                  <c:v>32.56</c:v>
                </c:pt>
                <c:pt idx="18">
                  <c:v>46.7</c:v>
                </c:pt>
                <c:pt idx="19">
                  <c:v>52.79</c:v>
                </c:pt>
                <c:pt idx="20">
                  <c:v>45.39</c:v>
                </c:pt>
                <c:pt idx="21">
                  <c:v>23.97</c:v>
                </c:pt>
                <c:pt idx="22">
                  <c:v>16.559999999999999</c:v>
                </c:pt>
                <c:pt idx="23">
                  <c:v>18.559999999999999</c:v>
                </c:pt>
                <c:pt idx="24">
                  <c:v>23.34</c:v>
                </c:pt>
                <c:pt idx="25">
                  <c:v>31.08</c:v>
                </c:pt>
                <c:pt idx="26">
                  <c:v>32.17</c:v>
                </c:pt>
                <c:pt idx="27">
                  <c:v>42.07</c:v>
                </c:pt>
                <c:pt idx="28">
                  <c:v>28.58</c:v>
                </c:pt>
                <c:pt idx="29">
                  <c:v>20.09</c:v>
                </c:pt>
                <c:pt idx="30">
                  <c:v>1.46</c:v>
                </c:pt>
                <c:pt idx="31">
                  <c:v>2.0099999999999998</c:v>
                </c:pt>
                <c:pt idx="32">
                  <c:v>44.72</c:v>
                </c:pt>
                <c:pt idx="33">
                  <c:v>36.97</c:v>
                </c:pt>
                <c:pt idx="34">
                  <c:v>35.57</c:v>
                </c:pt>
                <c:pt idx="35">
                  <c:v>24.77</c:v>
                </c:pt>
                <c:pt idx="36">
                  <c:v>18.63</c:v>
                </c:pt>
                <c:pt idx="37">
                  <c:v>5.85</c:v>
                </c:pt>
                <c:pt idx="38">
                  <c:v>7.73</c:v>
                </c:pt>
                <c:pt idx="39">
                  <c:v>18.98</c:v>
                </c:pt>
                <c:pt idx="40">
                  <c:v>20.07</c:v>
                </c:pt>
                <c:pt idx="41">
                  <c:v>27.85</c:v>
                </c:pt>
                <c:pt idx="42">
                  <c:v>32.14</c:v>
                </c:pt>
                <c:pt idx="43">
                  <c:v>20.79</c:v>
                </c:pt>
                <c:pt idx="44">
                  <c:v>26.7</c:v>
                </c:pt>
                <c:pt idx="45">
                  <c:v>0.96</c:v>
                </c:pt>
                <c:pt idx="46">
                  <c:v>11.59</c:v>
                </c:pt>
                <c:pt idx="47">
                  <c:v>16.37</c:v>
                </c:pt>
                <c:pt idx="48">
                  <c:v>15.94</c:v>
                </c:pt>
                <c:pt idx="49">
                  <c:v>21.49</c:v>
                </c:pt>
                <c:pt idx="50">
                  <c:v>19.45</c:v>
                </c:pt>
                <c:pt idx="51">
                  <c:v>9.01</c:v>
                </c:pt>
                <c:pt idx="52">
                  <c:v>10.56</c:v>
                </c:pt>
                <c:pt idx="53">
                  <c:v>6.36</c:v>
                </c:pt>
                <c:pt idx="54">
                  <c:v>10.79</c:v>
                </c:pt>
                <c:pt idx="55">
                  <c:v>11.32</c:v>
                </c:pt>
                <c:pt idx="56">
                  <c:v>17.86</c:v>
                </c:pt>
                <c:pt idx="57">
                  <c:v>14.2</c:v>
                </c:pt>
                <c:pt idx="58">
                  <c:v>11.04</c:v>
                </c:pt>
                <c:pt idx="59">
                  <c:v>8.4</c:v>
                </c:pt>
                <c:pt idx="60">
                  <c:v>6.66</c:v>
                </c:pt>
                <c:pt idx="61">
                  <c:v>8.5</c:v>
                </c:pt>
                <c:pt idx="62">
                  <c:v>7.3</c:v>
                </c:pt>
                <c:pt idx="63">
                  <c:v>9.32</c:v>
                </c:pt>
                <c:pt idx="64">
                  <c:v>11.91</c:v>
                </c:pt>
                <c:pt idx="65">
                  <c:v>11.3</c:v>
                </c:pt>
                <c:pt idx="66">
                  <c:v>11.41</c:v>
                </c:pt>
                <c:pt idx="67">
                  <c:v>5.87</c:v>
                </c:pt>
                <c:pt idx="68">
                  <c:v>4.74</c:v>
                </c:pt>
                <c:pt idx="69">
                  <c:v>6.06</c:v>
                </c:pt>
                <c:pt idx="70">
                  <c:v>8.1199999999999992</c:v>
                </c:pt>
                <c:pt idx="71">
                  <c:v>9.7899999999999991</c:v>
                </c:pt>
                <c:pt idx="72">
                  <c:v>11.5</c:v>
                </c:pt>
                <c:pt idx="73">
                  <c:v>9.75</c:v>
                </c:pt>
                <c:pt idx="74">
                  <c:v>7.36</c:v>
                </c:pt>
                <c:pt idx="75">
                  <c:v>4.83</c:v>
                </c:pt>
                <c:pt idx="76">
                  <c:v>4.84</c:v>
                </c:pt>
                <c:pt idx="77">
                  <c:v>5.84</c:v>
                </c:pt>
                <c:pt idx="78">
                  <c:v>8.2100000000000009</c:v>
                </c:pt>
                <c:pt idx="79">
                  <c:v>8.7200000000000006</c:v>
                </c:pt>
                <c:pt idx="80">
                  <c:v>7.62</c:v>
                </c:pt>
                <c:pt idx="81">
                  <c:v>6.23</c:v>
                </c:pt>
                <c:pt idx="82">
                  <c:v>5.61</c:v>
                </c:pt>
                <c:pt idx="83">
                  <c:v>5.21</c:v>
                </c:pt>
                <c:pt idx="84">
                  <c:v>4.9000000000000004</c:v>
                </c:pt>
                <c:pt idx="85">
                  <c:v>6.79</c:v>
                </c:pt>
                <c:pt idx="86">
                  <c:v>7.38</c:v>
                </c:pt>
                <c:pt idx="87">
                  <c:v>7.39</c:v>
                </c:pt>
                <c:pt idx="88">
                  <c:v>6.83</c:v>
                </c:pt>
                <c:pt idx="89">
                  <c:v>6.22</c:v>
                </c:pt>
                <c:pt idx="90">
                  <c:v>6.93</c:v>
                </c:pt>
                <c:pt idx="91">
                  <c:v>5.13</c:v>
                </c:pt>
                <c:pt idx="92">
                  <c:v>6.08</c:v>
                </c:pt>
                <c:pt idx="93">
                  <c:v>6.13</c:v>
                </c:pt>
                <c:pt idx="94">
                  <c:v>6.39</c:v>
                </c:pt>
                <c:pt idx="95">
                  <c:v>6.68</c:v>
                </c:pt>
                <c:pt idx="96">
                  <c:v>6.65</c:v>
                </c:pt>
                <c:pt idx="97">
                  <c:v>5.95</c:v>
                </c:pt>
                <c:pt idx="98">
                  <c:v>5.19</c:v>
                </c:pt>
                <c:pt idx="99">
                  <c:v>5.27</c:v>
                </c:pt>
                <c:pt idx="100">
                  <c:v>6.77</c:v>
                </c:pt>
                <c:pt idx="101">
                  <c:v>5.68</c:v>
                </c:pt>
                <c:pt idx="102">
                  <c:v>5.19</c:v>
                </c:pt>
                <c:pt idx="103">
                  <c:v>5.25</c:v>
                </c:pt>
                <c:pt idx="104">
                  <c:v>5.81</c:v>
                </c:pt>
                <c:pt idx="105">
                  <c:v>5.81</c:v>
                </c:pt>
                <c:pt idx="106">
                  <c:v>5.21</c:v>
                </c:pt>
                <c:pt idx="107">
                  <c:v>5.13</c:v>
                </c:pt>
                <c:pt idx="108">
                  <c:v>4.96</c:v>
                </c:pt>
                <c:pt idx="109">
                  <c:v>5.55</c:v>
                </c:pt>
                <c:pt idx="110">
                  <c:v>5.96</c:v>
                </c:pt>
                <c:pt idx="111">
                  <c:v>5.41</c:v>
                </c:pt>
                <c:pt idx="112">
                  <c:v>5.5</c:v>
                </c:pt>
                <c:pt idx="113">
                  <c:v>5.59</c:v>
                </c:pt>
                <c:pt idx="114">
                  <c:v>5.03</c:v>
                </c:pt>
                <c:pt idx="115">
                  <c:v>5.76</c:v>
                </c:pt>
                <c:pt idx="116">
                  <c:v>5.63</c:v>
                </c:pt>
                <c:pt idx="117">
                  <c:v>5.7</c:v>
                </c:pt>
                <c:pt idx="118">
                  <c:v>5.6</c:v>
                </c:pt>
                <c:pt idx="119">
                  <c:v>5.37</c:v>
                </c:pt>
                <c:pt idx="120">
                  <c:v>4.75</c:v>
                </c:pt>
                <c:pt idx="121">
                  <c:v>5.36</c:v>
                </c:pt>
                <c:pt idx="122">
                  <c:v>5.3</c:v>
                </c:pt>
                <c:pt idx="123">
                  <c:v>5.49</c:v>
                </c:pt>
                <c:pt idx="124">
                  <c:v>5.4</c:v>
                </c:pt>
                <c:pt idx="125">
                  <c:v>5.24</c:v>
                </c:pt>
                <c:pt idx="126">
                  <c:v>5.29</c:v>
                </c:pt>
                <c:pt idx="127">
                  <c:v>5.01</c:v>
                </c:pt>
                <c:pt idx="128">
                  <c:v>5.39</c:v>
                </c:pt>
                <c:pt idx="129">
                  <c:v>5.51</c:v>
                </c:pt>
                <c:pt idx="130">
                  <c:v>5.55</c:v>
                </c:pt>
                <c:pt idx="131">
                  <c:v>5.43</c:v>
                </c:pt>
                <c:pt idx="132">
                  <c:v>5.58</c:v>
                </c:pt>
                <c:pt idx="133">
                  <c:v>5.65</c:v>
                </c:pt>
                <c:pt idx="134">
                  <c:v>6.05</c:v>
                </c:pt>
                <c:pt idx="135">
                  <c:v>5.88</c:v>
                </c:pt>
                <c:pt idx="136">
                  <c:v>5.98</c:v>
                </c:pt>
                <c:pt idx="137">
                  <c:v>6.53</c:v>
                </c:pt>
                <c:pt idx="138">
                  <c:v>6.66</c:v>
                </c:pt>
                <c:pt idx="139">
                  <c:v>6.99</c:v>
                </c:pt>
                <c:pt idx="140">
                  <c:v>6.93</c:v>
                </c:pt>
                <c:pt idx="141">
                  <c:v>7.28</c:v>
                </c:pt>
                <c:pt idx="142">
                  <c:v>7.25</c:v>
                </c:pt>
                <c:pt idx="143">
                  <c:v>7.71</c:v>
                </c:pt>
                <c:pt idx="144">
                  <c:v>7.89</c:v>
                </c:pt>
                <c:pt idx="145">
                  <c:v>8.14</c:v>
                </c:pt>
                <c:pt idx="146">
                  <c:v>8.42</c:v>
                </c:pt>
                <c:pt idx="147">
                  <c:v>8.7100000000000009</c:v>
                </c:pt>
                <c:pt idx="148">
                  <c:v>8.73</c:v>
                </c:pt>
                <c:pt idx="149">
                  <c:v>8.4</c:v>
                </c:pt>
                <c:pt idx="150">
                  <c:v>8.5500000000000007</c:v>
                </c:pt>
                <c:pt idx="151">
                  <c:v>8.6300000000000008</c:v>
                </c:pt>
                <c:pt idx="152">
                  <c:v>8.93</c:v>
                </c:pt>
                <c:pt idx="153">
                  <c:v>9.33</c:v>
                </c:pt>
                <c:pt idx="154">
                  <c:v>9.1999999999999993</c:v>
                </c:pt>
                <c:pt idx="155">
                  <c:v>9.42</c:v>
                </c:pt>
                <c:pt idx="156">
                  <c:v>8.98</c:v>
                </c:pt>
                <c:pt idx="157">
                  <c:v>8.9</c:v>
                </c:pt>
                <c:pt idx="158">
                  <c:v>9.1199999999999992</c:v>
                </c:pt>
                <c:pt idx="159">
                  <c:v>9.0399999999999991</c:v>
                </c:pt>
                <c:pt idx="160">
                  <c:v>9.08</c:v>
                </c:pt>
                <c:pt idx="161">
                  <c:v>9.41</c:v>
                </c:pt>
                <c:pt idx="162">
                  <c:v>9.24</c:v>
                </c:pt>
                <c:pt idx="163">
                  <c:v>9</c:v>
                </c:pt>
                <c:pt idx="164">
                  <c:v>9.07</c:v>
                </c:pt>
                <c:pt idx="165">
                  <c:v>8.59</c:v>
                </c:pt>
                <c:pt idx="166">
                  <c:v>8.56</c:v>
                </c:pt>
                <c:pt idx="167">
                  <c:v>8.59</c:v>
                </c:pt>
                <c:pt idx="168">
                  <c:v>8.51</c:v>
                </c:pt>
                <c:pt idx="169">
                  <c:v>8.51</c:v>
                </c:pt>
                <c:pt idx="170">
                  <c:v>7.99</c:v>
                </c:pt>
                <c:pt idx="171">
                  <c:v>8.07</c:v>
                </c:pt>
                <c:pt idx="172">
                  <c:v>7.37</c:v>
                </c:pt>
                <c:pt idx="173">
                  <c:v>7.5</c:v>
                </c:pt>
                <c:pt idx="174">
                  <c:v>7.25</c:v>
                </c:pt>
                <c:pt idx="175">
                  <c:v>7.23</c:v>
                </c:pt>
                <c:pt idx="176">
                  <c:v>7.32</c:v>
                </c:pt>
                <c:pt idx="177">
                  <c:v>7.28</c:v>
                </c:pt>
                <c:pt idx="178">
                  <c:v>6.94</c:v>
                </c:pt>
                <c:pt idx="179">
                  <c:v>6.5</c:v>
                </c:pt>
                <c:pt idx="180">
                  <c:v>6.56</c:v>
                </c:pt>
                <c:pt idx="181">
                  <c:v>6.68</c:v>
                </c:pt>
                <c:pt idx="182">
                  <c:v>6.5</c:v>
                </c:pt>
                <c:pt idx="183">
                  <c:v>6.42</c:v>
                </c:pt>
                <c:pt idx="184">
                  <c:v>6.61</c:v>
                </c:pt>
                <c:pt idx="185">
                  <c:v>6.39</c:v>
                </c:pt>
                <c:pt idx="186">
                  <c:v>6.32</c:v>
                </c:pt>
                <c:pt idx="187">
                  <c:v>6.1</c:v>
                </c:pt>
                <c:pt idx="188">
                  <c:v>5.89</c:v>
                </c:pt>
                <c:pt idx="189">
                  <c:v>5.99</c:v>
                </c:pt>
                <c:pt idx="190">
                  <c:v>6.07</c:v>
                </c:pt>
                <c:pt idx="191">
                  <c:v>6.27</c:v>
                </c:pt>
                <c:pt idx="192">
                  <c:v>6.19</c:v>
                </c:pt>
                <c:pt idx="193">
                  <c:v>5.97</c:v>
                </c:pt>
                <c:pt idx="194">
                  <c:v>6.01</c:v>
                </c:pt>
                <c:pt idx="195">
                  <c:v>5.8</c:v>
                </c:pt>
                <c:pt idx="196">
                  <c:v>5.75</c:v>
                </c:pt>
                <c:pt idx="197">
                  <c:v>5.7</c:v>
                </c:pt>
                <c:pt idx="198">
                  <c:v>5.86</c:v>
                </c:pt>
                <c:pt idx="199">
                  <c:v>5.87</c:v>
                </c:pt>
                <c:pt idx="200">
                  <c:v>5.91</c:v>
                </c:pt>
                <c:pt idx="201">
                  <c:v>5.64</c:v>
                </c:pt>
                <c:pt idx="202">
                  <c:v>5.49</c:v>
                </c:pt>
                <c:pt idx="203">
                  <c:v>5.39</c:v>
                </c:pt>
                <c:pt idx="204">
                  <c:v>5.14</c:v>
                </c:pt>
                <c:pt idx="205">
                  <c:v>5.33</c:v>
                </c:pt>
                <c:pt idx="206">
                  <c:v>5.46</c:v>
                </c:pt>
                <c:pt idx="207">
                  <c:v>5.39</c:v>
                </c:pt>
                <c:pt idx="208">
                  <c:v>5.44</c:v>
                </c:pt>
                <c:pt idx="209">
                  <c:v>5.3</c:v>
                </c:pt>
                <c:pt idx="210">
                  <c:v>5.04</c:v>
                </c:pt>
                <c:pt idx="211">
                  <c:v>5.1100000000000003</c:v>
                </c:pt>
                <c:pt idx="212">
                  <c:v>5.17</c:v>
                </c:pt>
                <c:pt idx="213">
                  <c:v>5.23</c:v>
                </c:pt>
                <c:pt idx="214">
                  <c:v>5.29</c:v>
                </c:pt>
                <c:pt idx="215">
                  <c:v>5.18</c:v>
                </c:pt>
                <c:pt idx="216">
                  <c:v>5.0599999999999996</c:v>
                </c:pt>
                <c:pt idx="217">
                  <c:v>4.9400000000000004</c:v>
                </c:pt>
                <c:pt idx="218">
                  <c:v>4.88</c:v>
                </c:pt>
                <c:pt idx="219">
                  <c:v>4.6900000000000004</c:v>
                </c:pt>
                <c:pt idx="220">
                  <c:v>4.7699999999999996</c:v>
                </c:pt>
                <c:pt idx="221">
                  <c:v>4.8899999999999997</c:v>
                </c:pt>
                <c:pt idx="222">
                  <c:v>4.7300000000000004</c:v>
                </c:pt>
                <c:pt idx="223">
                  <c:v>4.92</c:v>
                </c:pt>
                <c:pt idx="224">
                  <c:v>4.5999999999999996</c:v>
                </c:pt>
                <c:pt idx="225">
                  <c:v>4.55</c:v>
                </c:pt>
                <c:pt idx="226">
                  <c:v>4.54</c:v>
                </c:pt>
                <c:pt idx="227">
                  <c:v>4.59</c:v>
                </c:pt>
                <c:pt idx="228">
                  <c:v>4.55</c:v>
                </c:pt>
                <c:pt idx="229">
                  <c:v>4.79</c:v>
                </c:pt>
                <c:pt idx="230">
                  <c:v>4.68</c:v>
                </c:pt>
                <c:pt idx="231">
                  <c:v>4.68</c:v>
                </c:pt>
                <c:pt idx="232">
                  <c:v>4.5199999999999996</c:v>
                </c:pt>
                <c:pt idx="233">
                  <c:v>4.5599999999999996</c:v>
                </c:pt>
                <c:pt idx="234">
                  <c:v>4.5199999999999996</c:v>
                </c:pt>
                <c:pt idx="235">
                  <c:v>4.45</c:v>
                </c:pt>
                <c:pt idx="236">
                  <c:v>4.76</c:v>
                </c:pt>
                <c:pt idx="237">
                  <c:v>4.71</c:v>
                </c:pt>
                <c:pt idx="238">
                  <c:v>4.84</c:v>
                </c:pt>
                <c:pt idx="239">
                  <c:v>4.6100000000000003</c:v>
                </c:pt>
                <c:pt idx="240">
                  <c:v>4.54</c:v>
                </c:pt>
                <c:pt idx="241">
                  <c:v>4.5199999999999996</c:v>
                </c:pt>
                <c:pt idx="242">
                  <c:v>4.57</c:v>
                </c:pt>
                <c:pt idx="243">
                  <c:v>4.66</c:v>
                </c:pt>
                <c:pt idx="244">
                  <c:v>4.88</c:v>
                </c:pt>
                <c:pt idx="245">
                  <c:v>4.8499999999999996</c:v>
                </c:pt>
                <c:pt idx="246">
                  <c:v>4.9000000000000004</c:v>
                </c:pt>
                <c:pt idx="247">
                  <c:v>5.0199999999999996</c:v>
                </c:pt>
                <c:pt idx="248">
                  <c:v>4.7300000000000004</c:v>
                </c:pt>
                <c:pt idx="249">
                  <c:v>5.08</c:v>
                </c:pt>
                <c:pt idx="250">
                  <c:v>5.44</c:v>
                </c:pt>
                <c:pt idx="251">
                  <c:v>5.76</c:v>
                </c:pt>
                <c:pt idx="252">
                  <c:v>6.3</c:v>
                </c:pt>
                <c:pt idx="253">
                  <c:v>6.92</c:v>
                </c:pt>
                <c:pt idx="254">
                  <c:v>7.47</c:v>
                </c:pt>
                <c:pt idx="255">
                  <c:v>8.01</c:v>
                </c:pt>
                <c:pt idx="256">
                  <c:v>8.8800000000000008</c:v>
                </c:pt>
                <c:pt idx="257">
                  <c:v>9.7100000000000009</c:v>
                </c:pt>
                <c:pt idx="258">
                  <c:v>10.8</c:v>
                </c:pt>
                <c:pt idx="259">
                  <c:v>11.77</c:v>
                </c:pt>
                <c:pt idx="260">
                  <c:v>12.87</c:v>
                </c:pt>
                <c:pt idx="261">
                  <c:v>14.11</c:v>
                </c:pt>
                <c:pt idx="262">
                  <c:v>15.25</c:v>
                </c:pt>
                <c:pt idx="263">
                  <c:v>16.7</c:v>
                </c:pt>
                <c:pt idx="264">
                  <c:v>17.82</c:v>
                </c:pt>
                <c:pt idx="265">
                  <c:v>19.22</c:v>
                </c:pt>
                <c:pt idx="266">
                  <c:v>20.86</c:v>
                </c:pt>
                <c:pt idx="267">
                  <c:v>22.47</c:v>
                </c:pt>
                <c:pt idx="268">
                  <c:v>23.93</c:v>
                </c:pt>
                <c:pt idx="269">
                  <c:v>25.56</c:v>
                </c:pt>
                <c:pt idx="270">
                  <c:v>27.06</c:v>
                </c:pt>
                <c:pt idx="271">
                  <c:v>28.78</c:v>
                </c:pt>
                <c:pt idx="272">
                  <c:v>30.54</c:v>
                </c:pt>
                <c:pt idx="273">
                  <c:v>32.270000000000003</c:v>
                </c:pt>
                <c:pt idx="274">
                  <c:v>34.090000000000003</c:v>
                </c:pt>
                <c:pt idx="275">
                  <c:v>35.89</c:v>
                </c:pt>
                <c:pt idx="276">
                  <c:v>37.68</c:v>
                </c:pt>
                <c:pt idx="277">
                  <c:v>39.380000000000003</c:v>
                </c:pt>
                <c:pt idx="278">
                  <c:v>40.869999999999997</c:v>
                </c:pt>
                <c:pt idx="279">
                  <c:v>42.65</c:v>
                </c:pt>
                <c:pt idx="280">
                  <c:v>44.13</c:v>
                </c:pt>
                <c:pt idx="281">
                  <c:v>45.86</c:v>
                </c:pt>
                <c:pt idx="282">
                  <c:v>47.17</c:v>
                </c:pt>
                <c:pt idx="283">
                  <c:v>48.72</c:v>
                </c:pt>
                <c:pt idx="284">
                  <c:v>49.93</c:v>
                </c:pt>
                <c:pt idx="285">
                  <c:v>51.07</c:v>
                </c:pt>
                <c:pt idx="286">
                  <c:v>52.41</c:v>
                </c:pt>
                <c:pt idx="287">
                  <c:v>53.32</c:v>
                </c:pt>
                <c:pt idx="288">
                  <c:v>54.28</c:v>
                </c:pt>
                <c:pt idx="289">
                  <c:v>55.32</c:v>
                </c:pt>
                <c:pt idx="290">
                  <c:v>56.08</c:v>
                </c:pt>
                <c:pt idx="291">
                  <c:v>56.97</c:v>
                </c:pt>
                <c:pt idx="292">
                  <c:v>57.55</c:v>
                </c:pt>
                <c:pt idx="293">
                  <c:v>58.02</c:v>
                </c:pt>
                <c:pt idx="294">
                  <c:v>58.47</c:v>
                </c:pt>
                <c:pt idx="295">
                  <c:v>59.21</c:v>
                </c:pt>
                <c:pt idx="296">
                  <c:v>59.48</c:v>
                </c:pt>
                <c:pt idx="297">
                  <c:v>60.06</c:v>
                </c:pt>
                <c:pt idx="298">
                  <c:v>60.5</c:v>
                </c:pt>
                <c:pt idx="299">
                  <c:v>60.73</c:v>
                </c:pt>
                <c:pt idx="300">
                  <c:v>60.85</c:v>
                </c:pt>
                <c:pt idx="301">
                  <c:v>61.13</c:v>
                </c:pt>
                <c:pt idx="302">
                  <c:v>61.51</c:v>
                </c:pt>
                <c:pt idx="303">
                  <c:v>61.53</c:v>
                </c:pt>
                <c:pt idx="304">
                  <c:v>61.92</c:v>
                </c:pt>
                <c:pt idx="305">
                  <c:v>62.01</c:v>
                </c:pt>
                <c:pt idx="306">
                  <c:v>62.07</c:v>
                </c:pt>
                <c:pt idx="307">
                  <c:v>62.16</c:v>
                </c:pt>
                <c:pt idx="308">
                  <c:v>62.04</c:v>
                </c:pt>
                <c:pt idx="309">
                  <c:v>62.41</c:v>
                </c:pt>
                <c:pt idx="310">
                  <c:v>62.32</c:v>
                </c:pt>
                <c:pt idx="311">
                  <c:v>62.49</c:v>
                </c:pt>
                <c:pt idx="312">
                  <c:v>62.57</c:v>
                </c:pt>
                <c:pt idx="313">
                  <c:v>62.46</c:v>
                </c:pt>
                <c:pt idx="314">
                  <c:v>62.44</c:v>
                </c:pt>
                <c:pt idx="315">
                  <c:v>62.7</c:v>
                </c:pt>
                <c:pt idx="316">
                  <c:v>62.52</c:v>
                </c:pt>
                <c:pt idx="317">
                  <c:v>62.88</c:v>
                </c:pt>
                <c:pt idx="318">
                  <c:v>62.91</c:v>
                </c:pt>
                <c:pt idx="319">
                  <c:v>62.98</c:v>
                </c:pt>
                <c:pt idx="320">
                  <c:v>63.46</c:v>
                </c:pt>
                <c:pt idx="321">
                  <c:v>63.28</c:v>
                </c:pt>
                <c:pt idx="322">
                  <c:v>63.23</c:v>
                </c:pt>
                <c:pt idx="323">
                  <c:v>63.27</c:v>
                </c:pt>
                <c:pt idx="324">
                  <c:v>63.53</c:v>
                </c:pt>
                <c:pt idx="325">
                  <c:v>63.71</c:v>
                </c:pt>
                <c:pt idx="326">
                  <c:v>63.78</c:v>
                </c:pt>
                <c:pt idx="327">
                  <c:v>64.180000000000007</c:v>
                </c:pt>
                <c:pt idx="328">
                  <c:v>63.95</c:v>
                </c:pt>
                <c:pt idx="329">
                  <c:v>63.92</c:v>
                </c:pt>
                <c:pt idx="330">
                  <c:v>64.23</c:v>
                </c:pt>
                <c:pt idx="331">
                  <c:v>64.31</c:v>
                </c:pt>
                <c:pt idx="332">
                  <c:v>64.22</c:v>
                </c:pt>
                <c:pt idx="333">
                  <c:v>64.47</c:v>
                </c:pt>
                <c:pt idx="334">
                  <c:v>64.84</c:v>
                </c:pt>
                <c:pt idx="335">
                  <c:v>64.930000000000007</c:v>
                </c:pt>
                <c:pt idx="336">
                  <c:v>64.87</c:v>
                </c:pt>
                <c:pt idx="337">
                  <c:v>64.81</c:v>
                </c:pt>
                <c:pt idx="338">
                  <c:v>64.930000000000007</c:v>
                </c:pt>
                <c:pt idx="339">
                  <c:v>64.87</c:v>
                </c:pt>
                <c:pt idx="340">
                  <c:v>65.02</c:v>
                </c:pt>
                <c:pt idx="341">
                  <c:v>65.03</c:v>
                </c:pt>
                <c:pt idx="342">
                  <c:v>65.23</c:v>
                </c:pt>
                <c:pt idx="343">
                  <c:v>65.44</c:v>
                </c:pt>
                <c:pt idx="344">
                  <c:v>65.08</c:v>
                </c:pt>
                <c:pt idx="345">
                  <c:v>65.09</c:v>
                </c:pt>
                <c:pt idx="346">
                  <c:v>65.28</c:v>
                </c:pt>
                <c:pt idx="347">
                  <c:v>65.37</c:v>
                </c:pt>
                <c:pt idx="348">
                  <c:v>65.489999999999995</c:v>
                </c:pt>
                <c:pt idx="349">
                  <c:v>65.84</c:v>
                </c:pt>
                <c:pt idx="350">
                  <c:v>65.849999999999994</c:v>
                </c:pt>
                <c:pt idx="351">
                  <c:v>65.819999999999993</c:v>
                </c:pt>
                <c:pt idx="352">
                  <c:v>65.78</c:v>
                </c:pt>
                <c:pt idx="353">
                  <c:v>65.77</c:v>
                </c:pt>
                <c:pt idx="354">
                  <c:v>65.83</c:v>
                </c:pt>
                <c:pt idx="355">
                  <c:v>66.180000000000007</c:v>
                </c:pt>
                <c:pt idx="356">
                  <c:v>66.36</c:v>
                </c:pt>
                <c:pt idx="357">
                  <c:v>66.64</c:v>
                </c:pt>
                <c:pt idx="358">
                  <c:v>66.52</c:v>
                </c:pt>
                <c:pt idx="359">
                  <c:v>66.569999999999993</c:v>
                </c:pt>
                <c:pt idx="360">
                  <c:v>66.45</c:v>
                </c:pt>
                <c:pt idx="361">
                  <c:v>66.430000000000007</c:v>
                </c:pt>
                <c:pt idx="362">
                  <c:v>66.42</c:v>
                </c:pt>
                <c:pt idx="363">
                  <c:v>66.53</c:v>
                </c:pt>
                <c:pt idx="364">
                  <c:v>67</c:v>
                </c:pt>
                <c:pt idx="365">
                  <c:v>66.819999999999993</c:v>
                </c:pt>
                <c:pt idx="366">
                  <c:v>67.08</c:v>
                </c:pt>
                <c:pt idx="367">
                  <c:v>66.819999999999993</c:v>
                </c:pt>
                <c:pt idx="368">
                  <c:v>66.959999999999994</c:v>
                </c:pt>
                <c:pt idx="369">
                  <c:v>66.75</c:v>
                </c:pt>
                <c:pt idx="370">
                  <c:v>66.930000000000007</c:v>
                </c:pt>
                <c:pt idx="371">
                  <c:v>67.23</c:v>
                </c:pt>
                <c:pt idx="372">
                  <c:v>67.260000000000005</c:v>
                </c:pt>
                <c:pt idx="373">
                  <c:v>67.42</c:v>
                </c:pt>
                <c:pt idx="374">
                  <c:v>67.069999999999993</c:v>
                </c:pt>
                <c:pt idx="375">
                  <c:v>67.12</c:v>
                </c:pt>
                <c:pt idx="376">
                  <c:v>67.16</c:v>
                </c:pt>
                <c:pt idx="377">
                  <c:v>66.959999999999994</c:v>
                </c:pt>
                <c:pt idx="378">
                  <c:v>67.209999999999994</c:v>
                </c:pt>
                <c:pt idx="379">
                  <c:v>67.67</c:v>
                </c:pt>
                <c:pt idx="380">
                  <c:v>67.47</c:v>
                </c:pt>
                <c:pt idx="381">
                  <c:v>67.599999999999994</c:v>
                </c:pt>
                <c:pt idx="382">
                  <c:v>67.569999999999993</c:v>
                </c:pt>
                <c:pt idx="383">
                  <c:v>67.180000000000007</c:v>
                </c:pt>
                <c:pt idx="384">
                  <c:v>67.08</c:v>
                </c:pt>
                <c:pt idx="385">
                  <c:v>67.16</c:v>
                </c:pt>
                <c:pt idx="386">
                  <c:v>67.78</c:v>
                </c:pt>
                <c:pt idx="387">
                  <c:v>67.56</c:v>
                </c:pt>
                <c:pt idx="388">
                  <c:v>67.77</c:v>
                </c:pt>
                <c:pt idx="389">
                  <c:v>67.7</c:v>
                </c:pt>
                <c:pt idx="390">
                  <c:v>67.7</c:v>
                </c:pt>
                <c:pt idx="391">
                  <c:v>67.53</c:v>
                </c:pt>
                <c:pt idx="392">
                  <c:v>67.010000000000005</c:v>
                </c:pt>
                <c:pt idx="393">
                  <c:v>67.819999999999993</c:v>
                </c:pt>
                <c:pt idx="394">
                  <c:v>67.98</c:v>
                </c:pt>
                <c:pt idx="395">
                  <c:v>68.34</c:v>
                </c:pt>
                <c:pt idx="396">
                  <c:v>68.3</c:v>
                </c:pt>
                <c:pt idx="397">
                  <c:v>67.47</c:v>
                </c:pt>
                <c:pt idx="398">
                  <c:v>67.209999999999994</c:v>
                </c:pt>
                <c:pt idx="399">
                  <c:v>67.239999999999995</c:v>
                </c:pt>
                <c:pt idx="400">
                  <c:v>67.7</c:v>
                </c:pt>
                <c:pt idx="401">
                  <c:v>67.709999999999994</c:v>
                </c:pt>
                <c:pt idx="402">
                  <c:v>67.75</c:v>
                </c:pt>
                <c:pt idx="403">
                  <c:v>68.34</c:v>
                </c:pt>
                <c:pt idx="404">
                  <c:v>67.27</c:v>
                </c:pt>
                <c:pt idx="405">
                  <c:v>67.45</c:v>
                </c:pt>
                <c:pt idx="406">
                  <c:v>66.89</c:v>
                </c:pt>
                <c:pt idx="407">
                  <c:v>66.61</c:v>
                </c:pt>
                <c:pt idx="408">
                  <c:v>66.59</c:v>
                </c:pt>
                <c:pt idx="409">
                  <c:v>67.2</c:v>
                </c:pt>
                <c:pt idx="410">
                  <c:v>67.540000000000006</c:v>
                </c:pt>
                <c:pt idx="411">
                  <c:v>67.62</c:v>
                </c:pt>
                <c:pt idx="412">
                  <c:v>67.17</c:v>
                </c:pt>
                <c:pt idx="413">
                  <c:v>66.290000000000006</c:v>
                </c:pt>
                <c:pt idx="414">
                  <c:v>65.58</c:v>
                </c:pt>
                <c:pt idx="415">
                  <c:v>65.83</c:v>
                </c:pt>
                <c:pt idx="416">
                  <c:v>64.5</c:v>
                </c:pt>
                <c:pt idx="417">
                  <c:v>65.05</c:v>
                </c:pt>
                <c:pt idx="418">
                  <c:v>65.510000000000005</c:v>
                </c:pt>
                <c:pt idx="419">
                  <c:v>66.55</c:v>
                </c:pt>
                <c:pt idx="420">
                  <c:v>64.67</c:v>
                </c:pt>
                <c:pt idx="421">
                  <c:v>65.64</c:v>
                </c:pt>
                <c:pt idx="422">
                  <c:v>64.27</c:v>
                </c:pt>
                <c:pt idx="423">
                  <c:v>63.84</c:v>
                </c:pt>
                <c:pt idx="424">
                  <c:v>64.67</c:v>
                </c:pt>
                <c:pt idx="425">
                  <c:v>63.53</c:v>
                </c:pt>
                <c:pt idx="426">
                  <c:v>63.29</c:v>
                </c:pt>
                <c:pt idx="427">
                  <c:v>63.66</c:v>
                </c:pt>
                <c:pt idx="428">
                  <c:v>63.56</c:v>
                </c:pt>
                <c:pt idx="429">
                  <c:v>61.02</c:v>
                </c:pt>
                <c:pt idx="430">
                  <c:v>62.66</c:v>
                </c:pt>
                <c:pt idx="431">
                  <c:v>62.28</c:v>
                </c:pt>
                <c:pt idx="432">
                  <c:v>63.61</c:v>
                </c:pt>
                <c:pt idx="433">
                  <c:v>63.05</c:v>
                </c:pt>
                <c:pt idx="434">
                  <c:v>62.66</c:v>
                </c:pt>
                <c:pt idx="435">
                  <c:v>62.75</c:v>
                </c:pt>
                <c:pt idx="436">
                  <c:v>62.58</c:v>
                </c:pt>
                <c:pt idx="437">
                  <c:v>63.22</c:v>
                </c:pt>
                <c:pt idx="438">
                  <c:v>63.66</c:v>
                </c:pt>
                <c:pt idx="439">
                  <c:v>63.44</c:v>
                </c:pt>
                <c:pt idx="440">
                  <c:v>63.97</c:v>
                </c:pt>
                <c:pt idx="441">
                  <c:v>64.11</c:v>
                </c:pt>
                <c:pt idx="442">
                  <c:v>63.51</c:v>
                </c:pt>
                <c:pt idx="443">
                  <c:v>61.7</c:v>
                </c:pt>
                <c:pt idx="444">
                  <c:v>61.38</c:v>
                </c:pt>
                <c:pt idx="445">
                  <c:v>61.29</c:v>
                </c:pt>
                <c:pt idx="446">
                  <c:v>61.57</c:v>
                </c:pt>
                <c:pt idx="447">
                  <c:v>63.07</c:v>
                </c:pt>
                <c:pt idx="448">
                  <c:v>62.29</c:v>
                </c:pt>
                <c:pt idx="449">
                  <c:v>63.57</c:v>
                </c:pt>
                <c:pt idx="450">
                  <c:v>64.239999999999995</c:v>
                </c:pt>
                <c:pt idx="451">
                  <c:v>63.49</c:v>
                </c:pt>
                <c:pt idx="452">
                  <c:v>65.510000000000005</c:v>
                </c:pt>
                <c:pt idx="453">
                  <c:v>65.83</c:v>
                </c:pt>
                <c:pt idx="454">
                  <c:v>65.34</c:v>
                </c:pt>
                <c:pt idx="455">
                  <c:v>63.82</c:v>
                </c:pt>
                <c:pt idx="456">
                  <c:v>61.12</c:v>
                </c:pt>
                <c:pt idx="457">
                  <c:v>57.76</c:v>
                </c:pt>
                <c:pt idx="458">
                  <c:v>58.06</c:v>
                </c:pt>
                <c:pt idx="459">
                  <c:v>56.24</c:v>
                </c:pt>
                <c:pt idx="460">
                  <c:v>55.17</c:v>
                </c:pt>
                <c:pt idx="461">
                  <c:v>55.13</c:v>
                </c:pt>
                <c:pt idx="462">
                  <c:v>55.06</c:v>
                </c:pt>
                <c:pt idx="463">
                  <c:v>54.73</c:v>
                </c:pt>
                <c:pt idx="464">
                  <c:v>54.52</c:v>
                </c:pt>
                <c:pt idx="465">
                  <c:v>54.36</c:v>
                </c:pt>
                <c:pt idx="466">
                  <c:v>53.61</c:v>
                </c:pt>
                <c:pt idx="467">
                  <c:v>52.06</c:v>
                </c:pt>
                <c:pt idx="468">
                  <c:v>49.81</c:v>
                </c:pt>
                <c:pt idx="469">
                  <c:v>46.86</c:v>
                </c:pt>
                <c:pt idx="470">
                  <c:v>43.71</c:v>
                </c:pt>
                <c:pt idx="471">
                  <c:v>40.46</c:v>
                </c:pt>
                <c:pt idx="472">
                  <c:v>36.01</c:v>
                </c:pt>
                <c:pt idx="473">
                  <c:v>29.6</c:v>
                </c:pt>
                <c:pt idx="474">
                  <c:v>24.67</c:v>
                </c:pt>
                <c:pt idx="475">
                  <c:v>19.55</c:v>
                </c:pt>
                <c:pt idx="476">
                  <c:v>16.86</c:v>
                </c:pt>
                <c:pt idx="477">
                  <c:v>15.71</c:v>
                </c:pt>
                <c:pt idx="478">
                  <c:v>15.18</c:v>
                </c:pt>
                <c:pt idx="479">
                  <c:v>15.09</c:v>
                </c:pt>
                <c:pt idx="480">
                  <c:v>15.93</c:v>
                </c:pt>
                <c:pt idx="481">
                  <c:v>17.05</c:v>
                </c:pt>
                <c:pt idx="482">
                  <c:v>18.3</c:v>
                </c:pt>
                <c:pt idx="483">
                  <c:v>19.739999999999998</c:v>
                </c:pt>
                <c:pt idx="484">
                  <c:v>21.26</c:v>
                </c:pt>
                <c:pt idx="485">
                  <c:v>22.77</c:v>
                </c:pt>
                <c:pt idx="486">
                  <c:v>23.84</c:v>
                </c:pt>
                <c:pt idx="487">
                  <c:v>24.6</c:v>
                </c:pt>
                <c:pt idx="488">
                  <c:v>25.49</c:v>
                </c:pt>
                <c:pt idx="489">
                  <c:v>26.03</c:v>
                </c:pt>
                <c:pt idx="490">
                  <c:v>29.22</c:v>
                </c:pt>
                <c:pt idx="491">
                  <c:v>29.37</c:v>
                </c:pt>
                <c:pt idx="492">
                  <c:v>29.44</c:v>
                </c:pt>
                <c:pt idx="493">
                  <c:v>29.66</c:v>
                </c:pt>
                <c:pt idx="494">
                  <c:v>29.44</c:v>
                </c:pt>
                <c:pt idx="495">
                  <c:v>29.41</c:v>
                </c:pt>
                <c:pt idx="496">
                  <c:v>28.99</c:v>
                </c:pt>
                <c:pt idx="497">
                  <c:v>28.53</c:v>
                </c:pt>
                <c:pt idx="498">
                  <c:v>27.92</c:v>
                </c:pt>
                <c:pt idx="499">
                  <c:v>27.36</c:v>
                </c:pt>
                <c:pt idx="500">
                  <c:v>26.78</c:v>
                </c:pt>
                <c:pt idx="501">
                  <c:v>26.24</c:v>
                </c:pt>
                <c:pt idx="502">
                  <c:v>25.87</c:v>
                </c:pt>
                <c:pt idx="503">
                  <c:v>25.58</c:v>
                </c:pt>
                <c:pt idx="504">
                  <c:v>25.26</c:v>
                </c:pt>
                <c:pt idx="505">
                  <c:v>24.92</c:v>
                </c:pt>
                <c:pt idx="506">
                  <c:v>26.34</c:v>
                </c:pt>
                <c:pt idx="507">
                  <c:v>25.14</c:v>
                </c:pt>
                <c:pt idx="508">
                  <c:v>23.06</c:v>
                </c:pt>
                <c:pt idx="509">
                  <c:v>19.86</c:v>
                </c:pt>
                <c:pt idx="510">
                  <c:v>15.93</c:v>
                </c:pt>
                <c:pt idx="511">
                  <c:v>12.64</c:v>
                </c:pt>
                <c:pt idx="512">
                  <c:v>10.91</c:v>
                </c:pt>
                <c:pt idx="513">
                  <c:v>10.119999999999999</c:v>
                </c:pt>
                <c:pt idx="514">
                  <c:v>9.86</c:v>
                </c:pt>
                <c:pt idx="515">
                  <c:v>9.41</c:v>
                </c:pt>
                <c:pt idx="516">
                  <c:v>9.58</c:v>
                </c:pt>
                <c:pt idx="517">
                  <c:v>10.029999999999999</c:v>
                </c:pt>
                <c:pt idx="518">
                  <c:v>9.92</c:v>
                </c:pt>
                <c:pt idx="519">
                  <c:v>10.79</c:v>
                </c:pt>
                <c:pt idx="520">
                  <c:v>10.83</c:v>
                </c:pt>
                <c:pt idx="521">
                  <c:v>11.39</c:v>
                </c:pt>
                <c:pt idx="522">
                  <c:v>13.33</c:v>
                </c:pt>
                <c:pt idx="523">
                  <c:v>13.14</c:v>
                </c:pt>
                <c:pt idx="524">
                  <c:v>13.41</c:v>
                </c:pt>
                <c:pt idx="525">
                  <c:v>13.65</c:v>
                </c:pt>
                <c:pt idx="526">
                  <c:v>13.95</c:v>
                </c:pt>
                <c:pt idx="527">
                  <c:v>14.09</c:v>
                </c:pt>
                <c:pt idx="528">
                  <c:v>14.51</c:v>
                </c:pt>
                <c:pt idx="529">
                  <c:v>14.18</c:v>
                </c:pt>
                <c:pt idx="530">
                  <c:v>15.01</c:v>
                </c:pt>
                <c:pt idx="531">
                  <c:v>14.95</c:v>
                </c:pt>
                <c:pt idx="532">
                  <c:v>15.7</c:v>
                </c:pt>
                <c:pt idx="533">
                  <c:v>15.49</c:v>
                </c:pt>
                <c:pt idx="534">
                  <c:v>14.48</c:v>
                </c:pt>
                <c:pt idx="535">
                  <c:v>15.58</c:v>
                </c:pt>
                <c:pt idx="536">
                  <c:v>15.42</c:v>
                </c:pt>
                <c:pt idx="537">
                  <c:v>14.6</c:v>
                </c:pt>
                <c:pt idx="538">
                  <c:v>17.05</c:v>
                </c:pt>
                <c:pt idx="539">
                  <c:v>16.260000000000002</c:v>
                </c:pt>
                <c:pt idx="540">
                  <c:v>15.56</c:v>
                </c:pt>
                <c:pt idx="541">
                  <c:v>15.13</c:v>
                </c:pt>
                <c:pt idx="542">
                  <c:v>13.44</c:v>
                </c:pt>
                <c:pt idx="543">
                  <c:v>12.96</c:v>
                </c:pt>
                <c:pt idx="544">
                  <c:v>14.65</c:v>
                </c:pt>
                <c:pt idx="545">
                  <c:v>13.58</c:v>
                </c:pt>
                <c:pt idx="546">
                  <c:v>12.96</c:v>
                </c:pt>
                <c:pt idx="547">
                  <c:v>12.54</c:v>
                </c:pt>
                <c:pt idx="548">
                  <c:v>12.07</c:v>
                </c:pt>
                <c:pt idx="549">
                  <c:v>12.35</c:v>
                </c:pt>
                <c:pt idx="550">
                  <c:v>12.21</c:v>
                </c:pt>
                <c:pt idx="551">
                  <c:v>11.15</c:v>
                </c:pt>
                <c:pt idx="552">
                  <c:v>11.95</c:v>
                </c:pt>
                <c:pt idx="553">
                  <c:v>9.8699999999999992</c:v>
                </c:pt>
                <c:pt idx="554">
                  <c:v>12.26</c:v>
                </c:pt>
                <c:pt idx="555">
                  <c:v>10.95</c:v>
                </c:pt>
                <c:pt idx="556">
                  <c:v>10.39</c:v>
                </c:pt>
                <c:pt idx="557">
                  <c:v>10.92</c:v>
                </c:pt>
                <c:pt idx="558">
                  <c:v>9.82</c:v>
                </c:pt>
                <c:pt idx="559">
                  <c:v>10.25</c:v>
                </c:pt>
                <c:pt idx="560">
                  <c:v>10.07</c:v>
                </c:pt>
                <c:pt idx="561">
                  <c:v>9.64</c:v>
                </c:pt>
                <c:pt idx="562">
                  <c:v>9.34</c:v>
                </c:pt>
                <c:pt idx="563">
                  <c:v>8.9499999999999993</c:v>
                </c:pt>
                <c:pt idx="564">
                  <c:v>9.91</c:v>
                </c:pt>
                <c:pt idx="565">
                  <c:v>11.36</c:v>
                </c:pt>
                <c:pt idx="566">
                  <c:v>14.23</c:v>
                </c:pt>
                <c:pt idx="567">
                  <c:v>10.55</c:v>
                </c:pt>
                <c:pt idx="568">
                  <c:v>15.3</c:v>
                </c:pt>
              </c:numCache>
            </c:numRef>
          </c:yVal>
          <c:smooth val="1"/>
        </c:ser>
        <c:ser>
          <c:idx val="5"/>
          <c:order val="5"/>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(1)'!$G$4:$G$572</c:f>
              <c:numCache>
                <c:formatCode>General</c:formatCode>
                <c:ptCount val="569"/>
                <c:pt idx="0">
                  <c:v>18</c:v>
                </c:pt>
                <c:pt idx="1">
                  <c:v>21</c:v>
                </c:pt>
                <c:pt idx="2">
                  <c:v>19</c:v>
                </c:pt>
                <c:pt idx="3">
                  <c:v>47</c:v>
                </c:pt>
                <c:pt idx="4">
                  <c:v>24.67</c:v>
                </c:pt>
                <c:pt idx="5">
                  <c:v>43</c:v>
                </c:pt>
                <c:pt idx="6">
                  <c:v>40.67</c:v>
                </c:pt>
                <c:pt idx="7">
                  <c:v>28.43</c:v>
                </c:pt>
                <c:pt idx="8">
                  <c:v>13.2</c:v>
                </c:pt>
                <c:pt idx="9">
                  <c:v>21.82</c:v>
                </c:pt>
                <c:pt idx="10">
                  <c:v>33.630000000000003</c:v>
                </c:pt>
                <c:pt idx="11">
                  <c:v>34.630000000000003</c:v>
                </c:pt>
                <c:pt idx="12">
                  <c:v>44.08</c:v>
                </c:pt>
                <c:pt idx="13">
                  <c:v>38.83</c:v>
                </c:pt>
                <c:pt idx="14">
                  <c:v>34.08</c:v>
                </c:pt>
                <c:pt idx="15">
                  <c:v>19.079999999999998</c:v>
                </c:pt>
                <c:pt idx="16">
                  <c:v>14.98</c:v>
                </c:pt>
                <c:pt idx="17">
                  <c:v>11.21</c:v>
                </c:pt>
                <c:pt idx="18">
                  <c:v>32.380000000000003</c:v>
                </c:pt>
                <c:pt idx="19">
                  <c:v>61.58</c:v>
                </c:pt>
                <c:pt idx="20">
                  <c:v>38.83</c:v>
                </c:pt>
                <c:pt idx="21">
                  <c:v>41</c:v>
                </c:pt>
                <c:pt idx="22">
                  <c:v>33.119999999999997</c:v>
                </c:pt>
                <c:pt idx="23">
                  <c:v>24.54</c:v>
                </c:pt>
                <c:pt idx="24">
                  <c:v>13.09</c:v>
                </c:pt>
                <c:pt idx="25">
                  <c:v>31.08</c:v>
                </c:pt>
                <c:pt idx="26">
                  <c:v>26.32</c:v>
                </c:pt>
                <c:pt idx="27">
                  <c:v>29.63</c:v>
                </c:pt>
                <c:pt idx="28">
                  <c:v>42.87</c:v>
                </c:pt>
                <c:pt idx="29">
                  <c:v>25.83</c:v>
                </c:pt>
                <c:pt idx="30">
                  <c:v>11.21</c:v>
                </c:pt>
                <c:pt idx="31">
                  <c:v>4.0199999999999996</c:v>
                </c:pt>
                <c:pt idx="32">
                  <c:v>19.170000000000002</c:v>
                </c:pt>
                <c:pt idx="33">
                  <c:v>0.99</c:v>
                </c:pt>
                <c:pt idx="34">
                  <c:v>40.15</c:v>
                </c:pt>
                <c:pt idx="35">
                  <c:v>40.31</c:v>
                </c:pt>
                <c:pt idx="36">
                  <c:v>23.63</c:v>
                </c:pt>
                <c:pt idx="37">
                  <c:v>14.62</c:v>
                </c:pt>
                <c:pt idx="38">
                  <c:v>12.46</c:v>
                </c:pt>
                <c:pt idx="39">
                  <c:v>19.84</c:v>
                </c:pt>
                <c:pt idx="40">
                  <c:v>14.84</c:v>
                </c:pt>
                <c:pt idx="41">
                  <c:v>23.57</c:v>
                </c:pt>
                <c:pt idx="42">
                  <c:v>23.52</c:v>
                </c:pt>
                <c:pt idx="43">
                  <c:v>28.08</c:v>
                </c:pt>
                <c:pt idx="44">
                  <c:v>17.25</c:v>
                </c:pt>
                <c:pt idx="45">
                  <c:v>4.5</c:v>
                </c:pt>
                <c:pt idx="46">
                  <c:v>8.4600000000000009</c:v>
                </c:pt>
                <c:pt idx="47">
                  <c:v>6.85</c:v>
                </c:pt>
                <c:pt idx="48">
                  <c:v>15.36</c:v>
                </c:pt>
                <c:pt idx="49">
                  <c:v>16.8</c:v>
                </c:pt>
                <c:pt idx="50">
                  <c:v>19.95</c:v>
                </c:pt>
                <c:pt idx="51">
                  <c:v>16.87</c:v>
                </c:pt>
                <c:pt idx="52">
                  <c:v>18.43</c:v>
                </c:pt>
                <c:pt idx="53">
                  <c:v>8.6199999999999992</c:v>
                </c:pt>
                <c:pt idx="54">
                  <c:v>5.01</c:v>
                </c:pt>
                <c:pt idx="55">
                  <c:v>7.74</c:v>
                </c:pt>
                <c:pt idx="56">
                  <c:v>12.35</c:v>
                </c:pt>
                <c:pt idx="57">
                  <c:v>15.45</c:v>
                </c:pt>
                <c:pt idx="58">
                  <c:v>12.5</c:v>
                </c:pt>
                <c:pt idx="59">
                  <c:v>14.58</c:v>
                </c:pt>
                <c:pt idx="60">
                  <c:v>9.0299999999999994</c:v>
                </c:pt>
                <c:pt idx="61">
                  <c:v>6.23</c:v>
                </c:pt>
                <c:pt idx="62">
                  <c:v>1.97</c:v>
                </c:pt>
                <c:pt idx="63">
                  <c:v>4.72</c:v>
                </c:pt>
                <c:pt idx="64">
                  <c:v>12.57</c:v>
                </c:pt>
                <c:pt idx="65">
                  <c:v>9.7200000000000006</c:v>
                </c:pt>
                <c:pt idx="66">
                  <c:v>10.62</c:v>
                </c:pt>
                <c:pt idx="67">
                  <c:v>8.5299999999999994</c:v>
                </c:pt>
                <c:pt idx="68">
                  <c:v>6.28</c:v>
                </c:pt>
                <c:pt idx="69">
                  <c:v>3.34</c:v>
                </c:pt>
                <c:pt idx="70">
                  <c:v>5</c:v>
                </c:pt>
                <c:pt idx="71">
                  <c:v>8.01</c:v>
                </c:pt>
                <c:pt idx="72">
                  <c:v>8.3699999999999992</c:v>
                </c:pt>
                <c:pt idx="73">
                  <c:v>11.95</c:v>
                </c:pt>
                <c:pt idx="74">
                  <c:v>7.27</c:v>
                </c:pt>
                <c:pt idx="75">
                  <c:v>4.0599999999999996</c:v>
                </c:pt>
                <c:pt idx="76">
                  <c:v>5.13</c:v>
                </c:pt>
                <c:pt idx="77">
                  <c:v>5.35</c:v>
                </c:pt>
                <c:pt idx="78">
                  <c:v>6.24</c:v>
                </c:pt>
                <c:pt idx="79">
                  <c:v>6.86</c:v>
                </c:pt>
                <c:pt idx="80">
                  <c:v>6.85</c:v>
                </c:pt>
                <c:pt idx="81">
                  <c:v>8.94</c:v>
                </c:pt>
                <c:pt idx="82">
                  <c:v>5.98</c:v>
                </c:pt>
                <c:pt idx="83">
                  <c:v>4.68</c:v>
                </c:pt>
                <c:pt idx="84">
                  <c:v>4.51</c:v>
                </c:pt>
                <c:pt idx="85">
                  <c:v>5.55</c:v>
                </c:pt>
                <c:pt idx="86">
                  <c:v>5.4</c:v>
                </c:pt>
                <c:pt idx="87">
                  <c:v>6.68</c:v>
                </c:pt>
                <c:pt idx="88">
                  <c:v>6.08</c:v>
                </c:pt>
                <c:pt idx="89">
                  <c:v>5.52</c:v>
                </c:pt>
                <c:pt idx="90">
                  <c:v>5.82</c:v>
                </c:pt>
                <c:pt idx="91">
                  <c:v>4.84</c:v>
                </c:pt>
                <c:pt idx="92">
                  <c:v>4.76</c:v>
                </c:pt>
                <c:pt idx="93">
                  <c:v>4.88</c:v>
                </c:pt>
                <c:pt idx="94">
                  <c:v>5.58</c:v>
                </c:pt>
                <c:pt idx="95">
                  <c:v>6.19</c:v>
                </c:pt>
                <c:pt idx="96">
                  <c:v>6.24</c:v>
                </c:pt>
                <c:pt idx="97">
                  <c:v>6.37</c:v>
                </c:pt>
                <c:pt idx="98">
                  <c:v>5.24</c:v>
                </c:pt>
                <c:pt idx="99">
                  <c:v>4.7699999999999996</c:v>
                </c:pt>
                <c:pt idx="100">
                  <c:v>4.82</c:v>
                </c:pt>
                <c:pt idx="101">
                  <c:v>5.65</c:v>
                </c:pt>
                <c:pt idx="102">
                  <c:v>5.5</c:v>
                </c:pt>
                <c:pt idx="103">
                  <c:v>5.22</c:v>
                </c:pt>
                <c:pt idx="104">
                  <c:v>6</c:v>
                </c:pt>
                <c:pt idx="105">
                  <c:v>5.26</c:v>
                </c:pt>
                <c:pt idx="106">
                  <c:v>4.7300000000000004</c:v>
                </c:pt>
                <c:pt idx="107">
                  <c:v>3.93</c:v>
                </c:pt>
                <c:pt idx="108">
                  <c:v>4.46</c:v>
                </c:pt>
                <c:pt idx="109">
                  <c:v>4.78</c:v>
                </c:pt>
                <c:pt idx="110">
                  <c:v>5.69</c:v>
                </c:pt>
                <c:pt idx="111">
                  <c:v>4.8600000000000003</c:v>
                </c:pt>
                <c:pt idx="112">
                  <c:v>4.72</c:v>
                </c:pt>
                <c:pt idx="113">
                  <c:v>4.8</c:v>
                </c:pt>
                <c:pt idx="114">
                  <c:v>4.41</c:v>
                </c:pt>
                <c:pt idx="115">
                  <c:v>4.72</c:v>
                </c:pt>
                <c:pt idx="116">
                  <c:v>4.75</c:v>
                </c:pt>
                <c:pt idx="117">
                  <c:v>4.6900000000000004</c:v>
                </c:pt>
                <c:pt idx="118">
                  <c:v>4.82</c:v>
                </c:pt>
                <c:pt idx="119">
                  <c:v>4.9000000000000004</c:v>
                </c:pt>
                <c:pt idx="120">
                  <c:v>5.0999999999999996</c:v>
                </c:pt>
                <c:pt idx="121">
                  <c:v>4.1500000000000004</c:v>
                </c:pt>
                <c:pt idx="122">
                  <c:v>4.5</c:v>
                </c:pt>
                <c:pt idx="123">
                  <c:v>4.18</c:v>
                </c:pt>
                <c:pt idx="124">
                  <c:v>4.5599999999999996</c:v>
                </c:pt>
                <c:pt idx="125">
                  <c:v>4.6399999999999997</c:v>
                </c:pt>
                <c:pt idx="126">
                  <c:v>5.01</c:v>
                </c:pt>
                <c:pt idx="127">
                  <c:v>4.8600000000000003</c:v>
                </c:pt>
                <c:pt idx="128">
                  <c:v>4.76</c:v>
                </c:pt>
                <c:pt idx="129">
                  <c:v>4.62</c:v>
                </c:pt>
                <c:pt idx="130">
                  <c:v>4.8499999999999996</c:v>
                </c:pt>
                <c:pt idx="131">
                  <c:v>4.91</c:v>
                </c:pt>
                <c:pt idx="132">
                  <c:v>4.93</c:v>
                </c:pt>
                <c:pt idx="133">
                  <c:v>5.25</c:v>
                </c:pt>
                <c:pt idx="134">
                  <c:v>5.61</c:v>
                </c:pt>
                <c:pt idx="135">
                  <c:v>5.4</c:v>
                </c:pt>
                <c:pt idx="136">
                  <c:v>5.36</c:v>
                </c:pt>
                <c:pt idx="137">
                  <c:v>5.4</c:v>
                </c:pt>
                <c:pt idx="138">
                  <c:v>6.11</c:v>
                </c:pt>
                <c:pt idx="139">
                  <c:v>6.29</c:v>
                </c:pt>
                <c:pt idx="140">
                  <c:v>6.26</c:v>
                </c:pt>
                <c:pt idx="141">
                  <c:v>6.92</c:v>
                </c:pt>
                <c:pt idx="142">
                  <c:v>6.74</c:v>
                </c:pt>
                <c:pt idx="143">
                  <c:v>7.09</c:v>
                </c:pt>
                <c:pt idx="144">
                  <c:v>7.05</c:v>
                </c:pt>
                <c:pt idx="145">
                  <c:v>7.27</c:v>
                </c:pt>
                <c:pt idx="146">
                  <c:v>7.41</c:v>
                </c:pt>
                <c:pt idx="147">
                  <c:v>8.0299999999999994</c:v>
                </c:pt>
                <c:pt idx="148">
                  <c:v>7.88</c:v>
                </c:pt>
                <c:pt idx="149">
                  <c:v>7.73</c:v>
                </c:pt>
                <c:pt idx="150">
                  <c:v>7.86</c:v>
                </c:pt>
                <c:pt idx="151">
                  <c:v>7.73</c:v>
                </c:pt>
                <c:pt idx="152">
                  <c:v>7.95</c:v>
                </c:pt>
                <c:pt idx="153">
                  <c:v>8.1</c:v>
                </c:pt>
                <c:pt idx="154">
                  <c:v>8</c:v>
                </c:pt>
                <c:pt idx="155">
                  <c:v>8.25</c:v>
                </c:pt>
                <c:pt idx="156">
                  <c:v>8.07</c:v>
                </c:pt>
                <c:pt idx="157">
                  <c:v>8.3699999999999992</c:v>
                </c:pt>
                <c:pt idx="158">
                  <c:v>8.25</c:v>
                </c:pt>
                <c:pt idx="159">
                  <c:v>7.98</c:v>
                </c:pt>
                <c:pt idx="160">
                  <c:v>7.98</c:v>
                </c:pt>
                <c:pt idx="161">
                  <c:v>8.34</c:v>
                </c:pt>
                <c:pt idx="162">
                  <c:v>8.2200000000000006</c:v>
                </c:pt>
                <c:pt idx="163">
                  <c:v>7.85</c:v>
                </c:pt>
                <c:pt idx="164">
                  <c:v>7.88</c:v>
                </c:pt>
                <c:pt idx="165">
                  <c:v>7.51</c:v>
                </c:pt>
                <c:pt idx="166">
                  <c:v>7.8</c:v>
                </c:pt>
                <c:pt idx="167">
                  <c:v>7.55</c:v>
                </c:pt>
                <c:pt idx="168">
                  <c:v>7.29</c:v>
                </c:pt>
                <c:pt idx="169">
                  <c:v>7.36</c:v>
                </c:pt>
                <c:pt idx="170">
                  <c:v>7.13</c:v>
                </c:pt>
                <c:pt idx="171">
                  <c:v>6.82</c:v>
                </c:pt>
                <c:pt idx="172">
                  <c:v>6.77</c:v>
                </c:pt>
                <c:pt idx="173">
                  <c:v>6.42</c:v>
                </c:pt>
                <c:pt idx="174">
                  <c:v>6.36</c:v>
                </c:pt>
                <c:pt idx="175">
                  <c:v>6.2</c:v>
                </c:pt>
                <c:pt idx="176">
                  <c:v>6.2</c:v>
                </c:pt>
                <c:pt idx="177">
                  <c:v>6.11</c:v>
                </c:pt>
                <c:pt idx="178">
                  <c:v>6</c:v>
                </c:pt>
                <c:pt idx="179">
                  <c:v>5.72</c:v>
                </c:pt>
                <c:pt idx="180">
                  <c:v>5.51</c:v>
                </c:pt>
                <c:pt idx="181">
                  <c:v>5.62</c:v>
                </c:pt>
                <c:pt idx="182">
                  <c:v>5.47</c:v>
                </c:pt>
                <c:pt idx="183">
                  <c:v>5.64</c:v>
                </c:pt>
                <c:pt idx="184">
                  <c:v>5.56</c:v>
                </c:pt>
                <c:pt idx="185">
                  <c:v>5.35</c:v>
                </c:pt>
                <c:pt idx="186">
                  <c:v>5.23</c:v>
                </c:pt>
                <c:pt idx="187">
                  <c:v>4.91</c:v>
                </c:pt>
                <c:pt idx="188">
                  <c:v>4.97</c:v>
                </c:pt>
                <c:pt idx="189">
                  <c:v>4.95</c:v>
                </c:pt>
                <c:pt idx="190">
                  <c:v>5.14</c:v>
                </c:pt>
                <c:pt idx="191">
                  <c:v>5.15</c:v>
                </c:pt>
                <c:pt idx="192">
                  <c:v>5.24</c:v>
                </c:pt>
                <c:pt idx="193">
                  <c:v>5.08</c:v>
                </c:pt>
                <c:pt idx="194">
                  <c:v>4.84</c:v>
                </c:pt>
                <c:pt idx="195">
                  <c:v>4.78</c:v>
                </c:pt>
                <c:pt idx="196">
                  <c:v>4.6500000000000004</c:v>
                </c:pt>
                <c:pt idx="197">
                  <c:v>4.67</c:v>
                </c:pt>
                <c:pt idx="198">
                  <c:v>4.59</c:v>
                </c:pt>
                <c:pt idx="199">
                  <c:v>4.82</c:v>
                </c:pt>
                <c:pt idx="200">
                  <c:v>4.79</c:v>
                </c:pt>
                <c:pt idx="201">
                  <c:v>4.6100000000000003</c:v>
                </c:pt>
                <c:pt idx="202">
                  <c:v>4.42</c:v>
                </c:pt>
                <c:pt idx="203">
                  <c:v>4.3</c:v>
                </c:pt>
                <c:pt idx="204">
                  <c:v>4.3600000000000003</c:v>
                </c:pt>
                <c:pt idx="205">
                  <c:v>4.3099999999999996</c:v>
                </c:pt>
                <c:pt idx="206">
                  <c:v>4.4400000000000004</c:v>
                </c:pt>
                <c:pt idx="207">
                  <c:v>4.5</c:v>
                </c:pt>
                <c:pt idx="208">
                  <c:v>4.51</c:v>
                </c:pt>
                <c:pt idx="209">
                  <c:v>4.4000000000000004</c:v>
                </c:pt>
                <c:pt idx="210">
                  <c:v>4.09</c:v>
                </c:pt>
                <c:pt idx="211">
                  <c:v>4.18</c:v>
                </c:pt>
                <c:pt idx="212">
                  <c:v>4.2</c:v>
                </c:pt>
                <c:pt idx="213">
                  <c:v>4.22</c:v>
                </c:pt>
                <c:pt idx="214">
                  <c:v>4.41</c:v>
                </c:pt>
                <c:pt idx="215">
                  <c:v>4.3600000000000003</c:v>
                </c:pt>
                <c:pt idx="216">
                  <c:v>4.28</c:v>
                </c:pt>
                <c:pt idx="217">
                  <c:v>3.99</c:v>
                </c:pt>
                <c:pt idx="218">
                  <c:v>3.94</c:v>
                </c:pt>
                <c:pt idx="219">
                  <c:v>3.93</c:v>
                </c:pt>
                <c:pt idx="220">
                  <c:v>3.83</c:v>
                </c:pt>
                <c:pt idx="221">
                  <c:v>3.93</c:v>
                </c:pt>
                <c:pt idx="222">
                  <c:v>4.01</c:v>
                </c:pt>
                <c:pt idx="223">
                  <c:v>3.81</c:v>
                </c:pt>
                <c:pt idx="224">
                  <c:v>3.75</c:v>
                </c:pt>
                <c:pt idx="225">
                  <c:v>3.69</c:v>
                </c:pt>
                <c:pt idx="226">
                  <c:v>3.52</c:v>
                </c:pt>
                <c:pt idx="227">
                  <c:v>3.62</c:v>
                </c:pt>
                <c:pt idx="228">
                  <c:v>3.68</c:v>
                </c:pt>
                <c:pt idx="229">
                  <c:v>3.76</c:v>
                </c:pt>
                <c:pt idx="230">
                  <c:v>3.71</c:v>
                </c:pt>
                <c:pt idx="231">
                  <c:v>3.7</c:v>
                </c:pt>
                <c:pt idx="232">
                  <c:v>3.73</c:v>
                </c:pt>
                <c:pt idx="233">
                  <c:v>3.51</c:v>
                </c:pt>
                <c:pt idx="234">
                  <c:v>3.46</c:v>
                </c:pt>
                <c:pt idx="235">
                  <c:v>3.51</c:v>
                </c:pt>
                <c:pt idx="236">
                  <c:v>3.47</c:v>
                </c:pt>
                <c:pt idx="237">
                  <c:v>3.61</c:v>
                </c:pt>
                <c:pt idx="238">
                  <c:v>3.75</c:v>
                </c:pt>
                <c:pt idx="239">
                  <c:v>3.65</c:v>
                </c:pt>
                <c:pt idx="240">
                  <c:v>3.68</c:v>
                </c:pt>
                <c:pt idx="241">
                  <c:v>3.52</c:v>
                </c:pt>
                <c:pt idx="242">
                  <c:v>3.7</c:v>
                </c:pt>
                <c:pt idx="243">
                  <c:v>3.78</c:v>
                </c:pt>
                <c:pt idx="244">
                  <c:v>3.93</c:v>
                </c:pt>
                <c:pt idx="245">
                  <c:v>4.1100000000000003</c:v>
                </c:pt>
                <c:pt idx="246">
                  <c:v>4.05</c:v>
                </c:pt>
                <c:pt idx="247">
                  <c:v>4.1100000000000003</c:v>
                </c:pt>
                <c:pt idx="248">
                  <c:v>4</c:v>
                </c:pt>
                <c:pt idx="249">
                  <c:v>4.12</c:v>
                </c:pt>
                <c:pt idx="250">
                  <c:v>4.47</c:v>
                </c:pt>
                <c:pt idx="251">
                  <c:v>4.9400000000000004</c:v>
                </c:pt>
                <c:pt idx="252">
                  <c:v>5.3</c:v>
                </c:pt>
                <c:pt idx="253">
                  <c:v>5.91</c:v>
                </c:pt>
                <c:pt idx="254">
                  <c:v>6.49</c:v>
                </c:pt>
                <c:pt idx="255">
                  <c:v>7.1</c:v>
                </c:pt>
                <c:pt idx="256">
                  <c:v>7.61</c:v>
                </c:pt>
                <c:pt idx="257">
                  <c:v>8.6300000000000008</c:v>
                </c:pt>
                <c:pt idx="258">
                  <c:v>9.5399999999999991</c:v>
                </c:pt>
                <c:pt idx="259">
                  <c:v>10.66</c:v>
                </c:pt>
                <c:pt idx="260">
                  <c:v>11.82</c:v>
                </c:pt>
                <c:pt idx="261">
                  <c:v>12.86</c:v>
                </c:pt>
                <c:pt idx="262">
                  <c:v>13.92</c:v>
                </c:pt>
                <c:pt idx="263">
                  <c:v>15.16</c:v>
                </c:pt>
                <c:pt idx="264">
                  <c:v>16.309999999999999</c:v>
                </c:pt>
                <c:pt idx="265">
                  <c:v>17.66</c:v>
                </c:pt>
                <c:pt idx="266">
                  <c:v>19.079999999999998</c:v>
                </c:pt>
                <c:pt idx="267">
                  <c:v>20.73</c:v>
                </c:pt>
                <c:pt idx="268">
                  <c:v>22.3</c:v>
                </c:pt>
                <c:pt idx="269">
                  <c:v>23.77</c:v>
                </c:pt>
                <c:pt idx="270">
                  <c:v>25.3</c:v>
                </c:pt>
                <c:pt idx="271">
                  <c:v>26.85</c:v>
                </c:pt>
                <c:pt idx="272">
                  <c:v>28.39</c:v>
                </c:pt>
                <c:pt idx="273">
                  <c:v>30.17</c:v>
                </c:pt>
                <c:pt idx="274">
                  <c:v>31.87</c:v>
                </c:pt>
                <c:pt idx="275">
                  <c:v>33.58</c:v>
                </c:pt>
                <c:pt idx="276">
                  <c:v>35.200000000000003</c:v>
                </c:pt>
                <c:pt idx="277">
                  <c:v>36.64</c:v>
                </c:pt>
                <c:pt idx="278">
                  <c:v>38</c:v>
                </c:pt>
                <c:pt idx="279">
                  <c:v>39.42</c:v>
                </c:pt>
                <c:pt idx="280">
                  <c:v>40.729999999999997</c:v>
                </c:pt>
                <c:pt idx="281">
                  <c:v>42.29</c:v>
                </c:pt>
                <c:pt idx="282">
                  <c:v>43.62</c:v>
                </c:pt>
                <c:pt idx="283">
                  <c:v>45</c:v>
                </c:pt>
                <c:pt idx="284">
                  <c:v>45.9</c:v>
                </c:pt>
                <c:pt idx="285">
                  <c:v>47.03</c:v>
                </c:pt>
                <c:pt idx="286">
                  <c:v>47.82</c:v>
                </c:pt>
                <c:pt idx="287">
                  <c:v>48.75</c:v>
                </c:pt>
                <c:pt idx="288">
                  <c:v>49.57</c:v>
                </c:pt>
                <c:pt idx="289">
                  <c:v>50.55</c:v>
                </c:pt>
                <c:pt idx="290">
                  <c:v>51.17</c:v>
                </c:pt>
                <c:pt idx="291">
                  <c:v>51.92</c:v>
                </c:pt>
                <c:pt idx="292">
                  <c:v>52.3</c:v>
                </c:pt>
                <c:pt idx="293">
                  <c:v>52.78</c:v>
                </c:pt>
                <c:pt idx="294">
                  <c:v>53.09</c:v>
                </c:pt>
                <c:pt idx="295">
                  <c:v>53.45</c:v>
                </c:pt>
                <c:pt idx="296">
                  <c:v>53.6</c:v>
                </c:pt>
                <c:pt idx="297">
                  <c:v>54.17</c:v>
                </c:pt>
                <c:pt idx="298">
                  <c:v>54.45</c:v>
                </c:pt>
                <c:pt idx="299">
                  <c:v>54.8</c:v>
                </c:pt>
                <c:pt idx="300">
                  <c:v>54.76</c:v>
                </c:pt>
                <c:pt idx="301">
                  <c:v>54.87</c:v>
                </c:pt>
                <c:pt idx="302">
                  <c:v>55.13</c:v>
                </c:pt>
                <c:pt idx="303">
                  <c:v>55.15</c:v>
                </c:pt>
                <c:pt idx="304">
                  <c:v>55.35</c:v>
                </c:pt>
                <c:pt idx="305">
                  <c:v>55.62</c:v>
                </c:pt>
                <c:pt idx="306">
                  <c:v>55.77</c:v>
                </c:pt>
                <c:pt idx="307">
                  <c:v>55.68</c:v>
                </c:pt>
                <c:pt idx="308">
                  <c:v>55.87</c:v>
                </c:pt>
                <c:pt idx="309">
                  <c:v>55.98</c:v>
                </c:pt>
                <c:pt idx="310">
                  <c:v>56.01</c:v>
                </c:pt>
                <c:pt idx="311">
                  <c:v>56.11</c:v>
                </c:pt>
                <c:pt idx="312">
                  <c:v>56.21</c:v>
                </c:pt>
                <c:pt idx="313">
                  <c:v>56.11</c:v>
                </c:pt>
                <c:pt idx="314">
                  <c:v>56.38</c:v>
                </c:pt>
                <c:pt idx="315">
                  <c:v>56.27</c:v>
                </c:pt>
                <c:pt idx="316">
                  <c:v>56.54</c:v>
                </c:pt>
                <c:pt idx="317">
                  <c:v>56.43</c:v>
                </c:pt>
                <c:pt idx="318">
                  <c:v>56.66</c:v>
                </c:pt>
                <c:pt idx="319">
                  <c:v>56.55</c:v>
                </c:pt>
                <c:pt idx="320">
                  <c:v>56.76</c:v>
                </c:pt>
                <c:pt idx="321">
                  <c:v>56.69</c:v>
                </c:pt>
                <c:pt idx="322">
                  <c:v>56.62</c:v>
                </c:pt>
                <c:pt idx="323">
                  <c:v>56.81</c:v>
                </c:pt>
                <c:pt idx="324">
                  <c:v>56.82</c:v>
                </c:pt>
                <c:pt idx="325">
                  <c:v>56.9</c:v>
                </c:pt>
                <c:pt idx="326">
                  <c:v>56.81</c:v>
                </c:pt>
                <c:pt idx="327">
                  <c:v>57.1</c:v>
                </c:pt>
                <c:pt idx="328">
                  <c:v>57.04</c:v>
                </c:pt>
                <c:pt idx="329">
                  <c:v>57.15</c:v>
                </c:pt>
                <c:pt idx="330">
                  <c:v>57.18</c:v>
                </c:pt>
                <c:pt idx="331">
                  <c:v>57.16</c:v>
                </c:pt>
                <c:pt idx="332">
                  <c:v>57.19</c:v>
                </c:pt>
                <c:pt idx="333">
                  <c:v>57.18</c:v>
                </c:pt>
                <c:pt idx="334">
                  <c:v>57.27</c:v>
                </c:pt>
                <c:pt idx="335">
                  <c:v>57.39</c:v>
                </c:pt>
                <c:pt idx="336">
                  <c:v>57.33</c:v>
                </c:pt>
                <c:pt idx="337">
                  <c:v>57.35</c:v>
                </c:pt>
                <c:pt idx="338">
                  <c:v>57.24</c:v>
                </c:pt>
                <c:pt idx="339">
                  <c:v>57.7</c:v>
                </c:pt>
                <c:pt idx="340">
                  <c:v>57.52</c:v>
                </c:pt>
                <c:pt idx="341">
                  <c:v>57.51</c:v>
                </c:pt>
                <c:pt idx="342">
                  <c:v>57.56</c:v>
                </c:pt>
                <c:pt idx="343">
                  <c:v>57.57</c:v>
                </c:pt>
                <c:pt idx="344">
                  <c:v>57.75</c:v>
                </c:pt>
                <c:pt idx="345">
                  <c:v>57.64</c:v>
                </c:pt>
                <c:pt idx="346">
                  <c:v>57.89</c:v>
                </c:pt>
                <c:pt idx="347">
                  <c:v>57.62</c:v>
                </c:pt>
                <c:pt idx="348">
                  <c:v>57.87</c:v>
                </c:pt>
                <c:pt idx="349">
                  <c:v>58.07</c:v>
                </c:pt>
                <c:pt idx="350">
                  <c:v>57.81</c:v>
                </c:pt>
                <c:pt idx="351">
                  <c:v>57.81</c:v>
                </c:pt>
                <c:pt idx="352">
                  <c:v>57.54</c:v>
                </c:pt>
                <c:pt idx="353">
                  <c:v>57.6</c:v>
                </c:pt>
                <c:pt idx="354">
                  <c:v>57.69</c:v>
                </c:pt>
                <c:pt idx="355">
                  <c:v>57.97</c:v>
                </c:pt>
                <c:pt idx="356">
                  <c:v>58.11</c:v>
                </c:pt>
                <c:pt idx="357">
                  <c:v>58.11</c:v>
                </c:pt>
                <c:pt idx="358">
                  <c:v>58.08</c:v>
                </c:pt>
                <c:pt idx="359">
                  <c:v>57.85</c:v>
                </c:pt>
                <c:pt idx="360">
                  <c:v>57.83</c:v>
                </c:pt>
                <c:pt idx="361">
                  <c:v>58.12</c:v>
                </c:pt>
                <c:pt idx="362">
                  <c:v>57.99</c:v>
                </c:pt>
                <c:pt idx="363">
                  <c:v>58.06</c:v>
                </c:pt>
                <c:pt idx="364">
                  <c:v>58.4</c:v>
                </c:pt>
                <c:pt idx="365">
                  <c:v>58.14</c:v>
                </c:pt>
                <c:pt idx="366">
                  <c:v>58.12</c:v>
                </c:pt>
                <c:pt idx="367">
                  <c:v>58.23</c:v>
                </c:pt>
                <c:pt idx="368">
                  <c:v>58.2</c:v>
                </c:pt>
                <c:pt idx="369">
                  <c:v>58.27</c:v>
                </c:pt>
                <c:pt idx="370">
                  <c:v>58.64</c:v>
                </c:pt>
                <c:pt idx="371">
                  <c:v>58.34</c:v>
                </c:pt>
                <c:pt idx="372">
                  <c:v>58.93</c:v>
                </c:pt>
                <c:pt idx="373">
                  <c:v>58.32</c:v>
                </c:pt>
                <c:pt idx="374">
                  <c:v>58.33</c:v>
                </c:pt>
                <c:pt idx="375">
                  <c:v>58.39</c:v>
                </c:pt>
                <c:pt idx="376">
                  <c:v>58.24</c:v>
                </c:pt>
                <c:pt idx="377">
                  <c:v>58.27</c:v>
                </c:pt>
                <c:pt idx="378">
                  <c:v>58.31</c:v>
                </c:pt>
                <c:pt idx="379">
                  <c:v>58.72</c:v>
                </c:pt>
                <c:pt idx="380">
                  <c:v>58.69</c:v>
                </c:pt>
                <c:pt idx="381">
                  <c:v>58.35</c:v>
                </c:pt>
                <c:pt idx="382">
                  <c:v>58.36</c:v>
                </c:pt>
                <c:pt idx="383">
                  <c:v>58.15</c:v>
                </c:pt>
                <c:pt idx="384">
                  <c:v>58.14</c:v>
                </c:pt>
                <c:pt idx="385">
                  <c:v>58.31</c:v>
                </c:pt>
                <c:pt idx="386">
                  <c:v>58.57</c:v>
                </c:pt>
                <c:pt idx="387">
                  <c:v>58.81</c:v>
                </c:pt>
                <c:pt idx="388">
                  <c:v>58.41</c:v>
                </c:pt>
                <c:pt idx="389">
                  <c:v>58.26</c:v>
                </c:pt>
                <c:pt idx="390">
                  <c:v>57.92</c:v>
                </c:pt>
                <c:pt idx="391">
                  <c:v>57.93</c:v>
                </c:pt>
                <c:pt idx="392">
                  <c:v>57.88</c:v>
                </c:pt>
                <c:pt idx="393">
                  <c:v>58.57</c:v>
                </c:pt>
                <c:pt idx="394">
                  <c:v>58.7</c:v>
                </c:pt>
                <c:pt idx="395">
                  <c:v>58.77</c:v>
                </c:pt>
                <c:pt idx="396">
                  <c:v>58.77</c:v>
                </c:pt>
                <c:pt idx="397">
                  <c:v>57.88</c:v>
                </c:pt>
                <c:pt idx="398">
                  <c:v>57.66</c:v>
                </c:pt>
                <c:pt idx="399">
                  <c:v>57.68</c:v>
                </c:pt>
                <c:pt idx="400">
                  <c:v>57.7</c:v>
                </c:pt>
                <c:pt idx="401">
                  <c:v>57.95</c:v>
                </c:pt>
                <c:pt idx="402">
                  <c:v>58.59</c:v>
                </c:pt>
                <c:pt idx="403">
                  <c:v>58.14</c:v>
                </c:pt>
                <c:pt idx="404">
                  <c:v>57.82</c:v>
                </c:pt>
                <c:pt idx="405">
                  <c:v>57.31</c:v>
                </c:pt>
                <c:pt idx="406">
                  <c:v>56.58</c:v>
                </c:pt>
                <c:pt idx="407">
                  <c:v>56.99</c:v>
                </c:pt>
                <c:pt idx="408">
                  <c:v>56.73</c:v>
                </c:pt>
                <c:pt idx="409">
                  <c:v>57.79</c:v>
                </c:pt>
                <c:pt idx="410">
                  <c:v>57.65</c:v>
                </c:pt>
                <c:pt idx="411">
                  <c:v>56.88</c:v>
                </c:pt>
                <c:pt idx="412">
                  <c:v>57</c:v>
                </c:pt>
                <c:pt idx="413">
                  <c:v>56.02</c:v>
                </c:pt>
                <c:pt idx="414">
                  <c:v>55.79</c:v>
                </c:pt>
                <c:pt idx="415">
                  <c:v>56.09</c:v>
                </c:pt>
                <c:pt idx="416">
                  <c:v>55.45</c:v>
                </c:pt>
                <c:pt idx="417">
                  <c:v>55.74</c:v>
                </c:pt>
                <c:pt idx="418">
                  <c:v>56.11</c:v>
                </c:pt>
                <c:pt idx="419">
                  <c:v>55.2</c:v>
                </c:pt>
                <c:pt idx="420">
                  <c:v>54.53</c:v>
                </c:pt>
                <c:pt idx="421">
                  <c:v>54.7</c:v>
                </c:pt>
                <c:pt idx="422">
                  <c:v>54.19</c:v>
                </c:pt>
                <c:pt idx="423">
                  <c:v>55.16</c:v>
                </c:pt>
                <c:pt idx="424">
                  <c:v>54.2</c:v>
                </c:pt>
                <c:pt idx="425">
                  <c:v>54.58</c:v>
                </c:pt>
                <c:pt idx="426">
                  <c:v>54.2</c:v>
                </c:pt>
                <c:pt idx="427">
                  <c:v>53.35</c:v>
                </c:pt>
                <c:pt idx="428">
                  <c:v>53.88</c:v>
                </c:pt>
                <c:pt idx="429">
                  <c:v>53.16</c:v>
                </c:pt>
                <c:pt idx="430">
                  <c:v>52.4</c:v>
                </c:pt>
                <c:pt idx="431">
                  <c:v>54.35</c:v>
                </c:pt>
                <c:pt idx="432">
                  <c:v>54.1</c:v>
                </c:pt>
                <c:pt idx="433">
                  <c:v>54.77</c:v>
                </c:pt>
                <c:pt idx="434">
                  <c:v>53.73</c:v>
                </c:pt>
                <c:pt idx="435">
                  <c:v>53.14</c:v>
                </c:pt>
                <c:pt idx="436">
                  <c:v>53.03</c:v>
                </c:pt>
                <c:pt idx="437">
                  <c:v>53.53</c:v>
                </c:pt>
                <c:pt idx="438">
                  <c:v>52.99</c:v>
                </c:pt>
                <c:pt idx="439">
                  <c:v>54.68</c:v>
                </c:pt>
                <c:pt idx="440">
                  <c:v>55.13</c:v>
                </c:pt>
                <c:pt idx="441">
                  <c:v>55.32</c:v>
                </c:pt>
                <c:pt idx="442">
                  <c:v>52.69</c:v>
                </c:pt>
                <c:pt idx="443">
                  <c:v>52.69</c:v>
                </c:pt>
                <c:pt idx="444">
                  <c:v>51.24</c:v>
                </c:pt>
                <c:pt idx="445">
                  <c:v>52.6</c:v>
                </c:pt>
                <c:pt idx="446">
                  <c:v>53.28</c:v>
                </c:pt>
                <c:pt idx="447">
                  <c:v>53.68</c:v>
                </c:pt>
                <c:pt idx="448">
                  <c:v>53.95</c:v>
                </c:pt>
                <c:pt idx="449">
                  <c:v>54.97</c:v>
                </c:pt>
                <c:pt idx="450">
                  <c:v>56.71</c:v>
                </c:pt>
                <c:pt idx="451">
                  <c:v>57.01</c:v>
                </c:pt>
                <c:pt idx="452">
                  <c:v>58.35</c:v>
                </c:pt>
                <c:pt idx="453">
                  <c:v>58.87</c:v>
                </c:pt>
                <c:pt idx="454">
                  <c:v>58.08</c:v>
                </c:pt>
                <c:pt idx="455">
                  <c:v>56.64</c:v>
                </c:pt>
                <c:pt idx="456">
                  <c:v>54.04</c:v>
                </c:pt>
                <c:pt idx="457">
                  <c:v>51.43</c:v>
                </c:pt>
                <c:pt idx="458">
                  <c:v>52.2</c:v>
                </c:pt>
                <c:pt idx="459">
                  <c:v>50.67</c:v>
                </c:pt>
                <c:pt idx="460">
                  <c:v>49.88</c:v>
                </c:pt>
                <c:pt idx="461">
                  <c:v>49.98</c:v>
                </c:pt>
                <c:pt idx="462">
                  <c:v>50.24</c:v>
                </c:pt>
                <c:pt idx="463">
                  <c:v>49.91</c:v>
                </c:pt>
                <c:pt idx="464">
                  <c:v>49.89</c:v>
                </c:pt>
                <c:pt idx="465">
                  <c:v>49.67</c:v>
                </c:pt>
                <c:pt idx="466">
                  <c:v>49</c:v>
                </c:pt>
                <c:pt idx="467">
                  <c:v>47.78</c:v>
                </c:pt>
                <c:pt idx="468">
                  <c:v>45.86</c:v>
                </c:pt>
                <c:pt idx="469">
                  <c:v>43.25</c:v>
                </c:pt>
                <c:pt idx="470">
                  <c:v>40.47</c:v>
                </c:pt>
                <c:pt idx="471">
                  <c:v>37.450000000000003</c:v>
                </c:pt>
                <c:pt idx="472">
                  <c:v>33.25</c:v>
                </c:pt>
                <c:pt idx="473">
                  <c:v>27.7</c:v>
                </c:pt>
                <c:pt idx="474">
                  <c:v>23.22</c:v>
                </c:pt>
                <c:pt idx="475">
                  <c:v>18.61</c:v>
                </c:pt>
                <c:pt idx="476">
                  <c:v>16.21</c:v>
                </c:pt>
                <c:pt idx="477">
                  <c:v>15.26</c:v>
                </c:pt>
                <c:pt idx="478">
                  <c:v>14.78</c:v>
                </c:pt>
                <c:pt idx="479">
                  <c:v>15.03</c:v>
                </c:pt>
                <c:pt idx="480">
                  <c:v>15.84</c:v>
                </c:pt>
                <c:pt idx="481">
                  <c:v>17.079999999999998</c:v>
                </c:pt>
                <c:pt idx="482">
                  <c:v>18.55</c:v>
                </c:pt>
                <c:pt idx="483">
                  <c:v>19.98</c:v>
                </c:pt>
                <c:pt idx="484">
                  <c:v>21.57</c:v>
                </c:pt>
                <c:pt idx="485">
                  <c:v>23.17</c:v>
                </c:pt>
                <c:pt idx="486">
                  <c:v>24.36</c:v>
                </c:pt>
                <c:pt idx="487">
                  <c:v>25.41</c:v>
                </c:pt>
                <c:pt idx="488">
                  <c:v>26.53</c:v>
                </c:pt>
                <c:pt idx="489">
                  <c:v>27.4</c:v>
                </c:pt>
                <c:pt idx="490">
                  <c:v>30.66</c:v>
                </c:pt>
                <c:pt idx="491">
                  <c:v>31.05</c:v>
                </c:pt>
                <c:pt idx="492">
                  <c:v>31.33</c:v>
                </c:pt>
                <c:pt idx="493">
                  <c:v>30.91</c:v>
                </c:pt>
                <c:pt idx="494">
                  <c:v>30.39</c:v>
                </c:pt>
                <c:pt idx="495">
                  <c:v>29.68</c:v>
                </c:pt>
                <c:pt idx="496">
                  <c:v>29</c:v>
                </c:pt>
                <c:pt idx="497">
                  <c:v>28.4</c:v>
                </c:pt>
                <c:pt idx="498">
                  <c:v>27.87</c:v>
                </c:pt>
                <c:pt idx="499">
                  <c:v>27.35</c:v>
                </c:pt>
                <c:pt idx="500">
                  <c:v>26.69</c:v>
                </c:pt>
                <c:pt idx="501">
                  <c:v>25.89</c:v>
                </c:pt>
                <c:pt idx="502">
                  <c:v>25.73</c:v>
                </c:pt>
                <c:pt idx="503">
                  <c:v>25.55</c:v>
                </c:pt>
                <c:pt idx="504">
                  <c:v>25.6</c:v>
                </c:pt>
                <c:pt idx="505">
                  <c:v>25.2</c:v>
                </c:pt>
                <c:pt idx="506">
                  <c:v>26.83</c:v>
                </c:pt>
                <c:pt idx="507">
                  <c:v>25.79</c:v>
                </c:pt>
                <c:pt idx="508">
                  <c:v>23.82</c:v>
                </c:pt>
                <c:pt idx="509">
                  <c:v>20.28</c:v>
                </c:pt>
                <c:pt idx="510">
                  <c:v>16.02</c:v>
                </c:pt>
                <c:pt idx="511">
                  <c:v>12.49</c:v>
                </c:pt>
                <c:pt idx="512">
                  <c:v>10.85</c:v>
                </c:pt>
                <c:pt idx="513">
                  <c:v>9.65</c:v>
                </c:pt>
                <c:pt idx="514">
                  <c:v>9.42</c:v>
                </c:pt>
                <c:pt idx="515">
                  <c:v>9.31</c:v>
                </c:pt>
                <c:pt idx="516">
                  <c:v>9.26</c:v>
                </c:pt>
                <c:pt idx="517">
                  <c:v>9.76</c:v>
                </c:pt>
                <c:pt idx="518">
                  <c:v>9.7100000000000009</c:v>
                </c:pt>
                <c:pt idx="519">
                  <c:v>10.17</c:v>
                </c:pt>
                <c:pt idx="520">
                  <c:v>11.21</c:v>
                </c:pt>
                <c:pt idx="521">
                  <c:v>11.31</c:v>
                </c:pt>
                <c:pt idx="522">
                  <c:v>13.42</c:v>
                </c:pt>
                <c:pt idx="523">
                  <c:v>13.06</c:v>
                </c:pt>
                <c:pt idx="524">
                  <c:v>13.37</c:v>
                </c:pt>
                <c:pt idx="525">
                  <c:v>13.48</c:v>
                </c:pt>
                <c:pt idx="526">
                  <c:v>14.09</c:v>
                </c:pt>
                <c:pt idx="527">
                  <c:v>13.74</c:v>
                </c:pt>
                <c:pt idx="528">
                  <c:v>13.9</c:v>
                </c:pt>
                <c:pt idx="529">
                  <c:v>14.46</c:v>
                </c:pt>
                <c:pt idx="530">
                  <c:v>14.89</c:v>
                </c:pt>
                <c:pt idx="531">
                  <c:v>14.88</c:v>
                </c:pt>
                <c:pt idx="532">
                  <c:v>15.53</c:v>
                </c:pt>
                <c:pt idx="533">
                  <c:v>15.59</c:v>
                </c:pt>
                <c:pt idx="534">
                  <c:v>15.92</c:v>
                </c:pt>
                <c:pt idx="535">
                  <c:v>15.83</c:v>
                </c:pt>
                <c:pt idx="536">
                  <c:v>16.3</c:v>
                </c:pt>
                <c:pt idx="537">
                  <c:v>16.07</c:v>
                </c:pt>
                <c:pt idx="538">
                  <c:v>17.88</c:v>
                </c:pt>
                <c:pt idx="539">
                  <c:v>16.75</c:v>
                </c:pt>
                <c:pt idx="540">
                  <c:v>15.7</c:v>
                </c:pt>
                <c:pt idx="541">
                  <c:v>15.26</c:v>
                </c:pt>
                <c:pt idx="542">
                  <c:v>15.17</c:v>
                </c:pt>
                <c:pt idx="543">
                  <c:v>14.31</c:v>
                </c:pt>
                <c:pt idx="544">
                  <c:v>13.44</c:v>
                </c:pt>
                <c:pt idx="545">
                  <c:v>12.18</c:v>
                </c:pt>
                <c:pt idx="546">
                  <c:v>12.86</c:v>
                </c:pt>
                <c:pt idx="547">
                  <c:v>11.89</c:v>
                </c:pt>
                <c:pt idx="548">
                  <c:v>11.88</c:v>
                </c:pt>
                <c:pt idx="549">
                  <c:v>12.13</c:v>
                </c:pt>
                <c:pt idx="550">
                  <c:v>11.45</c:v>
                </c:pt>
                <c:pt idx="551">
                  <c:v>11.74</c:v>
                </c:pt>
                <c:pt idx="552">
                  <c:v>11.18</c:v>
                </c:pt>
                <c:pt idx="553">
                  <c:v>9.82</c:v>
                </c:pt>
                <c:pt idx="554">
                  <c:v>9.9600000000000009</c:v>
                </c:pt>
                <c:pt idx="555">
                  <c:v>10.6</c:v>
                </c:pt>
                <c:pt idx="556">
                  <c:v>11.16</c:v>
                </c:pt>
                <c:pt idx="557">
                  <c:v>10.14</c:v>
                </c:pt>
                <c:pt idx="558">
                  <c:v>9.2799999999999994</c:v>
                </c:pt>
                <c:pt idx="559">
                  <c:v>7.55</c:v>
                </c:pt>
                <c:pt idx="560">
                  <c:v>10.43</c:v>
                </c:pt>
                <c:pt idx="561">
                  <c:v>8.42</c:v>
                </c:pt>
                <c:pt idx="562">
                  <c:v>8.8000000000000007</c:v>
                </c:pt>
                <c:pt idx="563">
                  <c:v>10.4</c:v>
                </c:pt>
                <c:pt idx="564">
                  <c:v>8.86</c:v>
                </c:pt>
                <c:pt idx="565">
                  <c:v>9.6999999999999993</c:v>
                </c:pt>
                <c:pt idx="566">
                  <c:v>9.68</c:v>
                </c:pt>
                <c:pt idx="567">
                  <c:v>12.84</c:v>
                </c:pt>
                <c:pt idx="568">
                  <c:v>11.46</c:v>
                </c:pt>
              </c:numCache>
            </c:numRef>
          </c:yVal>
          <c:smooth val="1"/>
        </c:ser>
        <c:ser>
          <c:idx val="6"/>
          <c:order val="6"/>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(1)'!$H$4:$H$572</c:f>
              <c:numCache>
                <c:formatCode>General</c:formatCode>
                <c:ptCount val="569"/>
                <c:pt idx="0">
                  <c:v>41</c:v>
                </c:pt>
                <c:pt idx="1">
                  <c:v>57</c:v>
                </c:pt>
                <c:pt idx="2">
                  <c:v>39</c:v>
                </c:pt>
                <c:pt idx="3">
                  <c:v>27.5</c:v>
                </c:pt>
                <c:pt idx="4">
                  <c:v>32</c:v>
                </c:pt>
                <c:pt idx="5">
                  <c:v>21</c:v>
                </c:pt>
                <c:pt idx="6">
                  <c:v>36</c:v>
                </c:pt>
                <c:pt idx="7">
                  <c:v>22.14</c:v>
                </c:pt>
                <c:pt idx="8">
                  <c:v>59.2</c:v>
                </c:pt>
                <c:pt idx="9">
                  <c:v>52</c:v>
                </c:pt>
                <c:pt idx="10">
                  <c:v>40.56</c:v>
                </c:pt>
                <c:pt idx="11">
                  <c:v>44.13</c:v>
                </c:pt>
                <c:pt idx="12">
                  <c:v>20.92</c:v>
                </c:pt>
                <c:pt idx="13">
                  <c:v>26.83</c:v>
                </c:pt>
                <c:pt idx="14">
                  <c:v>31.96</c:v>
                </c:pt>
                <c:pt idx="15">
                  <c:v>22.36</c:v>
                </c:pt>
                <c:pt idx="16">
                  <c:v>46.17</c:v>
                </c:pt>
                <c:pt idx="17">
                  <c:v>37.9</c:v>
                </c:pt>
                <c:pt idx="18">
                  <c:v>49.82</c:v>
                </c:pt>
                <c:pt idx="19">
                  <c:v>28.42</c:v>
                </c:pt>
                <c:pt idx="20">
                  <c:v>34.65</c:v>
                </c:pt>
                <c:pt idx="21">
                  <c:v>17.03</c:v>
                </c:pt>
                <c:pt idx="22">
                  <c:v>36.94</c:v>
                </c:pt>
                <c:pt idx="23">
                  <c:v>41.3</c:v>
                </c:pt>
                <c:pt idx="24">
                  <c:v>36.43</c:v>
                </c:pt>
                <c:pt idx="25">
                  <c:v>35.15</c:v>
                </c:pt>
                <c:pt idx="26">
                  <c:v>34.51</c:v>
                </c:pt>
                <c:pt idx="27">
                  <c:v>33.78</c:v>
                </c:pt>
                <c:pt idx="28">
                  <c:v>23.82</c:v>
                </c:pt>
                <c:pt idx="29">
                  <c:v>29.28</c:v>
                </c:pt>
                <c:pt idx="30">
                  <c:v>21.45</c:v>
                </c:pt>
                <c:pt idx="31">
                  <c:v>29.12</c:v>
                </c:pt>
                <c:pt idx="32">
                  <c:v>35.14</c:v>
                </c:pt>
                <c:pt idx="33">
                  <c:v>35.49</c:v>
                </c:pt>
                <c:pt idx="34">
                  <c:v>21.34</c:v>
                </c:pt>
                <c:pt idx="35">
                  <c:v>23.8</c:v>
                </c:pt>
                <c:pt idx="36">
                  <c:v>16.36</c:v>
                </c:pt>
                <c:pt idx="37">
                  <c:v>22.43</c:v>
                </c:pt>
                <c:pt idx="38">
                  <c:v>38.659999999999997</c:v>
                </c:pt>
                <c:pt idx="39">
                  <c:v>29.33</c:v>
                </c:pt>
                <c:pt idx="40">
                  <c:v>35.340000000000003</c:v>
                </c:pt>
                <c:pt idx="41">
                  <c:v>12.14</c:v>
                </c:pt>
                <c:pt idx="42">
                  <c:v>18.88</c:v>
                </c:pt>
                <c:pt idx="43">
                  <c:v>26.63</c:v>
                </c:pt>
                <c:pt idx="44">
                  <c:v>12.37</c:v>
                </c:pt>
                <c:pt idx="45">
                  <c:v>22.51</c:v>
                </c:pt>
                <c:pt idx="46">
                  <c:v>24.44</c:v>
                </c:pt>
                <c:pt idx="47">
                  <c:v>24.11</c:v>
                </c:pt>
                <c:pt idx="48">
                  <c:v>17.670000000000002</c:v>
                </c:pt>
                <c:pt idx="49">
                  <c:v>16.8</c:v>
                </c:pt>
                <c:pt idx="50">
                  <c:v>8.8699999999999992</c:v>
                </c:pt>
                <c:pt idx="51">
                  <c:v>12.02</c:v>
                </c:pt>
                <c:pt idx="52">
                  <c:v>15.73</c:v>
                </c:pt>
                <c:pt idx="53">
                  <c:v>12.73</c:v>
                </c:pt>
                <c:pt idx="54">
                  <c:v>14.83</c:v>
                </c:pt>
                <c:pt idx="55">
                  <c:v>11.32</c:v>
                </c:pt>
                <c:pt idx="56">
                  <c:v>15.58</c:v>
                </c:pt>
                <c:pt idx="57">
                  <c:v>9.41</c:v>
                </c:pt>
                <c:pt idx="58">
                  <c:v>9.9</c:v>
                </c:pt>
                <c:pt idx="59">
                  <c:v>10.3</c:v>
                </c:pt>
                <c:pt idx="60">
                  <c:v>8.74</c:v>
                </c:pt>
                <c:pt idx="61">
                  <c:v>14.31</c:v>
                </c:pt>
                <c:pt idx="62">
                  <c:v>12.07</c:v>
                </c:pt>
                <c:pt idx="63">
                  <c:v>12.73</c:v>
                </c:pt>
                <c:pt idx="64">
                  <c:v>9.9499999999999993</c:v>
                </c:pt>
                <c:pt idx="65">
                  <c:v>7.17</c:v>
                </c:pt>
                <c:pt idx="66">
                  <c:v>6.67</c:v>
                </c:pt>
                <c:pt idx="67">
                  <c:v>10.52</c:v>
                </c:pt>
                <c:pt idx="68">
                  <c:v>9.15</c:v>
                </c:pt>
                <c:pt idx="69">
                  <c:v>10.34</c:v>
                </c:pt>
                <c:pt idx="70">
                  <c:v>8.85</c:v>
                </c:pt>
                <c:pt idx="71">
                  <c:v>7.52</c:v>
                </c:pt>
                <c:pt idx="72">
                  <c:v>6.75</c:v>
                </c:pt>
                <c:pt idx="73">
                  <c:v>6.4</c:v>
                </c:pt>
                <c:pt idx="74">
                  <c:v>7.36</c:v>
                </c:pt>
                <c:pt idx="75">
                  <c:v>11.8</c:v>
                </c:pt>
                <c:pt idx="76">
                  <c:v>8.61</c:v>
                </c:pt>
                <c:pt idx="77">
                  <c:v>8.89</c:v>
                </c:pt>
                <c:pt idx="78">
                  <c:v>8.2799999999999994</c:v>
                </c:pt>
                <c:pt idx="79">
                  <c:v>6.67</c:v>
                </c:pt>
                <c:pt idx="80">
                  <c:v>6.53</c:v>
                </c:pt>
                <c:pt idx="81">
                  <c:v>8.5299999999999994</c:v>
                </c:pt>
                <c:pt idx="82">
                  <c:v>6.57</c:v>
                </c:pt>
                <c:pt idx="83">
                  <c:v>9.0399999999999991</c:v>
                </c:pt>
                <c:pt idx="84">
                  <c:v>7.46</c:v>
                </c:pt>
                <c:pt idx="85">
                  <c:v>6.89</c:v>
                </c:pt>
                <c:pt idx="86">
                  <c:v>7.43</c:v>
                </c:pt>
                <c:pt idx="87">
                  <c:v>6.58</c:v>
                </c:pt>
                <c:pt idx="88">
                  <c:v>5.93</c:v>
                </c:pt>
                <c:pt idx="89">
                  <c:v>8.11</c:v>
                </c:pt>
                <c:pt idx="90">
                  <c:v>7.07</c:v>
                </c:pt>
                <c:pt idx="91">
                  <c:v>6.46</c:v>
                </c:pt>
                <c:pt idx="92">
                  <c:v>7.66</c:v>
                </c:pt>
                <c:pt idx="93">
                  <c:v>6.53</c:v>
                </c:pt>
                <c:pt idx="94">
                  <c:v>5.43</c:v>
                </c:pt>
                <c:pt idx="95">
                  <c:v>5.62</c:v>
                </c:pt>
                <c:pt idx="96">
                  <c:v>5.56</c:v>
                </c:pt>
                <c:pt idx="97">
                  <c:v>5.98</c:v>
                </c:pt>
                <c:pt idx="98">
                  <c:v>7.26</c:v>
                </c:pt>
                <c:pt idx="99">
                  <c:v>6.09</c:v>
                </c:pt>
                <c:pt idx="100">
                  <c:v>6.88</c:v>
                </c:pt>
                <c:pt idx="101">
                  <c:v>5.48</c:v>
                </c:pt>
                <c:pt idx="102">
                  <c:v>6.03</c:v>
                </c:pt>
                <c:pt idx="103">
                  <c:v>6.26</c:v>
                </c:pt>
                <c:pt idx="104">
                  <c:v>5.75</c:v>
                </c:pt>
                <c:pt idx="105">
                  <c:v>5.36</c:v>
                </c:pt>
                <c:pt idx="106">
                  <c:v>5.89</c:v>
                </c:pt>
                <c:pt idx="107">
                  <c:v>5.37</c:v>
                </c:pt>
                <c:pt idx="108">
                  <c:v>6.08</c:v>
                </c:pt>
                <c:pt idx="109">
                  <c:v>5.18</c:v>
                </c:pt>
                <c:pt idx="110">
                  <c:v>5.5</c:v>
                </c:pt>
                <c:pt idx="111">
                  <c:v>5.34</c:v>
                </c:pt>
                <c:pt idx="112">
                  <c:v>5.17</c:v>
                </c:pt>
                <c:pt idx="113">
                  <c:v>5.88</c:v>
                </c:pt>
                <c:pt idx="114">
                  <c:v>6.13</c:v>
                </c:pt>
                <c:pt idx="115">
                  <c:v>5.42</c:v>
                </c:pt>
                <c:pt idx="116">
                  <c:v>4.5599999999999996</c:v>
                </c:pt>
                <c:pt idx="117">
                  <c:v>5.25</c:v>
                </c:pt>
                <c:pt idx="118">
                  <c:v>5.22</c:v>
                </c:pt>
                <c:pt idx="119">
                  <c:v>4.96</c:v>
                </c:pt>
                <c:pt idx="120">
                  <c:v>5.91</c:v>
                </c:pt>
                <c:pt idx="121">
                  <c:v>5.25</c:v>
                </c:pt>
                <c:pt idx="122">
                  <c:v>5.44</c:v>
                </c:pt>
                <c:pt idx="123">
                  <c:v>5.65</c:v>
                </c:pt>
                <c:pt idx="124">
                  <c:v>4.66</c:v>
                </c:pt>
                <c:pt idx="125">
                  <c:v>5.68</c:v>
                </c:pt>
                <c:pt idx="126">
                  <c:v>5.0599999999999996</c:v>
                </c:pt>
                <c:pt idx="127">
                  <c:v>5.25</c:v>
                </c:pt>
                <c:pt idx="128">
                  <c:v>5.76</c:v>
                </c:pt>
                <c:pt idx="129">
                  <c:v>5.96</c:v>
                </c:pt>
                <c:pt idx="130">
                  <c:v>6.13</c:v>
                </c:pt>
                <c:pt idx="131">
                  <c:v>5.53</c:v>
                </c:pt>
                <c:pt idx="132">
                  <c:v>5.97</c:v>
                </c:pt>
                <c:pt idx="133">
                  <c:v>6.25</c:v>
                </c:pt>
                <c:pt idx="134">
                  <c:v>6.63</c:v>
                </c:pt>
                <c:pt idx="135">
                  <c:v>6.93</c:v>
                </c:pt>
                <c:pt idx="136">
                  <c:v>6.93</c:v>
                </c:pt>
                <c:pt idx="137">
                  <c:v>7.25</c:v>
                </c:pt>
                <c:pt idx="138">
                  <c:v>7.57</c:v>
                </c:pt>
                <c:pt idx="139">
                  <c:v>7.72</c:v>
                </c:pt>
                <c:pt idx="140">
                  <c:v>8.08</c:v>
                </c:pt>
                <c:pt idx="141">
                  <c:v>8.6199999999999992</c:v>
                </c:pt>
                <c:pt idx="142">
                  <c:v>9.1300000000000008</c:v>
                </c:pt>
                <c:pt idx="143">
                  <c:v>9.4</c:v>
                </c:pt>
                <c:pt idx="144">
                  <c:v>9.49</c:v>
                </c:pt>
                <c:pt idx="145">
                  <c:v>9.6300000000000008</c:v>
                </c:pt>
                <c:pt idx="146">
                  <c:v>9.8000000000000007</c:v>
                </c:pt>
                <c:pt idx="147">
                  <c:v>9.92</c:v>
                </c:pt>
                <c:pt idx="148">
                  <c:v>10.050000000000001</c:v>
                </c:pt>
                <c:pt idx="149">
                  <c:v>10.64</c:v>
                </c:pt>
                <c:pt idx="150">
                  <c:v>10.55</c:v>
                </c:pt>
                <c:pt idx="151">
                  <c:v>10.62</c:v>
                </c:pt>
                <c:pt idx="152">
                  <c:v>10.58</c:v>
                </c:pt>
                <c:pt idx="153">
                  <c:v>10.45</c:v>
                </c:pt>
                <c:pt idx="154">
                  <c:v>10.44</c:v>
                </c:pt>
                <c:pt idx="155">
                  <c:v>10.7</c:v>
                </c:pt>
                <c:pt idx="156">
                  <c:v>10.55</c:v>
                </c:pt>
                <c:pt idx="157">
                  <c:v>10.88</c:v>
                </c:pt>
                <c:pt idx="158">
                  <c:v>10.75</c:v>
                </c:pt>
                <c:pt idx="159">
                  <c:v>10.86</c:v>
                </c:pt>
                <c:pt idx="160">
                  <c:v>10.73</c:v>
                </c:pt>
                <c:pt idx="161">
                  <c:v>10.45</c:v>
                </c:pt>
                <c:pt idx="162">
                  <c:v>10.68</c:v>
                </c:pt>
                <c:pt idx="163">
                  <c:v>10.26</c:v>
                </c:pt>
                <c:pt idx="164">
                  <c:v>10.26</c:v>
                </c:pt>
                <c:pt idx="165">
                  <c:v>10.4</c:v>
                </c:pt>
                <c:pt idx="166">
                  <c:v>10.06</c:v>
                </c:pt>
                <c:pt idx="167">
                  <c:v>9.83</c:v>
                </c:pt>
                <c:pt idx="168">
                  <c:v>9.74</c:v>
                </c:pt>
                <c:pt idx="169">
                  <c:v>9.32</c:v>
                </c:pt>
                <c:pt idx="170">
                  <c:v>9.19</c:v>
                </c:pt>
                <c:pt idx="171">
                  <c:v>9.32</c:v>
                </c:pt>
                <c:pt idx="172">
                  <c:v>8.8800000000000008</c:v>
                </c:pt>
                <c:pt idx="173">
                  <c:v>8.7799999999999994</c:v>
                </c:pt>
                <c:pt idx="174">
                  <c:v>8.2899999999999991</c:v>
                </c:pt>
                <c:pt idx="175">
                  <c:v>8.1300000000000008</c:v>
                </c:pt>
                <c:pt idx="176">
                  <c:v>7.77</c:v>
                </c:pt>
                <c:pt idx="177">
                  <c:v>7.81</c:v>
                </c:pt>
                <c:pt idx="178">
                  <c:v>7.57</c:v>
                </c:pt>
                <c:pt idx="179">
                  <c:v>7.51</c:v>
                </c:pt>
                <c:pt idx="180">
                  <c:v>7.49</c:v>
                </c:pt>
                <c:pt idx="181">
                  <c:v>7.27</c:v>
                </c:pt>
                <c:pt idx="182">
                  <c:v>7.25</c:v>
                </c:pt>
                <c:pt idx="183">
                  <c:v>7.02</c:v>
                </c:pt>
                <c:pt idx="184">
                  <c:v>6.83</c:v>
                </c:pt>
                <c:pt idx="185">
                  <c:v>6.97</c:v>
                </c:pt>
                <c:pt idx="186">
                  <c:v>6.84</c:v>
                </c:pt>
                <c:pt idx="187">
                  <c:v>6.98</c:v>
                </c:pt>
                <c:pt idx="188">
                  <c:v>6.74</c:v>
                </c:pt>
                <c:pt idx="189">
                  <c:v>6.72</c:v>
                </c:pt>
                <c:pt idx="190">
                  <c:v>6.53</c:v>
                </c:pt>
                <c:pt idx="191">
                  <c:v>6.39</c:v>
                </c:pt>
                <c:pt idx="192">
                  <c:v>6.29</c:v>
                </c:pt>
                <c:pt idx="193">
                  <c:v>6.31</c:v>
                </c:pt>
                <c:pt idx="194">
                  <c:v>6.45</c:v>
                </c:pt>
                <c:pt idx="195">
                  <c:v>6.4</c:v>
                </c:pt>
                <c:pt idx="196">
                  <c:v>6.18</c:v>
                </c:pt>
                <c:pt idx="197">
                  <c:v>6.1</c:v>
                </c:pt>
                <c:pt idx="198">
                  <c:v>6</c:v>
                </c:pt>
                <c:pt idx="199">
                  <c:v>5.91</c:v>
                </c:pt>
                <c:pt idx="200">
                  <c:v>5.95</c:v>
                </c:pt>
                <c:pt idx="201">
                  <c:v>5.78</c:v>
                </c:pt>
                <c:pt idx="202">
                  <c:v>5.75</c:v>
                </c:pt>
                <c:pt idx="203">
                  <c:v>5.81</c:v>
                </c:pt>
                <c:pt idx="204">
                  <c:v>5.58</c:v>
                </c:pt>
                <c:pt idx="205">
                  <c:v>5.48</c:v>
                </c:pt>
                <c:pt idx="206">
                  <c:v>5.44</c:v>
                </c:pt>
                <c:pt idx="207">
                  <c:v>5.28</c:v>
                </c:pt>
                <c:pt idx="208">
                  <c:v>5.42</c:v>
                </c:pt>
                <c:pt idx="209">
                  <c:v>5.49</c:v>
                </c:pt>
                <c:pt idx="210">
                  <c:v>5.45</c:v>
                </c:pt>
                <c:pt idx="211">
                  <c:v>5.29</c:v>
                </c:pt>
                <c:pt idx="212">
                  <c:v>5.41</c:v>
                </c:pt>
                <c:pt idx="213">
                  <c:v>5.28</c:v>
                </c:pt>
                <c:pt idx="214">
                  <c:v>5.13</c:v>
                </c:pt>
                <c:pt idx="215">
                  <c:v>5.16</c:v>
                </c:pt>
                <c:pt idx="216">
                  <c:v>5.19</c:v>
                </c:pt>
                <c:pt idx="217">
                  <c:v>4.9400000000000004</c:v>
                </c:pt>
                <c:pt idx="218">
                  <c:v>5.01</c:v>
                </c:pt>
                <c:pt idx="219">
                  <c:v>4.87</c:v>
                </c:pt>
                <c:pt idx="220">
                  <c:v>4.75</c:v>
                </c:pt>
                <c:pt idx="221">
                  <c:v>4.57</c:v>
                </c:pt>
                <c:pt idx="222">
                  <c:v>4.5999999999999996</c:v>
                </c:pt>
                <c:pt idx="223">
                  <c:v>4.49</c:v>
                </c:pt>
                <c:pt idx="224">
                  <c:v>4.6900000000000004</c:v>
                </c:pt>
                <c:pt idx="225">
                  <c:v>4.53</c:v>
                </c:pt>
                <c:pt idx="226">
                  <c:v>4.51</c:v>
                </c:pt>
                <c:pt idx="227">
                  <c:v>4.38</c:v>
                </c:pt>
                <c:pt idx="228">
                  <c:v>4.33</c:v>
                </c:pt>
                <c:pt idx="229">
                  <c:v>4.1900000000000004</c:v>
                </c:pt>
                <c:pt idx="230">
                  <c:v>4.25</c:v>
                </c:pt>
                <c:pt idx="231">
                  <c:v>4.2699999999999996</c:v>
                </c:pt>
                <c:pt idx="232">
                  <c:v>4.26</c:v>
                </c:pt>
                <c:pt idx="233">
                  <c:v>4.22</c:v>
                </c:pt>
                <c:pt idx="234">
                  <c:v>4.3</c:v>
                </c:pt>
                <c:pt idx="235">
                  <c:v>4.0599999999999996</c:v>
                </c:pt>
                <c:pt idx="236">
                  <c:v>3.96</c:v>
                </c:pt>
                <c:pt idx="237">
                  <c:v>4.08</c:v>
                </c:pt>
                <c:pt idx="238">
                  <c:v>4.26</c:v>
                </c:pt>
                <c:pt idx="239">
                  <c:v>4.37</c:v>
                </c:pt>
                <c:pt idx="240">
                  <c:v>4.3899999999999997</c:v>
                </c:pt>
                <c:pt idx="241">
                  <c:v>4.3499999999999996</c:v>
                </c:pt>
                <c:pt idx="242">
                  <c:v>4.45</c:v>
                </c:pt>
                <c:pt idx="243">
                  <c:v>4.37</c:v>
                </c:pt>
                <c:pt idx="244">
                  <c:v>4.49</c:v>
                </c:pt>
                <c:pt idx="245">
                  <c:v>4.57</c:v>
                </c:pt>
                <c:pt idx="246">
                  <c:v>4.71</c:v>
                </c:pt>
                <c:pt idx="247">
                  <c:v>4.97</c:v>
                </c:pt>
                <c:pt idx="248">
                  <c:v>5.0999999999999996</c:v>
                </c:pt>
                <c:pt idx="249">
                  <c:v>5.44</c:v>
                </c:pt>
                <c:pt idx="250">
                  <c:v>5.78</c:v>
                </c:pt>
                <c:pt idx="251">
                  <c:v>6.21</c:v>
                </c:pt>
                <c:pt idx="252">
                  <c:v>6.77</c:v>
                </c:pt>
                <c:pt idx="253">
                  <c:v>7.61</c:v>
                </c:pt>
                <c:pt idx="254">
                  <c:v>8.4</c:v>
                </c:pt>
                <c:pt idx="255">
                  <c:v>9.3800000000000008</c:v>
                </c:pt>
                <c:pt idx="256">
                  <c:v>10.41</c:v>
                </c:pt>
                <c:pt idx="257">
                  <c:v>11.5</c:v>
                </c:pt>
                <c:pt idx="258">
                  <c:v>12.77</c:v>
                </c:pt>
                <c:pt idx="259">
                  <c:v>13.95</c:v>
                </c:pt>
                <c:pt idx="260">
                  <c:v>15.19</c:v>
                </c:pt>
                <c:pt idx="261">
                  <c:v>16.57</c:v>
                </c:pt>
                <c:pt idx="262">
                  <c:v>17.989999999999998</c:v>
                </c:pt>
                <c:pt idx="263">
                  <c:v>19.43</c:v>
                </c:pt>
                <c:pt idx="264">
                  <c:v>21.1</c:v>
                </c:pt>
                <c:pt idx="265">
                  <c:v>22.47</c:v>
                </c:pt>
                <c:pt idx="266">
                  <c:v>24.01</c:v>
                </c:pt>
                <c:pt idx="267">
                  <c:v>25.75</c:v>
                </c:pt>
                <c:pt idx="268">
                  <c:v>27.6</c:v>
                </c:pt>
                <c:pt idx="269">
                  <c:v>29.43</c:v>
                </c:pt>
                <c:pt idx="270">
                  <c:v>31.25</c:v>
                </c:pt>
                <c:pt idx="271">
                  <c:v>33.130000000000003</c:v>
                </c:pt>
                <c:pt idx="272">
                  <c:v>34.869999999999997</c:v>
                </c:pt>
                <c:pt idx="273">
                  <c:v>36.72</c:v>
                </c:pt>
                <c:pt idx="274">
                  <c:v>38.69</c:v>
                </c:pt>
                <c:pt idx="275">
                  <c:v>40.49</c:v>
                </c:pt>
                <c:pt idx="276">
                  <c:v>42.53</c:v>
                </c:pt>
                <c:pt idx="277">
                  <c:v>44.38</c:v>
                </c:pt>
                <c:pt idx="278">
                  <c:v>46.13</c:v>
                </c:pt>
                <c:pt idx="279">
                  <c:v>47.89</c:v>
                </c:pt>
                <c:pt idx="280">
                  <c:v>49.27</c:v>
                </c:pt>
                <c:pt idx="281">
                  <c:v>50.82</c:v>
                </c:pt>
                <c:pt idx="282">
                  <c:v>52.26</c:v>
                </c:pt>
                <c:pt idx="283">
                  <c:v>53.72</c:v>
                </c:pt>
                <c:pt idx="284">
                  <c:v>55.05</c:v>
                </c:pt>
                <c:pt idx="285">
                  <c:v>56.49</c:v>
                </c:pt>
                <c:pt idx="286">
                  <c:v>57.46</c:v>
                </c:pt>
                <c:pt idx="287">
                  <c:v>58.45</c:v>
                </c:pt>
                <c:pt idx="288">
                  <c:v>59.44</c:v>
                </c:pt>
                <c:pt idx="289">
                  <c:v>60.42</c:v>
                </c:pt>
                <c:pt idx="290">
                  <c:v>61.08</c:v>
                </c:pt>
                <c:pt idx="291">
                  <c:v>61.91</c:v>
                </c:pt>
                <c:pt idx="292">
                  <c:v>62.61</c:v>
                </c:pt>
                <c:pt idx="293">
                  <c:v>63.01</c:v>
                </c:pt>
                <c:pt idx="294">
                  <c:v>63.48</c:v>
                </c:pt>
                <c:pt idx="295">
                  <c:v>63.97</c:v>
                </c:pt>
                <c:pt idx="296">
                  <c:v>64.239999999999995</c:v>
                </c:pt>
                <c:pt idx="297">
                  <c:v>64.62</c:v>
                </c:pt>
                <c:pt idx="298">
                  <c:v>64.989999999999995</c:v>
                </c:pt>
                <c:pt idx="299">
                  <c:v>65.39</c:v>
                </c:pt>
                <c:pt idx="300">
                  <c:v>65.53</c:v>
                </c:pt>
                <c:pt idx="301">
                  <c:v>65.63</c:v>
                </c:pt>
                <c:pt idx="302">
                  <c:v>65.8</c:v>
                </c:pt>
                <c:pt idx="303">
                  <c:v>66.010000000000005</c:v>
                </c:pt>
                <c:pt idx="304">
                  <c:v>66.239999999999995</c:v>
                </c:pt>
                <c:pt idx="305">
                  <c:v>66.42</c:v>
                </c:pt>
                <c:pt idx="306">
                  <c:v>66.62</c:v>
                </c:pt>
                <c:pt idx="307">
                  <c:v>66.73</c:v>
                </c:pt>
                <c:pt idx="308">
                  <c:v>66.59</c:v>
                </c:pt>
                <c:pt idx="309">
                  <c:v>66.77</c:v>
                </c:pt>
                <c:pt idx="310">
                  <c:v>66.81</c:v>
                </c:pt>
                <c:pt idx="311">
                  <c:v>66.95</c:v>
                </c:pt>
                <c:pt idx="312">
                  <c:v>67.16</c:v>
                </c:pt>
                <c:pt idx="313">
                  <c:v>67.23</c:v>
                </c:pt>
                <c:pt idx="314">
                  <c:v>67.28</c:v>
                </c:pt>
                <c:pt idx="315">
                  <c:v>67.45</c:v>
                </c:pt>
                <c:pt idx="316">
                  <c:v>67.28</c:v>
                </c:pt>
                <c:pt idx="317">
                  <c:v>67.2</c:v>
                </c:pt>
                <c:pt idx="318">
                  <c:v>67.459999999999994</c:v>
                </c:pt>
                <c:pt idx="319">
                  <c:v>67.33</c:v>
                </c:pt>
                <c:pt idx="320">
                  <c:v>67.599999999999994</c:v>
                </c:pt>
                <c:pt idx="321">
                  <c:v>67.650000000000006</c:v>
                </c:pt>
                <c:pt idx="322">
                  <c:v>67.66</c:v>
                </c:pt>
                <c:pt idx="323">
                  <c:v>67.8</c:v>
                </c:pt>
                <c:pt idx="324">
                  <c:v>67.8</c:v>
                </c:pt>
                <c:pt idx="325">
                  <c:v>67.63</c:v>
                </c:pt>
                <c:pt idx="326">
                  <c:v>67.8</c:v>
                </c:pt>
                <c:pt idx="327">
                  <c:v>68.010000000000005</c:v>
                </c:pt>
                <c:pt idx="328">
                  <c:v>68.040000000000006</c:v>
                </c:pt>
                <c:pt idx="329">
                  <c:v>67.989999999999995</c:v>
                </c:pt>
                <c:pt idx="330">
                  <c:v>68.11</c:v>
                </c:pt>
                <c:pt idx="331">
                  <c:v>68.05</c:v>
                </c:pt>
                <c:pt idx="332">
                  <c:v>68</c:v>
                </c:pt>
                <c:pt idx="333">
                  <c:v>68</c:v>
                </c:pt>
                <c:pt idx="334">
                  <c:v>68.209999999999994</c:v>
                </c:pt>
                <c:pt idx="335">
                  <c:v>68.12</c:v>
                </c:pt>
                <c:pt idx="336">
                  <c:v>68.38</c:v>
                </c:pt>
                <c:pt idx="337">
                  <c:v>68.28</c:v>
                </c:pt>
                <c:pt idx="338">
                  <c:v>68.569999999999993</c:v>
                </c:pt>
                <c:pt idx="339">
                  <c:v>68.48</c:v>
                </c:pt>
                <c:pt idx="340">
                  <c:v>68.400000000000006</c:v>
                </c:pt>
                <c:pt idx="341">
                  <c:v>68.37</c:v>
                </c:pt>
                <c:pt idx="342">
                  <c:v>68.59</c:v>
                </c:pt>
                <c:pt idx="343">
                  <c:v>68.8</c:v>
                </c:pt>
                <c:pt idx="344">
                  <c:v>68.92</c:v>
                </c:pt>
                <c:pt idx="345">
                  <c:v>68.599999999999994</c:v>
                </c:pt>
                <c:pt idx="346">
                  <c:v>68.95</c:v>
                </c:pt>
                <c:pt idx="347">
                  <c:v>68.78</c:v>
                </c:pt>
                <c:pt idx="348">
                  <c:v>69.010000000000005</c:v>
                </c:pt>
                <c:pt idx="349">
                  <c:v>68.88</c:v>
                </c:pt>
                <c:pt idx="350">
                  <c:v>68.95</c:v>
                </c:pt>
                <c:pt idx="351">
                  <c:v>69.17</c:v>
                </c:pt>
                <c:pt idx="352">
                  <c:v>69.09</c:v>
                </c:pt>
                <c:pt idx="353">
                  <c:v>68.86</c:v>
                </c:pt>
                <c:pt idx="354">
                  <c:v>68.930000000000007</c:v>
                </c:pt>
                <c:pt idx="355">
                  <c:v>69.2</c:v>
                </c:pt>
                <c:pt idx="356">
                  <c:v>69.180000000000007</c:v>
                </c:pt>
                <c:pt idx="357">
                  <c:v>69.260000000000005</c:v>
                </c:pt>
                <c:pt idx="358">
                  <c:v>69.48</c:v>
                </c:pt>
                <c:pt idx="359">
                  <c:v>69.290000000000006</c:v>
                </c:pt>
                <c:pt idx="360">
                  <c:v>69.34</c:v>
                </c:pt>
                <c:pt idx="361">
                  <c:v>69.39</c:v>
                </c:pt>
                <c:pt idx="362">
                  <c:v>69.099999999999994</c:v>
                </c:pt>
                <c:pt idx="363">
                  <c:v>69.03</c:v>
                </c:pt>
                <c:pt idx="364">
                  <c:v>69.55</c:v>
                </c:pt>
                <c:pt idx="365">
                  <c:v>69.27</c:v>
                </c:pt>
                <c:pt idx="366">
                  <c:v>69.7</c:v>
                </c:pt>
                <c:pt idx="367">
                  <c:v>69.64</c:v>
                </c:pt>
                <c:pt idx="368">
                  <c:v>69.34</c:v>
                </c:pt>
                <c:pt idx="369">
                  <c:v>69.39</c:v>
                </c:pt>
                <c:pt idx="370">
                  <c:v>69.59</c:v>
                </c:pt>
                <c:pt idx="371">
                  <c:v>69.319999999999993</c:v>
                </c:pt>
                <c:pt idx="372">
                  <c:v>69.849999999999994</c:v>
                </c:pt>
                <c:pt idx="373">
                  <c:v>69.83</c:v>
                </c:pt>
                <c:pt idx="374">
                  <c:v>69.61</c:v>
                </c:pt>
                <c:pt idx="375">
                  <c:v>69.5</c:v>
                </c:pt>
                <c:pt idx="376">
                  <c:v>69.650000000000006</c:v>
                </c:pt>
                <c:pt idx="377">
                  <c:v>69.290000000000006</c:v>
                </c:pt>
                <c:pt idx="378">
                  <c:v>69.27</c:v>
                </c:pt>
                <c:pt idx="379">
                  <c:v>69.47</c:v>
                </c:pt>
                <c:pt idx="380">
                  <c:v>69.349999999999994</c:v>
                </c:pt>
                <c:pt idx="381">
                  <c:v>70.02</c:v>
                </c:pt>
                <c:pt idx="382">
                  <c:v>69.91</c:v>
                </c:pt>
                <c:pt idx="383">
                  <c:v>69.260000000000005</c:v>
                </c:pt>
                <c:pt idx="384">
                  <c:v>69.63</c:v>
                </c:pt>
                <c:pt idx="385">
                  <c:v>69.260000000000005</c:v>
                </c:pt>
                <c:pt idx="386">
                  <c:v>69.819999999999993</c:v>
                </c:pt>
                <c:pt idx="387">
                  <c:v>69.33</c:v>
                </c:pt>
                <c:pt idx="388">
                  <c:v>69.92</c:v>
                </c:pt>
                <c:pt idx="389">
                  <c:v>69.599999999999994</c:v>
                </c:pt>
                <c:pt idx="390">
                  <c:v>69.56</c:v>
                </c:pt>
                <c:pt idx="391">
                  <c:v>69.08</c:v>
                </c:pt>
                <c:pt idx="392">
                  <c:v>68.78</c:v>
                </c:pt>
                <c:pt idx="393">
                  <c:v>69.19</c:v>
                </c:pt>
                <c:pt idx="394">
                  <c:v>69.63</c:v>
                </c:pt>
                <c:pt idx="395">
                  <c:v>70.22</c:v>
                </c:pt>
                <c:pt idx="396">
                  <c:v>69.45</c:v>
                </c:pt>
                <c:pt idx="397">
                  <c:v>69.069999999999993</c:v>
                </c:pt>
                <c:pt idx="398">
                  <c:v>68.58</c:v>
                </c:pt>
                <c:pt idx="399">
                  <c:v>68.64</c:v>
                </c:pt>
                <c:pt idx="400">
                  <c:v>68.77</c:v>
                </c:pt>
                <c:pt idx="401">
                  <c:v>68.489999999999995</c:v>
                </c:pt>
                <c:pt idx="402">
                  <c:v>69.14</c:v>
                </c:pt>
                <c:pt idx="403">
                  <c:v>69.28</c:v>
                </c:pt>
                <c:pt idx="404">
                  <c:v>68.400000000000006</c:v>
                </c:pt>
                <c:pt idx="405">
                  <c:v>68.34</c:v>
                </c:pt>
                <c:pt idx="406">
                  <c:v>67.59</c:v>
                </c:pt>
                <c:pt idx="407">
                  <c:v>67.37</c:v>
                </c:pt>
                <c:pt idx="408">
                  <c:v>67.209999999999994</c:v>
                </c:pt>
                <c:pt idx="409">
                  <c:v>67.8</c:v>
                </c:pt>
                <c:pt idx="410">
                  <c:v>67.56</c:v>
                </c:pt>
                <c:pt idx="411">
                  <c:v>68.33</c:v>
                </c:pt>
                <c:pt idx="412">
                  <c:v>67.98</c:v>
                </c:pt>
                <c:pt idx="413">
                  <c:v>67.69</c:v>
                </c:pt>
                <c:pt idx="414">
                  <c:v>66.13</c:v>
                </c:pt>
                <c:pt idx="415">
                  <c:v>66.510000000000005</c:v>
                </c:pt>
                <c:pt idx="416">
                  <c:v>65.790000000000006</c:v>
                </c:pt>
                <c:pt idx="417">
                  <c:v>65.81</c:v>
                </c:pt>
                <c:pt idx="418">
                  <c:v>65.64</c:v>
                </c:pt>
                <c:pt idx="419">
                  <c:v>65.900000000000006</c:v>
                </c:pt>
                <c:pt idx="420">
                  <c:v>65.7</c:v>
                </c:pt>
                <c:pt idx="421">
                  <c:v>65.930000000000007</c:v>
                </c:pt>
                <c:pt idx="422">
                  <c:v>64.680000000000007</c:v>
                </c:pt>
                <c:pt idx="423">
                  <c:v>64.290000000000006</c:v>
                </c:pt>
                <c:pt idx="424">
                  <c:v>64.13</c:v>
                </c:pt>
                <c:pt idx="425">
                  <c:v>63.84</c:v>
                </c:pt>
                <c:pt idx="426">
                  <c:v>64.27</c:v>
                </c:pt>
                <c:pt idx="427">
                  <c:v>64.349999999999994</c:v>
                </c:pt>
                <c:pt idx="428">
                  <c:v>63.76</c:v>
                </c:pt>
                <c:pt idx="429">
                  <c:v>62.16</c:v>
                </c:pt>
                <c:pt idx="430">
                  <c:v>62.34</c:v>
                </c:pt>
                <c:pt idx="431">
                  <c:v>63.41</c:v>
                </c:pt>
                <c:pt idx="432">
                  <c:v>63.16</c:v>
                </c:pt>
                <c:pt idx="433">
                  <c:v>62.89</c:v>
                </c:pt>
                <c:pt idx="434">
                  <c:v>63.13</c:v>
                </c:pt>
                <c:pt idx="435">
                  <c:v>62.31</c:v>
                </c:pt>
                <c:pt idx="436">
                  <c:v>63.29</c:v>
                </c:pt>
                <c:pt idx="437">
                  <c:v>63.05</c:v>
                </c:pt>
                <c:pt idx="438">
                  <c:v>63.21</c:v>
                </c:pt>
                <c:pt idx="439">
                  <c:v>64.36</c:v>
                </c:pt>
                <c:pt idx="440">
                  <c:v>64.25</c:v>
                </c:pt>
                <c:pt idx="441">
                  <c:v>64.209999999999994</c:v>
                </c:pt>
                <c:pt idx="442">
                  <c:v>62.32</c:v>
                </c:pt>
                <c:pt idx="443">
                  <c:v>61.4</c:v>
                </c:pt>
                <c:pt idx="444">
                  <c:v>62.15</c:v>
                </c:pt>
                <c:pt idx="445">
                  <c:v>62.25</c:v>
                </c:pt>
                <c:pt idx="446">
                  <c:v>63.47</c:v>
                </c:pt>
                <c:pt idx="447">
                  <c:v>63.55</c:v>
                </c:pt>
                <c:pt idx="448">
                  <c:v>62.96</c:v>
                </c:pt>
                <c:pt idx="449">
                  <c:v>63.58</c:v>
                </c:pt>
                <c:pt idx="450">
                  <c:v>65.63</c:v>
                </c:pt>
                <c:pt idx="451">
                  <c:v>66.84</c:v>
                </c:pt>
                <c:pt idx="452">
                  <c:v>67.58</c:v>
                </c:pt>
                <c:pt idx="453">
                  <c:v>67.89</c:v>
                </c:pt>
                <c:pt idx="454">
                  <c:v>67.41</c:v>
                </c:pt>
                <c:pt idx="455">
                  <c:v>65.7</c:v>
                </c:pt>
                <c:pt idx="456">
                  <c:v>62.33</c:v>
                </c:pt>
                <c:pt idx="457">
                  <c:v>59.13</c:v>
                </c:pt>
                <c:pt idx="458">
                  <c:v>59.69</c:v>
                </c:pt>
                <c:pt idx="459">
                  <c:v>57.86</c:v>
                </c:pt>
                <c:pt idx="460">
                  <c:v>57.58</c:v>
                </c:pt>
                <c:pt idx="461">
                  <c:v>56.76</c:v>
                </c:pt>
                <c:pt idx="462">
                  <c:v>57</c:v>
                </c:pt>
                <c:pt idx="463">
                  <c:v>56.67</c:v>
                </c:pt>
                <c:pt idx="464">
                  <c:v>56.45</c:v>
                </c:pt>
                <c:pt idx="465">
                  <c:v>56.38</c:v>
                </c:pt>
                <c:pt idx="466">
                  <c:v>55.54</c:v>
                </c:pt>
                <c:pt idx="467">
                  <c:v>53.94</c:v>
                </c:pt>
                <c:pt idx="468">
                  <c:v>51.63</c:v>
                </c:pt>
                <c:pt idx="469">
                  <c:v>48.49</c:v>
                </c:pt>
                <c:pt idx="470">
                  <c:v>45.12</c:v>
                </c:pt>
                <c:pt idx="471">
                  <c:v>41.86</c:v>
                </c:pt>
                <c:pt idx="472">
                  <c:v>36.950000000000003</c:v>
                </c:pt>
                <c:pt idx="473">
                  <c:v>30.53</c:v>
                </c:pt>
                <c:pt idx="474">
                  <c:v>25.33</c:v>
                </c:pt>
                <c:pt idx="475">
                  <c:v>20.18</c:v>
                </c:pt>
                <c:pt idx="476">
                  <c:v>17.52</c:v>
                </c:pt>
                <c:pt idx="477">
                  <c:v>16.190000000000001</c:v>
                </c:pt>
                <c:pt idx="478">
                  <c:v>15.68</c:v>
                </c:pt>
                <c:pt idx="479">
                  <c:v>15.87</c:v>
                </c:pt>
                <c:pt idx="480">
                  <c:v>16.7</c:v>
                </c:pt>
                <c:pt idx="481">
                  <c:v>18</c:v>
                </c:pt>
                <c:pt idx="482">
                  <c:v>19.39</c:v>
                </c:pt>
                <c:pt idx="483">
                  <c:v>21.12</c:v>
                </c:pt>
                <c:pt idx="484">
                  <c:v>22.79</c:v>
                </c:pt>
                <c:pt idx="485">
                  <c:v>24.38</c:v>
                </c:pt>
                <c:pt idx="486">
                  <c:v>25.73</c:v>
                </c:pt>
                <c:pt idx="487">
                  <c:v>26.84</c:v>
                </c:pt>
                <c:pt idx="488">
                  <c:v>27.86</c:v>
                </c:pt>
                <c:pt idx="489">
                  <c:v>28.76</c:v>
                </c:pt>
                <c:pt idx="490">
                  <c:v>32.04</c:v>
                </c:pt>
                <c:pt idx="491">
                  <c:v>32.520000000000003</c:v>
                </c:pt>
                <c:pt idx="492">
                  <c:v>32.83</c:v>
                </c:pt>
                <c:pt idx="493">
                  <c:v>32.54</c:v>
                </c:pt>
                <c:pt idx="494">
                  <c:v>32.11</c:v>
                </c:pt>
                <c:pt idx="495">
                  <c:v>31.28</c:v>
                </c:pt>
                <c:pt idx="496">
                  <c:v>30.58</c:v>
                </c:pt>
                <c:pt idx="497">
                  <c:v>29.88</c:v>
                </c:pt>
                <c:pt idx="498">
                  <c:v>29.37</c:v>
                </c:pt>
                <c:pt idx="499">
                  <c:v>28.67</c:v>
                </c:pt>
                <c:pt idx="500">
                  <c:v>28.05</c:v>
                </c:pt>
                <c:pt idx="501">
                  <c:v>27.27</c:v>
                </c:pt>
                <c:pt idx="502">
                  <c:v>27.17</c:v>
                </c:pt>
                <c:pt idx="503">
                  <c:v>26.73</c:v>
                </c:pt>
                <c:pt idx="504">
                  <c:v>26.62</c:v>
                </c:pt>
                <c:pt idx="505">
                  <c:v>26.29</c:v>
                </c:pt>
                <c:pt idx="506">
                  <c:v>27.96</c:v>
                </c:pt>
                <c:pt idx="507">
                  <c:v>26.87</c:v>
                </c:pt>
                <c:pt idx="508">
                  <c:v>24.37</c:v>
                </c:pt>
                <c:pt idx="509">
                  <c:v>20.82</c:v>
                </c:pt>
                <c:pt idx="510">
                  <c:v>16.309999999999999</c:v>
                </c:pt>
                <c:pt idx="511">
                  <c:v>12.65</c:v>
                </c:pt>
                <c:pt idx="512">
                  <c:v>10.72</c:v>
                </c:pt>
                <c:pt idx="513">
                  <c:v>9.9499999999999993</c:v>
                </c:pt>
                <c:pt idx="514">
                  <c:v>9.24</c:v>
                </c:pt>
                <c:pt idx="515">
                  <c:v>9.17</c:v>
                </c:pt>
                <c:pt idx="516">
                  <c:v>9.15</c:v>
                </c:pt>
                <c:pt idx="517">
                  <c:v>9.48</c:v>
                </c:pt>
                <c:pt idx="518">
                  <c:v>9.18</c:v>
                </c:pt>
                <c:pt idx="519">
                  <c:v>10.24</c:v>
                </c:pt>
                <c:pt idx="520">
                  <c:v>10.83</c:v>
                </c:pt>
                <c:pt idx="521">
                  <c:v>11.42</c:v>
                </c:pt>
                <c:pt idx="522">
                  <c:v>12.71</c:v>
                </c:pt>
                <c:pt idx="523">
                  <c:v>12.98</c:v>
                </c:pt>
                <c:pt idx="524">
                  <c:v>13.09</c:v>
                </c:pt>
                <c:pt idx="525">
                  <c:v>13.32</c:v>
                </c:pt>
                <c:pt idx="526">
                  <c:v>14.25</c:v>
                </c:pt>
                <c:pt idx="527">
                  <c:v>13.89</c:v>
                </c:pt>
                <c:pt idx="528">
                  <c:v>14.32</c:v>
                </c:pt>
                <c:pt idx="529">
                  <c:v>14.88</c:v>
                </c:pt>
                <c:pt idx="530">
                  <c:v>15.25</c:v>
                </c:pt>
                <c:pt idx="531">
                  <c:v>15.64</c:v>
                </c:pt>
                <c:pt idx="532">
                  <c:v>16.309999999999999</c:v>
                </c:pt>
                <c:pt idx="533">
                  <c:v>15.76</c:v>
                </c:pt>
                <c:pt idx="534">
                  <c:v>15.07</c:v>
                </c:pt>
                <c:pt idx="535">
                  <c:v>16.53</c:v>
                </c:pt>
                <c:pt idx="536">
                  <c:v>16.170000000000002</c:v>
                </c:pt>
                <c:pt idx="537">
                  <c:v>16.09</c:v>
                </c:pt>
                <c:pt idx="538">
                  <c:v>17.37</c:v>
                </c:pt>
                <c:pt idx="539">
                  <c:v>16.66</c:v>
                </c:pt>
                <c:pt idx="540">
                  <c:v>16.579999999999998</c:v>
                </c:pt>
                <c:pt idx="541">
                  <c:v>14.31</c:v>
                </c:pt>
                <c:pt idx="542">
                  <c:v>14.64</c:v>
                </c:pt>
                <c:pt idx="543">
                  <c:v>13.61</c:v>
                </c:pt>
                <c:pt idx="544">
                  <c:v>13.67</c:v>
                </c:pt>
                <c:pt idx="545">
                  <c:v>13.5</c:v>
                </c:pt>
                <c:pt idx="546">
                  <c:v>13.54</c:v>
                </c:pt>
                <c:pt idx="547">
                  <c:v>13.2</c:v>
                </c:pt>
                <c:pt idx="548">
                  <c:v>11.81</c:v>
                </c:pt>
                <c:pt idx="549">
                  <c:v>12.52</c:v>
                </c:pt>
                <c:pt idx="550">
                  <c:v>11.52</c:v>
                </c:pt>
                <c:pt idx="551">
                  <c:v>11.29</c:v>
                </c:pt>
                <c:pt idx="552">
                  <c:v>10.78</c:v>
                </c:pt>
                <c:pt idx="553">
                  <c:v>11.39</c:v>
                </c:pt>
                <c:pt idx="554">
                  <c:v>10.48</c:v>
                </c:pt>
                <c:pt idx="555">
                  <c:v>11.33</c:v>
                </c:pt>
                <c:pt idx="556">
                  <c:v>8.1</c:v>
                </c:pt>
                <c:pt idx="557">
                  <c:v>10.91</c:v>
                </c:pt>
                <c:pt idx="558">
                  <c:v>10.68</c:v>
                </c:pt>
                <c:pt idx="559">
                  <c:v>10.11</c:v>
                </c:pt>
                <c:pt idx="560">
                  <c:v>7.7</c:v>
                </c:pt>
                <c:pt idx="561">
                  <c:v>10.63</c:v>
                </c:pt>
                <c:pt idx="562">
                  <c:v>10.050000000000001</c:v>
                </c:pt>
                <c:pt idx="563">
                  <c:v>8.9</c:v>
                </c:pt>
                <c:pt idx="564">
                  <c:v>7.34</c:v>
                </c:pt>
                <c:pt idx="565">
                  <c:v>12.45</c:v>
                </c:pt>
                <c:pt idx="566">
                  <c:v>12.83</c:v>
                </c:pt>
                <c:pt idx="567">
                  <c:v>12.11</c:v>
                </c:pt>
                <c:pt idx="568">
                  <c:v>10.85</c:v>
                </c:pt>
              </c:numCache>
            </c:numRef>
          </c:yVal>
          <c:smooth val="1"/>
        </c:ser>
        <c:ser>
          <c:idx val="7"/>
          <c:order val="7"/>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(1)'!$I$4:$I$572</c:f>
              <c:numCache>
                <c:formatCode>General</c:formatCode>
                <c:ptCount val="569"/>
                <c:pt idx="0">
                  <c:v>19</c:v>
                </c:pt>
                <c:pt idx="1">
                  <c:v>31</c:v>
                </c:pt>
                <c:pt idx="2">
                  <c:v>30.5</c:v>
                </c:pt>
                <c:pt idx="3">
                  <c:v>42</c:v>
                </c:pt>
                <c:pt idx="4">
                  <c:v>27.67</c:v>
                </c:pt>
                <c:pt idx="5">
                  <c:v>30.33</c:v>
                </c:pt>
                <c:pt idx="6">
                  <c:v>21.33</c:v>
                </c:pt>
                <c:pt idx="7">
                  <c:v>17</c:v>
                </c:pt>
                <c:pt idx="8">
                  <c:v>4.4000000000000004</c:v>
                </c:pt>
                <c:pt idx="9">
                  <c:v>45</c:v>
                </c:pt>
                <c:pt idx="10">
                  <c:v>35.5</c:v>
                </c:pt>
                <c:pt idx="11">
                  <c:v>36.630000000000003</c:v>
                </c:pt>
                <c:pt idx="12">
                  <c:v>35.04</c:v>
                </c:pt>
                <c:pt idx="13">
                  <c:v>38.130000000000003</c:v>
                </c:pt>
                <c:pt idx="14">
                  <c:v>35.5</c:v>
                </c:pt>
                <c:pt idx="15">
                  <c:v>13.64</c:v>
                </c:pt>
                <c:pt idx="16">
                  <c:v>25.17</c:v>
                </c:pt>
                <c:pt idx="17">
                  <c:v>42.71</c:v>
                </c:pt>
                <c:pt idx="18">
                  <c:v>37.369999999999997</c:v>
                </c:pt>
                <c:pt idx="19">
                  <c:v>40.61</c:v>
                </c:pt>
                <c:pt idx="20">
                  <c:v>53.76</c:v>
                </c:pt>
                <c:pt idx="21">
                  <c:v>35.32</c:v>
                </c:pt>
                <c:pt idx="22">
                  <c:v>38.21</c:v>
                </c:pt>
                <c:pt idx="23">
                  <c:v>22.75</c:v>
                </c:pt>
                <c:pt idx="24">
                  <c:v>9.11</c:v>
                </c:pt>
                <c:pt idx="25">
                  <c:v>18.850000000000001</c:v>
                </c:pt>
                <c:pt idx="26">
                  <c:v>25.74</c:v>
                </c:pt>
                <c:pt idx="27">
                  <c:v>29.63</c:v>
                </c:pt>
                <c:pt idx="28">
                  <c:v>32.159999999999997</c:v>
                </c:pt>
                <c:pt idx="29">
                  <c:v>33.869999999999997</c:v>
                </c:pt>
                <c:pt idx="30">
                  <c:v>20.97</c:v>
                </c:pt>
                <c:pt idx="31">
                  <c:v>23.6</c:v>
                </c:pt>
                <c:pt idx="32">
                  <c:v>29.28</c:v>
                </c:pt>
                <c:pt idx="33">
                  <c:v>25.63</c:v>
                </c:pt>
                <c:pt idx="34">
                  <c:v>24.39</c:v>
                </c:pt>
                <c:pt idx="35">
                  <c:v>31.57</c:v>
                </c:pt>
                <c:pt idx="36">
                  <c:v>15.45</c:v>
                </c:pt>
                <c:pt idx="37">
                  <c:v>22.43</c:v>
                </c:pt>
                <c:pt idx="38">
                  <c:v>13.32</c:v>
                </c:pt>
                <c:pt idx="39">
                  <c:v>23.29</c:v>
                </c:pt>
                <c:pt idx="40">
                  <c:v>15.71</c:v>
                </c:pt>
                <c:pt idx="41">
                  <c:v>27.14</c:v>
                </c:pt>
                <c:pt idx="42">
                  <c:v>14.91</c:v>
                </c:pt>
                <c:pt idx="43">
                  <c:v>26.26</c:v>
                </c:pt>
                <c:pt idx="44">
                  <c:v>12.7</c:v>
                </c:pt>
                <c:pt idx="45">
                  <c:v>13.82</c:v>
                </c:pt>
                <c:pt idx="46">
                  <c:v>15.35</c:v>
                </c:pt>
                <c:pt idx="47">
                  <c:v>18.45</c:v>
                </c:pt>
                <c:pt idx="48">
                  <c:v>15.36</c:v>
                </c:pt>
                <c:pt idx="49">
                  <c:v>12.95</c:v>
                </c:pt>
                <c:pt idx="50">
                  <c:v>12.56</c:v>
                </c:pt>
                <c:pt idx="51">
                  <c:v>9.4700000000000006</c:v>
                </c:pt>
                <c:pt idx="52">
                  <c:v>15.51</c:v>
                </c:pt>
                <c:pt idx="53">
                  <c:v>12.32</c:v>
                </c:pt>
                <c:pt idx="54">
                  <c:v>9.0500000000000007</c:v>
                </c:pt>
                <c:pt idx="55">
                  <c:v>12.45</c:v>
                </c:pt>
                <c:pt idx="56">
                  <c:v>7.98</c:v>
                </c:pt>
                <c:pt idx="57">
                  <c:v>12.61</c:v>
                </c:pt>
                <c:pt idx="58">
                  <c:v>8.77</c:v>
                </c:pt>
                <c:pt idx="59">
                  <c:v>9.82</c:v>
                </c:pt>
                <c:pt idx="60">
                  <c:v>9.33</c:v>
                </c:pt>
                <c:pt idx="61">
                  <c:v>4.53</c:v>
                </c:pt>
                <c:pt idx="62">
                  <c:v>8.42</c:v>
                </c:pt>
                <c:pt idx="63">
                  <c:v>10.11</c:v>
                </c:pt>
                <c:pt idx="64">
                  <c:v>6.42</c:v>
                </c:pt>
                <c:pt idx="65">
                  <c:v>9.48</c:v>
                </c:pt>
                <c:pt idx="66">
                  <c:v>3.39</c:v>
                </c:pt>
                <c:pt idx="67">
                  <c:v>7.53</c:v>
                </c:pt>
                <c:pt idx="68">
                  <c:v>6.28</c:v>
                </c:pt>
                <c:pt idx="69">
                  <c:v>4.91</c:v>
                </c:pt>
                <c:pt idx="70">
                  <c:v>5.73</c:v>
                </c:pt>
                <c:pt idx="71">
                  <c:v>6.92</c:v>
                </c:pt>
                <c:pt idx="72">
                  <c:v>6.18</c:v>
                </c:pt>
                <c:pt idx="73">
                  <c:v>7.36</c:v>
                </c:pt>
                <c:pt idx="74">
                  <c:v>7.27</c:v>
                </c:pt>
                <c:pt idx="75">
                  <c:v>8.41</c:v>
                </c:pt>
                <c:pt idx="76">
                  <c:v>9.09</c:v>
                </c:pt>
                <c:pt idx="77">
                  <c:v>6.5</c:v>
                </c:pt>
                <c:pt idx="78">
                  <c:v>6.18</c:v>
                </c:pt>
                <c:pt idx="79">
                  <c:v>6.67</c:v>
                </c:pt>
                <c:pt idx="80">
                  <c:v>6.92</c:v>
                </c:pt>
                <c:pt idx="81">
                  <c:v>5.42</c:v>
                </c:pt>
                <c:pt idx="82">
                  <c:v>6.12</c:v>
                </c:pt>
                <c:pt idx="83">
                  <c:v>4.3499999999999996</c:v>
                </c:pt>
                <c:pt idx="84">
                  <c:v>7.35</c:v>
                </c:pt>
                <c:pt idx="85">
                  <c:v>5.91</c:v>
                </c:pt>
                <c:pt idx="86">
                  <c:v>4.1100000000000003</c:v>
                </c:pt>
                <c:pt idx="87">
                  <c:v>6.2</c:v>
                </c:pt>
                <c:pt idx="88">
                  <c:v>6.12</c:v>
                </c:pt>
                <c:pt idx="89">
                  <c:v>5.22</c:v>
                </c:pt>
                <c:pt idx="90">
                  <c:v>5.53</c:v>
                </c:pt>
                <c:pt idx="91">
                  <c:v>5.88</c:v>
                </c:pt>
                <c:pt idx="92">
                  <c:v>5.44</c:v>
                </c:pt>
                <c:pt idx="93">
                  <c:v>4.4800000000000004</c:v>
                </c:pt>
                <c:pt idx="94">
                  <c:v>4.62</c:v>
                </c:pt>
                <c:pt idx="95">
                  <c:v>5.03</c:v>
                </c:pt>
                <c:pt idx="96">
                  <c:v>4.76</c:v>
                </c:pt>
                <c:pt idx="97">
                  <c:v>5.6</c:v>
                </c:pt>
                <c:pt idx="98">
                  <c:v>5.32</c:v>
                </c:pt>
                <c:pt idx="99">
                  <c:v>5.72</c:v>
                </c:pt>
                <c:pt idx="100">
                  <c:v>5.45</c:v>
                </c:pt>
                <c:pt idx="101">
                  <c:v>4.66</c:v>
                </c:pt>
                <c:pt idx="102">
                  <c:v>5.47</c:v>
                </c:pt>
                <c:pt idx="103">
                  <c:v>4.8099999999999996</c:v>
                </c:pt>
                <c:pt idx="104">
                  <c:v>4.71</c:v>
                </c:pt>
                <c:pt idx="105">
                  <c:v>5.05</c:v>
                </c:pt>
                <c:pt idx="106">
                  <c:v>4.95</c:v>
                </c:pt>
                <c:pt idx="107">
                  <c:v>4.76</c:v>
                </c:pt>
                <c:pt idx="108">
                  <c:v>4.63</c:v>
                </c:pt>
                <c:pt idx="109">
                  <c:v>5.09</c:v>
                </c:pt>
                <c:pt idx="110">
                  <c:v>4.79</c:v>
                </c:pt>
                <c:pt idx="111">
                  <c:v>4.88</c:v>
                </c:pt>
                <c:pt idx="112">
                  <c:v>4.4800000000000004</c:v>
                </c:pt>
                <c:pt idx="113">
                  <c:v>4.78</c:v>
                </c:pt>
                <c:pt idx="114">
                  <c:v>4.93</c:v>
                </c:pt>
                <c:pt idx="115">
                  <c:v>4.66</c:v>
                </c:pt>
                <c:pt idx="116">
                  <c:v>5.01</c:v>
                </c:pt>
                <c:pt idx="117">
                  <c:v>4.1500000000000004</c:v>
                </c:pt>
                <c:pt idx="118">
                  <c:v>4.8600000000000003</c:v>
                </c:pt>
                <c:pt idx="119">
                  <c:v>4.4400000000000004</c:v>
                </c:pt>
                <c:pt idx="120">
                  <c:v>4.54</c:v>
                </c:pt>
                <c:pt idx="121">
                  <c:v>4.63</c:v>
                </c:pt>
                <c:pt idx="122">
                  <c:v>4.66</c:v>
                </c:pt>
                <c:pt idx="123">
                  <c:v>4.41</c:v>
                </c:pt>
                <c:pt idx="124">
                  <c:v>4.49</c:v>
                </c:pt>
                <c:pt idx="125">
                  <c:v>4.34</c:v>
                </c:pt>
                <c:pt idx="126">
                  <c:v>4.6500000000000004</c:v>
                </c:pt>
                <c:pt idx="127">
                  <c:v>4.9800000000000004</c:v>
                </c:pt>
                <c:pt idx="128">
                  <c:v>4.58</c:v>
                </c:pt>
                <c:pt idx="129">
                  <c:v>4.84</c:v>
                </c:pt>
                <c:pt idx="130">
                  <c:v>4.8499999999999996</c:v>
                </c:pt>
                <c:pt idx="131">
                  <c:v>5.22</c:v>
                </c:pt>
                <c:pt idx="132">
                  <c:v>4.45</c:v>
                </c:pt>
                <c:pt idx="133">
                  <c:v>5.0199999999999996</c:v>
                </c:pt>
                <c:pt idx="134">
                  <c:v>5.2</c:v>
                </c:pt>
                <c:pt idx="135">
                  <c:v>5.49</c:v>
                </c:pt>
                <c:pt idx="136">
                  <c:v>5.87</c:v>
                </c:pt>
                <c:pt idx="137">
                  <c:v>5.73</c:v>
                </c:pt>
                <c:pt idx="138">
                  <c:v>5.53</c:v>
                </c:pt>
                <c:pt idx="139">
                  <c:v>6.09</c:v>
                </c:pt>
                <c:pt idx="140">
                  <c:v>6.07</c:v>
                </c:pt>
                <c:pt idx="141">
                  <c:v>6.22</c:v>
                </c:pt>
                <c:pt idx="142">
                  <c:v>6.72</c:v>
                </c:pt>
                <c:pt idx="143">
                  <c:v>6.64</c:v>
                </c:pt>
                <c:pt idx="144">
                  <c:v>6.93</c:v>
                </c:pt>
                <c:pt idx="145">
                  <c:v>7.41</c:v>
                </c:pt>
                <c:pt idx="146">
                  <c:v>7.13</c:v>
                </c:pt>
                <c:pt idx="147">
                  <c:v>7.4</c:v>
                </c:pt>
                <c:pt idx="148">
                  <c:v>7.83</c:v>
                </c:pt>
                <c:pt idx="149">
                  <c:v>7.48</c:v>
                </c:pt>
                <c:pt idx="150">
                  <c:v>7.99</c:v>
                </c:pt>
                <c:pt idx="151">
                  <c:v>7.76</c:v>
                </c:pt>
                <c:pt idx="152">
                  <c:v>7.9</c:v>
                </c:pt>
                <c:pt idx="153">
                  <c:v>7.99</c:v>
                </c:pt>
                <c:pt idx="154">
                  <c:v>7.95</c:v>
                </c:pt>
                <c:pt idx="155">
                  <c:v>7.72</c:v>
                </c:pt>
                <c:pt idx="156">
                  <c:v>8.1999999999999993</c:v>
                </c:pt>
                <c:pt idx="157">
                  <c:v>7.75</c:v>
                </c:pt>
                <c:pt idx="158">
                  <c:v>8.06</c:v>
                </c:pt>
                <c:pt idx="159">
                  <c:v>8.2100000000000009</c:v>
                </c:pt>
                <c:pt idx="160">
                  <c:v>8.16</c:v>
                </c:pt>
                <c:pt idx="161">
                  <c:v>8.07</c:v>
                </c:pt>
                <c:pt idx="162">
                  <c:v>8.0399999999999991</c:v>
                </c:pt>
                <c:pt idx="163">
                  <c:v>7.71</c:v>
                </c:pt>
                <c:pt idx="164">
                  <c:v>7.74</c:v>
                </c:pt>
                <c:pt idx="165">
                  <c:v>7.56</c:v>
                </c:pt>
                <c:pt idx="166">
                  <c:v>7.73</c:v>
                </c:pt>
                <c:pt idx="167">
                  <c:v>7.59</c:v>
                </c:pt>
                <c:pt idx="168">
                  <c:v>7.39</c:v>
                </c:pt>
                <c:pt idx="169">
                  <c:v>7.31</c:v>
                </c:pt>
                <c:pt idx="170">
                  <c:v>6.95</c:v>
                </c:pt>
                <c:pt idx="171">
                  <c:v>6.87</c:v>
                </c:pt>
                <c:pt idx="172">
                  <c:v>6.88</c:v>
                </c:pt>
                <c:pt idx="173">
                  <c:v>6.67</c:v>
                </c:pt>
                <c:pt idx="174">
                  <c:v>6.44</c:v>
                </c:pt>
                <c:pt idx="175">
                  <c:v>6.26</c:v>
                </c:pt>
                <c:pt idx="176">
                  <c:v>6.34</c:v>
                </c:pt>
                <c:pt idx="177">
                  <c:v>5.84</c:v>
                </c:pt>
                <c:pt idx="178">
                  <c:v>6.03</c:v>
                </c:pt>
                <c:pt idx="179">
                  <c:v>5.94</c:v>
                </c:pt>
                <c:pt idx="180">
                  <c:v>5.8</c:v>
                </c:pt>
                <c:pt idx="181">
                  <c:v>5.64</c:v>
                </c:pt>
                <c:pt idx="182">
                  <c:v>5.64</c:v>
                </c:pt>
                <c:pt idx="183">
                  <c:v>5.65</c:v>
                </c:pt>
                <c:pt idx="184">
                  <c:v>5.45</c:v>
                </c:pt>
                <c:pt idx="185">
                  <c:v>5.37</c:v>
                </c:pt>
                <c:pt idx="186">
                  <c:v>5.36</c:v>
                </c:pt>
                <c:pt idx="187">
                  <c:v>5.49</c:v>
                </c:pt>
                <c:pt idx="188">
                  <c:v>5.43</c:v>
                </c:pt>
                <c:pt idx="189">
                  <c:v>5.25</c:v>
                </c:pt>
                <c:pt idx="190">
                  <c:v>5.37</c:v>
                </c:pt>
                <c:pt idx="191">
                  <c:v>5.24</c:v>
                </c:pt>
                <c:pt idx="192">
                  <c:v>4.96</c:v>
                </c:pt>
                <c:pt idx="193">
                  <c:v>5.2</c:v>
                </c:pt>
                <c:pt idx="194">
                  <c:v>5.23</c:v>
                </c:pt>
                <c:pt idx="195">
                  <c:v>5.1100000000000003</c:v>
                </c:pt>
                <c:pt idx="196">
                  <c:v>5.2</c:v>
                </c:pt>
                <c:pt idx="197">
                  <c:v>5.04</c:v>
                </c:pt>
                <c:pt idx="198">
                  <c:v>5.01</c:v>
                </c:pt>
                <c:pt idx="199">
                  <c:v>5.03</c:v>
                </c:pt>
                <c:pt idx="200">
                  <c:v>4.83</c:v>
                </c:pt>
                <c:pt idx="201">
                  <c:v>4.79</c:v>
                </c:pt>
                <c:pt idx="202">
                  <c:v>4.54</c:v>
                </c:pt>
                <c:pt idx="203">
                  <c:v>4.7699999999999996</c:v>
                </c:pt>
                <c:pt idx="204">
                  <c:v>4.79</c:v>
                </c:pt>
                <c:pt idx="205">
                  <c:v>4.6100000000000003</c:v>
                </c:pt>
                <c:pt idx="206">
                  <c:v>4.76</c:v>
                </c:pt>
                <c:pt idx="207">
                  <c:v>4.6100000000000003</c:v>
                </c:pt>
                <c:pt idx="208">
                  <c:v>4.68</c:v>
                </c:pt>
                <c:pt idx="209">
                  <c:v>4.58</c:v>
                </c:pt>
                <c:pt idx="210">
                  <c:v>4.58</c:v>
                </c:pt>
                <c:pt idx="211">
                  <c:v>4.7</c:v>
                </c:pt>
                <c:pt idx="212">
                  <c:v>4.6100000000000003</c:v>
                </c:pt>
                <c:pt idx="213">
                  <c:v>4.62</c:v>
                </c:pt>
                <c:pt idx="214">
                  <c:v>4.5599999999999996</c:v>
                </c:pt>
                <c:pt idx="215">
                  <c:v>4.32</c:v>
                </c:pt>
                <c:pt idx="216">
                  <c:v>4.34</c:v>
                </c:pt>
                <c:pt idx="217">
                  <c:v>4.41</c:v>
                </c:pt>
                <c:pt idx="218">
                  <c:v>4.5199999999999996</c:v>
                </c:pt>
                <c:pt idx="219">
                  <c:v>4.2300000000000004</c:v>
                </c:pt>
                <c:pt idx="220">
                  <c:v>4.07</c:v>
                </c:pt>
                <c:pt idx="221">
                  <c:v>4.21</c:v>
                </c:pt>
                <c:pt idx="222">
                  <c:v>4.13</c:v>
                </c:pt>
                <c:pt idx="223">
                  <c:v>4.04</c:v>
                </c:pt>
                <c:pt idx="224">
                  <c:v>4.07</c:v>
                </c:pt>
                <c:pt idx="225">
                  <c:v>4.13</c:v>
                </c:pt>
                <c:pt idx="226">
                  <c:v>4.1100000000000003</c:v>
                </c:pt>
                <c:pt idx="227">
                  <c:v>4.04</c:v>
                </c:pt>
                <c:pt idx="228">
                  <c:v>3.99</c:v>
                </c:pt>
                <c:pt idx="229">
                  <c:v>3.98</c:v>
                </c:pt>
                <c:pt idx="230">
                  <c:v>3.92</c:v>
                </c:pt>
                <c:pt idx="231">
                  <c:v>3.88</c:v>
                </c:pt>
                <c:pt idx="232">
                  <c:v>3.89</c:v>
                </c:pt>
                <c:pt idx="233">
                  <c:v>3.99</c:v>
                </c:pt>
                <c:pt idx="234">
                  <c:v>3.96</c:v>
                </c:pt>
                <c:pt idx="235">
                  <c:v>3.89</c:v>
                </c:pt>
                <c:pt idx="236">
                  <c:v>3.93</c:v>
                </c:pt>
                <c:pt idx="237">
                  <c:v>3.84</c:v>
                </c:pt>
                <c:pt idx="238">
                  <c:v>3.91</c:v>
                </c:pt>
                <c:pt idx="239">
                  <c:v>3.93</c:v>
                </c:pt>
                <c:pt idx="240">
                  <c:v>4.04</c:v>
                </c:pt>
                <c:pt idx="241">
                  <c:v>4</c:v>
                </c:pt>
                <c:pt idx="242">
                  <c:v>4.13</c:v>
                </c:pt>
                <c:pt idx="243">
                  <c:v>4.22</c:v>
                </c:pt>
                <c:pt idx="244">
                  <c:v>4.2</c:v>
                </c:pt>
                <c:pt idx="245">
                  <c:v>4.4000000000000004</c:v>
                </c:pt>
                <c:pt idx="246">
                  <c:v>4.3</c:v>
                </c:pt>
                <c:pt idx="247">
                  <c:v>4.63</c:v>
                </c:pt>
                <c:pt idx="248">
                  <c:v>4.59</c:v>
                </c:pt>
                <c:pt idx="249">
                  <c:v>4.7699999999999996</c:v>
                </c:pt>
                <c:pt idx="250">
                  <c:v>5.01</c:v>
                </c:pt>
                <c:pt idx="251">
                  <c:v>5.34</c:v>
                </c:pt>
                <c:pt idx="252">
                  <c:v>5.77</c:v>
                </c:pt>
                <c:pt idx="253">
                  <c:v>6.21</c:v>
                </c:pt>
                <c:pt idx="254">
                  <c:v>6.86</c:v>
                </c:pt>
                <c:pt idx="255">
                  <c:v>7.5</c:v>
                </c:pt>
                <c:pt idx="256">
                  <c:v>8.16</c:v>
                </c:pt>
                <c:pt idx="257">
                  <c:v>9.1300000000000008</c:v>
                </c:pt>
                <c:pt idx="258">
                  <c:v>10.119999999999999</c:v>
                </c:pt>
                <c:pt idx="259">
                  <c:v>10.85</c:v>
                </c:pt>
                <c:pt idx="260">
                  <c:v>11.92</c:v>
                </c:pt>
                <c:pt idx="261">
                  <c:v>13.06</c:v>
                </c:pt>
                <c:pt idx="262">
                  <c:v>14.12</c:v>
                </c:pt>
                <c:pt idx="263">
                  <c:v>15.37</c:v>
                </c:pt>
                <c:pt idx="264">
                  <c:v>16.579999999999998</c:v>
                </c:pt>
                <c:pt idx="265">
                  <c:v>17.96</c:v>
                </c:pt>
                <c:pt idx="266">
                  <c:v>19.48</c:v>
                </c:pt>
                <c:pt idx="267">
                  <c:v>20.78</c:v>
                </c:pt>
                <c:pt idx="268">
                  <c:v>22.39</c:v>
                </c:pt>
                <c:pt idx="269">
                  <c:v>24.05</c:v>
                </c:pt>
                <c:pt idx="270">
                  <c:v>25.56</c:v>
                </c:pt>
                <c:pt idx="271">
                  <c:v>27.34</c:v>
                </c:pt>
                <c:pt idx="272">
                  <c:v>28.93</c:v>
                </c:pt>
                <c:pt idx="273">
                  <c:v>30.72</c:v>
                </c:pt>
                <c:pt idx="274">
                  <c:v>32.299999999999997</c:v>
                </c:pt>
                <c:pt idx="275">
                  <c:v>34.18</c:v>
                </c:pt>
                <c:pt idx="276">
                  <c:v>35.92</c:v>
                </c:pt>
                <c:pt idx="277">
                  <c:v>37.71</c:v>
                </c:pt>
                <c:pt idx="278">
                  <c:v>39.21</c:v>
                </c:pt>
                <c:pt idx="279">
                  <c:v>40.79</c:v>
                </c:pt>
                <c:pt idx="280">
                  <c:v>42.48</c:v>
                </c:pt>
                <c:pt idx="281">
                  <c:v>43.94</c:v>
                </c:pt>
                <c:pt idx="282">
                  <c:v>45.48</c:v>
                </c:pt>
                <c:pt idx="283">
                  <c:v>46.71</c:v>
                </c:pt>
                <c:pt idx="284">
                  <c:v>47.9</c:v>
                </c:pt>
                <c:pt idx="285">
                  <c:v>49.28</c:v>
                </c:pt>
                <c:pt idx="286">
                  <c:v>50.31</c:v>
                </c:pt>
                <c:pt idx="287">
                  <c:v>51.32</c:v>
                </c:pt>
                <c:pt idx="288">
                  <c:v>52.23</c:v>
                </c:pt>
                <c:pt idx="289">
                  <c:v>53.31</c:v>
                </c:pt>
                <c:pt idx="290">
                  <c:v>53.87</c:v>
                </c:pt>
                <c:pt idx="291">
                  <c:v>54.67</c:v>
                </c:pt>
                <c:pt idx="292">
                  <c:v>55.39</c:v>
                </c:pt>
                <c:pt idx="293">
                  <c:v>56.13</c:v>
                </c:pt>
                <c:pt idx="294">
                  <c:v>56.53</c:v>
                </c:pt>
                <c:pt idx="295">
                  <c:v>56.99</c:v>
                </c:pt>
                <c:pt idx="296">
                  <c:v>57.15</c:v>
                </c:pt>
                <c:pt idx="297">
                  <c:v>57.67</c:v>
                </c:pt>
                <c:pt idx="298">
                  <c:v>58.02</c:v>
                </c:pt>
                <c:pt idx="299">
                  <c:v>58.51</c:v>
                </c:pt>
                <c:pt idx="300">
                  <c:v>58.58</c:v>
                </c:pt>
                <c:pt idx="301">
                  <c:v>58.8</c:v>
                </c:pt>
                <c:pt idx="302">
                  <c:v>59.11</c:v>
                </c:pt>
                <c:pt idx="303">
                  <c:v>59.16</c:v>
                </c:pt>
                <c:pt idx="304">
                  <c:v>59.25</c:v>
                </c:pt>
                <c:pt idx="305">
                  <c:v>59.6</c:v>
                </c:pt>
                <c:pt idx="306">
                  <c:v>59.48</c:v>
                </c:pt>
                <c:pt idx="307">
                  <c:v>59.75</c:v>
                </c:pt>
                <c:pt idx="308">
                  <c:v>59.71</c:v>
                </c:pt>
                <c:pt idx="309">
                  <c:v>59.94</c:v>
                </c:pt>
                <c:pt idx="310">
                  <c:v>59.95</c:v>
                </c:pt>
                <c:pt idx="311">
                  <c:v>60.07</c:v>
                </c:pt>
                <c:pt idx="312">
                  <c:v>60.18</c:v>
                </c:pt>
                <c:pt idx="313">
                  <c:v>60.18</c:v>
                </c:pt>
                <c:pt idx="314">
                  <c:v>60.45</c:v>
                </c:pt>
                <c:pt idx="315">
                  <c:v>60.52</c:v>
                </c:pt>
                <c:pt idx="316">
                  <c:v>60.58</c:v>
                </c:pt>
                <c:pt idx="317">
                  <c:v>60.57</c:v>
                </c:pt>
                <c:pt idx="318">
                  <c:v>60.78</c:v>
                </c:pt>
                <c:pt idx="319">
                  <c:v>60.57</c:v>
                </c:pt>
                <c:pt idx="320">
                  <c:v>60.91</c:v>
                </c:pt>
                <c:pt idx="321">
                  <c:v>61.06</c:v>
                </c:pt>
                <c:pt idx="322">
                  <c:v>60.83</c:v>
                </c:pt>
                <c:pt idx="323">
                  <c:v>60.97</c:v>
                </c:pt>
                <c:pt idx="324">
                  <c:v>60.98</c:v>
                </c:pt>
                <c:pt idx="325">
                  <c:v>61.09</c:v>
                </c:pt>
                <c:pt idx="326">
                  <c:v>61.09</c:v>
                </c:pt>
                <c:pt idx="327">
                  <c:v>61.4</c:v>
                </c:pt>
                <c:pt idx="328">
                  <c:v>61.37</c:v>
                </c:pt>
                <c:pt idx="329">
                  <c:v>61.62</c:v>
                </c:pt>
                <c:pt idx="330">
                  <c:v>61.72</c:v>
                </c:pt>
                <c:pt idx="331">
                  <c:v>61.45</c:v>
                </c:pt>
                <c:pt idx="332">
                  <c:v>61.68</c:v>
                </c:pt>
                <c:pt idx="333">
                  <c:v>61.62</c:v>
                </c:pt>
                <c:pt idx="334">
                  <c:v>61.87</c:v>
                </c:pt>
                <c:pt idx="335">
                  <c:v>61.88</c:v>
                </c:pt>
                <c:pt idx="336">
                  <c:v>62.02</c:v>
                </c:pt>
                <c:pt idx="337">
                  <c:v>61.99</c:v>
                </c:pt>
                <c:pt idx="338">
                  <c:v>62.08</c:v>
                </c:pt>
                <c:pt idx="339">
                  <c:v>62.18</c:v>
                </c:pt>
                <c:pt idx="340">
                  <c:v>62.26</c:v>
                </c:pt>
                <c:pt idx="341">
                  <c:v>62.18</c:v>
                </c:pt>
                <c:pt idx="342">
                  <c:v>62.19</c:v>
                </c:pt>
                <c:pt idx="343">
                  <c:v>62.46</c:v>
                </c:pt>
                <c:pt idx="344">
                  <c:v>62.51</c:v>
                </c:pt>
                <c:pt idx="345">
                  <c:v>62.42</c:v>
                </c:pt>
                <c:pt idx="346">
                  <c:v>62.62</c:v>
                </c:pt>
                <c:pt idx="347">
                  <c:v>62.41</c:v>
                </c:pt>
                <c:pt idx="348">
                  <c:v>62.74</c:v>
                </c:pt>
                <c:pt idx="349">
                  <c:v>62.62</c:v>
                </c:pt>
                <c:pt idx="350">
                  <c:v>62.65</c:v>
                </c:pt>
                <c:pt idx="351">
                  <c:v>62.94</c:v>
                </c:pt>
                <c:pt idx="352">
                  <c:v>62.84</c:v>
                </c:pt>
                <c:pt idx="353">
                  <c:v>62.75</c:v>
                </c:pt>
                <c:pt idx="354">
                  <c:v>62.9</c:v>
                </c:pt>
                <c:pt idx="355">
                  <c:v>63.03</c:v>
                </c:pt>
                <c:pt idx="356">
                  <c:v>63.31</c:v>
                </c:pt>
                <c:pt idx="357">
                  <c:v>63.26</c:v>
                </c:pt>
                <c:pt idx="358">
                  <c:v>63.29</c:v>
                </c:pt>
                <c:pt idx="359">
                  <c:v>63.5</c:v>
                </c:pt>
                <c:pt idx="360">
                  <c:v>63.4</c:v>
                </c:pt>
                <c:pt idx="361">
                  <c:v>63.57</c:v>
                </c:pt>
                <c:pt idx="362">
                  <c:v>63.3</c:v>
                </c:pt>
                <c:pt idx="363">
                  <c:v>63.57</c:v>
                </c:pt>
                <c:pt idx="364">
                  <c:v>63.71</c:v>
                </c:pt>
                <c:pt idx="365">
                  <c:v>63.69</c:v>
                </c:pt>
                <c:pt idx="366">
                  <c:v>63.83</c:v>
                </c:pt>
                <c:pt idx="367">
                  <c:v>63.87</c:v>
                </c:pt>
                <c:pt idx="368">
                  <c:v>63.9</c:v>
                </c:pt>
                <c:pt idx="369">
                  <c:v>63.63</c:v>
                </c:pt>
                <c:pt idx="370">
                  <c:v>63.69</c:v>
                </c:pt>
                <c:pt idx="371">
                  <c:v>63.87</c:v>
                </c:pt>
                <c:pt idx="372">
                  <c:v>63.82</c:v>
                </c:pt>
                <c:pt idx="373">
                  <c:v>64.010000000000005</c:v>
                </c:pt>
                <c:pt idx="374">
                  <c:v>63.83</c:v>
                </c:pt>
                <c:pt idx="375">
                  <c:v>64.11</c:v>
                </c:pt>
                <c:pt idx="376">
                  <c:v>63.95</c:v>
                </c:pt>
                <c:pt idx="377">
                  <c:v>63.75</c:v>
                </c:pt>
                <c:pt idx="378">
                  <c:v>63.86</c:v>
                </c:pt>
                <c:pt idx="379">
                  <c:v>63.95</c:v>
                </c:pt>
                <c:pt idx="380">
                  <c:v>64</c:v>
                </c:pt>
                <c:pt idx="381">
                  <c:v>63.82</c:v>
                </c:pt>
                <c:pt idx="382">
                  <c:v>63.88</c:v>
                </c:pt>
                <c:pt idx="383">
                  <c:v>63.98</c:v>
                </c:pt>
                <c:pt idx="384">
                  <c:v>64.02</c:v>
                </c:pt>
                <c:pt idx="385">
                  <c:v>63.82</c:v>
                </c:pt>
                <c:pt idx="386">
                  <c:v>63.98</c:v>
                </c:pt>
                <c:pt idx="387">
                  <c:v>64.11</c:v>
                </c:pt>
                <c:pt idx="388">
                  <c:v>64.010000000000005</c:v>
                </c:pt>
                <c:pt idx="389">
                  <c:v>64.13</c:v>
                </c:pt>
                <c:pt idx="390">
                  <c:v>64.03</c:v>
                </c:pt>
                <c:pt idx="391">
                  <c:v>63.93</c:v>
                </c:pt>
                <c:pt idx="392">
                  <c:v>63.67</c:v>
                </c:pt>
                <c:pt idx="393">
                  <c:v>64.25</c:v>
                </c:pt>
                <c:pt idx="394">
                  <c:v>63.91</c:v>
                </c:pt>
                <c:pt idx="395">
                  <c:v>64.39</c:v>
                </c:pt>
                <c:pt idx="396">
                  <c:v>64.180000000000007</c:v>
                </c:pt>
                <c:pt idx="397">
                  <c:v>64.069999999999993</c:v>
                </c:pt>
                <c:pt idx="398">
                  <c:v>63.87</c:v>
                </c:pt>
                <c:pt idx="399">
                  <c:v>63.79</c:v>
                </c:pt>
                <c:pt idx="400">
                  <c:v>63.99</c:v>
                </c:pt>
                <c:pt idx="401">
                  <c:v>63.67</c:v>
                </c:pt>
                <c:pt idx="402">
                  <c:v>63.66</c:v>
                </c:pt>
                <c:pt idx="403">
                  <c:v>63.89</c:v>
                </c:pt>
                <c:pt idx="404">
                  <c:v>63.75</c:v>
                </c:pt>
                <c:pt idx="405">
                  <c:v>63.29</c:v>
                </c:pt>
                <c:pt idx="406">
                  <c:v>63.74</c:v>
                </c:pt>
                <c:pt idx="407">
                  <c:v>62.55</c:v>
                </c:pt>
                <c:pt idx="408">
                  <c:v>62.93</c:v>
                </c:pt>
                <c:pt idx="409">
                  <c:v>62.59</c:v>
                </c:pt>
                <c:pt idx="410">
                  <c:v>62.94</c:v>
                </c:pt>
                <c:pt idx="411">
                  <c:v>63.62</c:v>
                </c:pt>
                <c:pt idx="412">
                  <c:v>63.19</c:v>
                </c:pt>
                <c:pt idx="413">
                  <c:v>62.66</c:v>
                </c:pt>
                <c:pt idx="414">
                  <c:v>61.99</c:v>
                </c:pt>
                <c:pt idx="415">
                  <c:v>62.12</c:v>
                </c:pt>
                <c:pt idx="416">
                  <c:v>61.13</c:v>
                </c:pt>
                <c:pt idx="417">
                  <c:v>61.34</c:v>
                </c:pt>
                <c:pt idx="418">
                  <c:v>61.83</c:v>
                </c:pt>
                <c:pt idx="419">
                  <c:v>62.05</c:v>
                </c:pt>
                <c:pt idx="420">
                  <c:v>60.38</c:v>
                </c:pt>
                <c:pt idx="421">
                  <c:v>61.57</c:v>
                </c:pt>
                <c:pt idx="422">
                  <c:v>60.55</c:v>
                </c:pt>
                <c:pt idx="423">
                  <c:v>60.77</c:v>
                </c:pt>
                <c:pt idx="424">
                  <c:v>59.79</c:v>
                </c:pt>
                <c:pt idx="425">
                  <c:v>59.85</c:v>
                </c:pt>
                <c:pt idx="426">
                  <c:v>59.04</c:v>
                </c:pt>
                <c:pt idx="427">
                  <c:v>59.21</c:v>
                </c:pt>
                <c:pt idx="428">
                  <c:v>59.72</c:v>
                </c:pt>
                <c:pt idx="429">
                  <c:v>59.62</c:v>
                </c:pt>
                <c:pt idx="430">
                  <c:v>57.86</c:v>
                </c:pt>
                <c:pt idx="431">
                  <c:v>58.95</c:v>
                </c:pt>
                <c:pt idx="432">
                  <c:v>58.97</c:v>
                </c:pt>
                <c:pt idx="433">
                  <c:v>57.88</c:v>
                </c:pt>
                <c:pt idx="434">
                  <c:v>58.95</c:v>
                </c:pt>
                <c:pt idx="435">
                  <c:v>58</c:v>
                </c:pt>
                <c:pt idx="436">
                  <c:v>58.97</c:v>
                </c:pt>
                <c:pt idx="437">
                  <c:v>58.31</c:v>
                </c:pt>
                <c:pt idx="438">
                  <c:v>58.61</c:v>
                </c:pt>
                <c:pt idx="439">
                  <c:v>59.4</c:v>
                </c:pt>
                <c:pt idx="440">
                  <c:v>59.31</c:v>
                </c:pt>
                <c:pt idx="441">
                  <c:v>60.76</c:v>
                </c:pt>
                <c:pt idx="442">
                  <c:v>58.57</c:v>
                </c:pt>
                <c:pt idx="443">
                  <c:v>58.53</c:v>
                </c:pt>
                <c:pt idx="444">
                  <c:v>57.36</c:v>
                </c:pt>
                <c:pt idx="445">
                  <c:v>58.54</c:v>
                </c:pt>
                <c:pt idx="446">
                  <c:v>59.89</c:v>
                </c:pt>
                <c:pt idx="447">
                  <c:v>59.08</c:v>
                </c:pt>
                <c:pt idx="448">
                  <c:v>59.34</c:v>
                </c:pt>
                <c:pt idx="449">
                  <c:v>61.04</c:v>
                </c:pt>
                <c:pt idx="450">
                  <c:v>62.35</c:v>
                </c:pt>
                <c:pt idx="451">
                  <c:v>63.81</c:v>
                </c:pt>
                <c:pt idx="452">
                  <c:v>64.14</c:v>
                </c:pt>
                <c:pt idx="453">
                  <c:v>64.47</c:v>
                </c:pt>
                <c:pt idx="454">
                  <c:v>63.92</c:v>
                </c:pt>
                <c:pt idx="455">
                  <c:v>62.33</c:v>
                </c:pt>
                <c:pt idx="456">
                  <c:v>59.53</c:v>
                </c:pt>
                <c:pt idx="457">
                  <c:v>55.86</c:v>
                </c:pt>
                <c:pt idx="458">
                  <c:v>56.75</c:v>
                </c:pt>
                <c:pt idx="459">
                  <c:v>54.97</c:v>
                </c:pt>
                <c:pt idx="460">
                  <c:v>53.91</c:v>
                </c:pt>
                <c:pt idx="461">
                  <c:v>53.92</c:v>
                </c:pt>
                <c:pt idx="462">
                  <c:v>53.98</c:v>
                </c:pt>
                <c:pt idx="463">
                  <c:v>53.67</c:v>
                </c:pt>
                <c:pt idx="464">
                  <c:v>53.46</c:v>
                </c:pt>
                <c:pt idx="465">
                  <c:v>53.31</c:v>
                </c:pt>
                <c:pt idx="466">
                  <c:v>52.52</c:v>
                </c:pt>
                <c:pt idx="467">
                  <c:v>51.04</c:v>
                </c:pt>
                <c:pt idx="468">
                  <c:v>48.72</c:v>
                </c:pt>
                <c:pt idx="469">
                  <c:v>45.67</c:v>
                </c:pt>
                <c:pt idx="470">
                  <c:v>42.53</c:v>
                </c:pt>
                <c:pt idx="471">
                  <c:v>39.049999999999997</c:v>
                </c:pt>
                <c:pt idx="472">
                  <c:v>34.479999999999997</c:v>
                </c:pt>
                <c:pt idx="473">
                  <c:v>28.34</c:v>
                </c:pt>
                <c:pt idx="474">
                  <c:v>23.53</c:v>
                </c:pt>
                <c:pt idx="475">
                  <c:v>18.89</c:v>
                </c:pt>
                <c:pt idx="476">
                  <c:v>16.22</c:v>
                </c:pt>
                <c:pt idx="477">
                  <c:v>15.11</c:v>
                </c:pt>
                <c:pt idx="478">
                  <c:v>14.59</c:v>
                </c:pt>
                <c:pt idx="479">
                  <c:v>14.68</c:v>
                </c:pt>
                <c:pt idx="480">
                  <c:v>15.5</c:v>
                </c:pt>
                <c:pt idx="481">
                  <c:v>16.46</c:v>
                </c:pt>
                <c:pt idx="482">
                  <c:v>17.88</c:v>
                </c:pt>
                <c:pt idx="483">
                  <c:v>19.239999999999998</c:v>
                </c:pt>
                <c:pt idx="484">
                  <c:v>20.77</c:v>
                </c:pt>
                <c:pt idx="485">
                  <c:v>22.08</c:v>
                </c:pt>
                <c:pt idx="486">
                  <c:v>23.3</c:v>
                </c:pt>
                <c:pt idx="487">
                  <c:v>24.31</c:v>
                </c:pt>
                <c:pt idx="488">
                  <c:v>25.35</c:v>
                </c:pt>
                <c:pt idx="489">
                  <c:v>26.19</c:v>
                </c:pt>
                <c:pt idx="490">
                  <c:v>29.39</c:v>
                </c:pt>
                <c:pt idx="491">
                  <c:v>29.83</c:v>
                </c:pt>
                <c:pt idx="492">
                  <c:v>29.69</c:v>
                </c:pt>
                <c:pt idx="493">
                  <c:v>29.31</c:v>
                </c:pt>
                <c:pt idx="494">
                  <c:v>28.66</c:v>
                </c:pt>
                <c:pt idx="495">
                  <c:v>28.03</c:v>
                </c:pt>
                <c:pt idx="496">
                  <c:v>27.39</c:v>
                </c:pt>
                <c:pt idx="497">
                  <c:v>26.8</c:v>
                </c:pt>
                <c:pt idx="498">
                  <c:v>26.34</c:v>
                </c:pt>
                <c:pt idx="499">
                  <c:v>25.87</c:v>
                </c:pt>
                <c:pt idx="500">
                  <c:v>25.32</c:v>
                </c:pt>
                <c:pt idx="501">
                  <c:v>24.86</c:v>
                </c:pt>
                <c:pt idx="502">
                  <c:v>24.28</c:v>
                </c:pt>
                <c:pt idx="503">
                  <c:v>24.41</c:v>
                </c:pt>
                <c:pt idx="504">
                  <c:v>24.31</c:v>
                </c:pt>
                <c:pt idx="505">
                  <c:v>23.68</c:v>
                </c:pt>
                <c:pt idx="506">
                  <c:v>25.21</c:v>
                </c:pt>
                <c:pt idx="507">
                  <c:v>24.12</c:v>
                </c:pt>
                <c:pt idx="508">
                  <c:v>22.16</c:v>
                </c:pt>
                <c:pt idx="509">
                  <c:v>18.899999999999999</c:v>
                </c:pt>
                <c:pt idx="510">
                  <c:v>14.88</c:v>
                </c:pt>
                <c:pt idx="511">
                  <c:v>11.95</c:v>
                </c:pt>
                <c:pt idx="512">
                  <c:v>10.38</c:v>
                </c:pt>
                <c:pt idx="513">
                  <c:v>9.67</c:v>
                </c:pt>
                <c:pt idx="514">
                  <c:v>9.19</c:v>
                </c:pt>
                <c:pt idx="515">
                  <c:v>9.18</c:v>
                </c:pt>
                <c:pt idx="516">
                  <c:v>9</c:v>
                </c:pt>
                <c:pt idx="517">
                  <c:v>9.36</c:v>
                </c:pt>
                <c:pt idx="518">
                  <c:v>9.49</c:v>
                </c:pt>
                <c:pt idx="519">
                  <c:v>9.83</c:v>
                </c:pt>
                <c:pt idx="520">
                  <c:v>10.32</c:v>
                </c:pt>
                <c:pt idx="521">
                  <c:v>10.63</c:v>
                </c:pt>
                <c:pt idx="522">
                  <c:v>12.53</c:v>
                </c:pt>
                <c:pt idx="523">
                  <c:v>12.27</c:v>
                </c:pt>
                <c:pt idx="524">
                  <c:v>12.45</c:v>
                </c:pt>
                <c:pt idx="525">
                  <c:v>12.63</c:v>
                </c:pt>
                <c:pt idx="526">
                  <c:v>12.62</c:v>
                </c:pt>
                <c:pt idx="527">
                  <c:v>13.66</c:v>
                </c:pt>
                <c:pt idx="528">
                  <c:v>13.72</c:v>
                </c:pt>
                <c:pt idx="529">
                  <c:v>13.87</c:v>
                </c:pt>
                <c:pt idx="530">
                  <c:v>13.96</c:v>
                </c:pt>
                <c:pt idx="531">
                  <c:v>13.76</c:v>
                </c:pt>
                <c:pt idx="532">
                  <c:v>14.77</c:v>
                </c:pt>
                <c:pt idx="533">
                  <c:v>14.66</c:v>
                </c:pt>
                <c:pt idx="534">
                  <c:v>15.51</c:v>
                </c:pt>
                <c:pt idx="535">
                  <c:v>14.82</c:v>
                </c:pt>
                <c:pt idx="536">
                  <c:v>15.01</c:v>
                </c:pt>
                <c:pt idx="537">
                  <c:v>14.48</c:v>
                </c:pt>
                <c:pt idx="538">
                  <c:v>15.52</c:v>
                </c:pt>
                <c:pt idx="539">
                  <c:v>15.08</c:v>
                </c:pt>
                <c:pt idx="540">
                  <c:v>14.98</c:v>
                </c:pt>
                <c:pt idx="541">
                  <c:v>15.37</c:v>
                </c:pt>
                <c:pt idx="542">
                  <c:v>13.97</c:v>
                </c:pt>
                <c:pt idx="543">
                  <c:v>13.74</c:v>
                </c:pt>
                <c:pt idx="544">
                  <c:v>12.66</c:v>
                </c:pt>
                <c:pt idx="545">
                  <c:v>11.88</c:v>
                </c:pt>
                <c:pt idx="546">
                  <c:v>11.31</c:v>
                </c:pt>
                <c:pt idx="547">
                  <c:v>11.79</c:v>
                </c:pt>
                <c:pt idx="548">
                  <c:v>11.11</c:v>
                </c:pt>
                <c:pt idx="549">
                  <c:v>10.86</c:v>
                </c:pt>
                <c:pt idx="550">
                  <c:v>11.34</c:v>
                </c:pt>
                <c:pt idx="551">
                  <c:v>10.59</c:v>
                </c:pt>
                <c:pt idx="552">
                  <c:v>11.67</c:v>
                </c:pt>
                <c:pt idx="553">
                  <c:v>8.9700000000000006</c:v>
                </c:pt>
                <c:pt idx="554">
                  <c:v>10.99</c:v>
                </c:pt>
                <c:pt idx="555">
                  <c:v>10.71</c:v>
                </c:pt>
                <c:pt idx="556">
                  <c:v>9.93</c:v>
                </c:pt>
                <c:pt idx="557">
                  <c:v>9.4</c:v>
                </c:pt>
                <c:pt idx="558">
                  <c:v>8.81</c:v>
                </c:pt>
                <c:pt idx="559">
                  <c:v>8.0299999999999994</c:v>
                </c:pt>
                <c:pt idx="560">
                  <c:v>9.1300000000000008</c:v>
                </c:pt>
                <c:pt idx="561">
                  <c:v>8.75</c:v>
                </c:pt>
                <c:pt idx="562">
                  <c:v>10.02</c:v>
                </c:pt>
                <c:pt idx="563">
                  <c:v>9.5299999999999994</c:v>
                </c:pt>
                <c:pt idx="564">
                  <c:v>10.77</c:v>
                </c:pt>
                <c:pt idx="565">
                  <c:v>13.03</c:v>
                </c:pt>
                <c:pt idx="566">
                  <c:v>10.08</c:v>
                </c:pt>
                <c:pt idx="567">
                  <c:v>10.4</c:v>
                </c:pt>
                <c:pt idx="568">
                  <c:v>16.59</c:v>
                </c:pt>
              </c:numCache>
            </c:numRef>
          </c:yVal>
          <c:smooth val="1"/>
        </c:ser>
        <c:ser>
          <c:idx val="8"/>
          <c:order val="8"/>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(1)'!$J$4:$J$572</c:f>
              <c:numCache>
                <c:formatCode>General</c:formatCode>
                <c:ptCount val="569"/>
                <c:pt idx="0">
                  <c:v>37</c:v>
                </c:pt>
                <c:pt idx="1">
                  <c:v>44</c:v>
                </c:pt>
                <c:pt idx="2">
                  <c:v>16</c:v>
                </c:pt>
                <c:pt idx="3">
                  <c:v>23</c:v>
                </c:pt>
                <c:pt idx="4">
                  <c:v>36</c:v>
                </c:pt>
                <c:pt idx="5">
                  <c:v>27.33</c:v>
                </c:pt>
                <c:pt idx="6">
                  <c:v>60</c:v>
                </c:pt>
                <c:pt idx="7">
                  <c:v>25.57</c:v>
                </c:pt>
                <c:pt idx="8">
                  <c:v>33.4</c:v>
                </c:pt>
                <c:pt idx="9">
                  <c:v>26</c:v>
                </c:pt>
                <c:pt idx="10">
                  <c:v>38.06</c:v>
                </c:pt>
                <c:pt idx="11">
                  <c:v>32.56</c:v>
                </c:pt>
                <c:pt idx="12">
                  <c:v>25.44</c:v>
                </c:pt>
                <c:pt idx="13">
                  <c:v>49.39</c:v>
                </c:pt>
                <c:pt idx="14">
                  <c:v>60.35</c:v>
                </c:pt>
                <c:pt idx="15">
                  <c:v>48</c:v>
                </c:pt>
                <c:pt idx="16">
                  <c:v>35.36</c:v>
                </c:pt>
                <c:pt idx="17">
                  <c:v>12.81</c:v>
                </c:pt>
                <c:pt idx="18">
                  <c:v>14.32</c:v>
                </c:pt>
                <c:pt idx="19">
                  <c:v>35.18</c:v>
                </c:pt>
                <c:pt idx="20">
                  <c:v>44.8</c:v>
                </c:pt>
                <c:pt idx="21">
                  <c:v>36.590000000000003</c:v>
                </c:pt>
                <c:pt idx="22">
                  <c:v>49.04</c:v>
                </c:pt>
                <c:pt idx="23">
                  <c:v>31.12</c:v>
                </c:pt>
                <c:pt idx="24">
                  <c:v>10.25</c:v>
                </c:pt>
                <c:pt idx="25">
                  <c:v>13.75</c:v>
                </c:pt>
                <c:pt idx="26">
                  <c:v>34.51</c:v>
                </c:pt>
                <c:pt idx="27">
                  <c:v>31.4</c:v>
                </c:pt>
                <c:pt idx="28">
                  <c:v>39.299999999999997</c:v>
                </c:pt>
                <c:pt idx="29">
                  <c:v>51.09</c:v>
                </c:pt>
                <c:pt idx="30">
                  <c:v>31.21</c:v>
                </c:pt>
                <c:pt idx="31">
                  <c:v>32.14</c:v>
                </c:pt>
                <c:pt idx="32">
                  <c:v>10.65</c:v>
                </c:pt>
                <c:pt idx="33">
                  <c:v>21.19</c:v>
                </c:pt>
                <c:pt idx="34">
                  <c:v>15.75</c:v>
                </c:pt>
                <c:pt idx="35">
                  <c:v>34.97</c:v>
                </c:pt>
                <c:pt idx="36">
                  <c:v>37.72</c:v>
                </c:pt>
                <c:pt idx="37">
                  <c:v>31.69</c:v>
                </c:pt>
                <c:pt idx="38">
                  <c:v>24.91</c:v>
                </c:pt>
                <c:pt idx="39">
                  <c:v>26.74</c:v>
                </c:pt>
                <c:pt idx="40">
                  <c:v>20.94</c:v>
                </c:pt>
                <c:pt idx="41">
                  <c:v>20.350000000000001</c:v>
                </c:pt>
                <c:pt idx="42">
                  <c:v>18.22</c:v>
                </c:pt>
                <c:pt idx="43">
                  <c:v>18.97</c:v>
                </c:pt>
                <c:pt idx="44">
                  <c:v>19.86</c:v>
                </c:pt>
                <c:pt idx="45">
                  <c:v>11.9</c:v>
                </c:pt>
                <c:pt idx="46">
                  <c:v>16.920000000000002</c:v>
                </c:pt>
                <c:pt idx="47">
                  <c:v>7.44</c:v>
                </c:pt>
                <c:pt idx="48">
                  <c:v>17.670000000000002</c:v>
                </c:pt>
                <c:pt idx="49">
                  <c:v>15.15</c:v>
                </c:pt>
                <c:pt idx="50">
                  <c:v>16.739999999999998</c:v>
                </c:pt>
                <c:pt idx="51">
                  <c:v>16.87</c:v>
                </c:pt>
                <c:pt idx="52">
                  <c:v>16.18</c:v>
                </c:pt>
                <c:pt idx="53">
                  <c:v>13.96</c:v>
                </c:pt>
                <c:pt idx="54">
                  <c:v>12.71</c:v>
                </c:pt>
                <c:pt idx="55">
                  <c:v>10</c:v>
                </c:pt>
                <c:pt idx="56">
                  <c:v>11.78</c:v>
                </c:pt>
                <c:pt idx="57">
                  <c:v>11.54</c:v>
                </c:pt>
                <c:pt idx="58">
                  <c:v>11.2</c:v>
                </c:pt>
                <c:pt idx="59">
                  <c:v>10.14</c:v>
                </c:pt>
                <c:pt idx="60">
                  <c:v>10.96</c:v>
                </c:pt>
                <c:pt idx="61">
                  <c:v>8.7899999999999991</c:v>
                </c:pt>
                <c:pt idx="62">
                  <c:v>8.56</c:v>
                </c:pt>
                <c:pt idx="63">
                  <c:v>6.82</c:v>
                </c:pt>
                <c:pt idx="64">
                  <c:v>9.17</c:v>
                </c:pt>
                <c:pt idx="65">
                  <c:v>8.14</c:v>
                </c:pt>
                <c:pt idx="66">
                  <c:v>8.81</c:v>
                </c:pt>
                <c:pt idx="67">
                  <c:v>11.4</c:v>
                </c:pt>
                <c:pt idx="68">
                  <c:v>9.3699999999999992</c:v>
                </c:pt>
                <c:pt idx="69">
                  <c:v>8.4600000000000009</c:v>
                </c:pt>
                <c:pt idx="70">
                  <c:v>6.87</c:v>
                </c:pt>
                <c:pt idx="71">
                  <c:v>8.11</c:v>
                </c:pt>
                <c:pt idx="72">
                  <c:v>7.51</c:v>
                </c:pt>
                <c:pt idx="73">
                  <c:v>9.17</c:v>
                </c:pt>
                <c:pt idx="74">
                  <c:v>8.26</c:v>
                </c:pt>
                <c:pt idx="75">
                  <c:v>9.67</c:v>
                </c:pt>
                <c:pt idx="76">
                  <c:v>7.45</c:v>
                </c:pt>
                <c:pt idx="77">
                  <c:v>7.82</c:v>
                </c:pt>
                <c:pt idx="78">
                  <c:v>7.47</c:v>
                </c:pt>
                <c:pt idx="79">
                  <c:v>8.2100000000000009</c:v>
                </c:pt>
                <c:pt idx="80">
                  <c:v>6.47</c:v>
                </c:pt>
                <c:pt idx="81">
                  <c:v>6.77</c:v>
                </c:pt>
                <c:pt idx="82">
                  <c:v>9.3000000000000007</c:v>
                </c:pt>
                <c:pt idx="83">
                  <c:v>8.9700000000000006</c:v>
                </c:pt>
                <c:pt idx="84">
                  <c:v>7.46</c:v>
                </c:pt>
                <c:pt idx="85">
                  <c:v>7.46</c:v>
                </c:pt>
                <c:pt idx="86">
                  <c:v>6.34</c:v>
                </c:pt>
                <c:pt idx="87">
                  <c:v>6.63</c:v>
                </c:pt>
                <c:pt idx="88">
                  <c:v>5.08</c:v>
                </c:pt>
                <c:pt idx="89">
                  <c:v>5.92</c:v>
                </c:pt>
                <c:pt idx="90">
                  <c:v>6.06</c:v>
                </c:pt>
                <c:pt idx="91">
                  <c:v>6.5</c:v>
                </c:pt>
                <c:pt idx="92">
                  <c:v>6.04</c:v>
                </c:pt>
                <c:pt idx="93">
                  <c:v>6.61</c:v>
                </c:pt>
                <c:pt idx="94">
                  <c:v>5.47</c:v>
                </c:pt>
                <c:pt idx="95">
                  <c:v>5.44</c:v>
                </c:pt>
                <c:pt idx="96">
                  <c:v>6.35</c:v>
                </c:pt>
                <c:pt idx="97">
                  <c:v>5.26</c:v>
                </c:pt>
                <c:pt idx="98">
                  <c:v>6.7</c:v>
                </c:pt>
                <c:pt idx="99">
                  <c:v>6.25</c:v>
                </c:pt>
                <c:pt idx="100">
                  <c:v>6.36</c:v>
                </c:pt>
                <c:pt idx="101">
                  <c:v>5.92</c:v>
                </c:pt>
                <c:pt idx="102">
                  <c:v>5.78</c:v>
                </c:pt>
                <c:pt idx="103">
                  <c:v>5.37</c:v>
                </c:pt>
                <c:pt idx="104">
                  <c:v>5.53</c:v>
                </c:pt>
                <c:pt idx="105">
                  <c:v>5.47</c:v>
                </c:pt>
                <c:pt idx="106">
                  <c:v>5.41</c:v>
                </c:pt>
                <c:pt idx="107">
                  <c:v>6.08</c:v>
                </c:pt>
                <c:pt idx="108">
                  <c:v>5.84</c:v>
                </c:pt>
                <c:pt idx="109">
                  <c:v>5.04</c:v>
                </c:pt>
                <c:pt idx="110">
                  <c:v>5.23</c:v>
                </c:pt>
                <c:pt idx="111">
                  <c:v>4.74</c:v>
                </c:pt>
                <c:pt idx="112">
                  <c:v>4.91</c:v>
                </c:pt>
                <c:pt idx="113">
                  <c:v>5.51</c:v>
                </c:pt>
                <c:pt idx="114">
                  <c:v>5.53</c:v>
                </c:pt>
                <c:pt idx="115">
                  <c:v>5.33</c:v>
                </c:pt>
                <c:pt idx="116">
                  <c:v>5.41</c:v>
                </c:pt>
                <c:pt idx="117">
                  <c:v>5.04</c:v>
                </c:pt>
                <c:pt idx="118">
                  <c:v>4.82</c:v>
                </c:pt>
                <c:pt idx="119">
                  <c:v>4.8499999999999996</c:v>
                </c:pt>
                <c:pt idx="120">
                  <c:v>4.91</c:v>
                </c:pt>
                <c:pt idx="121">
                  <c:v>5.16</c:v>
                </c:pt>
                <c:pt idx="122">
                  <c:v>5.26</c:v>
                </c:pt>
                <c:pt idx="123">
                  <c:v>5.23</c:v>
                </c:pt>
                <c:pt idx="124">
                  <c:v>4.96</c:v>
                </c:pt>
                <c:pt idx="125">
                  <c:v>5.27</c:v>
                </c:pt>
                <c:pt idx="126">
                  <c:v>4.8499999999999996</c:v>
                </c:pt>
                <c:pt idx="127">
                  <c:v>5.15</c:v>
                </c:pt>
                <c:pt idx="128">
                  <c:v>5.39</c:v>
                </c:pt>
                <c:pt idx="129">
                  <c:v>5.41</c:v>
                </c:pt>
                <c:pt idx="130">
                  <c:v>5.99</c:v>
                </c:pt>
                <c:pt idx="131">
                  <c:v>5.25</c:v>
                </c:pt>
                <c:pt idx="132">
                  <c:v>5.66</c:v>
                </c:pt>
                <c:pt idx="133">
                  <c:v>5.65</c:v>
                </c:pt>
                <c:pt idx="134">
                  <c:v>5.84</c:v>
                </c:pt>
                <c:pt idx="135">
                  <c:v>6.48</c:v>
                </c:pt>
                <c:pt idx="136">
                  <c:v>6.53</c:v>
                </c:pt>
                <c:pt idx="137">
                  <c:v>7.07</c:v>
                </c:pt>
                <c:pt idx="138">
                  <c:v>7.03</c:v>
                </c:pt>
                <c:pt idx="139">
                  <c:v>7.55</c:v>
                </c:pt>
                <c:pt idx="140">
                  <c:v>7.47</c:v>
                </c:pt>
                <c:pt idx="141">
                  <c:v>7.62</c:v>
                </c:pt>
                <c:pt idx="142">
                  <c:v>8.5</c:v>
                </c:pt>
                <c:pt idx="143">
                  <c:v>8.6300000000000008</c:v>
                </c:pt>
                <c:pt idx="144">
                  <c:v>8.99</c:v>
                </c:pt>
                <c:pt idx="145">
                  <c:v>9.48</c:v>
                </c:pt>
                <c:pt idx="146">
                  <c:v>9.59</c:v>
                </c:pt>
                <c:pt idx="147">
                  <c:v>9.59</c:v>
                </c:pt>
                <c:pt idx="148">
                  <c:v>9.75</c:v>
                </c:pt>
                <c:pt idx="149">
                  <c:v>9.7200000000000006</c:v>
                </c:pt>
                <c:pt idx="150">
                  <c:v>10.06</c:v>
                </c:pt>
                <c:pt idx="151">
                  <c:v>10.45</c:v>
                </c:pt>
                <c:pt idx="152">
                  <c:v>10.34</c:v>
                </c:pt>
                <c:pt idx="153">
                  <c:v>10.39</c:v>
                </c:pt>
                <c:pt idx="154">
                  <c:v>10.4</c:v>
                </c:pt>
                <c:pt idx="155">
                  <c:v>10.34</c:v>
                </c:pt>
                <c:pt idx="156">
                  <c:v>10.15</c:v>
                </c:pt>
                <c:pt idx="157">
                  <c:v>10.23</c:v>
                </c:pt>
                <c:pt idx="158">
                  <c:v>10.43</c:v>
                </c:pt>
                <c:pt idx="159">
                  <c:v>10.42</c:v>
                </c:pt>
                <c:pt idx="160">
                  <c:v>10.52</c:v>
                </c:pt>
                <c:pt idx="161">
                  <c:v>10.37</c:v>
                </c:pt>
                <c:pt idx="162">
                  <c:v>10.31</c:v>
                </c:pt>
                <c:pt idx="163">
                  <c:v>10.130000000000001</c:v>
                </c:pt>
                <c:pt idx="164">
                  <c:v>9.99</c:v>
                </c:pt>
                <c:pt idx="165">
                  <c:v>9.7899999999999991</c:v>
                </c:pt>
                <c:pt idx="166">
                  <c:v>9.99</c:v>
                </c:pt>
                <c:pt idx="167">
                  <c:v>9.75</c:v>
                </c:pt>
                <c:pt idx="168">
                  <c:v>9.7100000000000009</c:v>
                </c:pt>
                <c:pt idx="169">
                  <c:v>9.4</c:v>
                </c:pt>
                <c:pt idx="170">
                  <c:v>9.14</c:v>
                </c:pt>
                <c:pt idx="171">
                  <c:v>8.61</c:v>
                </c:pt>
                <c:pt idx="172">
                  <c:v>8.36</c:v>
                </c:pt>
                <c:pt idx="173">
                  <c:v>8.56</c:v>
                </c:pt>
                <c:pt idx="174">
                  <c:v>8.24</c:v>
                </c:pt>
                <c:pt idx="175">
                  <c:v>8.2899999999999991</c:v>
                </c:pt>
                <c:pt idx="176">
                  <c:v>8.0500000000000007</c:v>
                </c:pt>
                <c:pt idx="177">
                  <c:v>7.71</c:v>
                </c:pt>
                <c:pt idx="178">
                  <c:v>7.28</c:v>
                </c:pt>
                <c:pt idx="179">
                  <c:v>7.21</c:v>
                </c:pt>
                <c:pt idx="180">
                  <c:v>7.21</c:v>
                </c:pt>
                <c:pt idx="181">
                  <c:v>7.22</c:v>
                </c:pt>
                <c:pt idx="182">
                  <c:v>7.1</c:v>
                </c:pt>
                <c:pt idx="183">
                  <c:v>6.9</c:v>
                </c:pt>
                <c:pt idx="184">
                  <c:v>7.04</c:v>
                </c:pt>
                <c:pt idx="185">
                  <c:v>6.52</c:v>
                </c:pt>
                <c:pt idx="186">
                  <c:v>6.45</c:v>
                </c:pt>
                <c:pt idx="187">
                  <c:v>6.48</c:v>
                </c:pt>
                <c:pt idx="188">
                  <c:v>6.47</c:v>
                </c:pt>
                <c:pt idx="189">
                  <c:v>6.61</c:v>
                </c:pt>
                <c:pt idx="190">
                  <c:v>6.48</c:v>
                </c:pt>
                <c:pt idx="191">
                  <c:v>6.58</c:v>
                </c:pt>
                <c:pt idx="192">
                  <c:v>6.24</c:v>
                </c:pt>
                <c:pt idx="193">
                  <c:v>6.22</c:v>
                </c:pt>
                <c:pt idx="194">
                  <c:v>5.98</c:v>
                </c:pt>
                <c:pt idx="195">
                  <c:v>5.98</c:v>
                </c:pt>
                <c:pt idx="196">
                  <c:v>6.16</c:v>
                </c:pt>
                <c:pt idx="197">
                  <c:v>6.13</c:v>
                </c:pt>
                <c:pt idx="198">
                  <c:v>6.09</c:v>
                </c:pt>
                <c:pt idx="199">
                  <c:v>5.97</c:v>
                </c:pt>
                <c:pt idx="200">
                  <c:v>5.7</c:v>
                </c:pt>
                <c:pt idx="201">
                  <c:v>5.63</c:v>
                </c:pt>
                <c:pt idx="202">
                  <c:v>5.35</c:v>
                </c:pt>
                <c:pt idx="203">
                  <c:v>5.61</c:v>
                </c:pt>
                <c:pt idx="204">
                  <c:v>5.53</c:v>
                </c:pt>
                <c:pt idx="205">
                  <c:v>5.51</c:v>
                </c:pt>
                <c:pt idx="206">
                  <c:v>5.41</c:v>
                </c:pt>
                <c:pt idx="207">
                  <c:v>5.19</c:v>
                </c:pt>
                <c:pt idx="208">
                  <c:v>5.2</c:v>
                </c:pt>
                <c:pt idx="209">
                  <c:v>5.2</c:v>
                </c:pt>
                <c:pt idx="210">
                  <c:v>5.0199999999999996</c:v>
                </c:pt>
                <c:pt idx="211">
                  <c:v>5.14</c:v>
                </c:pt>
                <c:pt idx="212">
                  <c:v>5.24</c:v>
                </c:pt>
                <c:pt idx="213">
                  <c:v>5.28</c:v>
                </c:pt>
                <c:pt idx="214">
                  <c:v>5.29</c:v>
                </c:pt>
                <c:pt idx="215">
                  <c:v>5.18</c:v>
                </c:pt>
                <c:pt idx="216">
                  <c:v>4.79</c:v>
                </c:pt>
                <c:pt idx="217">
                  <c:v>4.8499999999999996</c:v>
                </c:pt>
                <c:pt idx="218">
                  <c:v>4.84</c:v>
                </c:pt>
                <c:pt idx="219">
                  <c:v>4.91</c:v>
                </c:pt>
                <c:pt idx="220">
                  <c:v>4.5999999999999996</c:v>
                </c:pt>
                <c:pt idx="221">
                  <c:v>4.63</c:v>
                </c:pt>
                <c:pt idx="222">
                  <c:v>4.55</c:v>
                </c:pt>
                <c:pt idx="223">
                  <c:v>4.3899999999999997</c:v>
                </c:pt>
                <c:pt idx="224">
                  <c:v>4.24</c:v>
                </c:pt>
                <c:pt idx="225">
                  <c:v>4.38</c:v>
                </c:pt>
                <c:pt idx="226">
                  <c:v>4.2699999999999996</c:v>
                </c:pt>
                <c:pt idx="227">
                  <c:v>4.24</c:v>
                </c:pt>
                <c:pt idx="228">
                  <c:v>4.3</c:v>
                </c:pt>
                <c:pt idx="229">
                  <c:v>4.18</c:v>
                </c:pt>
                <c:pt idx="230">
                  <c:v>4</c:v>
                </c:pt>
                <c:pt idx="231">
                  <c:v>3.98</c:v>
                </c:pt>
                <c:pt idx="232">
                  <c:v>3.96</c:v>
                </c:pt>
                <c:pt idx="233">
                  <c:v>4</c:v>
                </c:pt>
                <c:pt idx="234">
                  <c:v>4.0199999999999996</c:v>
                </c:pt>
                <c:pt idx="235">
                  <c:v>4.05</c:v>
                </c:pt>
                <c:pt idx="236">
                  <c:v>4.09</c:v>
                </c:pt>
                <c:pt idx="237">
                  <c:v>4.01</c:v>
                </c:pt>
                <c:pt idx="238">
                  <c:v>3.95</c:v>
                </c:pt>
                <c:pt idx="239">
                  <c:v>3.93</c:v>
                </c:pt>
                <c:pt idx="240">
                  <c:v>4.04</c:v>
                </c:pt>
                <c:pt idx="241">
                  <c:v>4.13</c:v>
                </c:pt>
                <c:pt idx="242">
                  <c:v>4.0999999999999996</c:v>
                </c:pt>
                <c:pt idx="243">
                  <c:v>4.16</c:v>
                </c:pt>
                <c:pt idx="244">
                  <c:v>4.3</c:v>
                </c:pt>
                <c:pt idx="245">
                  <c:v>4.3899999999999997</c:v>
                </c:pt>
                <c:pt idx="246">
                  <c:v>4.45</c:v>
                </c:pt>
                <c:pt idx="247">
                  <c:v>4.5199999999999996</c:v>
                </c:pt>
                <c:pt idx="248">
                  <c:v>4.55</c:v>
                </c:pt>
                <c:pt idx="249">
                  <c:v>4.92</c:v>
                </c:pt>
                <c:pt idx="250">
                  <c:v>5.32</c:v>
                </c:pt>
                <c:pt idx="251">
                  <c:v>5.79</c:v>
                </c:pt>
                <c:pt idx="252">
                  <c:v>6.32</c:v>
                </c:pt>
                <c:pt idx="253">
                  <c:v>7.06</c:v>
                </c:pt>
                <c:pt idx="254">
                  <c:v>7.67</c:v>
                </c:pt>
                <c:pt idx="255">
                  <c:v>8.6</c:v>
                </c:pt>
                <c:pt idx="256">
                  <c:v>9.65</c:v>
                </c:pt>
                <c:pt idx="257">
                  <c:v>10.71</c:v>
                </c:pt>
                <c:pt idx="258">
                  <c:v>11.95</c:v>
                </c:pt>
                <c:pt idx="259">
                  <c:v>13.22</c:v>
                </c:pt>
                <c:pt idx="260">
                  <c:v>14.47</c:v>
                </c:pt>
                <c:pt idx="261">
                  <c:v>15.62</c:v>
                </c:pt>
                <c:pt idx="262">
                  <c:v>17.16</c:v>
                </c:pt>
                <c:pt idx="263">
                  <c:v>18.5</c:v>
                </c:pt>
                <c:pt idx="264">
                  <c:v>20.28</c:v>
                </c:pt>
                <c:pt idx="265">
                  <c:v>21.68</c:v>
                </c:pt>
                <c:pt idx="266">
                  <c:v>23.29</c:v>
                </c:pt>
                <c:pt idx="267">
                  <c:v>25.03</c:v>
                </c:pt>
                <c:pt idx="268">
                  <c:v>26.6</c:v>
                </c:pt>
                <c:pt idx="269">
                  <c:v>28.37</c:v>
                </c:pt>
                <c:pt idx="270">
                  <c:v>30.18</c:v>
                </c:pt>
                <c:pt idx="271">
                  <c:v>32.04</c:v>
                </c:pt>
                <c:pt idx="272">
                  <c:v>33.68</c:v>
                </c:pt>
                <c:pt idx="273">
                  <c:v>35.619999999999997</c:v>
                </c:pt>
                <c:pt idx="274">
                  <c:v>37.200000000000003</c:v>
                </c:pt>
                <c:pt idx="275">
                  <c:v>39.15</c:v>
                </c:pt>
                <c:pt idx="276">
                  <c:v>40.74</c:v>
                </c:pt>
                <c:pt idx="277">
                  <c:v>42.39</c:v>
                </c:pt>
                <c:pt idx="278">
                  <c:v>44.03</c:v>
                </c:pt>
                <c:pt idx="279">
                  <c:v>45.58</c:v>
                </c:pt>
                <c:pt idx="280">
                  <c:v>46.96</c:v>
                </c:pt>
                <c:pt idx="281">
                  <c:v>48.52</c:v>
                </c:pt>
                <c:pt idx="282">
                  <c:v>49.93</c:v>
                </c:pt>
                <c:pt idx="283">
                  <c:v>51.16</c:v>
                </c:pt>
                <c:pt idx="284">
                  <c:v>52.22</c:v>
                </c:pt>
                <c:pt idx="285">
                  <c:v>53.4</c:v>
                </c:pt>
                <c:pt idx="286">
                  <c:v>54.33</c:v>
                </c:pt>
                <c:pt idx="287">
                  <c:v>54.97</c:v>
                </c:pt>
                <c:pt idx="288">
                  <c:v>56.01</c:v>
                </c:pt>
                <c:pt idx="289">
                  <c:v>56.83</c:v>
                </c:pt>
                <c:pt idx="290">
                  <c:v>57.54</c:v>
                </c:pt>
                <c:pt idx="291">
                  <c:v>58.17</c:v>
                </c:pt>
                <c:pt idx="292">
                  <c:v>58.8</c:v>
                </c:pt>
                <c:pt idx="293">
                  <c:v>59.12</c:v>
                </c:pt>
                <c:pt idx="294">
                  <c:v>59.5</c:v>
                </c:pt>
                <c:pt idx="295">
                  <c:v>59.79</c:v>
                </c:pt>
                <c:pt idx="296">
                  <c:v>60.03</c:v>
                </c:pt>
                <c:pt idx="297">
                  <c:v>60.48</c:v>
                </c:pt>
                <c:pt idx="298">
                  <c:v>60.88</c:v>
                </c:pt>
                <c:pt idx="299">
                  <c:v>60.92</c:v>
                </c:pt>
                <c:pt idx="300">
                  <c:v>61.21</c:v>
                </c:pt>
                <c:pt idx="301">
                  <c:v>61.21</c:v>
                </c:pt>
                <c:pt idx="302">
                  <c:v>61.46</c:v>
                </c:pt>
                <c:pt idx="303">
                  <c:v>61.42</c:v>
                </c:pt>
                <c:pt idx="304">
                  <c:v>61.74</c:v>
                </c:pt>
                <c:pt idx="305">
                  <c:v>62</c:v>
                </c:pt>
                <c:pt idx="306">
                  <c:v>62.17</c:v>
                </c:pt>
                <c:pt idx="307">
                  <c:v>62.38</c:v>
                </c:pt>
                <c:pt idx="308">
                  <c:v>62.09</c:v>
                </c:pt>
                <c:pt idx="309">
                  <c:v>62.32</c:v>
                </c:pt>
                <c:pt idx="310">
                  <c:v>62.19</c:v>
                </c:pt>
                <c:pt idx="311">
                  <c:v>62.38</c:v>
                </c:pt>
                <c:pt idx="312">
                  <c:v>62.6</c:v>
                </c:pt>
                <c:pt idx="313">
                  <c:v>62.45</c:v>
                </c:pt>
                <c:pt idx="314">
                  <c:v>62.82</c:v>
                </c:pt>
                <c:pt idx="315">
                  <c:v>62.73</c:v>
                </c:pt>
                <c:pt idx="316">
                  <c:v>62.55</c:v>
                </c:pt>
                <c:pt idx="317">
                  <c:v>62.59</c:v>
                </c:pt>
                <c:pt idx="318">
                  <c:v>62.64</c:v>
                </c:pt>
                <c:pt idx="319">
                  <c:v>62.89</c:v>
                </c:pt>
                <c:pt idx="320">
                  <c:v>63.2</c:v>
                </c:pt>
                <c:pt idx="321">
                  <c:v>63.28</c:v>
                </c:pt>
                <c:pt idx="322">
                  <c:v>63.07</c:v>
                </c:pt>
                <c:pt idx="323">
                  <c:v>63.03</c:v>
                </c:pt>
                <c:pt idx="324">
                  <c:v>62.94</c:v>
                </c:pt>
                <c:pt idx="325">
                  <c:v>63.05</c:v>
                </c:pt>
                <c:pt idx="326">
                  <c:v>62.99</c:v>
                </c:pt>
                <c:pt idx="327">
                  <c:v>63.49</c:v>
                </c:pt>
                <c:pt idx="328">
                  <c:v>63.25</c:v>
                </c:pt>
                <c:pt idx="329">
                  <c:v>63.49</c:v>
                </c:pt>
                <c:pt idx="330">
                  <c:v>63.42</c:v>
                </c:pt>
                <c:pt idx="331">
                  <c:v>63.34</c:v>
                </c:pt>
                <c:pt idx="332">
                  <c:v>63.16</c:v>
                </c:pt>
                <c:pt idx="333">
                  <c:v>63.39</c:v>
                </c:pt>
                <c:pt idx="334">
                  <c:v>63.43</c:v>
                </c:pt>
                <c:pt idx="335">
                  <c:v>63.64</c:v>
                </c:pt>
                <c:pt idx="336">
                  <c:v>63.98</c:v>
                </c:pt>
                <c:pt idx="337">
                  <c:v>63.82</c:v>
                </c:pt>
                <c:pt idx="338">
                  <c:v>63.42</c:v>
                </c:pt>
                <c:pt idx="339">
                  <c:v>63.74</c:v>
                </c:pt>
                <c:pt idx="340">
                  <c:v>63.44</c:v>
                </c:pt>
                <c:pt idx="341">
                  <c:v>63.66</c:v>
                </c:pt>
                <c:pt idx="342">
                  <c:v>63.82</c:v>
                </c:pt>
                <c:pt idx="343">
                  <c:v>64.11</c:v>
                </c:pt>
                <c:pt idx="344">
                  <c:v>64.09</c:v>
                </c:pt>
                <c:pt idx="345">
                  <c:v>64.06</c:v>
                </c:pt>
                <c:pt idx="346">
                  <c:v>63.99</c:v>
                </c:pt>
                <c:pt idx="347">
                  <c:v>63.74</c:v>
                </c:pt>
                <c:pt idx="348">
                  <c:v>63.88</c:v>
                </c:pt>
                <c:pt idx="349">
                  <c:v>64.11</c:v>
                </c:pt>
                <c:pt idx="350">
                  <c:v>63.87</c:v>
                </c:pt>
                <c:pt idx="351">
                  <c:v>64.36</c:v>
                </c:pt>
                <c:pt idx="352">
                  <c:v>64.13</c:v>
                </c:pt>
                <c:pt idx="353">
                  <c:v>64.12</c:v>
                </c:pt>
                <c:pt idx="354">
                  <c:v>63.78</c:v>
                </c:pt>
                <c:pt idx="355">
                  <c:v>64.03</c:v>
                </c:pt>
                <c:pt idx="356">
                  <c:v>64.14</c:v>
                </c:pt>
                <c:pt idx="357">
                  <c:v>64.23</c:v>
                </c:pt>
                <c:pt idx="358">
                  <c:v>64.62</c:v>
                </c:pt>
                <c:pt idx="359">
                  <c:v>64.45</c:v>
                </c:pt>
                <c:pt idx="360">
                  <c:v>64.38</c:v>
                </c:pt>
                <c:pt idx="361">
                  <c:v>64.38</c:v>
                </c:pt>
                <c:pt idx="362">
                  <c:v>64.22</c:v>
                </c:pt>
                <c:pt idx="363">
                  <c:v>64.11</c:v>
                </c:pt>
                <c:pt idx="364">
                  <c:v>64.52</c:v>
                </c:pt>
                <c:pt idx="365">
                  <c:v>64.42</c:v>
                </c:pt>
                <c:pt idx="366">
                  <c:v>64.540000000000006</c:v>
                </c:pt>
                <c:pt idx="367">
                  <c:v>64.900000000000006</c:v>
                </c:pt>
                <c:pt idx="368">
                  <c:v>64.430000000000007</c:v>
                </c:pt>
                <c:pt idx="369">
                  <c:v>64.31</c:v>
                </c:pt>
                <c:pt idx="370">
                  <c:v>64.16</c:v>
                </c:pt>
                <c:pt idx="371">
                  <c:v>64.38</c:v>
                </c:pt>
                <c:pt idx="372">
                  <c:v>64.72</c:v>
                </c:pt>
                <c:pt idx="373">
                  <c:v>64.61</c:v>
                </c:pt>
                <c:pt idx="374">
                  <c:v>64.88</c:v>
                </c:pt>
                <c:pt idx="375">
                  <c:v>64.66</c:v>
                </c:pt>
                <c:pt idx="376">
                  <c:v>64.540000000000006</c:v>
                </c:pt>
                <c:pt idx="377">
                  <c:v>64.38</c:v>
                </c:pt>
                <c:pt idx="378">
                  <c:v>64.5</c:v>
                </c:pt>
                <c:pt idx="379">
                  <c:v>64.41</c:v>
                </c:pt>
                <c:pt idx="380">
                  <c:v>64.52</c:v>
                </c:pt>
                <c:pt idx="381">
                  <c:v>64.61</c:v>
                </c:pt>
                <c:pt idx="382">
                  <c:v>64.77</c:v>
                </c:pt>
                <c:pt idx="383">
                  <c:v>64.53</c:v>
                </c:pt>
                <c:pt idx="384">
                  <c:v>64.45</c:v>
                </c:pt>
                <c:pt idx="385">
                  <c:v>64.28</c:v>
                </c:pt>
                <c:pt idx="386">
                  <c:v>64.08</c:v>
                </c:pt>
                <c:pt idx="387">
                  <c:v>64.64</c:v>
                </c:pt>
                <c:pt idx="388">
                  <c:v>64.510000000000005</c:v>
                </c:pt>
                <c:pt idx="389">
                  <c:v>64.56</c:v>
                </c:pt>
                <c:pt idx="390">
                  <c:v>64.55</c:v>
                </c:pt>
                <c:pt idx="391">
                  <c:v>64.099999999999994</c:v>
                </c:pt>
                <c:pt idx="392">
                  <c:v>64.09</c:v>
                </c:pt>
                <c:pt idx="393">
                  <c:v>64.25</c:v>
                </c:pt>
                <c:pt idx="394">
                  <c:v>64.459999999999994</c:v>
                </c:pt>
                <c:pt idx="395">
                  <c:v>64.540000000000006</c:v>
                </c:pt>
                <c:pt idx="396">
                  <c:v>64.180000000000007</c:v>
                </c:pt>
                <c:pt idx="397">
                  <c:v>64.16</c:v>
                </c:pt>
                <c:pt idx="398">
                  <c:v>63.74</c:v>
                </c:pt>
                <c:pt idx="399">
                  <c:v>63.69</c:v>
                </c:pt>
                <c:pt idx="400">
                  <c:v>63.67</c:v>
                </c:pt>
                <c:pt idx="401">
                  <c:v>63.23</c:v>
                </c:pt>
                <c:pt idx="402">
                  <c:v>63.4</c:v>
                </c:pt>
                <c:pt idx="403">
                  <c:v>63.85</c:v>
                </c:pt>
                <c:pt idx="404">
                  <c:v>63.52</c:v>
                </c:pt>
                <c:pt idx="405">
                  <c:v>63.34</c:v>
                </c:pt>
                <c:pt idx="406">
                  <c:v>63.19</c:v>
                </c:pt>
                <c:pt idx="407">
                  <c:v>62.43</c:v>
                </c:pt>
                <c:pt idx="408">
                  <c:v>62.52</c:v>
                </c:pt>
                <c:pt idx="409">
                  <c:v>62.44</c:v>
                </c:pt>
                <c:pt idx="410">
                  <c:v>62.96</c:v>
                </c:pt>
                <c:pt idx="411">
                  <c:v>62.85</c:v>
                </c:pt>
                <c:pt idx="412">
                  <c:v>62.4</c:v>
                </c:pt>
                <c:pt idx="413">
                  <c:v>62.05</c:v>
                </c:pt>
                <c:pt idx="414">
                  <c:v>61.8</c:v>
                </c:pt>
                <c:pt idx="415">
                  <c:v>61.39</c:v>
                </c:pt>
                <c:pt idx="416">
                  <c:v>60.66</c:v>
                </c:pt>
                <c:pt idx="417">
                  <c:v>60.5</c:v>
                </c:pt>
                <c:pt idx="418">
                  <c:v>60.99</c:v>
                </c:pt>
                <c:pt idx="419">
                  <c:v>60.94</c:v>
                </c:pt>
                <c:pt idx="420">
                  <c:v>60.85</c:v>
                </c:pt>
                <c:pt idx="421">
                  <c:v>60.23</c:v>
                </c:pt>
                <c:pt idx="422">
                  <c:v>59.68</c:v>
                </c:pt>
                <c:pt idx="423">
                  <c:v>59.79</c:v>
                </c:pt>
                <c:pt idx="424">
                  <c:v>58.94</c:v>
                </c:pt>
                <c:pt idx="425">
                  <c:v>58.58</c:v>
                </c:pt>
                <c:pt idx="426">
                  <c:v>58.79</c:v>
                </c:pt>
                <c:pt idx="427">
                  <c:v>58.52</c:v>
                </c:pt>
                <c:pt idx="428">
                  <c:v>58.43</c:v>
                </c:pt>
                <c:pt idx="429">
                  <c:v>58.93</c:v>
                </c:pt>
                <c:pt idx="430">
                  <c:v>58.85</c:v>
                </c:pt>
                <c:pt idx="431">
                  <c:v>58.81</c:v>
                </c:pt>
                <c:pt idx="432">
                  <c:v>57.89</c:v>
                </c:pt>
                <c:pt idx="433">
                  <c:v>57.5</c:v>
                </c:pt>
                <c:pt idx="434">
                  <c:v>58.25</c:v>
                </c:pt>
                <c:pt idx="435">
                  <c:v>58.57</c:v>
                </c:pt>
                <c:pt idx="436">
                  <c:v>58.8</c:v>
                </c:pt>
                <c:pt idx="437">
                  <c:v>57.88</c:v>
                </c:pt>
                <c:pt idx="438">
                  <c:v>59.36</c:v>
                </c:pt>
                <c:pt idx="439">
                  <c:v>59.72</c:v>
                </c:pt>
                <c:pt idx="440">
                  <c:v>58.47</c:v>
                </c:pt>
                <c:pt idx="441">
                  <c:v>58.96</c:v>
                </c:pt>
                <c:pt idx="442">
                  <c:v>57.78</c:v>
                </c:pt>
                <c:pt idx="443">
                  <c:v>58.08</c:v>
                </c:pt>
                <c:pt idx="444">
                  <c:v>57.36</c:v>
                </c:pt>
                <c:pt idx="445">
                  <c:v>58.17</c:v>
                </c:pt>
                <c:pt idx="446">
                  <c:v>58.92</c:v>
                </c:pt>
                <c:pt idx="447">
                  <c:v>58.49</c:v>
                </c:pt>
                <c:pt idx="448">
                  <c:v>58.77</c:v>
                </c:pt>
                <c:pt idx="449">
                  <c:v>61.23</c:v>
                </c:pt>
                <c:pt idx="450">
                  <c:v>60.62</c:v>
                </c:pt>
                <c:pt idx="451">
                  <c:v>61.69</c:v>
                </c:pt>
                <c:pt idx="452">
                  <c:v>62.88</c:v>
                </c:pt>
                <c:pt idx="453">
                  <c:v>63.08</c:v>
                </c:pt>
                <c:pt idx="454">
                  <c:v>62.67</c:v>
                </c:pt>
                <c:pt idx="455">
                  <c:v>61.04</c:v>
                </c:pt>
                <c:pt idx="456">
                  <c:v>57.77</c:v>
                </c:pt>
                <c:pt idx="457">
                  <c:v>54.78</c:v>
                </c:pt>
                <c:pt idx="458">
                  <c:v>55.52</c:v>
                </c:pt>
                <c:pt idx="459">
                  <c:v>53.99</c:v>
                </c:pt>
                <c:pt idx="460">
                  <c:v>53.11</c:v>
                </c:pt>
                <c:pt idx="461">
                  <c:v>53.18</c:v>
                </c:pt>
                <c:pt idx="462">
                  <c:v>53.19</c:v>
                </c:pt>
                <c:pt idx="463">
                  <c:v>52.83</c:v>
                </c:pt>
                <c:pt idx="464">
                  <c:v>52.64</c:v>
                </c:pt>
                <c:pt idx="465">
                  <c:v>52.61</c:v>
                </c:pt>
                <c:pt idx="466">
                  <c:v>52.03</c:v>
                </c:pt>
                <c:pt idx="467">
                  <c:v>50.59</c:v>
                </c:pt>
                <c:pt idx="468">
                  <c:v>48.45</c:v>
                </c:pt>
                <c:pt idx="469">
                  <c:v>45.69</c:v>
                </c:pt>
                <c:pt idx="470">
                  <c:v>42.77</c:v>
                </c:pt>
                <c:pt idx="471">
                  <c:v>39.47</c:v>
                </c:pt>
                <c:pt idx="472">
                  <c:v>35.200000000000003</c:v>
                </c:pt>
                <c:pt idx="473">
                  <c:v>29.33</c:v>
                </c:pt>
                <c:pt idx="474">
                  <c:v>24.91</c:v>
                </c:pt>
                <c:pt idx="475">
                  <c:v>20.22</c:v>
                </c:pt>
                <c:pt idx="476">
                  <c:v>17.75</c:v>
                </c:pt>
                <c:pt idx="477">
                  <c:v>16.66</c:v>
                </c:pt>
                <c:pt idx="478">
                  <c:v>16.22</c:v>
                </c:pt>
                <c:pt idx="479">
                  <c:v>16.39</c:v>
                </c:pt>
                <c:pt idx="480">
                  <c:v>17.29</c:v>
                </c:pt>
                <c:pt idx="481">
                  <c:v>18.66</c:v>
                </c:pt>
                <c:pt idx="482">
                  <c:v>20.100000000000001</c:v>
                </c:pt>
                <c:pt idx="483">
                  <c:v>21.69</c:v>
                </c:pt>
                <c:pt idx="484">
                  <c:v>23.3</c:v>
                </c:pt>
                <c:pt idx="485">
                  <c:v>24.83</c:v>
                </c:pt>
                <c:pt idx="486">
                  <c:v>26.07</c:v>
                </c:pt>
                <c:pt idx="487">
                  <c:v>27.35</c:v>
                </c:pt>
                <c:pt idx="488">
                  <c:v>28.23</c:v>
                </c:pt>
                <c:pt idx="489">
                  <c:v>29.13</c:v>
                </c:pt>
                <c:pt idx="490">
                  <c:v>32.47</c:v>
                </c:pt>
                <c:pt idx="491">
                  <c:v>33.020000000000003</c:v>
                </c:pt>
                <c:pt idx="492">
                  <c:v>33.17</c:v>
                </c:pt>
                <c:pt idx="493">
                  <c:v>32.9</c:v>
                </c:pt>
                <c:pt idx="494">
                  <c:v>32.21</c:v>
                </c:pt>
                <c:pt idx="495">
                  <c:v>31.48</c:v>
                </c:pt>
                <c:pt idx="496">
                  <c:v>30.82</c:v>
                </c:pt>
                <c:pt idx="497">
                  <c:v>30.16</c:v>
                </c:pt>
                <c:pt idx="498">
                  <c:v>29.81</c:v>
                </c:pt>
                <c:pt idx="499">
                  <c:v>29.14</c:v>
                </c:pt>
                <c:pt idx="500">
                  <c:v>28.31</c:v>
                </c:pt>
                <c:pt idx="501">
                  <c:v>27.84</c:v>
                </c:pt>
                <c:pt idx="502">
                  <c:v>27.68</c:v>
                </c:pt>
                <c:pt idx="503">
                  <c:v>27.23</c:v>
                </c:pt>
                <c:pt idx="504">
                  <c:v>27.17</c:v>
                </c:pt>
                <c:pt idx="505">
                  <c:v>27.02</c:v>
                </c:pt>
                <c:pt idx="506">
                  <c:v>28.99</c:v>
                </c:pt>
                <c:pt idx="507">
                  <c:v>27.71</c:v>
                </c:pt>
                <c:pt idx="508">
                  <c:v>25.32</c:v>
                </c:pt>
                <c:pt idx="509">
                  <c:v>21.97</c:v>
                </c:pt>
                <c:pt idx="510">
                  <c:v>17.559999999999999</c:v>
                </c:pt>
                <c:pt idx="511">
                  <c:v>14.02</c:v>
                </c:pt>
                <c:pt idx="512">
                  <c:v>11.99</c:v>
                </c:pt>
                <c:pt idx="513">
                  <c:v>10.87</c:v>
                </c:pt>
                <c:pt idx="514">
                  <c:v>10.53</c:v>
                </c:pt>
                <c:pt idx="515">
                  <c:v>10.32</c:v>
                </c:pt>
                <c:pt idx="516">
                  <c:v>10.41</c:v>
                </c:pt>
                <c:pt idx="517">
                  <c:v>10.7</c:v>
                </c:pt>
                <c:pt idx="518">
                  <c:v>11.4</c:v>
                </c:pt>
                <c:pt idx="519">
                  <c:v>11.6</c:v>
                </c:pt>
                <c:pt idx="520">
                  <c:v>12.15</c:v>
                </c:pt>
                <c:pt idx="521">
                  <c:v>12.98</c:v>
                </c:pt>
                <c:pt idx="522">
                  <c:v>15.03</c:v>
                </c:pt>
                <c:pt idx="523">
                  <c:v>14.66</c:v>
                </c:pt>
                <c:pt idx="524">
                  <c:v>14.99</c:v>
                </c:pt>
                <c:pt idx="525">
                  <c:v>14.68</c:v>
                </c:pt>
                <c:pt idx="526">
                  <c:v>15.04</c:v>
                </c:pt>
                <c:pt idx="527">
                  <c:v>15.34</c:v>
                </c:pt>
                <c:pt idx="528">
                  <c:v>15.6</c:v>
                </c:pt>
                <c:pt idx="529">
                  <c:v>15.86</c:v>
                </c:pt>
                <c:pt idx="530">
                  <c:v>15.64</c:v>
                </c:pt>
                <c:pt idx="531">
                  <c:v>16.600000000000001</c:v>
                </c:pt>
                <c:pt idx="532">
                  <c:v>16.829999999999998</c:v>
                </c:pt>
                <c:pt idx="533">
                  <c:v>16.61</c:v>
                </c:pt>
                <c:pt idx="534">
                  <c:v>16.84</c:v>
                </c:pt>
                <c:pt idx="535">
                  <c:v>17.05</c:v>
                </c:pt>
                <c:pt idx="536">
                  <c:v>17.309999999999999</c:v>
                </c:pt>
                <c:pt idx="537">
                  <c:v>17.77</c:v>
                </c:pt>
                <c:pt idx="538">
                  <c:v>18.75</c:v>
                </c:pt>
                <c:pt idx="539">
                  <c:v>18.059999999999999</c:v>
                </c:pt>
                <c:pt idx="540">
                  <c:v>18</c:v>
                </c:pt>
                <c:pt idx="541">
                  <c:v>17.09</c:v>
                </c:pt>
                <c:pt idx="542">
                  <c:v>17.28</c:v>
                </c:pt>
                <c:pt idx="543">
                  <c:v>15.59</c:v>
                </c:pt>
                <c:pt idx="544">
                  <c:v>15.29</c:v>
                </c:pt>
                <c:pt idx="545">
                  <c:v>14.95</c:v>
                </c:pt>
                <c:pt idx="546">
                  <c:v>15.51</c:v>
                </c:pt>
                <c:pt idx="547">
                  <c:v>13.54</c:v>
                </c:pt>
                <c:pt idx="548">
                  <c:v>13.38</c:v>
                </c:pt>
                <c:pt idx="549">
                  <c:v>13.2</c:v>
                </c:pt>
                <c:pt idx="550">
                  <c:v>12.93</c:v>
                </c:pt>
                <c:pt idx="551">
                  <c:v>13</c:v>
                </c:pt>
                <c:pt idx="552">
                  <c:v>12.35</c:v>
                </c:pt>
                <c:pt idx="553">
                  <c:v>11</c:v>
                </c:pt>
                <c:pt idx="554">
                  <c:v>13.23</c:v>
                </c:pt>
                <c:pt idx="555">
                  <c:v>12.29</c:v>
                </c:pt>
                <c:pt idx="556">
                  <c:v>13.19</c:v>
                </c:pt>
                <c:pt idx="557">
                  <c:v>12.2</c:v>
                </c:pt>
                <c:pt idx="558">
                  <c:v>12.3</c:v>
                </c:pt>
                <c:pt idx="559">
                  <c:v>10.119999999999999</c:v>
                </c:pt>
                <c:pt idx="560">
                  <c:v>9.56</c:v>
                </c:pt>
                <c:pt idx="561">
                  <c:v>10.82</c:v>
                </c:pt>
                <c:pt idx="562">
                  <c:v>10.4</c:v>
                </c:pt>
                <c:pt idx="563">
                  <c:v>8.9499999999999993</c:v>
                </c:pt>
                <c:pt idx="564">
                  <c:v>11.02</c:v>
                </c:pt>
                <c:pt idx="565">
                  <c:v>12.51</c:v>
                </c:pt>
                <c:pt idx="566">
                  <c:v>11.35</c:v>
                </c:pt>
                <c:pt idx="567">
                  <c:v>11.9</c:v>
                </c:pt>
                <c:pt idx="568">
                  <c:v>15.8</c:v>
                </c:pt>
              </c:numCache>
            </c:numRef>
          </c:yVal>
          <c:smooth val="1"/>
        </c:ser>
        <c:ser>
          <c:idx val="9"/>
          <c:order val="9"/>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(1)'!$K$4:$K$572</c:f>
              <c:numCache>
                <c:formatCode>General</c:formatCode>
                <c:ptCount val="569"/>
                <c:pt idx="0">
                  <c:v>32</c:v>
                </c:pt>
                <c:pt idx="1">
                  <c:v>46</c:v>
                </c:pt>
                <c:pt idx="2">
                  <c:v>21</c:v>
                </c:pt>
                <c:pt idx="3">
                  <c:v>51</c:v>
                </c:pt>
                <c:pt idx="4">
                  <c:v>30.33</c:v>
                </c:pt>
                <c:pt idx="5">
                  <c:v>37.33</c:v>
                </c:pt>
                <c:pt idx="6">
                  <c:v>42</c:v>
                </c:pt>
                <c:pt idx="7">
                  <c:v>32.43</c:v>
                </c:pt>
                <c:pt idx="8">
                  <c:v>52.9</c:v>
                </c:pt>
                <c:pt idx="9">
                  <c:v>26</c:v>
                </c:pt>
                <c:pt idx="10">
                  <c:v>27.25</c:v>
                </c:pt>
                <c:pt idx="11">
                  <c:v>38.69</c:v>
                </c:pt>
                <c:pt idx="12">
                  <c:v>50.28</c:v>
                </c:pt>
                <c:pt idx="13">
                  <c:v>81.17</c:v>
                </c:pt>
                <c:pt idx="14">
                  <c:v>52.54</c:v>
                </c:pt>
                <c:pt idx="15">
                  <c:v>18.53</c:v>
                </c:pt>
                <c:pt idx="16">
                  <c:v>29.38</c:v>
                </c:pt>
                <c:pt idx="17">
                  <c:v>25.63</c:v>
                </c:pt>
                <c:pt idx="18">
                  <c:v>31.76</c:v>
                </c:pt>
                <c:pt idx="19">
                  <c:v>45.34</c:v>
                </c:pt>
                <c:pt idx="20">
                  <c:v>46</c:v>
                </c:pt>
                <c:pt idx="21">
                  <c:v>43.52</c:v>
                </c:pt>
                <c:pt idx="22">
                  <c:v>33.119999999999997</c:v>
                </c:pt>
                <c:pt idx="23">
                  <c:v>18.559999999999999</c:v>
                </c:pt>
                <c:pt idx="24">
                  <c:v>26.18</c:v>
                </c:pt>
                <c:pt idx="25">
                  <c:v>36.17</c:v>
                </c:pt>
                <c:pt idx="26">
                  <c:v>43.87</c:v>
                </c:pt>
                <c:pt idx="27">
                  <c:v>50.96</c:v>
                </c:pt>
                <c:pt idx="28">
                  <c:v>43.47</c:v>
                </c:pt>
                <c:pt idx="29">
                  <c:v>22.96</c:v>
                </c:pt>
                <c:pt idx="30">
                  <c:v>19.989999999999998</c:v>
                </c:pt>
                <c:pt idx="31">
                  <c:v>19.079999999999998</c:v>
                </c:pt>
                <c:pt idx="32">
                  <c:v>34.6</c:v>
                </c:pt>
                <c:pt idx="33">
                  <c:v>37.950000000000003</c:v>
                </c:pt>
                <c:pt idx="34">
                  <c:v>46.25</c:v>
                </c:pt>
                <c:pt idx="35">
                  <c:v>48.08</c:v>
                </c:pt>
                <c:pt idx="36">
                  <c:v>23.17</c:v>
                </c:pt>
                <c:pt idx="37">
                  <c:v>20.48</c:v>
                </c:pt>
                <c:pt idx="38">
                  <c:v>21.48</c:v>
                </c:pt>
                <c:pt idx="39">
                  <c:v>15.96</c:v>
                </c:pt>
                <c:pt idx="40">
                  <c:v>36.65</c:v>
                </c:pt>
                <c:pt idx="41">
                  <c:v>33.57</c:v>
                </c:pt>
                <c:pt idx="42">
                  <c:v>29.48</c:v>
                </c:pt>
                <c:pt idx="43">
                  <c:v>22.98</c:v>
                </c:pt>
                <c:pt idx="44">
                  <c:v>8.4600000000000009</c:v>
                </c:pt>
                <c:pt idx="45">
                  <c:v>14.47</c:v>
                </c:pt>
                <c:pt idx="46">
                  <c:v>12.53</c:v>
                </c:pt>
                <c:pt idx="47">
                  <c:v>19.05</c:v>
                </c:pt>
                <c:pt idx="48">
                  <c:v>22.31</c:v>
                </c:pt>
                <c:pt idx="49">
                  <c:v>23.97</c:v>
                </c:pt>
                <c:pt idx="50">
                  <c:v>17.239999999999998</c:v>
                </c:pt>
                <c:pt idx="51">
                  <c:v>9.94</c:v>
                </c:pt>
                <c:pt idx="52">
                  <c:v>11.01</c:v>
                </c:pt>
                <c:pt idx="53">
                  <c:v>10.06</c:v>
                </c:pt>
                <c:pt idx="54">
                  <c:v>18.68</c:v>
                </c:pt>
                <c:pt idx="55">
                  <c:v>15.47</c:v>
                </c:pt>
                <c:pt idx="56">
                  <c:v>18.63</c:v>
                </c:pt>
                <c:pt idx="57">
                  <c:v>11.01</c:v>
                </c:pt>
                <c:pt idx="58">
                  <c:v>12.01</c:v>
                </c:pt>
                <c:pt idx="59">
                  <c:v>10.93</c:v>
                </c:pt>
                <c:pt idx="60">
                  <c:v>6.22</c:v>
                </c:pt>
                <c:pt idx="61">
                  <c:v>11.9</c:v>
                </c:pt>
                <c:pt idx="62">
                  <c:v>14.04</c:v>
                </c:pt>
                <c:pt idx="63">
                  <c:v>13.39</c:v>
                </c:pt>
                <c:pt idx="64">
                  <c:v>11.91</c:v>
                </c:pt>
                <c:pt idx="65">
                  <c:v>8.6300000000000008</c:v>
                </c:pt>
                <c:pt idx="66">
                  <c:v>8.81</c:v>
                </c:pt>
                <c:pt idx="67">
                  <c:v>7.86</c:v>
                </c:pt>
                <c:pt idx="68">
                  <c:v>7.94</c:v>
                </c:pt>
                <c:pt idx="69">
                  <c:v>10.02</c:v>
                </c:pt>
                <c:pt idx="70">
                  <c:v>13.02</c:v>
                </c:pt>
                <c:pt idx="71">
                  <c:v>9.6</c:v>
                </c:pt>
                <c:pt idx="72">
                  <c:v>9.6</c:v>
                </c:pt>
                <c:pt idx="73">
                  <c:v>6.4</c:v>
                </c:pt>
                <c:pt idx="74">
                  <c:v>6.72</c:v>
                </c:pt>
                <c:pt idx="75">
                  <c:v>9.48</c:v>
                </c:pt>
                <c:pt idx="76">
                  <c:v>10.64</c:v>
                </c:pt>
                <c:pt idx="77">
                  <c:v>11.77</c:v>
                </c:pt>
                <c:pt idx="78">
                  <c:v>9.23</c:v>
                </c:pt>
                <c:pt idx="79">
                  <c:v>7.25</c:v>
                </c:pt>
                <c:pt idx="80">
                  <c:v>6.4</c:v>
                </c:pt>
                <c:pt idx="81">
                  <c:v>6.84</c:v>
                </c:pt>
                <c:pt idx="82">
                  <c:v>8.0399999999999991</c:v>
                </c:pt>
                <c:pt idx="83">
                  <c:v>8.57</c:v>
                </c:pt>
                <c:pt idx="84">
                  <c:v>9.9700000000000006</c:v>
                </c:pt>
                <c:pt idx="85">
                  <c:v>7.04</c:v>
                </c:pt>
                <c:pt idx="86">
                  <c:v>6.64</c:v>
                </c:pt>
                <c:pt idx="87">
                  <c:v>6.39</c:v>
                </c:pt>
                <c:pt idx="88">
                  <c:v>5.84</c:v>
                </c:pt>
                <c:pt idx="89">
                  <c:v>6.52</c:v>
                </c:pt>
                <c:pt idx="90">
                  <c:v>7.84</c:v>
                </c:pt>
                <c:pt idx="91">
                  <c:v>7.88</c:v>
                </c:pt>
                <c:pt idx="92">
                  <c:v>6.98</c:v>
                </c:pt>
                <c:pt idx="93">
                  <c:v>6.39</c:v>
                </c:pt>
                <c:pt idx="94">
                  <c:v>5.98</c:v>
                </c:pt>
                <c:pt idx="95">
                  <c:v>6.83</c:v>
                </c:pt>
                <c:pt idx="96">
                  <c:v>6.2</c:v>
                </c:pt>
                <c:pt idx="97">
                  <c:v>6.9</c:v>
                </c:pt>
                <c:pt idx="98">
                  <c:v>6.25</c:v>
                </c:pt>
                <c:pt idx="99">
                  <c:v>7.73</c:v>
                </c:pt>
                <c:pt idx="100">
                  <c:v>6.58</c:v>
                </c:pt>
                <c:pt idx="101">
                  <c:v>6.19</c:v>
                </c:pt>
                <c:pt idx="102">
                  <c:v>5.87</c:v>
                </c:pt>
                <c:pt idx="103">
                  <c:v>5.75</c:v>
                </c:pt>
                <c:pt idx="104">
                  <c:v>6.39</c:v>
                </c:pt>
                <c:pt idx="105">
                  <c:v>6.37</c:v>
                </c:pt>
                <c:pt idx="106">
                  <c:v>6.54</c:v>
                </c:pt>
                <c:pt idx="107">
                  <c:v>6.3</c:v>
                </c:pt>
                <c:pt idx="108">
                  <c:v>5.99</c:v>
                </c:pt>
                <c:pt idx="109">
                  <c:v>5.67</c:v>
                </c:pt>
                <c:pt idx="110">
                  <c:v>5.94</c:v>
                </c:pt>
                <c:pt idx="111">
                  <c:v>6.06</c:v>
                </c:pt>
                <c:pt idx="112">
                  <c:v>5.88</c:v>
                </c:pt>
                <c:pt idx="113">
                  <c:v>6.1</c:v>
                </c:pt>
                <c:pt idx="114">
                  <c:v>5.82</c:v>
                </c:pt>
                <c:pt idx="115">
                  <c:v>5.98</c:v>
                </c:pt>
                <c:pt idx="116">
                  <c:v>6.18</c:v>
                </c:pt>
                <c:pt idx="117">
                  <c:v>5.72</c:v>
                </c:pt>
                <c:pt idx="118">
                  <c:v>6</c:v>
                </c:pt>
                <c:pt idx="119">
                  <c:v>5.91</c:v>
                </c:pt>
                <c:pt idx="120">
                  <c:v>5.69</c:v>
                </c:pt>
                <c:pt idx="121">
                  <c:v>6.11</c:v>
                </c:pt>
                <c:pt idx="122">
                  <c:v>5.97</c:v>
                </c:pt>
                <c:pt idx="123">
                  <c:v>5.33</c:v>
                </c:pt>
                <c:pt idx="124">
                  <c:v>5.68</c:v>
                </c:pt>
                <c:pt idx="125">
                  <c:v>5.85</c:v>
                </c:pt>
                <c:pt idx="126">
                  <c:v>6.45</c:v>
                </c:pt>
                <c:pt idx="127">
                  <c:v>6.38</c:v>
                </c:pt>
                <c:pt idx="128">
                  <c:v>6.39</c:v>
                </c:pt>
                <c:pt idx="129">
                  <c:v>6.36</c:v>
                </c:pt>
                <c:pt idx="130">
                  <c:v>6.5</c:v>
                </c:pt>
                <c:pt idx="131">
                  <c:v>6.88</c:v>
                </c:pt>
                <c:pt idx="132">
                  <c:v>6.52</c:v>
                </c:pt>
                <c:pt idx="133">
                  <c:v>7.67</c:v>
                </c:pt>
                <c:pt idx="134">
                  <c:v>7.68</c:v>
                </c:pt>
                <c:pt idx="135">
                  <c:v>7.76</c:v>
                </c:pt>
                <c:pt idx="136">
                  <c:v>8.18</c:v>
                </c:pt>
                <c:pt idx="137">
                  <c:v>8.19</c:v>
                </c:pt>
                <c:pt idx="138">
                  <c:v>8.6300000000000008</c:v>
                </c:pt>
                <c:pt idx="139">
                  <c:v>9.16</c:v>
                </c:pt>
                <c:pt idx="140">
                  <c:v>9.77</c:v>
                </c:pt>
                <c:pt idx="141">
                  <c:v>10.210000000000001</c:v>
                </c:pt>
                <c:pt idx="142">
                  <c:v>10.27</c:v>
                </c:pt>
                <c:pt idx="143">
                  <c:v>10.66</c:v>
                </c:pt>
                <c:pt idx="144">
                  <c:v>10.87</c:v>
                </c:pt>
                <c:pt idx="145">
                  <c:v>11.36</c:v>
                </c:pt>
                <c:pt idx="146">
                  <c:v>11.59</c:v>
                </c:pt>
                <c:pt idx="147">
                  <c:v>11.81</c:v>
                </c:pt>
                <c:pt idx="148">
                  <c:v>12.03</c:v>
                </c:pt>
                <c:pt idx="149">
                  <c:v>12.09</c:v>
                </c:pt>
                <c:pt idx="150">
                  <c:v>12.13</c:v>
                </c:pt>
                <c:pt idx="151">
                  <c:v>12.05</c:v>
                </c:pt>
                <c:pt idx="152">
                  <c:v>12.15</c:v>
                </c:pt>
                <c:pt idx="153">
                  <c:v>12.6</c:v>
                </c:pt>
                <c:pt idx="154">
                  <c:v>12.47</c:v>
                </c:pt>
                <c:pt idx="155">
                  <c:v>12.58</c:v>
                </c:pt>
                <c:pt idx="156">
                  <c:v>12.43</c:v>
                </c:pt>
                <c:pt idx="157">
                  <c:v>12.5</c:v>
                </c:pt>
                <c:pt idx="158">
                  <c:v>12.35</c:v>
                </c:pt>
                <c:pt idx="159">
                  <c:v>12.43</c:v>
                </c:pt>
                <c:pt idx="160">
                  <c:v>12.47</c:v>
                </c:pt>
                <c:pt idx="161">
                  <c:v>12.5</c:v>
                </c:pt>
                <c:pt idx="162">
                  <c:v>12.48</c:v>
                </c:pt>
                <c:pt idx="163">
                  <c:v>12.44</c:v>
                </c:pt>
                <c:pt idx="164">
                  <c:v>12.11</c:v>
                </c:pt>
                <c:pt idx="165">
                  <c:v>12.02</c:v>
                </c:pt>
                <c:pt idx="166">
                  <c:v>11.91</c:v>
                </c:pt>
                <c:pt idx="167">
                  <c:v>11.83</c:v>
                </c:pt>
                <c:pt idx="168">
                  <c:v>11.59</c:v>
                </c:pt>
                <c:pt idx="169">
                  <c:v>11.35</c:v>
                </c:pt>
                <c:pt idx="170">
                  <c:v>11</c:v>
                </c:pt>
                <c:pt idx="171">
                  <c:v>10.63</c:v>
                </c:pt>
                <c:pt idx="172">
                  <c:v>10.41</c:v>
                </c:pt>
                <c:pt idx="173">
                  <c:v>10.029999999999999</c:v>
                </c:pt>
                <c:pt idx="174">
                  <c:v>9.86</c:v>
                </c:pt>
                <c:pt idx="175">
                  <c:v>9.66</c:v>
                </c:pt>
                <c:pt idx="176">
                  <c:v>9.5500000000000007</c:v>
                </c:pt>
                <c:pt idx="177">
                  <c:v>9.14</c:v>
                </c:pt>
                <c:pt idx="178">
                  <c:v>8.86</c:v>
                </c:pt>
                <c:pt idx="179">
                  <c:v>8.66</c:v>
                </c:pt>
                <c:pt idx="180">
                  <c:v>8.6199999999999992</c:v>
                </c:pt>
                <c:pt idx="181">
                  <c:v>8.61</c:v>
                </c:pt>
                <c:pt idx="182">
                  <c:v>8.5299999999999994</c:v>
                </c:pt>
                <c:pt idx="183">
                  <c:v>8.4499999999999993</c:v>
                </c:pt>
                <c:pt idx="184">
                  <c:v>8.18</c:v>
                </c:pt>
                <c:pt idx="185">
                  <c:v>8.0500000000000007</c:v>
                </c:pt>
                <c:pt idx="186">
                  <c:v>7.79</c:v>
                </c:pt>
                <c:pt idx="187">
                  <c:v>7.93</c:v>
                </c:pt>
                <c:pt idx="188">
                  <c:v>8</c:v>
                </c:pt>
                <c:pt idx="189">
                  <c:v>7.95</c:v>
                </c:pt>
                <c:pt idx="190">
                  <c:v>7.9</c:v>
                </c:pt>
                <c:pt idx="191">
                  <c:v>7.71</c:v>
                </c:pt>
                <c:pt idx="192">
                  <c:v>7.36</c:v>
                </c:pt>
                <c:pt idx="193">
                  <c:v>7.48</c:v>
                </c:pt>
                <c:pt idx="194">
                  <c:v>7.39</c:v>
                </c:pt>
                <c:pt idx="195">
                  <c:v>7.3</c:v>
                </c:pt>
                <c:pt idx="196">
                  <c:v>7.42</c:v>
                </c:pt>
                <c:pt idx="197">
                  <c:v>7.31</c:v>
                </c:pt>
                <c:pt idx="198">
                  <c:v>7.14</c:v>
                </c:pt>
                <c:pt idx="199">
                  <c:v>7.02</c:v>
                </c:pt>
                <c:pt idx="200">
                  <c:v>6.78</c:v>
                </c:pt>
                <c:pt idx="201">
                  <c:v>6.67</c:v>
                </c:pt>
                <c:pt idx="202">
                  <c:v>6.63</c:v>
                </c:pt>
                <c:pt idx="203">
                  <c:v>6.73</c:v>
                </c:pt>
                <c:pt idx="204">
                  <c:v>6.56</c:v>
                </c:pt>
                <c:pt idx="205">
                  <c:v>6.6</c:v>
                </c:pt>
                <c:pt idx="206">
                  <c:v>6.38</c:v>
                </c:pt>
                <c:pt idx="207">
                  <c:v>6.19</c:v>
                </c:pt>
                <c:pt idx="208">
                  <c:v>6.23</c:v>
                </c:pt>
                <c:pt idx="209">
                  <c:v>6.27</c:v>
                </c:pt>
                <c:pt idx="210">
                  <c:v>6.44</c:v>
                </c:pt>
                <c:pt idx="211">
                  <c:v>6.49</c:v>
                </c:pt>
                <c:pt idx="212">
                  <c:v>6.4</c:v>
                </c:pt>
                <c:pt idx="213">
                  <c:v>6.21</c:v>
                </c:pt>
                <c:pt idx="214">
                  <c:v>6</c:v>
                </c:pt>
                <c:pt idx="215">
                  <c:v>5.76</c:v>
                </c:pt>
                <c:pt idx="216">
                  <c:v>5.96</c:v>
                </c:pt>
                <c:pt idx="217">
                  <c:v>5.85</c:v>
                </c:pt>
                <c:pt idx="218">
                  <c:v>5.71</c:v>
                </c:pt>
                <c:pt idx="219">
                  <c:v>5.85</c:v>
                </c:pt>
                <c:pt idx="220">
                  <c:v>5.52</c:v>
                </c:pt>
                <c:pt idx="221">
                  <c:v>5.17</c:v>
                </c:pt>
                <c:pt idx="222">
                  <c:v>5.2</c:v>
                </c:pt>
                <c:pt idx="223">
                  <c:v>4.99</c:v>
                </c:pt>
                <c:pt idx="224">
                  <c:v>5.08</c:v>
                </c:pt>
                <c:pt idx="225">
                  <c:v>5.16</c:v>
                </c:pt>
                <c:pt idx="226">
                  <c:v>4.99</c:v>
                </c:pt>
                <c:pt idx="227">
                  <c:v>4.93</c:v>
                </c:pt>
                <c:pt idx="228">
                  <c:v>4.75</c:v>
                </c:pt>
                <c:pt idx="229">
                  <c:v>4.71</c:v>
                </c:pt>
                <c:pt idx="230">
                  <c:v>4.66</c:v>
                </c:pt>
                <c:pt idx="231">
                  <c:v>4.58</c:v>
                </c:pt>
                <c:pt idx="232">
                  <c:v>4.6900000000000004</c:v>
                </c:pt>
                <c:pt idx="233">
                  <c:v>4.59</c:v>
                </c:pt>
                <c:pt idx="234">
                  <c:v>4.66</c:v>
                </c:pt>
                <c:pt idx="235">
                  <c:v>4.49</c:v>
                </c:pt>
                <c:pt idx="236">
                  <c:v>4.4400000000000004</c:v>
                </c:pt>
                <c:pt idx="237">
                  <c:v>4.5</c:v>
                </c:pt>
                <c:pt idx="238">
                  <c:v>4.59</c:v>
                </c:pt>
                <c:pt idx="239">
                  <c:v>4.63</c:v>
                </c:pt>
                <c:pt idx="240">
                  <c:v>4.7699999999999996</c:v>
                </c:pt>
                <c:pt idx="241">
                  <c:v>4.71</c:v>
                </c:pt>
                <c:pt idx="242">
                  <c:v>4.75</c:v>
                </c:pt>
                <c:pt idx="243">
                  <c:v>4.7300000000000004</c:v>
                </c:pt>
                <c:pt idx="244">
                  <c:v>4.68</c:v>
                </c:pt>
                <c:pt idx="245">
                  <c:v>4.91</c:v>
                </c:pt>
                <c:pt idx="246">
                  <c:v>5.23</c:v>
                </c:pt>
                <c:pt idx="247">
                  <c:v>5.51</c:v>
                </c:pt>
                <c:pt idx="248">
                  <c:v>5.61</c:v>
                </c:pt>
                <c:pt idx="249">
                  <c:v>5.8</c:v>
                </c:pt>
                <c:pt idx="250">
                  <c:v>6.39</c:v>
                </c:pt>
                <c:pt idx="251">
                  <c:v>6.93</c:v>
                </c:pt>
                <c:pt idx="252">
                  <c:v>7.8</c:v>
                </c:pt>
                <c:pt idx="253">
                  <c:v>8.67</c:v>
                </c:pt>
                <c:pt idx="254">
                  <c:v>9.7899999999999991</c:v>
                </c:pt>
                <c:pt idx="255">
                  <c:v>10.78</c:v>
                </c:pt>
                <c:pt idx="256">
                  <c:v>11.84</c:v>
                </c:pt>
                <c:pt idx="257">
                  <c:v>13.09</c:v>
                </c:pt>
                <c:pt idx="258">
                  <c:v>14.26</c:v>
                </c:pt>
                <c:pt idx="259">
                  <c:v>15.73</c:v>
                </c:pt>
                <c:pt idx="260">
                  <c:v>17.13</c:v>
                </c:pt>
                <c:pt idx="261">
                  <c:v>18.63</c:v>
                </c:pt>
                <c:pt idx="262">
                  <c:v>20.170000000000002</c:v>
                </c:pt>
                <c:pt idx="263">
                  <c:v>21.85</c:v>
                </c:pt>
                <c:pt idx="264">
                  <c:v>23.15</c:v>
                </c:pt>
                <c:pt idx="265">
                  <c:v>25</c:v>
                </c:pt>
                <c:pt idx="266">
                  <c:v>26.71</c:v>
                </c:pt>
                <c:pt idx="267">
                  <c:v>28.45</c:v>
                </c:pt>
                <c:pt idx="268">
                  <c:v>30.37</c:v>
                </c:pt>
                <c:pt idx="269">
                  <c:v>32.21</c:v>
                </c:pt>
                <c:pt idx="270">
                  <c:v>34.049999999999997</c:v>
                </c:pt>
                <c:pt idx="271">
                  <c:v>35.979999999999997</c:v>
                </c:pt>
                <c:pt idx="272">
                  <c:v>37.86</c:v>
                </c:pt>
                <c:pt idx="273">
                  <c:v>39.869999999999997</c:v>
                </c:pt>
                <c:pt idx="274">
                  <c:v>41.79</c:v>
                </c:pt>
                <c:pt idx="275">
                  <c:v>43.77</c:v>
                </c:pt>
                <c:pt idx="276">
                  <c:v>45.71</c:v>
                </c:pt>
                <c:pt idx="277">
                  <c:v>47.41</c:v>
                </c:pt>
                <c:pt idx="278">
                  <c:v>49.15</c:v>
                </c:pt>
                <c:pt idx="279">
                  <c:v>50.73</c:v>
                </c:pt>
                <c:pt idx="280">
                  <c:v>52.4</c:v>
                </c:pt>
                <c:pt idx="281">
                  <c:v>54.02</c:v>
                </c:pt>
                <c:pt idx="282">
                  <c:v>55.53</c:v>
                </c:pt>
                <c:pt idx="283">
                  <c:v>57.1</c:v>
                </c:pt>
                <c:pt idx="284">
                  <c:v>58.05</c:v>
                </c:pt>
                <c:pt idx="285">
                  <c:v>59.38</c:v>
                </c:pt>
                <c:pt idx="286">
                  <c:v>60.38</c:v>
                </c:pt>
                <c:pt idx="287">
                  <c:v>61.4</c:v>
                </c:pt>
                <c:pt idx="288">
                  <c:v>62.41</c:v>
                </c:pt>
                <c:pt idx="289">
                  <c:v>63.38</c:v>
                </c:pt>
                <c:pt idx="290">
                  <c:v>64</c:v>
                </c:pt>
                <c:pt idx="291">
                  <c:v>64.66</c:v>
                </c:pt>
                <c:pt idx="292">
                  <c:v>65.290000000000006</c:v>
                </c:pt>
                <c:pt idx="293">
                  <c:v>65.59</c:v>
                </c:pt>
                <c:pt idx="294">
                  <c:v>66.02</c:v>
                </c:pt>
                <c:pt idx="295">
                  <c:v>66.67</c:v>
                </c:pt>
                <c:pt idx="296">
                  <c:v>66.900000000000006</c:v>
                </c:pt>
                <c:pt idx="297">
                  <c:v>67.25</c:v>
                </c:pt>
                <c:pt idx="298">
                  <c:v>67.7</c:v>
                </c:pt>
                <c:pt idx="299">
                  <c:v>67.69</c:v>
                </c:pt>
                <c:pt idx="300">
                  <c:v>67.92</c:v>
                </c:pt>
                <c:pt idx="301">
                  <c:v>67.89</c:v>
                </c:pt>
                <c:pt idx="302">
                  <c:v>68.28</c:v>
                </c:pt>
                <c:pt idx="303">
                  <c:v>68.38</c:v>
                </c:pt>
                <c:pt idx="304">
                  <c:v>68.58</c:v>
                </c:pt>
                <c:pt idx="305">
                  <c:v>68.709999999999994</c:v>
                </c:pt>
                <c:pt idx="306">
                  <c:v>68.77</c:v>
                </c:pt>
                <c:pt idx="307">
                  <c:v>69.010000000000005</c:v>
                </c:pt>
                <c:pt idx="308">
                  <c:v>69.02</c:v>
                </c:pt>
                <c:pt idx="309">
                  <c:v>69.08</c:v>
                </c:pt>
                <c:pt idx="310">
                  <c:v>69.209999999999994</c:v>
                </c:pt>
                <c:pt idx="311">
                  <c:v>69.510000000000005</c:v>
                </c:pt>
                <c:pt idx="312">
                  <c:v>69.510000000000005</c:v>
                </c:pt>
                <c:pt idx="313">
                  <c:v>69.290000000000006</c:v>
                </c:pt>
                <c:pt idx="314">
                  <c:v>69.5</c:v>
                </c:pt>
                <c:pt idx="315">
                  <c:v>69.540000000000006</c:v>
                </c:pt>
                <c:pt idx="316">
                  <c:v>69.61</c:v>
                </c:pt>
                <c:pt idx="317">
                  <c:v>69.849999999999994</c:v>
                </c:pt>
                <c:pt idx="318">
                  <c:v>69.989999999999995</c:v>
                </c:pt>
                <c:pt idx="319">
                  <c:v>69.86</c:v>
                </c:pt>
                <c:pt idx="320">
                  <c:v>69.86</c:v>
                </c:pt>
                <c:pt idx="321">
                  <c:v>69.95</c:v>
                </c:pt>
                <c:pt idx="322">
                  <c:v>70.02</c:v>
                </c:pt>
                <c:pt idx="323">
                  <c:v>70.08</c:v>
                </c:pt>
                <c:pt idx="324">
                  <c:v>70.260000000000005</c:v>
                </c:pt>
                <c:pt idx="325">
                  <c:v>70.17</c:v>
                </c:pt>
                <c:pt idx="326">
                  <c:v>70.25</c:v>
                </c:pt>
                <c:pt idx="327">
                  <c:v>70.48</c:v>
                </c:pt>
                <c:pt idx="328">
                  <c:v>70.23</c:v>
                </c:pt>
                <c:pt idx="329">
                  <c:v>70.260000000000005</c:v>
                </c:pt>
                <c:pt idx="330">
                  <c:v>70.69</c:v>
                </c:pt>
                <c:pt idx="331">
                  <c:v>70.61</c:v>
                </c:pt>
                <c:pt idx="332">
                  <c:v>70.62</c:v>
                </c:pt>
                <c:pt idx="333">
                  <c:v>70.739999999999995</c:v>
                </c:pt>
                <c:pt idx="334">
                  <c:v>70.56</c:v>
                </c:pt>
                <c:pt idx="335">
                  <c:v>70.709999999999994</c:v>
                </c:pt>
                <c:pt idx="336">
                  <c:v>70.77</c:v>
                </c:pt>
                <c:pt idx="337">
                  <c:v>70.83</c:v>
                </c:pt>
                <c:pt idx="338">
                  <c:v>70.91</c:v>
                </c:pt>
                <c:pt idx="339">
                  <c:v>71.16</c:v>
                </c:pt>
                <c:pt idx="340">
                  <c:v>70.91</c:v>
                </c:pt>
                <c:pt idx="341">
                  <c:v>70.87</c:v>
                </c:pt>
                <c:pt idx="342">
                  <c:v>70.900000000000006</c:v>
                </c:pt>
                <c:pt idx="343">
                  <c:v>71.05</c:v>
                </c:pt>
                <c:pt idx="344">
                  <c:v>71.23</c:v>
                </c:pt>
                <c:pt idx="345">
                  <c:v>71.150000000000006</c:v>
                </c:pt>
                <c:pt idx="346">
                  <c:v>71.319999999999993</c:v>
                </c:pt>
                <c:pt idx="347">
                  <c:v>71.14</c:v>
                </c:pt>
                <c:pt idx="348">
                  <c:v>71.16</c:v>
                </c:pt>
                <c:pt idx="349">
                  <c:v>71.16</c:v>
                </c:pt>
                <c:pt idx="350">
                  <c:v>71.069999999999993</c:v>
                </c:pt>
                <c:pt idx="351">
                  <c:v>71.37</c:v>
                </c:pt>
                <c:pt idx="352">
                  <c:v>71.14</c:v>
                </c:pt>
                <c:pt idx="353">
                  <c:v>71.180000000000007</c:v>
                </c:pt>
                <c:pt idx="354">
                  <c:v>71.319999999999993</c:v>
                </c:pt>
                <c:pt idx="355">
                  <c:v>71.08</c:v>
                </c:pt>
                <c:pt idx="356">
                  <c:v>71.36</c:v>
                </c:pt>
                <c:pt idx="357">
                  <c:v>71.39</c:v>
                </c:pt>
                <c:pt idx="358">
                  <c:v>71.319999999999993</c:v>
                </c:pt>
                <c:pt idx="359">
                  <c:v>71.59</c:v>
                </c:pt>
                <c:pt idx="360">
                  <c:v>71.400000000000006</c:v>
                </c:pt>
                <c:pt idx="361">
                  <c:v>71.42</c:v>
                </c:pt>
                <c:pt idx="362">
                  <c:v>71.510000000000005</c:v>
                </c:pt>
                <c:pt idx="363">
                  <c:v>71.34</c:v>
                </c:pt>
                <c:pt idx="364">
                  <c:v>71.290000000000006</c:v>
                </c:pt>
                <c:pt idx="365">
                  <c:v>71.650000000000006</c:v>
                </c:pt>
                <c:pt idx="366">
                  <c:v>71.709999999999994</c:v>
                </c:pt>
                <c:pt idx="367">
                  <c:v>71.62</c:v>
                </c:pt>
                <c:pt idx="368">
                  <c:v>71.91</c:v>
                </c:pt>
                <c:pt idx="369">
                  <c:v>71.59</c:v>
                </c:pt>
                <c:pt idx="370">
                  <c:v>71.64</c:v>
                </c:pt>
                <c:pt idx="371">
                  <c:v>71.599999999999994</c:v>
                </c:pt>
                <c:pt idx="372">
                  <c:v>71.819999999999993</c:v>
                </c:pt>
                <c:pt idx="373">
                  <c:v>71.77</c:v>
                </c:pt>
                <c:pt idx="374">
                  <c:v>71.98</c:v>
                </c:pt>
                <c:pt idx="375">
                  <c:v>71.83</c:v>
                </c:pt>
                <c:pt idx="376">
                  <c:v>71.7</c:v>
                </c:pt>
                <c:pt idx="377">
                  <c:v>71.72</c:v>
                </c:pt>
                <c:pt idx="378">
                  <c:v>71.81</c:v>
                </c:pt>
                <c:pt idx="379">
                  <c:v>71.489999999999995</c:v>
                </c:pt>
                <c:pt idx="380">
                  <c:v>71.72</c:v>
                </c:pt>
                <c:pt idx="381">
                  <c:v>72.040000000000006</c:v>
                </c:pt>
                <c:pt idx="382">
                  <c:v>71.790000000000006</c:v>
                </c:pt>
                <c:pt idx="383">
                  <c:v>71.77</c:v>
                </c:pt>
                <c:pt idx="384">
                  <c:v>71.61</c:v>
                </c:pt>
                <c:pt idx="385">
                  <c:v>71.47</c:v>
                </c:pt>
                <c:pt idx="386">
                  <c:v>71.42</c:v>
                </c:pt>
                <c:pt idx="387">
                  <c:v>71.94</c:v>
                </c:pt>
                <c:pt idx="388">
                  <c:v>71.55</c:v>
                </c:pt>
                <c:pt idx="389">
                  <c:v>71.61</c:v>
                </c:pt>
                <c:pt idx="390">
                  <c:v>71.67</c:v>
                </c:pt>
                <c:pt idx="391">
                  <c:v>71</c:v>
                </c:pt>
                <c:pt idx="392">
                  <c:v>71.19</c:v>
                </c:pt>
                <c:pt idx="393">
                  <c:v>71.45</c:v>
                </c:pt>
                <c:pt idx="394">
                  <c:v>71.81</c:v>
                </c:pt>
                <c:pt idx="395">
                  <c:v>71.86</c:v>
                </c:pt>
                <c:pt idx="396">
                  <c:v>71.73</c:v>
                </c:pt>
                <c:pt idx="397">
                  <c:v>71.27</c:v>
                </c:pt>
                <c:pt idx="398">
                  <c:v>70.66</c:v>
                </c:pt>
                <c:pt idx="399">
                  <c:v>70.7</c:v>
                </c:pt>
                <c:pt idx="400">
                  <c:v>70.59</c:v>
                </c:pt>
                <c:pt idx="401">
                  <c:v>70.86</c:v>
                </c:pt>
                <c:pt idx="402">
                  <c:v>71.25</c:v>
                </c:pt>
                <c:pt idx="403">
                  <c:v>71.06</c:v>
                </c:pt>
                <c:pt idx="404">
                  <c:v>70.510000000000005</c:v>
                </c:pt>
                <c:pt idx="405">
                  <c:v>70.27</c:v>
                </c:pt>
                <c:pt idx="406">
                  <c:v>69.77</c:v>
                </c:pt>
                <c:pt idx="407">
                  <c:v>69.2</c:v>
                </c:pt>
                <c:pt idx="408">
                  <c:v>69.42</c:v>
                </c:pt>
                <c:pt idx="409">
                  <c:v>69.709999999999994</c:v>
                </c:pt>
                <c:pt idx="410">
                  <c:v>70.38</c:v>
                </c:pt>
                <c:pt idx="411">
                  <c:v>69.77</c:v>
                </c:pt>
                <c:pt idx="412">
                  <c:v>70</c:v>
                </c:pt>
                <c:pt idx="413">
                  <c:v>68.72</c:v>
                </c:pt>
                <c:pt idx="414">
                  <c:v>68.53</c:v>
                </c:pt>
                <c:pt idx="415">
                  <c:v>68.52</c:v>
                </c:pt>
                <c:pt idx="416">
                  <c:v>67.7</c:v>
                </c:pt>
                <c:pt idx="417">
                  <c:v>67.599999999999994</c:v>
                </c:pt>
                <c:pt idx="418">
                  <c:v>67.53</c:v>
                </c:pt>
                <c:pt idx="419">
                  <c:v>67.790000000000006</c:v>
                </c:pt>
                <c:pt idx="420">
                  <c:v>67.28</c:v>
                </c:pt>
                <c:pt idx="421">
                  <c:v>66.38</c:v>
                </c:pt>
                <c:pt idx="422">
                  <c:v>66.8</c:v>
                </c:pt>
                <c:pt idx="423">
                  <c:v>66.59</c:v>
                </c:pt>
                <c:pt idx="424">
                  <c:v>66.98</c:v>
                </c:pt>
                <c:pt idx="425">
                  <c:v>65.67</c:v>
                </c:pt>
                <c:pt idx="426">
                  <c:v>65.22</c:v>
                </c:pt>
                <c:pt idx="427">
                  <c:v>64.64</c:v>
                </c:pt>
                <c:pt idx="428">
                  <c:v>65.05</c:v>
                </c:pt>
                <c:pt idx="429">
                  <c:v>65.28</c:v>
                </c:pt>
                <c:pt idx="430">
                  <c:v>65.55</c:v>
                </c:pt>
                <c:pt idx="431">
                  <c:v>66.260000000000005</c:v>
                </c:pt>
                <c:pt idx="432">
                  <c:v>65.8</c:v>
                </c:pt>
                <c:pt idx="433">
                  <c:v>64.64</c:v>
                </c:pt>
                <c:pt idx="434">
                  <c:v>64.459999999999994</c:v>
                </c:pt>
                <c:pt idx="435">
                  <c:v>63.52</c:v>
                </c:pt>
                <c:pt idx="436">
                  <c:v>64.540000000000006</c:v>
                </c:pt>
                <c:pt idx="437">
                  <c:v>65.930000000000007</c:v>
                </c:pt>
                <c:pt idx="438">
                  <c:v>66.09</c:v>
                </c:pt>
                <c:pt idx="439">
                  <c:v>66.28</c:v>
                </c:pt>
                <c:pt idx="440">
                  <c:v>66.37</c:v>
                </c:pt>
                <c:pt idx="441">
                  <c:v>65.08</c:v>
                </c:pt>
                <c:pt idx="442">
                  <c:v>62.72</c:v>
                </c:pt>
                <c:pt idx="443">
                  <c:v>62.76</c:v>
                </c:pt>
                <c:pt idx="444">
                  <c:v>65.349999999999994</c:v>
                </c:pt>
                <c:pt idx="445">
                  <c:v>65.75</c:v>
                </c:pt>
                <c:pt idx="446">
                  <c:v>66.069999999999993</c:v>
                </c:pt>
                <c:pt idx="447">
                  <c:v>65.34</c:v>
                </c:pt>
                <c:pt idx="448">
                  <c:v>64.849999999999994</c:v>
                </c:pt>
                <c:pt idx="449">
                  <c:v>67.989999999999995</c:v>
                </c:pt>
                <c:pt idx="450">
                  <c:v>69.209999999999994</c:v>
                </c:pt>
                <c:pt idx="451">
                  <c:v>69.28</c:v>
                </c:pt>
                <c:pt idx="452">
                  <c:v>70.19</c:v>
                </c:pt>
                <c:pt idx="453">
                  <c:v>71.010000000000005</c:v>
                </c:pt>
                <c:pt idx="454">
                  <c:v>69.91</c:v>
                </c:pt>
                <c:pt idx="455">
                  <c:v>68.08</c:v>
                </c:pt>
                <c:pt idx="456">
                  <c:v>64.680000000000007</c:v>
                </c:pt>
                <c:pt idx="457">
                  <c:v>61.23</c:v>
                </c:pt>
                <c:pt idx="458">
                  <c:v>61.94</c:v>
                </c:pt>
                <c:pt idx="459">
                  <c:v>60.22</c:v>
                </c:pt>
                <c:pt idx="460">
                  <c:v>59.09</c:v>
                </c:pt>
                <c:pt idx="461">
                  <c:v>59.25</c:v>
                </c:pt>
                <c:pt idx="462">
                  <c:v>59.28</c:v>
                </c:pt>
                <c:pt idx="463">
                  <c:v>59.03</c:v>
                </c:pt>
                <c:pt idx="464">
                  <c:v>58.8</c:v>
                </c:pt>
                <c:pt idx="465">
                  <c:v>58.6</c:v>
                </c:pt>
                <c:pt idx="466">
                  <c:v>57.84</c:v>
                </c:pt>
                <c:pt idx="467">
                  <c:v>56.13</c:v>
                </c:pt>
                <c:pt idx="468">
                  <c:v>53.6</c:v>
                </c:pt>
                <c:pt idx="469">
                  <c:v>50.28</c:v>
                </c:pt>
                <c:pt idx="470">
                  <c:v>46.96</c:v>
                </c:pt>
                <c:pt idx="471">
                  <c:v>43.15</c:v>
                </c:pt>
                <c:pt idx="472">
                  <c:v>38.22</c:v>
                </c:pt>
                <c:pt idx="473">
                  <c:v>31.42</c:v>
                </c:pt>
                <c:pt idx="474">
                  <c:v>25.96</c:v>
                </c:pt>
                <c:pt idx="475">
                  <c:v>20.37</c:v>
                </c:pt>
                <c:pt idx="476">
                  <c:v>17.64</c:v>
                </c:pt>
                <c:pt idx="477">
                  <c:v>16.47</c:v>
                </c:pt>
                <c:pt idx="478">
                  <c:v>16.03</c:v>
                </c:pt>
                <c:pt idx="479">
                  <c:v>16.27</c:v>
                </c:pt>
                <c:pt idx="480">
                  <c:v>17.18</c:v>
                </c:pt>
                <c:pt idx="481">
                  <c:v>18.64</c:v>
                </c:pt>
                <c:pt idx="482">
                  <c:v>20.2</c:v>
                </c:pt>
                <c:pt idx="483">
                  <c:v>21.98</c:v>
                </c:pt>
                <c:pt idx="484">
                  <c:v>23.73</c:v>
                </c:pt>
                <c:pt idx="485">
                  <c:v>25.53</c:v>
                </c:pt>
                <c:pt idx="486">
                  <c:v>26.99</c:v>
                </c:pt>
                <c:pt idx="487">
                  <c:v>28.25</c:v>
                </c:pt>
                <c:pt idx="488">
                  <c:v>29.18</c:v>
                </c:pt>
                <c:pt idx="489">
                  <c:v>30.23</c:v>
                </c:pt>
                <c:pt idx="490">
                  <c:v>33.67</c:v>
                </c:pt>
                <c:pt idx="491">
                  <c:v>34.229999999999997</c:v>
                </c:pt>
                <c:pt idx="492">
                  <c:v>34.340000000000003</c:v>
                </c:pt>
                <c:pt idx="493">
                  <c:v>34.090000000000003</c:v>
                </c:pt>
                <c:pt idx="494">
                  <c:v>33.24</c:v>
                </c:pt>
                <c:pt idx="495">
                  <c:v>32.549999999999997</c:v>
                </c:pt>
                <c:pt idx="496">
                  <c:v>31.87</c:v>
                </c:pt>
                <c:pt idx="497">
                  <c:v>31.37</c:v>
                </c:pt>
                <c:pt idx="498">
                  <c:v>30.58</c:v>
                </c:pt>
                <c:pt idx="499">
                  <c:v>29.83</c:v>
                </c:pt>
                <c:pt idx="500">
                  <c:v>28.89</c:v>
                </c:pt>
                <c:pt idx="501">
                  <c:v>28.2</c:v>
                </c:pt>
                <c:pt idx="502">
                  <c:v>27.87</c:v>
                </c:pt>
                <c:pt idx="503">
                  <c:v>27.71</c:v>
                </c:pt>
                <c:pt idx="504">
                  <c:v>27.47</c:v>
                </c:pt>
                <c:pt idx="505">
                  <c:v>27.14</c:v>
                </c:pt>
                <c:pt idx="506">
                  <c:v>29</c:v>
                </c:pt>
                <c:pt idx="507">
                  <c:v>27.27</c:v>
                </c:pt>
                <c:pt idx="508">
                  <c:v>25.41</c:v>
                </c:pt>
                <c:pt idx="509">
                  <c:v>20.95</c:v>
                </c:pt>
                <c:pt idx="510">
                  <c:v>16.5</c:v>
                </c:pt>
                <c:pt idx="511">
                  <c:v>12.91</c:v>
                </c:pt>
                <c:pt idx="512">
                  <c:v>11</c:v>
                </c:pt>
                <c:pt idx="513">
                  <c:v>9.68</c:v>
                </c:pt>
                <c:pt idx="514">
                  <c:v>9.35</c:v>
                </c:pt>
                <c:pt idx="515">
                  <c:v>9.3800000000000008</c:v>
                </c:pt>
                <c:pt idx="516">
                  <c:v>9.43</c:v>
                </c:pt>
                <c:pt idx="517">
                  <c:v>9.44</c:v>
                </c:pt>
                <c:pt idx="518">
                  <c:v>10.26</c:v>
                </c:pt>
                <c:pt idx="519">
                  <c:v>10.55</c:v>
                </c:pt>
                <c:pt idx="520">
                  <c:v>11.15</c:v>
                </c:pt>
                <c:pt idx="521">
                  <c:v>11.38</c:v>
                </c:pt>
                <c:pt idx="522">
                  <c:v>12.77</c:v>
                </c:pt>
                <c:pt idx="523">
                  <c:v>13.13</c:v>
                </c:pt>
                <c:pt idx="524">
                  <c:v>13.81</c:v>
                </c:pt>
                <c:pt idx="525">
                  <c:v>14.15</c:v>
                </c:pt>
                <c:pt idx="526">
                  <c:v>14.74</c:v>
                </c:pt>
                <c:pt idx="527">
                  <c:v>14.71</c:v>
                </c:pt>
                <c:pt idx="528">
                  <c:v>14.85</c:v>
                </c:pt>
                <c:pt idx="529">
                  <c:v>15.03</c:v>
                </c:pt>
                <c:pt idx="530">
                  <c:v>15.52</c:v>
                </c:pt>
                <c:pt idx="531">
                  <c:v>16.03</c:v>
                </c:pt>
                <c:pt idx="532">
                  <c:v>16.03</c:v>
                </c:pt>
                <c:pt idx="533">
                  <c:v>16.34</c:v>
                </c:pt>
                <c:pt idx="534">
                  <c:v>16.78</c:v>
                </c:pt>
                <c:pt idx="535">
                  <c:v>17.11</c:v>
                </c:pt>
                <c:pt idx="536">
                  <c:v>17.16</c:v>
                </c:pt>
                <c:pt idx="537">
                  <c:v>17.12</c:v>
                </c:pt>
                <c:pt idx="538">
                  <c:v>17.82</c:v>
                </c:pt>
                <c:pt idx="539">
                  <c:v>18.34</c:v>
                </c:pt>
                <c:pt idx="540">
                  <c:v>17.350000000000001</c:v>
                </c:pt>
                <c:pt idx="541">
                  <c:v>16.18</c:v>
                </c:pt>
                <c:pt idx="542">
                  <c:v>16.89</c:v>
                </c:pt>
                <c:pt idx="543">
                  <c:v>14.77</c:v>
                </c:pt>
                <c:pt idx="544">
                  <c:v>14.45</c:v>
                </c:pt>
                <c:pt idx="545">
                  <c:v>14.12</c:v>
                </c:pt>
                <c:pt idx="546">
                  <c:v>14.47</c:v>
                </c:pt>
                <c:pt idx="547">
                  <c:v>12.9</c:v>
                </c:pt>
                <c:pt idx="548">
                  <c:v>12.56</c:v>
                </c:pt>
                <c:pt idx="549">
                  <c:v>12.39</c:v>
                </c:pt>
                <c:pt idx="550">
                  <c:v>12.54</c:v>
                </c:pt>
                <c:pt idx="551">
                  <c:v>11.19</c:v>
                </c:pt>
                <c:pt idx="552">
                  <c:v>11.77</c:v>
                </c:pt>
                <c:pt idx="553">
                  <c:v>10.56</c:v>
                </c:pt>
                <c:pt idx="554">
                  <c:v>11.36</c:v>
                </c:pt>
                <c:pt idx="555">
                  <c:v>11.33</c:v>
                </c:pt>
                <c:pt idx="556">
                  <c:v>10.89</c:v>
                </c:pt>
                <c:pt idx="557">
                  <c:v>11.12</c:v>
                </c:pt>
                <c:pt idx="558">
                  <c:v>10.31</c:v>
                </c:pt>
                <c:pt idx="559">
                  <c:v>10.119999999999999</c:v>
                </c:pt>
                <c:pt idx="560">
                  <c:v>12.89</c:v>
                </c:pt>
                <c:pt idx="561">
                  <c:v>9.73</c:v>
                </c:pt>
                <c:pt idx="562">
                  <c:v>9.1199999999999992</c:v>
                </c:pt>
                <c:pt idx="563">
                  <c:v>7.99</c:v>
                </c:pt>
                <c:pt idx="564">
                  <c:v>12.61</c:v>
                </c:pt>
                <c:pt idx="565">
                  <c:v>12.16</c:v>
                </c:pt>
                <c:pt idx="566">
                  <c:v>13.89</c:v>
                </c:pt>
                <c:pt idx="567">
                  <c:v>12.88</c:v>
                </c:pt>
                <c:pt idx="568">
                  <c:v>13.95</c:v>
                </c:pt>
              </c:numCache>
            </c:numRef>
          </c:yVal>
          <c:smooth val="1"/>
        </c:ser>
        <c:ser>
          <c:idx val="10"/>
          <c:order val="10"/>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(1)'!$L$4:$L$572</c:f>
              <c:numCache>
                <c:formatCode>General</c:formatCode>
                <c:ptCount val="569"/>
                <c:pt idx="0">
                  <c:v>35</c:v>
                </c:pt>
                <c:pt idx="1">
                  <c:v>56</c:v>
                </c:pt>
                <c:pt idx="2">
                  <c:v>42.5</c:v>
                </c:pt>
                <c:pt idx="3">
                  <c:v>43.5</c:v>
                </c:pt>
                <c:pt idx="4">
                  <c:v>37</c:v>
                </c:pt>
                <c:pt idx="5">
                  <c:v>54</c:v>
                </c:pt>
                <c:pt idx="6">
                  <c:v>39.33</c:v>
                </c:pt>
                <c:pt idx="7">
                  <c:v>18.14</c:v>
                </c:pt>
                <c:pt idx="8">
                  <c:v>18.3</c:v>
                </c:pt>
                <c:pt idx="9">
                  <c:v>33.729999999999997</c:v>
                </c:pt>
                <c:pt idx="10">
                  <c:v>58.94</c:v>
                </c:pt>
                <c:pt idx="11">
                  <c:v>48.88</c:v>
                </c:pt>
                <c:pt idx="12">
                  <c:v>37.840000000000003</c:v>
                </c:pt>
                <c:pt idx="13">
                  <c:v>26.83</c:v>
                </c:pt>
                <c:pt idx="14">
                  <c:v>25.58</c:v>
                </c:pt>
                <c:pt idx="15">
                  <c:v>24</c:v>
                </c:pt>
                <c:pt idx="16">
                  <c:v>38.96</c:v>
                </c:pt>
                <c:pt idx="17">
                  <c:v>36.299999999999997</c:v>
                </c:pt>
                <c:pt idx="18">
                  <c:v>62.28</c:v>
                </c:pt>
                <c:pt idx="19">
                  <c:v>38.58</c:v>
                </c:pt>
                <c:pt idx="20">
                  <c:v>33.450000000000003</c:v>
                </c:pt>
                <c:pt idx="21">
                  <c:v>25.86</c:v>
                </c:pt>
                <c:pt idx="22">
                  <c:v>29.93</c:v>
                </c:pt>
                <c:pt idx="23">
                  <c:v>26.94</c:v>
                </c:pt>
                <c:pt idx="24">
                  <c:v>38.71</c:v>
                </c:pt>
                <c:pt idx="25">
                  <c:v>40.76</c:v>
                </c:pt>
                <c:pt idx="26">
                  <c:v>43.29</c:v>
                </c:pt>
                <c:pt idx="27">
                  <c:v>40.29</c:v>
                </c:pt>
                <c:pt idx="28">
                  <c:v>19.059999999999999</c:v>
                </c:pt>
                <c:pt idx="29">
                  <c:v>28.13</c:v>
                </c:pt>
                <c:pt idx="30">
                  <c:v>20.48</c:v>
                </c:pt>
                <c:pt idx="31">
                  <c:v>26.61</c:v>
                </c:pt>
                <c:pt idx="32">
                  <c:v>44.19</c:v>
                </c:pt>
                <c:pt idx="33">
                  <c:v>46.33</c:v>
                </c:pt>
                <c:pt idx="34">
                  <c:v>27.44</c:v>
                </c:pt>
                <c:pt idx="35">
                  <c:v>24.77</c:v>
                </c:pt>
                <c:pt idx="36">
                  <c:v>11.36</c:v>
                </c:pt>
                <c:pt idx="37">
                  <c:v>27.3</c:v>
                </c:pt>
                <c:pt idx="38">
                  <c:v>30.5</c:v>
                </c:pt>
                <c:pt idx="39">
                  <c:v>40.549999999999997</c:v>
                </c:pt>
                <c:pt idx="40">
                  <c:v>31.42</c:v>
                </c:pt>
                <c:pt idx="41">
                  <c:v>31.07</c:v>
                </c:pt>
                <c:pt idx="42">
                  <c:v>14.58</c:v>
                </c:pt>
                <c:pt idx="43">
                  <c:v>18.97</c:v>
                </c:pt>
                <c:pt idx="44">
                  <c:v>20.18</c:v>
                </c:pt>
                <c:pt idx="45">
                  <c:v>20.58</c:v>
                </c:pt>
                <c:pt idx="46">
                  <c:v>15.35</c:v>
                </c:pt>
                <c:pt idx="47">
                  <c:v>27.08</c:v>
                </c:pt>
                <c:pt idx="48">
                  <c:v>20.57</c:v>
                </c:pt>
                <c:pt idx="49">
                  <c:v>22.04</c:v>
                </c:pt>
                <c:pt idx="50">
                  <c:v>11.33</c:v>
                </c:pt>
                <c:pt idx="51">
                  <c:v>5.78</c:v>
                </c:pt>
                <c:pt idx="52">
                  <c:v>11.69</c:v>
                </c:pt>
                <c:pt idx="53">
                  <c:v>15.19</c:v>
                </c:pt>
                <c:pt idx="54">
                  <c:v>17.72</c:v>
                </c:pt>
                <c:pt idx="55">
                  <c:v>19.440000000000001</c:v>
                </c:pt>
                <c:pt idx="56">
                  <c:v>17.100000000000001</c:v>
                </c:pt>
                <c:pt idx="57">
                  <c:v>6.04</c:v>
                </c:pt>
                <c:pt idx="58">
                  <c:v>10.07</c:v>
                </c:pt>
                <c:pt idx="59">
                  <c:v>9.35</c:v>
                </c:pt>
                <c:pt idx="60">
                  <c:v>9.77</c:v>
                </c:pt>
                <c:pt idx="61">
                  <c:v>16.149999999999999</c:v>
                </c:pt>
                <c:pt idx="62">
                  <c:v>10.95</c:v>
                </c:pt>
                <c:pt idx="63">
                  <c:v>8.92</c:v>
                </c:pt>
                <c:pt idx="64">
                  <c:v>14.8</c:v>
                </c:pt>
                <c:pt idx="65">
                  <c:v>10.93</c:v>
                </c:pt>
                <c:pt idx="66">
                  <c:v>9.15</c:v>
                </c:pt>
                <c:pt idx="67">
                  <c:v>7.97</c:v>
                </c:pt>
                <c:pt idx="68">
                  <c:v>12.68</c:v>
                </c:pt>
                <c:pt idx="69">
                  <c:v>13.57</c:v>
                </c:pt>
                <c:pt idx="70">
                  <c:v>10.52</c:v>
                </c:pt>
                <c:pt idx="71">
                  <c:v>11.08</c:v>
                </c:pt>
                <c:pt idx="72">
                  <c:v>6.66</c:v>
                </c:pt>
                <c:pt idx="73">
                  <c:v>8.1199999999999992</c:v>
                </c:pt>
                <c:pt idx="74">
                  <c:v>9.44</c:v>
                </c:pt>
                <c:pt idx="75">
                  <c:v>10.35</c:v>
                </c:pt>
                <c:pt idx="76">
                  <c:v>11.9</c:v>
                </c:pt>
                <c:pt idx="77">
                  <c:v>10.7</c:v>
                </c:pt>
                <c:pt idx="78">
                  <c:v>7.87</c:v>
                </c:pt>
                <c:pt idx="79">
                  <c:v>7.76</c:v>
                </c:pt>
                <c:pt idx="80">
                  <c:v>6.66</c:v>
                </c:pt>
                <c:pt idx="81">
                  <c:v>7.79</c:v>
                </c:pt>
                <c:pt idx="82">
                  <c:v>9.15</c:v>
                </c:pt>
                <c:pt idx="83">
                  <c:v>8.57</c:v>
                </c:pt>
                <c:pt idx="84">
                  <c:v>8.24</c:v>
                </c:pt>
                <c:pt idx="85">
                  <c:v>7.25</c:v>
                </c:pt>
                <c:pt idx="86">
                  <c:v>6.88</c:v>
                </c:pt>
                <c:pt idx="87">
                  <c:v>7.15</c:v>
                </c:pt>
                <c:pt idx="88">
                  <c:v>6.88</c:v>
                </c:pt>
                <c:pt idx="89">
                  <c:v>8.36</c:v>
                </c:pt>
                <c:pt idx="90">
                  <c:v>7.46</c:v>
                </c:pt>
                <c:pt idx="91">
                  <c:v>7.88</c:v>
                </c:pt>
                <c:pt idx="92">
                  <c:v>7.44</c:v>
                </c:pt>
                <c:pt idx="93">
                  <c:v>7.05</c:v>
                </c:pt>
                <c:pt idx="94">
                  <c:v>6.17</c:v>
                </c:pt>
                <c:pt idx="95">
                  <c:v>6.34</c:v>
                </c:pt>
                <c:pt idx="96">
                  <c:v>6.77</c:v>
                </c:pt>
                <c:pt idx="97">
                  <c:v>7.24</c:v>
                </c:pt>
                <c:pt idx="98">
                  <c:v>8.32</c:v>
                </c:pt>
                <c:pt idx="99">
                  <c:v>7.49</c:v>
                </c:pt>
                <c:pt idx="100">
                  <c:v>7.3</c:v>
                </c:pt>
                <c:pt idx="101">
                  <c:v>6.83</c:v>
                </c:pt>
                <c:pt idx="102">
                  <c:v>6.25</c:v>
                </c:pt>
                <c:pt idx="103">
                  <c:v>6.29</c:v>
                </c:pt>
                <c:pt idx="104">
                  <c:v>6.55</c:v>
                </c:pt>
                <c:pt idx="105">
                  <c:v>6.55</c:v>
                </c:pt>
                <c:pt idx="106">
                  <c:v>6.46</c:v>
                </c:pt>
                <c:pt idx="107">
                  <c:v>5.84</c:v>
                </c:pt>
                <c:pt idx="108">
                  <c:v>6.13</c:v>
                </c:pt>
                <c:pt idx="109">
                  <c:v>5.88</c:v>
                </c:pt>
                <c:pt idx="110">
                  <c:v>5.32</c:v>
                </c:pt>
                <c:pt idx="111">
                  <c:v>6.24</c:v>
                </c:pt>
                <c:pt idx="112">
                  <c:v>6.35</c:v>
                </c:pt>
                <c:pt idx="113">
                  <c:v>6.54</c:v>
                </c:pt>
                <c:pt idx="114">
                  <c:v>6.32</c:v>
                </c:pt>
                <c:pt idx="115">
                  <c:v>6.66</c:v>
                </c:pt>
                <c:pt idx="116">
                  <c:v>5.46</c:v>
                </c:pt>
                <c:pt idx="117">
                  <c:v>6.05</c:v>
                </c:pt>
                <c:pt idx="118">
                  <c:v>5.86</c:v>
                </c:pt>
                <c:pt idx="119">
                  <c:v>6.07</c:v>
                </c:pt>
                <c:pt idx="120">
                  <c:v>5.54</c:v>
                </c:pt>
                <c:pt idx="121">
                  <c:v>5.78</c:v>
                </c:pt>
                <c:pt idx="122">
                  <c:v>6.17</c:v>
                </c:pt>
                <c:pt idx="123">
                  <c:v>5.75</c:v>
                </c:pt>
                <c:pt idx="124">
                  <c:v>5.93</c:v>
                </c:pt>
                <c:pt idx="125">
                  <c:v>5.37</c:v>
                </c:pt>
                <c:pt idx="126">
                  <c:v>6.21</c:v>
                </c:pt>
                <c:pt idx="127">
                  <c:v>5.96</c:v>
                </c:pt>
                <c:pt idx="128">
                  <c:v>6.64</c:v>
                </c:pt>
                <c:pt idx="129">
                  <c:v>6.63</c:v>
                </c:pt>
                <c:pt idx="130">
                  <c:v>6.31</c:v>
                </c:pt>
                <c:pt idx="131">
                  <c:v>6.57</c:v>
                </c:pt>
                <c:pt idx="132">
                  <c:v>6.94</c:v>
                </c:pt>
                <c:pt idx="133">
                  <c:v>6.7</c:v>
                </c:pt>
                <c:pt idx="134">
                  <c:v>7.34</c:v>
                </c:pt>
                <c:pt idx="135">
                  <c:v>7.54</c:v>
                </c:pt>
                <c:pt idx="136">
                  <c:v>7.88</c:v>
                </c:pt>
                <c:pt idx="137">
                  <c:v>8.2899999999999991</c:v>
                </c:pt>
                <c:pt idx="138">
                  <c:v>8.43</c:v>
                </c:pt>
                <c:pt idx="139">
                  <c:v>8.49</c:v>
                </c:pt>
                <c:pt idx="140">
                  <c:v>8.8800000000000008</c:v>
                </c:pt>
                <c:pt idx="141">
                  <c:v>9.33</c:v>
                </c:pt>
                <c:pt idx="142">
                  <c:v>9.58</c:v>
                </c:pt>
                <c:pt idx="143">
                  <c:v>9.91</c:v>
                </c:pt>
                <c:pt idx="144">
                  <c:v>10.53</c:v>
                </c:pt>
                <c:pt idx="145">
                  <c:v>10.58</c:v>
                </c:pt>
                <c:pt idx="146">
                  <c:v>10.89</c:v>
                </c:pt>
                <c:pt idx="147">
                  <c:v>10.84</c:v>
                </c:pt>
                <c:pt idx="148">
                  <c:v>11.24</c:v>
                </c:pt>
                <c:pt idx="149">
                  <c:v>11.31</c:v>
                </c:pt>
                <c:pt idx="150">
                  <c:v>11.58</c:v>
                </c:pt>
                <c:pt idx="151">
                  <c:v>11.74</c:v>
                </c:pt>
                <c:pt idx="152">
                  <c:v>11.68</c:v>
                </c:pt>
                <c:pt idx="153">
                  <c:v>11.6</c:v>
                </c:pt>
                <c:pt idx="154">
                  <c:v>11.67</c:v>
                </c:pt>
                <c:pt idx="155">
                  <c:v>11.69</c:v>
                </c:pt>
                <c:pt idx="156">
                  <c:v>11.56</c:v>
                </c:pt>
                <c:pt idx="157">
                  <c:v>11.88</c:v>
                </c:pt>
                <c:pt idx="158">
                  <c:v>11.95</c:v>
                </c:pt>
                <c:pt idx="159">
                  <c:v>12.13</c:v>
                </c:pt>
                <c:pt idx="160">
                  <c:v>11.52</c:v>
                </c:pt>
                <c:pt idx="161">
                  <c:v>11.59</c:v>
                </c:pt>
                <c:pt idx="162">
                  <c:v>11.39</c:v>
                </c:pt>
                <c:pt idx="163">
                  <c:v>11.74</c:v>
                </c:pt>
                <c:pt idx="164">
                  <c:v>11.61</c:v>
                </c:pt>
                <c:pt idx="165">
                  <c:v>11.59</c:v>
                </c:pt>
                <c:pt idx="166">
                  <c:v>11.24</c:v>
                </c:pt>
                <c:pt idx="167">
                  <c:v>11.26</c:v>
                </c:pt>
                <c:pt idx="168">
                  <c:v>10.81</c:v>
                </c:pt>
                <c:pt idx="169">
                  <c:v>10.51</c:v>
                </c:pt>
                <c:pt idx="170">
                  <c:v>10.220000000000001</c:v>
                </c:pt>
                <c:pt idx="171">
                  <c:v>10.23</c:v>
                </c:pt>
                <c:pt idx="172">
                  <c:v>10.050000000000001</c:v>
                </c:pt>
                <c:pt idx="173">
                  <c:v>9.7200000000000006</c:v>
                </c:pt>
                <c:pt idx="174">
                  <c:v>9.49</c:v>
                </c:pt>
                <c:pt idx="175">
                  <c:v>9.09</c:v>
                </c:pt>
                <c:pt idx="176">
                  <c:v>8.91</c:v>
                </c:pt>
                <c:pt idx="177">
                  <c:v>8.85</c:v>
                </c:pt>
                <c:pt idx="178">
                  <c:v>8.56</c:v>
                </c:pt>
                <c:pt idx="179">
                  <c:v>8.67</c:v>
                </c:pt>
                <c:pt idx="180">
                  <c:v>8.36</c:v>
                </c:pt>
                <c:pt idx="181">
                  <c:v>8.4</c:v>
                </c:pt>
                <c:pt idx="182">
                  <c:v>8.06</c:v>
                </c:pt>
                <c:pt idx="183">
                  <c:v>7.78</c:v>
                </c:pt>
                <c:pt idx="184">
                  <c:v>7.89</c:v>
                </c:pt>
                <c:pt idx="185">
                  <c:v>7.73</c:v>
                </c:pt>
                <c:pt idx="186">
                  <c:v>7.85</c:v>
                </c:pt>
                <c:pt idx="187">
                  <c:v>7.81</c:v>
                </c:pt>
                <c:pt idx="188">
                  <c:v>7.68</c:v>
                </c:pt>
                <c:pt idx="189">
                  <c:v>7.47</c:v>
                </c:pt>
                <c:pt idx="190">
                  <c:v>7.38</c:v>
                </c:pt>
                <c:pt idx="191">
                  <c:v>7.49</c:v>
                </c:pt>
                <c:pt idx="192">
                  <c:v>7.35</c:v>
                </c:pt>
                <c:pt idx="193">
                  <c:v>7.61</c:v>
                </c:pt>
                <c:pt idx="194">
                  <c:v>7.22</c:v>
                </c:pt>
                <c:pt idx="195">
                  <c:v>7.37</c:v>
                </c:pt>
                <c:pt idx="196">
                  <c:v>7.2</c:v>
                </c:pt>
                <c:pt idx="197">
                  <c:v>7.11</c:v>
                </c:pt>
                <c:pt idx="198">
                  <c:v>6.97</c:v>
                </c:pt>
                <c:pt idx="199">
                  <c:v>6.93</c:v>
                </c:pt>
                <c:pt idx="200">
                  <c:v>6.89</c:v>
                </c:pt>
                <c:pt idx="201">
                  <c:v>6.78</c:v>
                </c:pt>
                <c:pt idx="202">
                  <c:v>6.88</c:v>
                </c:pt>
                <c:pt idx="203">
                  <c:v>6.79</c:v>
                </c:pt>
                <c:pt idx="204">
                  <c:v>6.55</c:v>
                </c:pt>
                <c:pt idx="205">
                  <c:v>6.3</c:v>
                </c:pt>
                <c:pt idx="206">
                  <c:v>6.24</c:v>
                </c:pt>
                <c:pt idx="207">
                  <c:v>6.19</c:v>
                </c:pt>
                <c:pt idx="208">
                  <c:v>6.29</c:v>
                </c:pt>
                <c:pt idx="209">
                  <c:v>6.48</c:v>
                </c:pt>
                <c:pt idx="210">
                  <c:v>6.31</c:v>
                </c:pt>
                <c:pt idx="211">
                  <c:v>6.38</c:v>
                </c:pt>
                <c:pt idx="212">
                  <c:v>6.16</c:v>
                </c:pt>
                <c:pt idx="213">
                  <c:v>6.07</c:v>
                </c:pt>
                <c:pt idx="214">
                  <c:v>6.21</c:v>
                </c:pt>
                <c:pt idx="215">
                  <c:v>6.14</c:v>
                </c:pt>
                <c:pt idx="216">
                  <c:v>6.09</c:v>
                </c:pt>
                <c:pt idx="217">
                  <c:v>6.09</c:v>
                </c:pt>
                <c:pt idx="218">
                  <c:v>6.03</c:v>
                </c:pt>
                <c:pt idx="219">
                  <c:v>5.66</c:v>
                </c:pt>
                <c:pt idx="220">
                  <c:v>5.38</c:v>
                </c:pt>
                <c:pt idx="221">
                  <c:v>5.44</c:v>
                </c:pt>
                <c:pt idx="222">
                  <c:v>5.43</c:v>
                </c:pt>
                <c:pt idx="223">
                  <c:v>5.41</c:v>
                </c:pt>
                <c:pt idx="224">
                  <c:v>5.39</c:v>
                </c:pt>
                <c:pt idx="225">
                  <c:v>5.27</c:v>
                </c:pt>
                <c:pt idx="226">
                  <c:v>5.26</c:v>
                </c:pt>
                <c:pt idx="227">
                  <c:v>5.0599999999999996</c:v>
                </c:pt>
                <c:pt idx="228">
                  <c:v>5.0199999999999996</c:v>
                </c:pt>
                <c:pt idx="229">
                  <c:v>5.03</c:v>
                </c:pt>
                <c:pt idx="230">
                  <c:v>5.03</c:v>
                </c:pt>
                <c:pt idx="231">
                  <c:v>5.03</c:v>
                </c:pt>
                <c:pt idx="232">
                  <c:v>4.99</c:v>
                </c:pt>
                <c:pt idx="233">
                  <c:v>5.05</c:v>
                </c:pt>
                <c:pt idx="234">
                  <c:v>4.88</c:v>
                </c:pt>
                <c:pt idx="235">
                  <c:v>4.82</c:v>
                </c:pt>
                <c:pt idx="236">
                  <c:v>4.88</c:v>
                </c:pt>
                <c:pt idx="237">
                  <c:v>4.9800000000000004</c:v>
                </c:pt>
                <c:pt idx="238">
                  <c:v>5.01</c:v>
                </c:pt>
                <c:pt idx="239">
                  <c:v>5.05</c:v>
                </c:pt>
                <c:pt idx="240">
                  <c:v>4.9800000000000004</c:v>
                </c:pt>
                <c:pt idx="241">
                  <c:v>4.96</c:v>
                </c:pt>
                <c:pt idx="242">
                  <c:v>4.9400000000000004</c:v>
                </c:pt>
                <c:pt idx="243">
                  <c:v>5.17</c:v>
                </c:pt>
                <c:pt idx="244">
                  <c:v>5.28</c:v>
                </c:pt>
                <c:pt idx="245">
                  <c:v>5.24</c:v>
                </c:pt>
                <c:pt idx="246">
                  <c:v>5.54</c:v>
                </c:pt>
                <c:pt idx="247">
                  <c:v>5.78</c:v>
                </c:pt>
                <c:pt idx="248">
                  <c:v>5.68</c:v>
                </c:pt>
                <c:pt idx="249">
                  <c:v>6.08</c:v>
                </c:pt>
                <c:pt idx="250">
                  <c:v>6.36</c:v>
                </c:pt>
                <c:pt idx="251">
                  <c:v>6.87</c:v>
                </c:pt>
                <c:pt idx="252">
                  <c:v>7.67</c:v>
                </c:pt>
                <c:pt idx="253">
                  <c:v>8.5</c:v>
                </c:pt>
                <c:pt idx="254">
                  <c:v>9.16</c:v>
                </c:pt>
                <c:pt idx="255">
                  <c:v>10.16</c:v>
                </c:pt>
                <c:pt idx="256">
                  <c:v>11.27</c:v>
                </c:pt>
                <c:pt idx="257">
                  <c:v>12.35</c:v>
                </c:pt>
                <c:pt idx="258">
                  <c:v>13.69</c:v>
                </c:pt>
                <c:pt idx="259">
                  <c:v>15.08</c:v>
                </c:pt>
                <c:pt idx="260">
                  <c:v>16.43</c:v>
                </c:pt>
                <c:pt idx="261">
                  <c:v>17.899999999999999</c:v>
                </c:pt>
                <c:pt idx="262">
                  <c:v>19.239999999999998</c:v>
                </c:pt>
                <c:pt idx="263">
                  <c:v>20.87</c:v>
                </c:pt>
                <c:pt idx="264">
                  <c:v>22.49</c:v>
                </c:pt>
                <c:pt idx="265">
                  <c:v>24.25</c:v>
                </c:pt>
                <c:pt idx="266">
                  <c:v>26.11</c:v>
                </c:pt>
                <c:pt idx="267">
                  <c:v>27.92</c:v>
                </c:pt>
                <c:pt idx="268">
                  <c:v>29.76</c:v>
                </c:pt>
                <c:pt idx="269">
                  <c:v>31.65</c:v>
                </c:pt>
                <c:pt idx="270">
                  <c:v>33.590000000000003</c:v>
                </c:pt>
                <c:pt idx="271">
                  <c:v>35.619999999999997</c:v>
                </c:pt>
                <c:pt idx="272">
                  <c:v>37.659999999999997</c:v>
                </c:pt>
                <c:pt idx="273">
                  <c:v>39.71</c:v>
                </c:pt>
                <c:pt idx="274">
                  <c:v>41.77</c:v>
                </c:pt>
                <c:pt idx="275">
                  <c:v>43.76</c:v>
                </c:pt>
                <c:pt idx="276">
                  <c:v>45.79</c:v>
                </c:pt>
                <c:pt idx="277">
                  <c:v>47.46</c:v>
                </c:pt>
                <c:pt idx="278">
                  <c:v>49.38</c:v>
                </c:pt>
                <c:pt idx="279">
                  <c:v>50.96</c:v>
                </c:pt>
                <c:pt idx="280">
                  <c:v>52.75</c:v>
                </c:pt>
                <c:pt idx="281">
                  <c:v>54.38</c:v>
                </c:pt>
                <c:pt idx="282">
                  <c:v>55.92</c:v>
                </c:pt>
                <c:pt idx="283">
                  <c:v>57.27</c:v>
                </c:pt>
                <c:pt idx="284">
                  <c:v>58.38</c:v>
                </c:pt>
                <c:pt idx="285">
                  <c:v>59.7</c:v>
                </c:pt>
                <c:pt idx="286">
                  <c:v>60.65</c:v>
                </c:pt>
                <c:pt idx="287">
                  <c:v>61.78</c:v>
                </c:pt>
                <c:pt idx="288">
                  <c:v>62.86</c:v>
                </c:pt>
                <c:pt idx="289">
                  <c:v>63.6</c:v>
                </c:pt>
                <c:pt idx="290">
                  <c:v>64.39</c:v>
                </c:pt>
                <c:pt idx="291">
                  <c:v>64.98</c:v>
                </c:pt>
                <c:pt idx="292">
                  <c:v>65.67</c:v>
                </c:pt>
                <c:pt idx="293">
                  <c:v>66.25</c:v>
                </c:pt>
                <c:pt idx="294">
                  <c:v>66.599999999999994</c:v>
                </c:pt>
                <c:pt idx="295">
                  <c:v>67.040000000000006</c:v>
                </c:pt>
                <c:pt idx="296">
                  <c:v>67.400000000000006</c:v>
                </c:pt>
                <c:pt idx="297">
                  <c:v>67.7</c:v>
                </c:pt>
                <c:pt idx="298">
                  <c:v>68.11</c:v>
                </c:pt>
                <c:pt idx="299">
                  <c:v>68.3</c:v>
                </c:pt>
                <c:pt idx="300">
                  <c:v>68.41</c:v>
                </c:pt>
                <c:pt idx="301">
                  <c:v>68.55</c:v>
                </c:pt>
                <c:pt idx="302">
                  <c:v>68.75</c:v>
                </c:pt>
                <c:pt idx="303">
                  <c:v>68.680000000000007</c:v>
                </c:pt>
                <c:pt idx="304">
                  <c:v>69.06</c:v>
                </c:pt>
                <c:pt idx="305">
                  <c:v>69.239999999999995</c:v>
                </c:pt>
                <c:pt idx="306">
                  <c:v>69.290000000000006</c:v>
                </c:pt>
                <c:pt idx="307">
                  <c:v>69.27</c:v>
                </c:pt>
                <c:pt idx="308">
                  <c:v>69.44</c:v>
                </c:pt>
                <c:pt idx="309">
                  <c:v>69.58</c:v>
                </c:pt>
                <c:pt idx="310">
                  <c:v>69.63</c:v>
                </c:pt>
                <c:pt idx="311">
                  <c:v>69.819999999999993</c:v>
                </c:pt>
                <c:pt idx="312">
                  <c:v>69.8</c:v>
                </c:pt>
                <c:pt idx="313">
                  <c:v>70.03</c:v>
                </c:pt>
                <c:pt idx="314">
                  <c:v>69.989999999999995</c:v>
                </c:pt>
                <c:pt idx="315">
                  <c:v>70.19</c:v>
                </c:pt>
                <c:pt idx="316">
                  <c:v>69.95</c:v>
                </c:pt>
                <c:pt idx="317">
                  <c:v>70.290000000000006</c:v>
                </c:pt>
                <c:pt idx="318">
                  <c:v>70.23</c:v>
                </c:pt>
                <c:pt idx="319">
                  <c:v>70.510000000000005</c:v>
                </c:pt>
                <c:pt idx="320">
                  <c:v>70.540000000000006</c:v>
                </c:pt>
                <c:pt idx="321">
                  <c:v>70.45</c:v>
                </c:pt>
                <c:pt idx="322">
                  <c:v>70.47</c:v>
                </c:pt>
                <c:pt idx="323">
                  <c:v>70.540000000000006</c:v>
                </c:pt>
                <c:pt idx="324">
                  <c:v>70.599999999999994</c:v>
                </c:pt>
                <c:pt idx="325">
                  <c:v>70.680000000000007</c:v>
                </c:pt>
                <c:pt idx="326">
                  <c:v>70.73</c:v>
                </c:pt>
                <c:pt idx="327">
                  <c:v>71.099999999999994</c:v>
                </c:pt>
                <c:pt idx="328">
                  <c:v>70.680000000000007</c:v>
                </c:pt>
                <c:pt idx="329">
                  <c:v>70.959999999999994</c:v>
                </c:pt>
                <c:pt idx="330">
                  <c:v>71.12</c:v>
                </c:pt>
                <c:pt idx="331">
                  <c:v>71.13</c:v>
                </c:pt>
                <c:pt idx="332">
                  <c:v>71.099999999999994</c:v>
                </c:pt>
                <c:pt idx="333">
                  <c:v>71.16</c:v>
                </c:pt>
                <c:pt idx="334">
                  <c:v>71.23</c:v>
                </c:pt>
                <c:pt idx="335">
                  <c:v>71.28</c:v>
                </c:pt>
                <c:pt idx="336">
                  <c:v>71.31</c:v>
                </c:pt>
                <c:pt idx="337">
                  <c:v>71.36</c:v>
                </c:pt>
                <c:pt idx="338">
                  <c:v>71.31</c:v>
                </c:pt>
                <c:pt idx="339">
                  <c:v>71.5</c:v>
                </c:pt>
                <c:pt idx="340">
                  <c:v>71.48</c:v>
                </c:pt>
                <c:pt idx="341">
                  <c:v>71.44</c:v>
                </c:pt>
                <c:pt idx="342">
                  <c:v>71.650000000000006</c:v>
                </c:pt>
                <c:pt idx="343">
                  <c:v>71.77</c:v>
                </c:pt>
                <c:pt idx="344">
                  <c:v>71.709999999999994</c:v>
                </c:pt>
                <c:pt idx="345">
                  <c:v>71.59</c:v>
                </c:pt>
                <c:pt idx="346">
                  <c:v>71.650000000000006</c:v>
                </c:pt>
                <c:pt idx="347">
                  <c:v>71.72</c:v>
                </c:pt>
                <c:pt idx="348">
                  <c:v>71.97</c:v>
                </c:pt>
                <c:pt idx="349">
                  <c:v>72.09</c:v>
                </c:pt>
                <c:pt idx="350">
                  <c:v>71.84</c:v>
                </c:pt>
                <c:pt idx="351">
                  <c:v>72.08</c:v>
                </c:pt>
                <c:pt idx="352">
                  <c:v>71.55</c:v>
                </c:pt>
                <c:pt idx="353">
                  <c:v>71.650000000000006</c:v>
                </c:pt>
                <c:pt idx="354">
                  <c:v>71.650000000000006</c:v>
                </c:pt>
                <c:pt idx="355">
                  <c:v>72.209999999999994</c:v>
                </c:pt>
                <c:pt idx="356">
                  <c:v>72.209999999999994</c:v>
                </c:pt>
                <c:pt idx="357">
                  <c:v>72.260000000000005</c:v>
                </c:pt>
                <c:pt idx="358">
                  <c:v>72.25</c:v>
                </c:pt>
                <c:pt idx="359">
                  <c:v>72.2</c:v>
                </c:pt>
                <c:pt idx="360">
                  <c:v>71.95</c:v>
                </c:pt>
                <c:pt idx="361">
                  <c:v>72.05</c:v>
                </c:pt>
                <c:pt idx="362">
                  <c:v>72.13</c:v>
                </c:pt>
                <c:pt idx="363">
                  <c:v>72.459999999999994</c:v>
                </c:pt>
                <c:pt idx="364">
                  <c:v>72.67</c:v>
                </c:pt>
                <c:pt idx="365">
                  <c:v>72.239999999999995</c:v>
                </c:pt>
                <c:pt idx="366">
                  <c:v>72.349999999999994</c:v>
                </c:pt>
                <c:pt idx="367">
                  <c:v>72.5</c:v>
                </c:pt>
                <c:pt idx="368">
                  <c:v>72.25</c:v>
                </c:pt>
                <c:pt idx="369">
                  <c:v>72.400000000000006</c:v>
                </c:pt>
                <c:pt idx="370">
                  <c:v>72.63</c:v>
                </c:pt>
                <c:pt idx="371">
                  <c:v>72.58</c:v>
                </c:pt>
                <c:pt idx="372">
                  <c:v>72.44</c:v>
                </c:pt>
                <c:pt idx="373">
                  <c:v>72.569999999999993</c:v>
                </c:pt>
                <c:pt idx="374">
                  <c:v>72.33</c:v>
                </c:pt>
                <c:pt idx="375">
                  <c:v>72.569999999999993</c:v>
                </c:pt>
                <c:pt idx="376">
                  <c:v>72.55</c:v>
                </c:pt>
                <c:pt idx="377">
                  <c:v>72.41</c:v>
                </c:pt>
                <c:pt idx="378">
                  <c:v>72.959999999999994</c:v>
                </c:pt>
                <c:pt idx="379">
                  <c:v>72.64</c:v>
                </c:pt>
                <c:pt idx="380">
                  <c:v>72.599999999999994</c:v>
                </c:pt>
                <c:pt idx="381">
                  <c:v>72.37</c:v>
                </c:pt>
                <c:pt idx="382">
                  <c:v>72.28</c:v>
                </c:pt>
                <c:pt idx="383">
                  <c:v>72.22</c:v>
                </c:pt>
                <c:pt idx="384">
                  <c:v>72.45</c:v>
                </c:pt>
                <c:pt idx="385">
                  <c:v>72.67</c:v>
                </c:pt>
                <c:pt idx="386">
                  <c:v>73.05</c:v>
                </c:pt>
                <c:pt idx="387">
                  <c:v>72.77</c:v>
                </c:pt>
                <c:pt idx="388">
                  <c:v>72.47</c:v>
                </c:pt>
                <c:pt idx="389">
                  <c:v>72.099999999999994</c:v>
                </c:pt>
                <c:pt idx="390">
                  <c:v>72.13</c:v>
                </c:pt>
                <c:pt idx="391">
                  <c:v>72.209999999999994</c:v>
                </c:pt>
                <c:pt idx="392">
                  <c:v>72.180000000000007</c:v>
                </c:pt>
                <c:pt idx="393">
                  <c:v>72.849999999999994</c:v>
                </c:pt>
                <c:pt idx="394">
                  <c:v>72.64</c:v>
                </c:pt>
                <c:pt idx="395">
                  <c:v>72.36</c:v>
                </c:pt>
                <c:pt idx="396">
                  <c:v>72.209999999999994</c:v>
                </c:pt>
                <c:pt idx="397">
                  <c:v>71.400000000000006</c:v>
                </c:pt>
                <c:pt idx="398">
                  <c:v>71.81</c:v>
                </c:pt>
                <c:pt idx="399">
                  <c:v>72.040000000000006</c:v>
                </c:pt>
                <c:pt idx="400">
                  <c:v>72.569999999999993</c:v>
                </c:pt>
                <c:pt idx="401">
                  <c:v>72.09</c:v>
                </c:pt>
                <c:pt idx="402">
                  <c:v>71.650000000000006</c:v>
                </c:pt>
                <c:pt idx="403">
                  <c:v>71.81</c:v>
                </c:pt>
                <c:pt idx="404">
                  <c:v>70.53</c:v>
                </c:pt>
                <c:pt idx="405">
                  <c:v>70.86</c:v>
                </c:pt>
                <c:pt idx="406">
                  <c:v>71.05</c:v>
                </c:pt>
                <c:pt idx="407">
                  <c:v>70.84</c:v>
                </c:pt>
                <c:pt idx="408">
                  <c:v>70.64</c:v>
                </c:pt>
                <c:pt idx="409">
                  <c:v>71.150000000000006</c:v>
                </c:pt>
                <c:pt idx="410">
                  <c:v>70.45</c:v>
                </c:pt>
                <c:pt idx="411">
                  <c:v>70.650000000000006</c:v>
                </c:pt>
                <c:pt idx="412">
                  <c:v>70.5</c:v>
                </c:pt>
                <c:pt idx="413">
                  <c:v>70.16</c:v>
                </c:pt>
                <c:pt idx="414">
                  <c:v>69.760000000000005</c:v>
                </c:pt>
                <c:pt idx="415">
                  <c:v>70.02</c:v>
                </c:pt>
                <c:pt idx="416">
                  <c:v>69.760000000000005</c:v>
                </c:pt>
                <c:pt idx="417">
                  <c:v>67.48</c:v>
                </c:pt>
                <c:pt idx="418">
                  <c:v>68.010000000000005</c:v>
                </c:pt>
                <c:pt idx="419">
                  <c:v>67.900000000000006</c:v>
                </c:pt>
                <c:pt idx="420">
                  <c:v>68.19</c:v>
                </c:pt>
                <c:pt idx="421">
                  <c:v>68.75</c:v>
                </c:pt>
                <c:pt idx="422">
                  <c:v>68.400000000000006</c:v>
                </c:pt>
                <c:pt idx="423">
                  <c:v>68.62</c:v>
                </c:pt>
                <c:pt idx="424">
                  <c:v>67.13</c:v>
                </c:pt>
                <c:pt idx="425">
                  <c:v>66.63</c:v>
                </c:pt>
                <c:pt idx="426">
                  <c:v>66.040000000000006</c:v>
                </c:pt>
                <c:pt idx="427">
                  <c:v>66.3</c:v>
                </c:pt>
                <c:pt idx="428">
                  <c:v>66.7</c:v>
                </c:pt>
                <c:pt idx="429">
                  <c:v>67.41</c:v>
                </c:pt>
                <c:pt idx="430">
                  <c:v>67.53</c:v>
                </c:pt>
                <c:pt idx="431">
                  <c:v>66.52</c:v>
                </c:pt>
                <c:pt idx="432">
                  <c:v>65.95</c:v>
                </c:pt>
                <c:pt idx="433">
                  <c:v>64.599999999999994</c:v>
                </c:pt>
                <c:pt idx="434">
                  <c:v>65.430000000000007</c:v>
                </c:pt>
                <c:pt idx="435">
                  <c:v>65.290000000000006</c:v>
                </c:pt>
                <c:pt idx="436">
                  <c:v>66.900000000000006</c:v>
                </c:pt>
                <c:pt idx="437">
                  <c:v>66.67</c:v>
                </c:pt>
                <c:pt idx="438">
                  <c:v>67.02</c:v>
                </c:pt>
                <c:pt idx="439">
                  <c:v>66.010000000000005</c:v>
                </c:pt>
                <c:pt idx="440">
                  <c:v>65.709999999999994</c:v>
                </c:pt>
                <c:pt idx="441">
                  <c:v>67.27</c:v>
                </c:pt>
                <c:pt idx="442">
                  <c:v>65.14</c:v>
                </c:pt>
                <c:pt idx="443">
                  <c:v>66.83</c:v>
                </c:pt>
                <c:pt idx="444">
                  <c:v>67.150000000000006</c:v>
                </c:pt>
                <c:pt idx="445">
                  <c:v>67.5</c:v>
                </c:pt>
                <c:pt idx="446">
                  <c:v>67.260000000000005</c:v>
                </c:pt>
                <c:pt idx="447">
                  <c:v>67.540000000000006</c:v>
                </c:pt>
                <c:pt idx="448">
                  <c:v>65.790000000000006</c:v>
                </c:pt>
                <c:pt idx="449">
                  <c:v>70.08</c:v>
                </c:pt>
                <c:pt idx="450">
                  <c:v>70.83</c:v>
                </c:pt>
                <c:pt idx="451">
                  <c:v>71.16</c:v>
                </c:pt>
                <c:pt idx="452">
                  <c:v>72.75</c:v>
                </c:pt>
                <c:pt idx="453">
                  <c:v>73.28</c:v>
                </c:pt>
                <c:pt idx="454">
                  <c:v>72.56</c:v>
                </c:pt>
                <c:pt idx="455">
                  <c:v>70.63</c:v>
                </c:pt>
                <c:pt idx="456">
                  <c:v>67.099999999999994</c:v>
                </c:pt>
                <c:pt idx="457">
                  <c:v>63.64</c:v>
                </c:pt>
                <c:pt idx="458">
                  <c:v>64.52</c:v>
                </c:pt>
                <c:pt idx="459">
                  <c:v>62.56</c:v>
                </c:pt>
                <c:pt idx="460">
                  <c:v>62.49</c:v>
                </c:pt>
                <c:pt idx="461">
                  <c:v>61.93</c:v>
                </c:pt>
                <c:pt idx="462">
                  <c:v>62.18</c:v>
                </c:pt>
                <c:pt idx="463">
                  <c:v>61.86</c:v>
                </c:pt>
                <c:pt idx="464">
                  <c:v>61.49</c:v>
                </c:pt>
                <c:pt idx="465">
                  <c:v>61.46</c:v>
                </c:pt>
                <c:pt idx="466">
                  <c:v>60.58</c:v>
                </c:pt>
                <c:pt idx="467">
                  <c:v>58.84</c:v>
                </c:pt>
                <c:pt idx="468">
                  <c:v>56.36</c:v>
                </c:pt>
                <c:pt idx="469">
                  <c:v>52.76</c:v>
                </c:pt>
                <c:pt idx="470">
                  <c:v>49.25</c:v>
                </c:pt>
                <c:pt idx="471">
                  <c:v>45.33</c:v>
                </c:pt>
                <c:pt idx="472">
                  <c:v>40.14</c:v>
                </c:pt>
                <c:pt idx="473">
                  <c:v>33.07</c:v>
                </c:pt>
                <c:pt idx="474">
                  <c:v>27.36</c:v>
                </c:pt>
                <c:pt idx="475">
                  <c:v>21.61</c:v>
                </c:pt>
                <c:pt idx="476">
                  <c:v>18.8</c:v>
                </c:pt>
                <c:pt idx="477">
                  <c:v>17.46</c:v>
                </c:pt>
                <c:pt idx="478">
                  <c:v>16.95</c:v>
                </c:pt>
                <c:pt idx="479">
                  <c:v>16.93</c:v>
                </c:pt>
                <c:pt idx="480">
                  <c:v>18.07</c:v>
                </c:pt>
                <c:pt idx="481">
                  <c:v>19.45</c:v>
                </c:pt>
                <c:pt idx="482">
                  <c:v>21.03</c:v>
                </c:pt>
                <c:pt idx="483">
                  <c:v>22.75</c:v>
                </c:pt>
                <c:pt idx="484">
                  <c:v>24.56</c:v>
                </c:pt>
                <c:pt idx="485">
                  <c:v>26.26</c:v>
                </c:pt>
                <c:pt idx="486">
                  <c:v>27.68</c:v>
                </c:pt>
                <c:pt idx="487">
                  <c:v>28.59</c:v>
                </c:pt>
                <c:pt idx="488">
                  <c:v>29.5</c:v>
                </c:pt>
                <c:pt idx="489">
                  <c:v>30.61</c:v>
                </c:pt>
                <c:pt idx="490">
                  <c:v>34.11</c:v>
                </c:pt>
                <c:pt idx="491">
                  <c:v>35.200000000000003</c:v>
                </c:pt>
                <c:pt idx="492">
                  <c:v>35.49</c:v>
                </c:pt>
                <c:pt idx="493">
                  <c:v>35.35</c:v>
                </c:pt>
                <c:pt idx="494">
                  <c:v>34.75</c:v>
                </c:pt>
                <c:pt idx="495">
                  <c:v>33.909999999999997</c:v>
                </c:pt>
                <c:pt idx="496">
                  <c:v>33.26</c:v>
                </c:pt>
                <c:pt idx="497">
                  <c:v>32.9</c:v>
                </c:pt>
                <c:pt idx="498">
                  <c:v>32.049999999999997</c:v>
                </c:pt>
                <c:pt idx="499">
                  <c:v>31.32</c:v>
                </c:pt>
                <c:pt idx="500">
                  <c:v>30.57</c:v>
                </c:pt>
                <c:pt idx="501">
                  <c:v>29.74</c:v>
                </c:pt>
                <c:pt idx="502">
                  <c:v>29.35</c:v>
                </c:pt>
                <c:pt idx="503">
                  <c:v>29.07</c:v>
                </c:pt>
                <c:pt idx="504">
                  <c:v>29.01</c:v>
                </c:pt>
                <c:pt idx="505">
                  <c:v>28.66</c:v>
                </c:pt>
                <c:pt idx="506">
                  <c:v>30.36</c:v>
                </c:pt>
                <c:pt idx="507">
                  <c:v>28.97</c:v>
                </c:pt>
                <c:pt idx="508">
                  <c:v>26.49</c:v>
                </c:pt>
                <c:pt idx="509">
                  <c:v>22.5</c:v>
                </c:pt>
                <c:pt idx="510">
                  <c:v>17.420000000000002</c:v>
                </c:pt>
                <c:pt idx="511">
                  <c:v>13.59</c:v>
                </c:pt>
                <c:pt idx="512">
                  <c:v>11.77</c:v>
                </c:pt>
                <c:pt idx="513">
                  <c:v>10.54</c:v>
                </c:pt>
                <c:pt idx="514">
                  <c:v>10.38</c:v>
                </c:pt>
                <c:pt idx="515">
                  <c:v>10.28</c:v>
                </c:pt>
                <c:pt idx="516">
                  <c:v>10.39</c:v>
                </c:pt>
                <c:pt idx="517">
                  <c:v>10.77</c:v>
                </c:pt>
                <c:pt idx="518">
                  <c:v>10.71</c:v>
                </c:pt>
                <c:pt idx="519">
                  <c:v>11.28</c:v>
                </c:pt>
                <c:pt idx="520">
                  <c:v>11.87</c:v>
                </c:pt>
                <c:pt idx="521">
                  <c:v>12.42</c:v>
                </c:pt>
                <c:pt idx="522">
                  <c:v>14.09</c:v>
                </c:pt>
                <c:pt idx="523">
                  <c:v>13.96</c:v>
                </c:pt>
                <c:pt idx="524">
                  <c:v>14.45</c:v>
                </c:pt>
                <c:pt idx="525">
                  <c:v>15.52</c:v>
                </c:pt>
                <c:pt idx="526">
                  <c:v>15.41</c:v>
                </c:pt>
                <c:pt idx="527">
                  <c:v>15.62</c:v>
                </c:pt>
                <c:pt idx="528">
                  <c:v>15.14</c:v>
                </c:pt>
                <c:pt idx="529">
                  <c:v>16.13</c:v>
                </c:pt>
                <c:pt idx="530">
                  <c:v>16.559999999999999</c:v>
                </c:pt>
                <c:pt idx="531">
                  <c:v>16.579999999999998</c:v>
                </c:pt>
                <c:pt idx="532">
                  <c:v>16.97</c:v>
                </c:pt>
                <c:pt idx="533">
                  <c:v>17.760000000000002</c:v>
                </c:pt>
                <c:pt idx="534">
                  <c:v>17.04</c:v>
                </c:pt>
                <c:pt idx="535">
                  <c:v>17.34</c:v>
                </c:pt>
                <c:pt idx="536">
                  <c:v>17.78</c:v>
                </c:pt>
                <c:pt idx="537">
                  <c:v>17.2</c:v>
                </c:pt>
                <c:pt idx="538">
                  <c:v>18.760000000000002</c:v>
                </c:pt>
                <c:pt idx="539">
                  <c:v>17.350000000000001</c:v>
                </c:pt>
                <c:pt idx="540">
                  <c:v>18.73</c:v>
                </c:pt>
                <c:pt idx="541">
                  <c:v>17.16</c:v>
                </c:pt>
                <c:pt idx="542">
                  <c:v>16.71</c:v>
                </c:pt>
                <c:pt idx="543">
                  <c:v>15.26</c:v>
                </c:pt>
                <c:pt idx="544">
                  <c:v>15.39</c:v>
                </c:pt>
                <c:pt idx="545">
                  <c:v>14.62</c:v>
                </c:pt>
                <c:pt idx="546">
                  <c:v>14.41</c:v>
                </c:pt>
                <c:pt idx="547">
                  <c:v>13.53</c:v>
                </c:pt>
                <c:pt idx="548">
                  <c:v>13.92</c:v>
                </c:pt>
                <c:pt idx="549">
                  <c:v>13.35</c:v>
                </c:pt>
                <c:pt idx="550">
                  <c:v>13.04</c:v>
                </c:pt>
                <c:pt idx="551">
                  <c:v>11.93</c:v>
                </c:pt>
                <c:pt idx="552">
                  <c:v>12.74</c:v>
                </c:pt>
                <c:pt idx="553">
                  <c:v>11.25</c:v>
                </c:pt>
                <c:pt idx="554">
                  <c:v>13.48</c:v>
                </c:pt>
                <c:pt idx="555">
                  <c:v>12.05</c:v>
                </c:pt>
                <c:pt idx="556">
                  <c:v>14.09</c:v>
                </c:pt>
                <c:pt idx="557">
                  <c:v>10.08</c:v>
                </c:pt>
                <c:pt idx="558">
                  <c:v>11.98</c:v>
                </c:pt>
                <c:pt idx="559">
                  <c:v>11.43</c:v>
                </c:pt>
                <c:pt idx="560">
                  <c:v>10.01</c:v>
                </c:pt>
                <c:pt idx="561">
                  <c:v>10.64</c:v>
                </c:pt>
                <c:pt idx="562">
                  <c:v>9.91</c:v>
                </c:pt>
                <c:pt idx="563">
                  <c:v>14.65</c:v>
                </c:pt>
                <c:pt idx="564">
                  <c:v>11.95</c:v>
                </c:pt>
                <c:pt idx="565">
                  <c:v>12.79</c:v>
                </c:pt>
                <c:pt idx="566">
                  <c:v>11.74</c:v>
                </c:pt>
                <c:pt idx="567">
                  <c:v>13.82</c:v>
                </c:pt>
                <c:pt idx="568">
                  <c:v>16.579999999999998</c:v>
                </c:pt>
              </c:numCache>
            </c:numRef>
          </c:yVal>
          <c:smooth val="1"/>
        </c:ser>
        <c:ser>
          <c:idx val="11"/>
          <c:order val="11"/>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(1)'!$M$4:$M$572</c:f>
              <c:numCache>
                <c:formatCode>General</c:formatCode>
                <c:ptCount val="569"/>
                <c:pt idx="0">
                  <c:v>35</c:v>
                </c:pt>
                <c:pt idx="1">
                  <c:v>50</c:v>
                </c:pt>
                <c:pt idx="2">
                  <c:v>38</c:v>
                </c:pt>
                <c:pt idx="3">
                  <c:v>37.5</c:v>
                </c:pt>
                <c:pt idx="4">
                  <c:v>32</c:v>
                </c:pt>
                <c:pt idx="5">
                  <c:v>29</c:v>
                </c:pt>
                <c:pt idx="6">
                  <c:v>38.67</c:v>
                </c:pt>
                <c:pt idx="7">
                  <c:v>40.29</c:v>
                </c:pt>
                <c:pt idx="8">
                  <c:v>42.9</c:v>
                </c:pt>
                <c:pt idx="9">
                  <c:v>31.64</c:v>
                </c:pt>
                <c:pt idx="10">
                  <c:v>40.56</c:v>
                </c:pt>
                <c:pt idx="11">
                  <c:v>38.69</c:v>
                </c:pt>
                <c:pt idx="12">
                  <c:v>22.04</c:v>
                </c:pt>
                <c:pt idx="13">
                  <c:v>43.04</c:v>
                </c:pt>
                <c:pt idx="14">
                  <c:v>38.35</c:v>
                </c:pt>
                <c:pt idx="15">
                  <c:v>32.17</c:v>
                </c:pt>
                <c:pt idx="16">
                  <c:v>38.96</c:v>
                </c:pt>
                <c:pt idx="17">
                  <c:v>29.37</c:v>
                </c:pt>
                <c:pt idx="18">
                  <c:v>24.92</c:v>
                </c:pt>
                <c:pt idx="19">
                  <c:v>39.92</c:v>
                </c:pt>
                <c:pt idx="20">
                  <c:v>37.04</c:v>
                </c:pt>
                <c:pt idx="21">
                  <c:v>39.729999999999997</c:v>
                </c:pt>
                <c:pt idx="22">
                  <c:v>52.22</c:v>
                </c:pt>
                <c:pt idx="23">
                  <c:v>37.71</c:v>
                </c:pt>
                <c:pt idx="24">
                  <c:v>29.03</c:v>
                </c:pt>
                <c:pt idx="25">
                  <c:v>21.4</c:v>
                </c:pt>
                <c:pt idx="26">
                  <c:v>30.42</c:v>
                </c:pt>
                <c:pt idx="27">
                  <c:v>38.51</c:v>
                </c:pt>
                <c:pt idx="28">
                  <c:v>47.04</c:v>
                </c:pt>
                <c:pt idx="29">
                  <c:v>25.83</c:v>
                </c:pt>
                <c:pt idx="30">
                  <c:v>30.23</c:v>
                </c:pt>
                <c:pt idx="31">
                  <c:v>28.12</c:v>
                </c:pt>
                <c:pt idx="32">
                  <c:v>11.71</c:v>
                </c:pt>
                <c:pt idx="33">
                  <c:v>34.99</c:v>
                </c:pt>
                <c:pt idx="34">
                  <c:v>15.25</c:v>
                </c:pt>
                <c:pt idx="35">
                  <c:v>33.51</c:v>
                </c:pt>
                <c:pt idx="36">
                  <c:v>30.9</c:v>
                </c:pt>
                <c:pt idx="37">
                  <c:v>38.03</c:v>
                </c:pt>
                <c:pt idx="38">
                  <c:v>27.49</c:v>
                </c:pt>
                <c:pt idx="39">
                  <c:v>25.45</c:v>
                </c:pt>
                <c:pt idx="40">
                  <c:v>15.71</c:v>
                </c:pt>
                <c:pt idx="41">
                  <c:v>19.28</c:v>
                </c:pt>
                <c:pt idx="42">
                  <c:v>18.22</c:v>
                </c:pt>
                <c:pt idx="43">
                  <c:v>16.78</c:v>
                </c:pt>
                <c:pt idx="44">
                  <c:v>22.14</c:v>
                </c:pt>
                <c:pt idx="45">
                  <c:v>18.649999999999999</c:v>
                </c:pt>
                <c:pt idx="46">
                  <c:v>15.98</c:v>
                </c:pt>
                <c:pt idx="47">
                  <c:v>13.39</c:v>
                </c:pt>
                <c:pt idx="48">
                  <c:v>13.04</c:v>
                </c:pt>
                <c:pt idx="49">
                  <c:v>20.11</c:v>
                </c:pt>
                <c:pt idx="50">
                  <c:v>16.5</c:v>
                </c:pt>
                <c:pt idx="51">
                  <c:v>16.64</c:v>
                </c:pt>
                <c:pt idx="52">
                  <c:v>13.04</c:v>
                </c:pt>
                <c:pt idx="53">
                  <c:v>15.6</c:v>
                </c:pt>
                <c:pt idx="54">
                  <c:v>14.44</c:v>
                </c:pt>
                <c:pt idx="55">
                  <c:v>13.21</c:v>
                </c:pt>
                <c:pt idx="56">
                  <c:v>8.93</c:v>
                </c:pt>
                <c:pt idx="57">
                  <c:v>9.23</c:v>
                </c:pt>
                <c:pt idx="58">
                  <c:v>13.8</c:v>
                </c:pt>
                <c:pt idx="59">
                  <c:v>11.88</c:v>
                </c:pt>
                <c:pt idx="60">
                  <c:v>10.66</c:v>
                </c:pt>
                <c:pt idx="61">
                  <c:v>13.32</c:v>
                </c:pt>
                <c:pt idx="62">
                  <c:v>7.86</c:v>
                </c:pt>
                <c:pt idx="63">
                  <c:v>11.55</c:v>
                </c:pt>
                <c:pt idx="64">
                  <c:v>8.9</c:v>
                </c:pt>
                <c:pt idx="65">
                  <c:v>11.3</c:v>
                </c:pt>
                <c:pt idx="66">
                  <c:v>10.4</c:v>
                </c:pt>
                <c:pt idx="67">
                  <c:v>9.9700000000000006</c:v>
                </c:pt>
                <c:pt idx="68">
                  <c:v>10.25</c:v>
                </c:pt>
                <c:pt idx="69">
                  <c:v>7.41</c:v>
                </c:pt>
                <c:pt idx="70">
                  <c:v>9.89</c:v>
                </c:pt>
                <c:pt idx="71">
                  <c:v>9</c:v>
                </c:pt>
                <c:pt idx="72">
                  <c:v>5.89</c:v>
                </c:pt>
                <c:pt idx="73">
                  <c:v>9.75</c:v>
                </c:pt>
                <c:pt idx="74">
                  <c:v>9.08</c:v>
                </c:pt>
                <c:pt idx="75">
                  <c:v>7.44</c:v>
                </c:pt>
                <c:pt idx="76">
                  <c:v>8.61</c:v>
                </c:pt>
                <c:pt idx="77">
                  <c:v>8.7200000000000006</c:v>
                </c:pt>
                <c:pt idx="78">
                  <c:v>8.14</c:v>
                </c:pt>
                <c:pt idx="79">
                  <c:v>7.25</c:v>
                </c:pt>
                <c:pt idx="80">
                  <c:v>7.62</c:v>
                </c:pt>
                <c:pt idx="81">
                  <c:v>8.5299999999999994</c:v>
                </c:pt>
                <c:pt idx="82">
                  <c:v>9.2200000000000006</c:v>
                </c:pt>
                <c:pt idx="83">
                  <c:v>6.4</c:v>
                </c:pt>
                <c:pt idx="84">
                  <c:v>6.74</c:v>
                </c:pt>
                <c:pt idx="85">
                  <c:v>6.27</c:v>
                </c:pt>
                <c:pt idx="86">
                  <c:v>7.18</c:v>
                </c:pt>
                <c:pt idx="87">
                  <c:v>7.58</c:v>
                </c:pt>
                <c:pt idx="88">
                  <c:v>7.21</c:v>
                </c:pt>
                <c:pt idx="89">
                  <c:v>6.97</c:v>
                </c:pt>
                <c:pt idx="90">
                  <c:v>7.31</c:v>
                </c:pt>
                <c:pt idx="91">
                  <c:v>7.09</c:v>
                </c:pt>
                <c:pt idx="92">
                  <c:v>6.79</c:v>
                </c:pt>
                <c:pt idx="93">
                  <c:v>6.2</c:v>
                </c:pt>
                <c:pt idx="94">
                  <c:v>5.87</c:v>
                </c:pt>
                <c:pt idx="95">
                  <c:v>6.68</c:v>
                </c:pt>
                <c:pt idx="96">
                  <c:v>6.58</c:v>
                </c:pt>
                <c:pt idx="97">
                  <c:v>6.9</c:v>
                </c:pt>
                <c:pt idx="98">
                  <c:v>7.06</c:v>
                </c:pt>
                <c:pt idx="99">
                  <c:v>6.34</c:v>
                </c:pt>
                <c:pt idx="100">
                  <c:v>6.73</c:v>
                </c:pt>
                <c:pt idx="101">
                  <c:v>6.59</c:v>
                </c:pt>
                <c:pt idx="102">
                  <c:v>6.84</c:v>
                </c:pt>
                <c:pt idx="103">
                  <c:v>6.32</c:v>
                </c:pt>
                <c:pt idx="104">
                  <c:v>5.92</c:v>
                </c:pt>
                <c:pt idx="105">
                  <c:v>6.47</c:v>
                </c:pt>
                <c:pt idx="106">
                  <c:v>5.86</c:v>
                </c:pt>
                <c:pt idx="107">
                  <c:v>6.1</c:v>
                </c:pt>
                <c:pt idx="108">
                  <c:v>6.15</c:v>
                </c:pt>
                <c:pt idx="109">
                  <c:v>6</c:v>
                </c:pt>
                <c:pt idx="110">
                  <c:v>6.03</c:v>
                </c:pt>
                <c:pt idx="111">
                  <c:v>6.08</c:v>
                </c:pt>
                <c:pt idx="112">
                  <c:v>5.81</c:v>
                </c:pt>
                <c:pt idx="113">
                  <c:v>5.66</c:v>
                </c:pt>
                <c:pt idx="114">
                  <c:v>6.41</c:v>
                </c:pt>
                <c:pt idx="115">
                  <c:v>5.8</c:v>
                </c:pt>
                <c:pt idx="116">
                  <c:v>6.25</c:v>
                </c:pt>
                <c:pt idx="117">
                  <c:v>6.47</c:v>
                </c:pt>
                <c:pt idx="118">
                  <c:v>6.06</c:v>
                </c:pt>
                <c:pt idx="119">
                  <c:v>5.56</c:v>
                </c:pt>
                <c:pt idx="120">
                  <c:v>6.08</c:v>
                </c:pt>
                <c:pt idx="121">
                  <c:v>6.16</c:v>
                </c:pt>
                <c:pt idx="122">
                  <c:v>5.92</c:v>
                </c:pt>
                <c:pt idx="123">
                  <c:v>5.87</c:v>
                </c:pt>
                <c:pt idx="124">
                  <c:v>5.59</c:v>
                </c:pt>
                <c:pt idx="125">
                  <c:v>6.04</c:v>
                </c:pt>
                <c:pt idx="126">
                  <c:v>6.05</c:v>
                </c:pt>
                <c:pt idx="127">
                  <c:v>6.06</c:v>
                </c:pt>
                <c:pt idx="128">
                  <c:v>5.88</c:v>
                </c:pt>
                <c:pt idx="129">
                  <c:v>6.46</c:v>
                </c:pt>
                <c:pt idx="130">
                  <c:v>6.52</c:v>
                </c:pt>
                <c:pt idx="131">
                  <c:v>6.59</c:v>
                </c:pt>
                <c:pt idx="132">
                  <c:v>6.99</c:v>
                </c:pt>
                <c:pt idx="133">
                  <c:v>7.04</c:v>
                </c:pt>
                <c:pt idx="134">
                  <c:v>7.61</c:v>
                </c:pt>
                <c:pt idx="135">
                  <c:v>7.53</c:v>
                </c:pt>
                <c:pt idx="136">
                  <c:v>7.88</c:v>
                </c:pt>
                <c:pt idx="137">
                  <c:v>8.2100000000000009</c:v>
                </c:pt>
                <c:pt idx="138">
                  <c:v>8.61</c:v>
                </c:pt>
                <c:pt idx="139">
                  <c:v>8.99</c:v>
                </c:pt>
                <c:pt idx="140">
                  <c:v>9.4600000000000009</c:v>
                </c:pt>
                <c:pt idx="141">
                  <c:v>9.67</c:v>
                </c:pt>
                <c:pt idx="142">
                  <c:v>10.119999999999999</c:v>
                </c:pt>
                <c:pt idx="143">
                  <c:v>10.53</c:v>
                </c:pt>
                <c:pt idx="144">
                  <c:v>10.64</c:v>
                </c:pt>
                <c:pt idx="145">
                  <c:v>11.26</c:v>
                </c:pt>
                <c:pt idx="146">
                  <c:v>11.3</c:v>
                </c:pt>
                <c:pt idx="147">
                  <c:v>11.73</c:v>
                </c:pt>
                <c:pt idx="148">
                  <c:v>11.76</c:v>
                </c:pt>
                <c:pt idx="149">
                  <c:v>12.1</c:v>
                </c:pt>
                <c:pt idx="150">
                  <c:v>12.04</c:v>
                </c:pt>
                <c:pt idx="151">
                  <c:v>11.91</c:v>
                </c:pt>
                <c:pt idx="152">
                  <c:v>12.22</c:v>
                </c:pt>
                <c:pt idx="153">
                  <c:v>12.14</c:v>
                </c:pt>
                <c:pt idx="154">
                  <c:v>12.11</c:v>
                </c:pt>
                <c:pt idx="155">
                  <c:v>12.14</c:v>
                </c:pt>
                <c:pt idx="156">
                  <c:v>12.36</c:v>
                </c:pt>
                <c:pt idx="157">
                  <c:v>12.39</c:v>
                </c:pt>
                <c:pt idx="158">
                  <c:v>12.16</c:v>
                </c:pt>
                <c:pt idx="159">
                  <c:v>12.33</c:v>
                </c:pt>
                <c:pt idx="160">
                  <c:v>12.3</c:v>
                </c:pt>
                <c:pt idx="161">
                  <c:v>12.29</c:v>
                </c:pt>
                <c:pt idx="162">
                  <c:v>12.45</c:v>
                </c:pt>
                <c:pt idx="163">
                  <c:v>12.3</c:v>
                </c:pt>
                <c:pt idx="164">
                  <c:v>11.86</c:v>
                </c:pt>
                <c:pt idx="165">
                  <c:v>11.86</c:v>
                </c:pt>
                <c:pt idx="166">
                  <c:v>11.71</c:v>
                </c:pt>
                <c:pt idx="167">
                  <c:v>11.46</c:v>
                </c:pt>
                <c:pt idx="168">
                  <c:v>11.11</c:v>
                </c:pt>
                <c:pt idx="169">
                  <c:v>11.05</c:v>
                </c:pt>
                <c:pt idx="170">
                  <c:v>10.82</c:v>
                </c:pt>
                <c:pt idx="171">
                  <c:v>10.6</c:v>
                </c:pt>
                <c:pt idx="172">
                  <c:v>10.36</c:v>
                </c:pt>
                <c:pt idx="173">
                  <c:v>10.01</c:v>
                </c:pt>
                <c:pt idx="174">
                  <c:v>9.8000000000000007</c:v>
                </c:pt>
                <c:pt idx="175">
                  <c:v>9.6300000000000008</c:v>
                </c:pt>
                <c:pt idx="176">
                  <c:v>9.33</c:v>
                </c:pt>
                <c:pt idx="177">
                  <c:v>9.35</c:v>
                </c:pt>
                <c:pt idx="178">
                  <c:v>9.1199999999999992</c:v>
                </c:pt>
                <c:pt idx="179">
                  <c:v>8.6999999999999993</c:v>
                </c:pt>
                <c:pt idx="180">
                  <c:v>8.59</c:v>
                </c:pt>
                <c:pt idx="181">
                  <c:v>8.5299999999999994</c:v>
                </c:pt>
                <c:pt idx="182">
                  <c:v>8.27</c:v>
                </c:pt>
                <c:pt idx="183">
                  <c:v>8.39</c:v>
                </c:pt>
                <c:pt idx="184">
                  <c:v>8.3699999999999992</c:v>
                </c:pt>
                <c:pt idx="185">
                  <c:v>7.96</c:v>
                </c:pt>
                <c:pt idx="186">
                  <c:v>8.08</c:v>
                </c:pt>
                <c:pt idx="187">
                  <c:v>7.89</c:v>
                </c:pt>
                <c:pt idx="188">
                  <c:v>7.82</c:v>
                </c:pt>
                <c:pt idx="189">
                  <c:v>7.81</c:v>
                </c:pt>
                <c:pt idx="190">
                  <c:v>7.76</c:v>
                </c:pt>
                <c:pt idx="191">
                  <c:v>7.69</c:v>
                </c:pt>
                <c:pt idx="192">
                  <c:v>7.67</c:v>
                </c:pt>
                <c:pt idx="193">
                  <c:v>7.53</c:v>
                </c:pt>
                <c:pt idx="194">
                  <c:v>7.25</c:v>
                </c:pt>
                <c:pt idx="195">
                  <c:v>7.28</c:v>
                </c:pt>
                <c:pt idx="196">
                  <c:v>7.2</c:v>
                </c:pt>
                <c:pt idx="197">
                  <c:v>7.42</c:v>
                </c:pt>
                <c:pt idx="198">
                  <c:v>7.18</c:v>
                </c:pt>
                <c:pt idx="199">
                  <c:v>7.15</c:v>
                </c:pt>
                <c:pt idx="200">
                  <c:v>6.95</c:v>
                </c:pt>
                <c:pt idx="201">
                  <c:v>6.78</c:v>
                </c:pt>
                <c:pt idx="202">
                  <c:v>6.53</c:v>
                </c:pt>
                <c:pt idx="203">
                  <c:v>6.55</c:v>
                </c:pt>
                <c:pt idx="204">
                  <c:v>6.48</c:v>
                </c:pt>
                <c:pt idx="205">
                  <c:v>6.64</c:v>
                </c:pt>
                <c:pt idx="206">
                  <c:v>6.42</c:v>
                </c:pt>
                <c:pt idx="207">
                  <c:v>6.38</c:v>
                </c:pt>
                <c:pt idx="208">
                  <c:v>6.17</c:v>
                </c:pt>
                <c:pt idx="209">
                  <c:v>6.18</c:v>
                </c:pt>
                <c:pt idx="210">
                  <c:v>6.25</c:v>
                </c:pt>
                <c:pt idx="211">
                  <c:v>6.31</c:v>
                </c:pt>
                <c:pt idx="212">
                  <c:v>6.27</c:v>
                </c:pt>
                <c:pt idx="213">
                  <c:v>6.2</c:v>
                </c:pt>
                <c:pt idx="214">
                  <c:v>6.18</c:v>
                </c:pt>
                <c:pt idx="215">
                  <c:v>5.98</c:v>
                </c:pt>
                <c:pt idx="216">
                  <c:v>5.79</c:v>
                </c:pt>
                <c:pt idx="217">
                  <c:v>5.79</c:v>
                </c:pt>
                <c:pt idx="218">
                  <c:v>5.82</c:v>
                </c:pt>
                <c:pt idx="219">
                  <c:v>5.57</c:v>
                </c:pt>
                <c:pt idx="220">
                  <c:v>5.51</c:v>
                </c:pt>
                <c:pt idx="221">
                  <c:v>5.46</c:v>
                </c:pt>
                <c:pt idx="222">
                  <c:v>5.36</c:v>
                </c:pt>
                <c:pt idx="223">
                  <c:v>5.18</c:v>
                </c:pt>
                <c:pt idx="224">
                  <c:v>5.27</c:v>
                </c:pt>
                <c:pt idx="225">
                  <c:v>5.16</c:v>
                </c:pt>
                <c:pt idx="226">
                  <c:v>5.09</c:v>
                </c:pt>
                <c:pt idx="227">
                  <c:v>4.97</c:v>
                </c:pt>
                <c:pt idx="228">
                  <c:v>4.9800000000000004</c:v>
                </c:pt>
                <c:pt idx="229">
                  <c:v>4.88</c:v>
                </c:pt>
                <c:pt idx="230">
                  <c:v>4.7699999999999996</c:v>
                </c:pt>
                <c:pt idx="231">
                  <c:v>4.72</c:v>
                </c:pt>
                <c:pt idx="232">
                  <c:v>4.68</c:v>
                </c:pt>
                <c:pt idx="233">
                  <c:v>4.7300000000000004</c:v>
                </c:pt>
                <c:pt idx="234">
                  <c:v>4.5599999999999996</c:v>
                </c:pt>
                <c:pt idx="235">
                  <c:v>4.57</c:v>
                </c:pt>
                <c:pt idx="236">
                  <c:v>4.58</c:v>
                </c:pt>
                <c:pt idx="237">
                  <c:v>4.5599999999999996</c:v>
                </c:pt>
                <c:pt idx="238">
                  <c:v>4.49</c:v>
                </c:pt>
                <c:pt idx="239">
                  <c:v>4.54</c:v>
                </c:pt>
                <c:pt idx="240">
                  <c:v>4.6399999999999997</c:v>
                </c:pt>
                <c:pt idx="241">
                  <c:v>4.75</c:v>
                </c:pt>
                <c:pt idx="242">
                  <c:v>4.88</c:v>
                </c:pt>
                <c:pt idx="243">
                  <c:v>4.72</c:v>
                </c:pt>
                <c:pt idx="244">
                  <c:v>4.8</c:v>
                </c:pt>
                <c:pt idx="245">
                  <c:v>4.7699999999999996</c:v>
                </c:pt>
                <c:pt idx="246">
                  <c:v>4.9000000000000004</c:v>
                </c:pt>
                <c:pt idx="247">
                  <c:v>5.23</c:v>
                </c:pt>
                <c:pt idx="248">
                  <c:v>5.32</c:v>
                </c:pt>
                <c:pt idx="249">
                  <c:v>5.63</c:v>
                </c:pt>
                <c:pt idx="250">
                  <c:v>6.1</c:v>
                </c:pt>
                <c:pt idx="251">
                  <c:v>6.66</c:v>
                </c:pt>
                <c:pt idx="252">
                  <c:v>7.42</c:v>
                </c:pt>
                <c:pt idx="253">
                  <c:v>8.15</c:v>
                </c:pt>
                <c:pt idx="254">
                  <c:v>9.17</c:v>
                </c:pt>
                <c:pt idx="255">
                  <c:v>10.24</c:v>
                </c:pt>
                <c:pt idx="256">
                  <c:v>11.3</c:v>
                </c:pt>
                <c:pt idx="257">
                  <c:v>12.48</c:v>
                </c:pt>
                <c:pt idx="258">
                  <c:v>13.79</c:v>
                </c:pt>
                <c:pt idx="259">
                  <c:v>15.02</c:v>
                </c:pt>
                <c:pt idx="260">
                  <c:v>16.48</c:v>
                </c:pt>
                <c:pt idx="261">
                  <c:v>17.91</c:v>
                </c:pt>
                <c:pt idx="262">
                  <c:v>19.32</c:v>
                </c:pt>
                <c:pt idx="263">
                  <c:v>20.94</c:v>
                </c:pt>
                <c:pt idx="264">
                  <c:v>22.48</c:v>
                </c:pt>
                <c:pt idx="265">
                  <c:v>23.95</c:v>
                </c:pt>
                <c:pt idx="266">
                  <c:v>25.72</c:v>
                </c:pt>
                <c:pt idx="267">
                  <c:v>27.27</c:v>
                </c:pt>
                <c:pt idx="268">
                  <c:v>29.05</c:v>
                </c:pt>
                <c:pt idx="269">
                  <c:v>30.72</c:v>
                </c:pt>
                <c:pt idx="270">
                  <c:v>32.49</c:v>
                </c:pt>
                <c:pt idx="271">
                  <c:v>34.33</c:v>
                </c:pt>
                <c:pt idx="272">
                  <c:v>36.03</c:v>
                </c:pt>
                <c:pt idx="273">
                  <c:v>37.76</c:v>
                </c:pt>
                <c:pt idx="274">
                  <c:v>39.51</c:v>
                </c:pt>
                <c:pt idx="275">
                  <c:v>41.09</c:v>
                </c:pt>
                <c:pt idx="276">
                  <c:v>42.66</c:v>
                </c:pt>
                <c:pt idx="277">
                  <c:v>44.33</c:v>
                </c:pt>
                <c:pt idx="278">
                  <c:v>45.77</c:v>
                </c:pt>
                <c:pt idx="279">
                  <c:v>47.31</c:v>
                </c:pt>
                <c:pt idx="280">
                  <c:v>48.48</c:v>
                </c:pt>
                <c:pt idx="281">
                  <c:v>49.88</c:v>
                </c:pt>
                <c:pt idx="282">
                  <c:v>50.92</c:v>
                </c:pt>
                <c:pt idx="283">
                  <c:v>52.17</c:v>
                </c:pt>
                <c:pt idx="284">
                  <c:v>53.1</c:v>
                </c:pt>
                <c:pt idx="285">
                  <c:v>54.13</c:v>
                </c:pt>
                <c:pt idx="286">
                  <c:v>54.88</c:v>
                </c:pt>
                <c:pt idx="287">
                  <c:v>55.61</c:v>
                </c:pt>
                <c:pt idx="288">
                  <c:v>56.35</c:v>
                </c:pt>
                <c:pt idx="289">
                  <c:v>57.26</c:v>
                </c:pt>
                <c:pt idx="290">
                  <c:v>57.68</c:v>
                </c:pt>
                <c:pt idx="291">
                  <c:v>58.21</c:v>
                </c:pt>
                <c:pt idx="292">
                  <c:v>58.82</c:v>
                </c:pt>
                <c:pt idx="293">
                  <c:v>59.06</c:v>
                </c:pt>
                <c:pt idx="294">
                  <c:v>59.36</c:v>
                </c:pt>
                <c:pt idx="295">
                  <c:v>59.68</c:v>
                </c:pt>
                <c:pt idx="296">
                  <c:v>59.83</c:v>
                </c:pt>
                <c:pt idx="297">
                  <c:v>60.07</c:v>
                </c:pt>
                <c:pt idx="298">
                  <c:v>60.49</c:v>
                </c:pt>
                <c:pt idx="299">
                  <c:v>60.65</c:v>
                </c:pt>
                <c:pt idx="300">
                  <c:v>60.71</c:v>
                </c:pt>
                <c:pt idx="301">
                  <c:v>60.9</c:v>
                </c:pt>
                <c:pt idx="302">
                  <c:v>61.17</c:v>
                </c:pt>
                <c:pt idx="303">
                  <c:v>61.1</c:v>
                </c:pt>
                <c:pt idx="304">
                  <c:v>61.27</c:v>
                </c:pt>
                <c:pt idx="305">
                  <c:v>61.46</c:v>
                </c:pt>
                <c:pt idx="306">
                  <c:v>61.48</c:v>
                </c:pt>
                <c:pt idx="307">
                  <c:v>61.6</c:v>
                </c:pt>
                <c:pt idx="308">
                  <c:v>61.62</c:v>
                </c:pt>
                <c:pt idx="309">
                  <c:v>61.7</c:v>
                </c:pt>
                <c:pt idx="310">
                  <c:v>61.83</c:v>
                </c:pt>
                <c:pt idx="311">
                  <c:v>61.79</c:v>
                </c:pt>
                <c:pt idx="312">
                  <c:v>62.07</c:v>
                </c:pt>
                <c:pt idx="313">
                  <c:v>62.01</c:v>
                </c:pt>
                <c:pt idx="314">
                  <c:v>61.96</c:v>
                </c:pt>
                <c:pt idx="315">
                  <c:v>62.14</c:v>
                </c:pt>
                <c:pt idx="316">
                  <c:v>62.24</c:v>
                </c:pt>
                <c:pt idx="317">
                  <c:v>62.34</c:v>
                </c:pt>
                <c:pt idx="318">
                  <c:v>62.39</c:v>
                </c:pt>
                <c:pt idx="319">
                  <c:v>62.4</c:v>
                </c:pt>
                <c:pt idx="320">
                  <c:v>62.37</c:v>
                </c:pt>
                <c:pt idx="321">
                  <c:v>62.53</c:v>
                </c:pt>
                <c:pt idx="322">
                  <c:v>62.31</c:v>
                </c:pt>
                <c:pt idx="323">
                  <c:v>62.39</c:v>
                </c:pt>
                <c:pt idx="324">
                  <c:v>62.45</c:v>
                </c:pt>
                <c:pt idx="325">
                  <c:v>62.6</c:v>
                </c:pt>
                <c:pt idx="326">
                  <c:v>62.47</c:v>
                </c:pt>
                <c:pt idx="327">
                  <c:v>62.54</c:v>
                </c:pt>
                <c:pt idx="328">
                  <c:v>62.64</c:v>
                </c:pt>
                <c:pt idx="329">
                  <c:v>62.74</c:v>
                </c:pt>
                <c:pt idx="330">
                  <c:v>62.81</c:v>
                </c:pt>
                <c:pt idx="331">
                  <c:v>62.71</c:v>
                </c:pt>
                <c:pt idx="332">
                  <c:v>62.79</c:v>
                </c:pt>
                <c:pt idx="333">
                  <c:v>62.82</c:v>
                </c:pt>
                <c:pt idx="334">
                  <c:v>62.89</c:v>
                </c:pt>
                <c:pt idx="335">
                  <c:v>62.92</c:v>
                </c:pt>
                <c:pt idx="336">
                  <c:v>62.89</c:v>
                </c:pt>
                <c:pt idx="337">
                  <c:v>62.83</c:v>
                </c:pt>
                <c:pt idx="338">
                  <c:v>62.97</c:v>
                </c:pt>
                <c:pt idx="339">
                  <c:v>62.98</c:v>
                </c:pt>
                <c:pt idx="340">
                  <c:v>62.91</c:v>
                </c:pt>
                <c:pt idx="341">
                  <c:v>62.98</c:v>
                </c:pt>
                <c:pt idx="342">
                  <c:v>63.07</c:v>
                </c:pt>
                <c:pt idx="343">
                  <c:v>63.09</c:v>
                </c:pt>
                <c:pt idx="344">
                  <c:v>63.3</c:v>
                </c:pt>
                <c:pt idx="345">
                  <c:v>63.11</c:v>
                </c:pt>
                <c:pt idx="346">
                  <c:v>63.15</c:v>
                </c:pt>
                <c:pt idx="347">
                  <c:v>63.15</c:v>
                </c:pt>
                <c:pt idx="348">
                  <c:v>63.23</c:v>
                </c:pt>
                <c:pt idx="349">
                  <c:v>63.17</c:v>
                </c:pt>
                <c:pt idx="350">
                  <c:v>63</c:v>
                </c:pt>
                <c:pt idx="351">
                  <c:v>63.36</c:v>
                </c:pt>
                <c:pt idx="352">
                  <c:v>63.13</c:v>
                </c:pt>
                <c:pt idx="353">
                  <c:v>63.21</c:v>
                </c:pt>
                <c:pt idx="354">
                  <c:v>63.09</c:v>
                </c:pt>
                <c:pt idx="355">
                  <c:v>63.16</c:v>
                </c:pt>
                <c:pt idx="356">
                  <c:v>63.29</c:v>
                </c:pt>
                <c:pt idx="357">
                  <c:v>63.2</c:v>
                </c:pt>
                <c:pt idx="358">
                  <c:v>63.33</c:v>
                </c:pt>
                <c:pt idx="359">
                  <c:v>63.24</c:v>
                </c:pt>
                <c:pt idx="360">
                  <c:v>63.28</c:v>
                </c:pt>
                <c:pt idx="361">
                  <c:v>63.32</c:v>
                </c:pt>
                <c:pt idx="362">
                  <c:v>63</c:v>
                </c:pt>
                <c:pt idx="363">
                  <c:v>63.22</c:v>
                </c:pt>
                <c:pt idx="364">
                  <c:v>63.54</c:v>
                </c:pt>
                <c:pt idx="365">
                  <c:v>63.15</c:v>
                </c:pt>
                <c:pt idx="366">
                  <c:v>63.4</c:v>
                </c:pt>
                <c:pt idx="367">
                  <c:v>63.37</c:v>
                </c:pt>
                <c:pt idx="368">
                  <c:v>63.23</c:v>
                </c:pt>
                <c:pt idx="369">
                  <c:v>63.35</c:v>
                </c:pt>
                <c:pt idx="370">
                  <c:v>63.32</c:v>
                </c:pt>
                <c:pt idx="371">
                  <c:v>63.35</c:v>
                </c:pt>
                <c:pt idx="372">
                  <c:v>63.47</c:v>
                </c:pt>
                <c:pt idx="373">
                  <c:v>63.42</c:v>
                </c:pt>
                <c:pt idx="374">
                  <c:v>63.5</c:v>
                </c:pt>
                <c:pt idx="375">
                  <c:v>63.6</c:v>
                </c:pt>
                <c:pt idx="376">
                  <c:v>63.39</c:v>
                </c:pt>
                <c:pt idx="377">
                  <c:v>63.2</c:v>
                </c:pt>
                <c:pt idx="378">
                  <c:v>63.32</c:v>
                </c:pt>
                <c:pt idx="379">
                  <c:v>63.53</c:v>
                </c:pt>
                <c:pt idx="380">
                  <c:v>63.48</c:v>
                </c:pt>
                <c:pt idx="381">
                  <c:v>63.15</c:v>
                </c:pt>
                <c:pt idx="382">
                  <c:v>63.57</c:v>
                </c:pt>
                <c:pt idx="383">
                  <c:v>63.24</c:v>
                </c:pt>
                <c:pt idx="384">
                  <c:v>63.12</c:v>
                </c:pt>
                <c:pt idx="385">
                  <c:v>63.33</c:v>
                </c:pt>
                <c:pt idx="386">
                  <c:v>63.29</c:v>
                </c:pt>
                <c:pt idx="387">
                  <c:v>63.49</c:v>
                </c:pt>
                <c:pt idx="388">
                  <c:v>63.28</c:v>
                </c:pt>
                <c:pt idx="389">
                  <c:v>63.05</c:v>
                </c:pt>
                <c:pt idx="390">
                  <c:v>63.11</c:v>
                </c:pt>
                <c:pt idx="391">
                  <c:v>63.08</c:v>
                </c:pt>
                <c:pt idx="392">
                  <c:v>62.9</c:v>
                </c:pt>
                <c:pt idx="393">
                  <c:v>62.96</c:v>
                </c:pt>
                <c:pt idx="394">
                  <c:v>62.89</c:v>
                </c:pt>
                <c:pt idx="395">
                  <c:v>63.19</c:v>
                </c:pt>
                <c:pt idx="396">
                  <c:v>63.21</c:v>
                </c:pt>
                <c:pt idx="397">
                  <c:v>62.48</c:v>
                </c:pt>
                <c:pt idx="398">
                  <c:v>62.69</c:v>
                </c:pt>
                <c:pt idx="399">
                  <c:v>62.41</c:v>
                </c:pt>
                <c:pt idx="400">
                  <c:v>62.61</c:v>
                </c:pt>
                <c:pt idx="401">
                  <c:v>62.08</c:v>
                </c:pt>
                <c:pt idx="402">
                  <c:v>62.11</c:v>
                </c:pt>
                <c:pt idx="403">
                  <c:v>62.47</c:v>
                </c:pt>
                <c:pt idx="404">
                  <c:v>62.25</c:v>
                </c:pt>
                <c:pt idx="405">
                  <c:v>61.96</c:v>
                </c:pt>
                <c:pt idx="406">
                  <c:v>61.55</c:v>
                </c:pt>
                <c:pt idx="407">
                  <c:v>61.32</c:v>
                </c:pt>
                <c:pt idx="408">
                  <c:v>61.04</c:v>
                </c:pt>
                <c:pt idx="409">
                  <c:v>61.67</c:v>
                </c:pt>
                <c:pt idx="410">
                  <c:v>61.44</c:v>
                </c:pt>
                <c:pt idx="411">
                  <c:v>61.81</c:v>
                </c:pt>
                <c:pt idx="412">
                  <c:v>61.31</c:v>
                </c:pt>
                <c:pt idx="413">
                  <c:v>60.45</c:v>
                </c:pt>
                <c:pt idx="414">
                  <c:v>59.64</c:v>
                </c:pt>
                <c:pt idx="415">
                  <c:v>60.77</c:v>
                </c:pt>
                <c:pt idx="416">
                  <c:v>59.61</c:v>
                </c:pt>
                <c:pt idx="417">
                  <c:v>59.55</c:v>
                </c:pt>
                <c:pt idx="418">
                  <c:v>60.15</c:v>
                </c:pt>
                <c:pt idx="419">
                  <c:v>59.07</c:v>
                </c:pt>
                <c:pt idx="420">
                  <c:v>58.96</c:v>
                </c:pt>
                <c:pt idx="421">
                  <c:v>59.17</c:v>
                </c:pt>
                <c:pt idx="422">
                  <c:v>58.84</c:v>
                </c:pt>
                <c:pt idx="423">
                  <c:v>58.92</c:v>
                </c:pt>
                <c:pt idx="424">
                  <c:v>58.39</c:v>
                </c:pt>
                <c:pt idx="425">
                  <c:v>58.17</c:v>
                </c:pt>
                <c:pt idx="426">
                  <c:v>57.55</c:v>
                </c:pt>
                <c:pt idx="427">
                  <c:v>57.25</c:v>
                </c:pt>
                <c:pt idx="428">
                  <c:v>58.43</c:v>
                </c:pt>
                <c:pt idx="429">
                  <c:v>56.8</c:v>
                </c:pt>
                <c:pt idx="430">
                  <c:v>56.31</c:v>
                </c:pt>
                <c:pt idx="431">
                  <c:v>57.71</c:v>
                </c:pt>
                <c:pt idx="432">
                  <c:v>56.48</c:v>
                </c:pt>
                <c:pt idx="433">
                  <c:v>56.48</c:v>
                </c:pt>
                <c:pt idx="434">
                  <c:v>56.46</c:v>
                </c:pt>
                <c:pt idx="435">
                  <c:v>58.09</c:v>
                </c:pt>
                <c:pt idx="436">
                  <c:v>57.48</c:v>
                </c:pt>
                <c:pt idx="437">
                  <c:v>57.75</c:v>
                </c:pt>
                <c:pt idx="438">
                  <c:v>57.95</c:v>
                </c:pt>
                <c:pt idx="439">
                  <c:v>57.98</c:v>
                </c:pt>
                <c:pt idx="440">
                  <c:v>58.75</c:v>
                </c:pt>
                <c:pt idx="441">
                  <c:v>59.06</c:v>
                </c:pt>
                <c:pt idx="442">
                  <c:v>56.1</c:v>
                </c:pt>
                <c:pt idx="443">
                  <c:v>57.72</c:v>
                </c:pt>
                <c:pt idx="444">
                  <c:v>56.64</c:v>
                </c:pt>
                <c:pt idx="445">
                  <c:v>56.63</c:v>
                </c:pt>
                <c:pt idx="446">
                  <c:v>57.18</c:v>
                </c:pt>
                <c:pt idx="447">
                  <c:v>58.03</c:v>
                </c:pt>
                <c:pt idx="448">
                  <c:v>57.36</c:v>
                </c:pt>
                <c:pt idx="449">
                  <c:v>57.65</c:v>
                </c:pt>
                <c:pt idx="450">
                  <c:v>59.74</c:v>
                </c:pt>
                <c:pt idx="451">
                  <c:v>60.29</c:v>
                </c:pt>
                <c:pt idx="452">
                  <c:v>61.65</c:v>
                </c:pt>
                <c:pt idx="453">
                  <c:v>61.66</c:v>
                </c:pt>
                <c:pt idx="454">
                  <c:v>61.34</c:v>
                </c:pt>
                <c:pt idx="455">
                  <c:v>59.7</c:v>
                </c:pt>
                <c:pt idx="456">
                  <c:v>56.75</c:v>
                </c:pt>
                <c:pt idx="457">
                  <c:v>53.95</c:v>
                </c:pt>
                <c:pt idx="458">
                  <c:v>54.87</c:v>
                </c:pt>
                <c:pt idx="459">
                  <c:v>53.42</c:v>
                </c:pt>
                <c:pt idx="460">
                  <c:v>52.77</c:v>
                </c:pt>
                <c:pt idx="461">
                  <c:v>52.69</c:v>
                </c:pt>
                <c:pt idx="462">
                  <c:v>52.82</c:v>
                </c:pt>
                <c:pt idx="463">
                  <c:v>52.58</c:v>
                </c:pt>
                <c:pt idx="464">
                  <c:v>52.4</c:v>
                </c:pt>
                <c:pt idx="465">
                  <c:v>52.42</c:v>
                </c:pt>
                <c:pt idx="466">
                  <c:v>51.77</c:v>
                </c:pt>
                <c:pt idx="467">
                  <c:v>50.39</c:v>
                </c:pt>
                <c:pt idx="468">
                  <c:v>48.34</c:v>
                </c:pt>
                <c:pt idx="469">
                  <c:v>45.53</c:v>
                </c:pt>
                <c:pt idx="470">
                  <c:v>42.68</c:v>
                </c:pt>
                <c:pt idx="471">
                  <c:v>39.58</c:v>
                </c:pt>
                <c:pt idx="472">
                  <c:v>35.19</c:v>
                </c:pt>
                <c:pt idx="473">
                  <c:v>29.26</c:v>
                </c:pt>
                <c:pt idx="474">
                  <c:v>24.79</c:v>
                </c:pt>
                <c:pt idx="475">
                  <c:v>20.079999999999998</c:v>
                </c:pt>
                <c:pt idx="476">
                  <c:v>17.55</c:v>
                </c:pt>
                <c:pt idx="477">
                  <c:v>16.579999999999998</c:v>
                </c:pt>
                <c:pt idx="478">
                  <c:v>16.149999999999999</c:v>
                </c:pt>
                <c:pt idx="479">
                  <c:v>16.239999999999998</c:v>
                </c:pt>
                <c:pt idx="480">
                  <c:v>17.21</c:v>
                </c:pt>
                <c:pt idx="481">
                  <c:v>18.579999999999998</c:v>
                </c:pt>
                <c:pt idx="482">
                  <c:v>20.170000000000002</c:v>
                </c:pt>
                <c:pt idx="483">
                  <c:v>21.9</c:v>
                </c:pt>
                <c:pt idx="484">
                  <c:v>23.39</c:v>
                </c:pt>
                <c:pt idx="485">
                  <c:v>25.04</c:v>
                </c:pt>
                <c:pt idx="486">
                  <c:v>26.49</c:v>
                </c:pt>
                <c:pt idx="487">
                  <c:v>27.64</c:v>
                </c:pt>
                <c:pt idx="488">
                  <c:v>28.65</c:v>
                </c:pt>
                <c:pt idx="489">
                  <c:v>29.67</c:v>
                </c:pt>
                <c:pt idx="490">
                  <c:v>32.89</c:v>
                </c:pt>
                <c:pt idx="491">
                  <c:v>33.479999999999997</c:v>
                </c:pt>
                <c:pt idx="492">
                  <c:v>33.79</c:v>
                </c:pt>
                <c:pt idx="493">
                  <c:v>33.29</c:v>
                </c:pt>
                <c:pt idx="494">
                  <c:v>32.51</c:v>
                </c:pt>
                <c:pt idx="495">
                  <c:v>31.62</c:v>
                </c:pt>
                <c:pt idx="496">
                  <c:v>31.01</c:v>
                </c:pt>
                <c:pt idx="497">
                  <c:v>30.47</c:v>
                </c:pt>
                <c:pt idx="498">
                  <c:v>30.02</c:v>
                </c:pt>
                <c:pt idx="499">
                  <c:v>29.36</c:v>
                </c:pt>
                <c:pt idx="500">
                  <c:v>28.55</c:v>
                </c:pt>
                <c:pt idx="501">
                  <c:v>27.96</c:v>
                </c:pt>
                <c:pt idx="502">
                  <c:v>27.76</c:v>
                </c:pt>
                <c:pt idx="503">
                  <c:v>27.51</c:v>
                </c:pt>
                <c:pt idx="504">
                  <c:v>27.38</c:v>
                </c:pt>
                <c:pt idx="505">
                  <c:v>27.18</c:v>
                </c:pt>
                <c:pt idx="506">
                  <c:v>28.85</c:v>
                </c:pt>
                <c:pt idx="507">
                  <c:v>27.74</c:v>
                </c:pt>
                <c:pt idx="508">
                  <c:v>25.61</c:v>
                </c:pt>
                <c:pt idx="509">
                  <c:v>21.8</c:v>
                </c:pt>
                <c:pt idx="510">
                  <c:v>17.61</c:v>
                </c:pt>
                <c:pt idx="511">
                  <c:v>14.1</c:v>
                </c:pt>
                <c:pt idx="512">
                  <c:v>11.69</c:v>
                </c:pt>
                <c:pt idx="513">
                  <c:v>10.48</c:v>
                </c:pt>
                <c:pt idx="514">
                  <c:v>10.58</c:v>
                </c:pt>
                <c:pt idx="515">
                  <c:v>10.33</c:v>
                </c:pt>
                <c:pt idx="516">
                  <c:v>10.52</c:v>
                </c:pt>
                <c:pt idx="517">
                  <c:v>10.37</c:v>
                </c:pt>
                <c:pt idx="518">
                  <c:v>10.71</c:v>
                </c:pt>
                <c:pt idx="519">
                  <c:v>11.5</c:v>
                </c:pt>
                <c:pt idx="520">
                  <c:v>12.13</c:v>
                </c:pt>
                <c:pt idx="521">
                  <c:v>12.67</c:v>
                </c:pt>
                <c:pt idx="522">
                  <c:v>13.89</c:v>
                </c:pt>
                <c:pt idx="523">
                  <c:v>14.72</c:v>
                </c:pt>
                <c:pt idx="524">
                  <c:v>15.03</c:v>
                </c:pt>
                <c:pt idx="525">
                  <c:v>14.59</c:v>
                </c:pt>
                <c:pt idx="526">
                  <c:v>14.98</c:v>
                </c:pt>
                <c:pt idx="527">
                  <c:v>15.3</c:v>
                </c:pt>
                <c:pt idx="528">
                  <c:v>15.28</c:v>
                </c:pt>
                <c:pt idx="529">
                  <c:v>15.87</c:v>
                </c:pt>
                <c:pt idx="530">
                  <c:v>16.43</c:v>
                </c:pt>
                <c:pt idx="531">
                  <c:v>16.55</c:v>
                </c:pt>
                <c:pt idx="532">
                  <c:v>16.95</c:v>
                </c:pt>
                <c:pt idx="533">
                  <c:v>16.989999999999998</c:v>
                </c:pt>
                <c:pt idx="534">
                  <c:v>17.28</c:v>
                </c:pt>
                <c:pt idx="535">
                  <c:v>17.39</c:v>
                </c:pt>
                <c:pt idx="536">
                  <c:v>17.62</c:v>
                </c:pt>
                <c:pt idx="537">
                  <c:v>17.97</c:v>
                </c:pt>
                <c:pt idx="538">
                  <c:v>19.14</c:v>
                </c:pt>
                <c:pt idx="539">
                  <c:v>17.97</c:v>
                </c:pt>
                <c:pt idx="540">
                  <c:v>18.600000000000001</c:v>
                </c:pt>
                <c:pt idx="541">
                  <c:v>17.39</c:v>
                </c:pt>
                <c:pt idx="542">
                  <c:v>17.16</c:v>
                </c:pt>
                <c:pt idx="543">
                  <c:v>15.24</c:v>
                </c:pt>
                <c:pt idx="544">
                  <c:v>15.79</c:v>
                </c:pt>
                <c:pt idx="545">
                  <c:v>15.59</c:v>
                </c:pt>
                <c:pt idx="546">
                  <c:v>15.09</c:v>
                </c:pt>
                <c:pt idx="547">
                  <c:v>13</c:v>
                </c:pt>
                <c:pt idx="548">
                  <c:v>12.7</c:v>
                </c:pt>
                <c:pt idx="549">
                  <c:v>14.23</c:v>
                </c:pt>
                <c:pt idx="550">
                  <c:v>13.22</c:v>
                </c:pt>
                <c:pt idx="551">
                  <c:v>11.8</c:v>
                </c:pt>
                <c:pt idx="552">
                  <c:v>13.34</c:v>
                </c:pt>
                <c:pt idx="553">
                  <c:v>10.72</c:v>
                </c:pt>
                <c:pt idx="554">
                  <c:v>15.86</c:v>
                </c:pt>
                <c:pt idx="555">
                  <c:v>12.57</c:v>
                </c:pt>
                <c:pt idx="556">
                  <c:v>11.91</c:v>
                </c:pt>
                <c:pt idx="557">
                  <c:v>10.53</c:v>
                </c:pt>
                <c:pt idx="558">
                  <c:v>10.25</c:v>
                </c:pt>
                <c:pt idx="559">
                  <c:v>9.64</c:v>
                </c:pt>
                <c:pt idx="560">
                  <c:v>12.02</c:v>
                </c:pt>
                <c:pt idx="561">
                  <c:v>10.25</c:v>
                </c:pt>
                <c:pt idx="562">
                  <c:v>10.61</c:v>
                </c:pt>
                <c:pt idx="563">
                  <c:v>7.62</c:v>
                </c:pt>
                <c:pt idx="564">
                  <c:v>10.1</c:v>
                </c:pt>
                <c:pt idx="565">
                  <c:v>11.3</c:v>
                </c:pt>
                <c:pt idx="566">
                  <c:v>8.26</c:v>
                </c:pt>
                <c:pt idx="567">
                  <c:v>15.79</c:v>
                </c:pt>
                <c:pt idx="568">
                  <c:v>16.100000000000001</c:v>
                </c:pt>
              </c:numCache>
            </c:numRef>
          </c:yVal>
          <c:smooth val="1"/>
        </c:ser>
        <c:ser>
          <c:idx val="12"/>
          <c:order val="12"/>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(1)'!$N$4:$N$572</c:f>
              <c:numCache>
                <c:formatCode>General</c:formatCode>
                <c:ptCount val="569"/>
                <c:pt idx="0">
                  <c:v>42</c:v>
                </c:pt>
                <c:pt idx="1">
                  <c:v>47</c:v>
                </c:pt>
                <c:pt idx="2">
                  <c:v>59</c:v>
                </c:pt>
                <c:pt idx="3">
                  <c:v>58.5</c:v>
                </c:pt>
                <c:pt idx="4">
                  <c:v>47.67</c:v>
                </c:pt>
                <c:pt idx="5">
                  <c:v>15.67</c:v>
                </c:pt>
                <c:pt idx="6">
                  <c:v>30.33</c:v>
                </c:pt>
                <c:pt idx="7">
                  <c:v>35.29</c:v>
                </c:pt>
                <c:pt idx="8">
                  <c:v>51.7</c:v>
                </c:pt>
                <c:pt idx="9">
                  <c:v>45.73</c:v>
                </c:pt>
                <c:pt idx="10">
                  <c:v>49.44</c:v>
                </c:pt>
                <c:pt idx="11">
                  <c:v>52.94</c:v>
                </c:pt>
                <c:pt idx="12">
                  <c:v>28.8</c:v>
                </c:pt>
                <c:pt idx="13">
                  <c:v>22.57</c:v>
                </c:pt>
                <c:pt idx="14">
                  <c:v>19.88</c:v>
                </c:pt>
                <c:pt idx="15">
                  <c:v>33.81</c:v>
                </c:pt>
                <c:pt idx="16">
                  <c:v>45.55</c:v>
                </c:pt>
                <c:pt idx="17">
                  <c:v>50.19</c:v>
                </c:pt>
                <c:pt idx="18">
                  <c:v>41.1</c:v>
                </c:pt>
                <c:pt idx="19">
                  <c:v>39.25</c:v>
                </c:pt>
                <c:pt idx="20">
                  <c:v>29.87</c:v>
                </c:pt>
                <c:pt idx="21">
                  <c:v>17.03</c:v>
                </c:pt>
                <c:pt idx="22">
                  <c:v>34.39</c:v>
                </c:pt>
                <c:pt idx="23">
                  <c:v>48.49</c:v>
                </c:pt>
                <c:pt idx="24">
                  <c:v>43.83</c:v>
                </c:pt>
                <c:pt idx="25">
                  <c:v>37.700000000000003</c:v>
                </c:pt>
                <c:pt idx="26">
                  <c:v>40.36</c:v>
                </c:pt>
                <c:pt idx="27">
                  <c:v>18.96</c:v>
                </c:pt>
                <c:pt idx="28">
                  <c:v>26.2</c:v>
                </c:pt>
                <c:pt idx="29">
                  <c:v>22.39</c:v>
                </c:pt>
                <c:pt idx="30">
                  <c:v>23.89</c:v>
                </c:pt>
                <c:pt idx="31">
                  <c:v>55.74</c:v>
                </c:pt>
                <c:pt idx="32">
                  <c:v>31.41</c:v>
                </c:pt>
                <c:pt idx="33">
                  <c:v>34.01</c:v>
                </c:pt>
                <c:pt idx="34">
                  <c:v>21.34</c:v>
                </c:pt>
                <c:pt idx="35">
                  <c:v>27.68</c:v>
                </c:pt>
                <c:pt idx="36">
                  <c:v>24.99</c:v>
                </c:pt>
                <c:pt idx="37">
                  <c:v>13.16</c:v>
                </c:pt>
                <c:pt idx="38">
                  <c:v>35.65</c:v>
                </c:pt>
                <c:pt idx="39">
                  <c:v>40.11</c:v>
                </c:pt>
                <c:pt idx="40">
                  <c:v>32.72</c:v>
                </c:pt>
                <c:pt idx="41">
                  <c:v>15.71</c:v>
                </c:pt>
                <c:pt idx="42">
                  <c:v>17.23</c:v>
                </c:pt>
                <c:pt idx="43">
                  <c:v>13.86</c:v>
                </c:pt>
                <c:pt idx="44">
                  <c:v>14.98</c:v>
                </c:pt>
                <c:pt idx="45">
                  <c:v>24.11</c:v>
                </c:pt>
                <c:pt idx="46">
                  <c:v>30.71</c:v>
                </c:pt>
                <c:pt idx="47">
                  <c:v>20.239999999999998</c:v>
                </c:pt>
                <c:pt idx="48">
                  <c:v>18.54</c:v>
                </c:pt>
                <c:pt idx="49">
                  <c:v>16.53</c:v>
                </c:pt>
                <c:pt idx="50">
                  <c:v>14.53</c:v>
                </c:pt>
                <c:pt idx="51">
                  <c:v>12.02</c:v>
                </c:pt>
                <c:pt idx="52">
                  <c:v>17.309999999999999</c:v>
                </c:pt>
                <c:pt idx="53">
                  <c:v>20.329999999999998</c:v>
                </c:pt>
                <c:pt idx="54">
                  <c:v>17.329999999999998</c:v>
                </c:pt>
                <c:pt idx="55">
                  <c:v>13.02</c:v>
                </c:pt>
                <c:pt idx="56">
                  <c:v>12.54</c:v>
                </c:pt>
                <c:pt idx="57">
                  <c:v>13.67</c:v>
                </c:pt>
                <c:pt idx="58">
                  <c:v>13.47</c:v>
                </c:pt>
                <c:pt idx="59">
                  <c:v>13.15</c:v>
                </c:pt>
                <c:pt idx="60">
                  <c:v>15.55</c:v>
                </c:pt>
                <c:pt idx="61">
                  <c:v>12.89</c:v>
                </c:pt>
                <c:pt idx="62">
                  <c:v>11.51</c:v>
                </c:pt>
                <c:pt idx="63">
                  <c:v>13.91</c:v>
                </c:pt>
                <c:pt idx="64">
                  <c:v>7.99</c:v>
                </c:pt>
                <c:pt idx="65">
                  <c:v>10.33</c:v>
                </c:pt>
                <c:pt idx="66">
                  <c:v>8.59</c:v>
                </c:pt>
                <c:pt idx="67">
                  <c:v>10.63</c:v>
                </c:pt>
                <c:pt idx="68">
                  <c:v>9.26</c:v>
                </c:pt>
                <c:pt idx="69">
                  <c:v>7.83</c:v>
                </c:pt>
                <c:pt idx="70">
                  <c:v>10.94</c:v>
                </c:pt>
                <c:pt idx="71">
                  <c:v>9.69</c:v>
                </c:pt>
                <c:pt idx="72">
                  <c:v>10.08</c:v>
                </c:pt>
                <c:pt idx="73">
                  <c:v>9.84</c:v>
                </c:pt>
                <c:pt idx="74">
                  <c:v>8.99</c:v>
                </c:pt>
                <c:pt idx="75">
                  <c:v>9.67</c:v>
                </c:pt>
                <c:pt idx="76">
                  <c:v>11.51</c:v>
                </c:pt>
                <c:pt idx="77">
                  <c:v>10.86</c:v>
                </c:pt>
                <c:pt idx="78">
                  <c:v>8.76</c:v>
                </c:pt>
                <c:pt idx="79">
                  <c:v>7.44</c:v>
                </c:pt>
                <c:pt idx="80">
                  <c:v>7.11</c:v>
                </c:pt>
                <c:pt idx="81">
                  <c:v>7.58</c:v>
                </c:pt>
                <c:pt idx="82">
                  <c:v>8.41</c:v>
                </c:pt>
                <c:pt idx="83">
                  <c:v>8.9</c:v>
                </c:pt>
                <c:pt idx="84">
                  <c:v>8.19</c:v>
                </c:pt>
                <c:pt idx="85">
                  <c:v>8.43</c:v>
                </c:pt>
                <c:pt idx="86">
                  <c:v>8.32</c:v>
                </c:pt>
                <c:pt idx="87">
                  <c:v>7.58</c:v>
                </c:pt>
                <c:pt idx="88">
                  <c:v>6.79</c:v>
                </c:pt>
                <c:pt idx="89">
                  <c:v>8.06</c:v>
                </c:pt>
                <c:pt idx="90">
                  <c:v>9.0399999999999991</c:v>
                </c:pt>
                <c:pt idx="91">
                  <c:v>7.84</c:v>
                </c:pt>
                <c:pt idx="92">
                  <c:v>8.27</c:v>
                </c:pt>
                <c:pt idx="93">
                  <c:v>7.23</c:v>
                </c:pt>
                <c:pt idx="94">
                  <c:v>7.23</c:v>
                </c:pt>
                <c:pt idx="95">
                  <c:v>7.54</c:v>
                </c:pt>
                <c:pt idx="96">
                  <c:v>7.45</c:v>
                </c:pt>
                <c:pt idx="97">
                  <c:v>7.17</c:v>
                </c:pt>
                <c:pt idx="98">
                  <c:v>7.35</c:v>
                </c:pt>
                <c:pt idx="99">
                  <c:v>8.39</c:v>
                </c:pt>
                <c:pt idx="100">
                  <c:v>7.82</c:v>
                </c:pt>
                <c:pt idx="101">
                  <c:v>6.86</c:v>
                </c:pt>
                <c:pt idx="102">
                  <c:v>6.81</c:v>
                </c:pt>
                <c:pt idx="103">
                  <c:v>6.35</c:v>
                </c:pt>
                <c:pt idx="104">
                  <c:v>6.41</c:v>
                </c:pt>
                <c:pt idx="105">
                  <c:v>6.66</c:v>
                </c:pt>
                <c:pt idx="106">
                  <c:v>6.14</c:v>
                </c:pt>
                <c:pt idx="107">
                  <c:v>6.93</c:v>
                </c:pt>
                <c:pt idx="108">
                  <c:v>7.59</c:v>
                </c:pt>
                <c:pt idx="109">
                  <c:v>6.23</c:v>
                </c:pt>
                <c:pt idx="110">
                  <c:v>6.93</c:v>
                </c:pt>
                <c:pt idx="111">
                  <c:v>6.45</c:v>
                </c:pt>
                <c:pt idx="112">
                  <c:v>6</c:v>
                </c:pt>
                <c:pt idx="113">
                  <c:v>6.54</c:v>
                </c:pt>
                <c:pt idx="114">
                  <c:v>6.67</c:v>
                </c:pt>
                <c:pt idx="115">
                  <c:v>6.88</c:v>
                </c:pt>
                <c:pt idx="116">
                  <c:v>6.83</c:v>
                </c:pt>
                <c:pt idx="117">
                  <c:v>6.28</c:v>
                </c:pt>
                <c:pt idx="118">
                  <c:v>5.78</c:v>
                </c:pt>
                <c:pt idx="119">
                  <c:v>6.11</c:v>
                </c:pt>
                <c:pt idx="120">
                  <c:v>6.29</c:v>
                </c:pt>
                <c:pt idx="121">
                  <c:v>6.27</c:v>
                </c:pt>
                <c:pt idx="122">
                  <c:v>6.52</c:v>
                </c:pt>
                <c:pt idx="123">
                  <c:v>6.54</c:v>
                </c:pt>
                <c:pt idx="124">
                  <c:v>6.48</c:v>
                </c:pt>
                <c:pt idx="125">
                  <c:v>6.55</c:v>
                </c:pt>
                <c:pt idx="126">
                  <c:v>6.55</c:v>
                </c:pt>
                <c:pt idx="127">
                  <c:v>6.11</c:v>
                </c:pt>
                <c:pt idx="128">
                  <c:v>6.8</c:v>
                </c:pt>
                <c:pt idx="129">
                  <c:v>7.01</c:v>
                </c:pt>
                <c:pt idx="130">
                  <c:v>6.96</c:v>
                </c:pt>
                <c:pt idx="131">
                  <c:v>7.51</c:v>
                </c:pt>
                <c:pt idx="132">
                  <c:v>7.09</c:v>
                </c:pt>
                <c:pt idx="133">
                  <c:v>7.47</c:v>
                </c:pt>
                <c:pt idx="134">
                  <c:v>7.41</c:v>
                </c:pt>
                <c:pt idx="135">
                  <c:v>7.67</c:v>
                </c:pt>
                <c:pt idx="136">
                  <c:v>8.1999999999999993</c:v>
                </c:pt>
                <c:pt idx="137">
                  <c:v>8.7799999999999994</c:v>
                </c:pt>
                <c:pt idx="138">
                  <c:v>9.4600000000000009</c:v>
                </c:pt>
                <c:pt idx="139">
                  <c:v>9.16</c:v>
                </c:pt>
                <c:pt idx="140">
                  <c:v>9.57</c:v>
                </c:pt>
                <c:pt idx="141">
                  <c:v>9.9</c:v>
                </c:pt>
                <c:pt idx="142">
                  <c:v>9.92</c:v>
                </c:pt>
                <c:pt idx="143">
                  <c:v>10.69</c:v>
                </c:pt>
                <c:pt idx="144">
                  <c:v>11.21</c:v>
                </c:pt>
                <c:pt idx="145">
                  <c:v>11.51</c:v>
                </c:pt>
                <c:pt idx="146">
                  <c:v>11.59</c:v>
                </c:pt>
                <c:pt idx="147">
                  <c:v>11.52</c:v>
                </c:pt>
                <c:pt idx="148">
                  <c:v>11.64</c:v>
                </c:pt>
                <c:pt idx="149">
                  <c:v>11.83</c:v>
                </c:pt>
                <c:pt idx="150">
                  <c:v>11.99</c:v>
                </c:pt>
                <c:pt idx="151">
                  <c:v>12.18</c:v>
                </c:pt>
                <c:pt idx="152">
                  <c:v>12.37</c:v>
                </c:pt>
                <c:pt idx="153">
                  <c:v>12.29</c:v>
                </c:pt>
                <c:pt idx="154">
                  <c:v>12.13</c:v>
                </c:pt>
                <c:pt idx="155">
                  <c:v>12.13</c:v>
                </c:pt>
                <c:pt idx="156">
                  <c:v>11.95</c:v>
                </c:pt>
                <c:pt idx="157">
                  <c:v>12.18</c:v>
                </c:pt>
                <c:pt idx="158">
                  <c:v>12.36</c:v>
                </c:pt>
                <c:pt idx="159">
                  <c:v>12.46</c:v>
                </c:pt>
                <c:pt idx="160">
                  <c:v>12.55</c:v>
                </c:pt>
                <c:pt idx="161">
                  <c:v>12.52</c:v>
                </c:pt>
                <c:pt idx="162">
                  <c:v>11.94</c:v>
                </c:pt>
                <c:pt idx="163">
                  <c:v>11.89</c:v>
                </c:pt>
                <c:pt idx="164">
                  <c:v>11.6</c:v>
                </c:pt>
                <c:pt idx="165">
                  <c:v>11.94</c:v>
                </c:pt>
                <c:pt idx="166">
                  <c:v>12.02</c:v>
                </c:pt>
                <c:pt idx="167">
                  <c:v>11.79</c:v>
                </c:pt>
                <c:pt idx="168">
                  <c:v>11.33</c:v>
                </c:pt>
                <c:pt idx="169">
                  <c:v>11.14</c:v>
                </c:pt>
                <c:pt idx="170">
                  <c:v>10.59</c:v>
                </c:pt>
                <c:pt idx="171">
                  <c:v>10.26</c:v>
                </c:pt>
                <c:pt idx="172">
                  <c:v>10.11</c:v>
                </c:pt>
                <c:pt idx="173">
                  <c:v>10.119999999999999</c:v>
                </c:pt>
                <c:pt idx="174">
                  <c:v>9.92</c:v>
                </c:pt>
                <c:pt idx="175">
                  <c:v>9.7200000000000006</c:v>
                </c:pt>
                <c:pt idx="176">
                  <c:v>9.41</c:v>
                </c:pt>
                <c:pt idx="177">
                  <c:v>9.09</c:v>
                </c:pt>
                <c:pt idx="178">
                  <c:v>8.7899999999999991</c:v>
                </c:pt>
                <c:pt idx="179">
                  <c:v>8.85</c:v>
                </c:pt>
                <c:pt idx="180">
                  <c:v>8.5299999999999994</c:v>
                </c:pt>
                <c:pt idx="181">
                  <c:v>8.74</c:v>
                </c:pt>
                <c:pt idx="182">
                  <c:v>8.5399999999999991</c:v>
                </c:pt>
                <c:pt idx="183">
                  <c:v>8.25</c:v>
                </c:pt>
                <c:pt idx="184">
                  <c:v>8.06</c:v>
                </c:pt>
                <c:pt idx="185">
                  <c:v>7.97</c:v>
                </c:pt>
                <c:pt idx="186">
                  <c:v>7.94</c:v>
                </c:pt>
                <c:pt idx="187">
                  <c:v>7.95</c:v>
                </c:pt>
                <c:pt idx="188">
                  <c:v>8.17</c:v>
                </c:pt>
                <c:pt idx="189">
                  <c:v>7.95</c:v>
                </c:pt>
                <c:pt idx="190">
                  <c:v>7.94</c:v>
                </c:pt>
                <c:pt idx="191">
                  <c:v>7.86</c:v>
                </c:pt>
                <c:pt idx="192">
                  <c:v>7.47</c:v>
                </c:pt>
                <c:pt idx="193">
                  <c:v>7.47</c:v>
                </c:pt>
                <c:pt idx="194">
                  <c:v>7.42</c:v>
                </c:pt>
                <c:pt idx="195">
                  <c:v>7.46</c:v>
                </c:pt>
                <c:pt idx="196">
                  <c:v>7.44</c:v>
                </c:pt>
                <c:pt idx="197">
                  <c:v>7.22</c:v>
                </c:pt>
                <c:pt idx="198">
                  <c:v>7.21</c:v>
                </c:pt>
                <c:pt idx="199">
                  <c:v>7.01</c:v>
                </c:pt>
                <c:pt idx="200">
                  <c:v>6.86</c:v>
                </c:pt>
                <c:pt idx="201">
                  <c:v>6.81</c:v>
                </c:pt>
                <c:pt idx="202">
                  <c:v>6.77</c:v>
                </c:pt>
                <c:pt idx="203">
                  <c:v>6.79</c:v>
                </c:pt>
                <c:pt idx="204">
                  <c:v>6.84</c:v>
                </c:pt>
                <c:pt idx="205">
                  <c:v>6.7</c:v>
                </c:pt>
                <c:pt idx="206">
                  <c:v>6.48</c:v>
                </c:pt>
                <c:pt idx="207">
                  <c:v>6.49</c:v>
                </c:pt>
                <c:pt idx="208">
                  <c:v>6.59</c:v>
                </c:pt>
                <c:pt idx="209">
                  <c:v>6.3</c:v>
                </c:pt>
                <c:pt idx="210">
                  <c:v>6.63</c:v>
                </c:pt>
                <c:pt idx="211">
                  <c:v>6.81</c:v>
                </c:pt>
                <c:pt idx="212">
                  <c:v>6.47</c:v>
                </c:pt>
                <c:pt idx="213">
                  <c:v>6.2</c:v>
                </c:pt>
                <c:pt idx="214">
                  <c:v>6.3</c:v>
                </c:pt>
                <c:pt idx="215">
                  <c:v>6.23</c:v>
                </c:pt>
                <c:pt idx="216">
                  <c:v>6.2</c:v>
                </c:pt>
                <c:pt idx="217">
                  <c:v>6.12</c:v>
                </c:pt>
                <c:pt idx="218">
                  <c:v>6.15</c:v>
                </c:pt>
                <c:pt idx="219">
                  <c:v>5.94</c:v>
                </c:pt>
                <c:pt idx="220">
                  <c:v>5.77</c:v>
                </c:pt>
                <c:pt idx="221">
                  <c:v>5.66</c:v>
                </c:pt>
                <c:pt idx="222">
                  <c:v>5.47</c:v>
                </c:pt>
                <c:pt idx="223">
                  <c:v>5.54</c:v>
                </c:pt>
                <c:pt idx="224">
                  <c:v>5.39</c:v>
                </c:pt>
                <c:pt idx="225">
                  <c:v>5.54</c:v>
                </c:pt>
                <c:pt idx="226">
                  <c:v>5.51</c:v>
                </c:pt>
                <c:pt idx="227">
                  <c:v>5.51</c:v>
                </c:pt>
                <c:pt idx="228">
                  <c:v>5.18</c:v>
                </c:pt>
                <c:pt idx="229">
                  <c:v>5.2</c:v>
                </c:pt>
                <c:pt idx="230">
                  <c:v>5.23</c:v>
                </c:pt>
                <c:pt idx="231">
                  <c:v>5.0199999999999996</c:v>
                </c:pt>
                <c:pt idx="232">
                  <c:v>5.24</c:v>
                </c:pt>
                <c:pt idx="233">
                  <c:v>5.3</c:v>
                </c:pt>
                <c:pt idx="234">
                  <c:v>5.16</c:v>
                </c:pt>
                <c:pt idx="235">
                  <c:v>5.15</c:v>
                </c:pt>
                <c:pt idx="236">
                  <c:v>5.03</c:v>
                </c:pt>
                <c:pt idx="237">
                  <c:v>4.97</c:v>
                </c:pt>
                <c:pt idx="238">
                  <c:v>5.01</c:v>
                </c:pt>
                <c:pt idx="239">
                  <c:v>5.16</c:v>
                </c:pt>
                <c:pt idx="240">
                  <c:v>5.22</c:v>
                </c:pt>
                <c:pt idx="241">
                  <c:v>5.36</c:v>
                </c:pt>
                <c:pt idx="242">
                  <c:v>5.24</c:v>
                </c:pt>
                <c:pt idx="243">
                  <c:v>5.5</c:v>
                </c:pt>
                <c:pt idx="244">
                  <c:v>5.22</c:v>
                </c:pt>
                <c:pt idx="245">
                  <c:v>5.46</c:v>
                </c:pt>
                <c:pt idx="246">
                  <c:v>5.63</c:v>
                </c:pt>
                <c:pt idx="247">
                  <c:v>5.94</c:v>
                </c:pt>
                <c:pt idx="248">
                  <c:v>6.04</c:v>
                </c:pt>
                <c:pt idx="249">
                  <c:v>6.27</c:v>
                </c:pt>
                <c:pt idx="250">
                  <c:v>6.88</c:v>
                </c:pt>
                <c:pt idx="251">
                  <c:v>7.25</c:v>
                </c:pt>
                <c:pt idx="252">
                  <c:v>7.88</c:v>
                </c:pt>
                <c:pt idx="253">
                  <c:v>8.6999999999999993</c:v>
                </c:pt>
                <c:pt idx="254">
                  <c:v>9.5</c:v>
                </c:pt>
                <c:pt idx="255">
                  <c:v>10.53</c:v>
                </c:pt>
                <c:pt idx="256">
                  <c:v>11.73</c:v>
                </c:pt>
                <c:pt idx="257">
                  <c:v>12.88</c:v>
                </c:pt>
                <c:pt idx="258">
                  <c:v>14.1</c:v>
                </c:pt>
                <c:pt idx="259">
                  <c:v>15.39</c:v>
                </c:pt>
                <c:pt idx="260">
                  <c:v>16.61</c:v>
                </c:pt>
                <c:pt idx="261">
                  <c:v>18.25</c:v>
                </c:pt>
                <c:pt idx="262">
                  <c:v>19.71</c:v>
                </c:pt>
                <c:pt idx="263">
                  <c:v>21.28</c:v>
                </c:pt>
                <c:pt idx="264">
                  <c:v>22.81</c:v>
                </c:pt>
                <c:pt idx="265">
                  <c:v>24.44</c:v>
                </c:pt>
                <c:pt idx="266">
                  <c:v>26.17</c:v>
                </c:pt>
                <c:pt idx="267">
                  <c:v>27.83</c:v>
                </c:pt>
                <c:pt idx="268">
                  <c:v>29.76</c:v>
                </c:pt>
                <c:pt idx="269">
                  <c:v>31.51</c:v>
                </c:pt>
                <c:pt idx="270">
                  <c:v>33.520000000000003</c:v>
                </c:pt>
                <c:pt idx="271">
                  <c:v>35.46</c:v>
                </c:pt>
                <c:pt idx="272">
                  <c:v>37.340000000000003</c:v>
                </c:pt>
                <c:pt idx="273">
                  <c:v>39.229999999999997</c:v>
                </c:pt>
                <c:pt idx="274">
                  <c:v>41.2</c:v>
                </c:pt>
                <c:pt idx="275">
                  <c:v>42.97</c:v>
                </c:pt>
                <c:pt idx="276">
                  <c:v>44.93</c:v>
                </c:pt>
                <c:pt idx="277">
                  <c:v>46.73</c:v>
                </c:pt>
                <c:pt idx="278">
                  <c:v>48.61</c:v>
                </c:pt>
                <c:pt idx="279">
                  <c:v>50.23</c:v>
                </c:pt>
                <c:pt idx="280">
                  <c:v>51.77</c:v>
                </c:pt>
                <c:pt idx="281">
                  <c:v>53.48</c:v>
                </c:pt>
                <c:pt idx="282">
                  <c:v>54.91</c:v>
                </c:pt>
                <c:pt idx="283">
                  <c:v>56.4</c:v>
                </c:pt>
                <c:pt idx="284">
                  <c:v>57.41</c:v>
                </c:pt>
                <c:pt idx="285">
                  <c:v>58.77</c:v>
                </c:pt>
                <c:pt idx="286">
                  <c:v>59.77</c:v>
                </c:pt>
                <c:pt idx="287">
                  <c:v>60.83</c:v>
                </c:pt>
                <c:pt idx="288">
                  <c:v>61.82</c:v>
                </c:pt>
                <c:pt idx="289">
                  <c:v>62.58</c:v>
                </c:pt>
                <c:pt idx="290">
                  <c:v>63.15</c:v>
                </c:pt>
                <c:pt idx="291">
                  <c:v>63.95</c:v>
                </c:pt>
                <c:pt idx="292">
                  <c:v>64.459999999999994</c:v>
                </c:pt>
                <c:pt idx="293">
                  <c:v>64.98</c:v>
                </c:pt>
                <c:pt idx="294">
                  <c:v>65.45</c:v>
                </c:pt>
                <c:pt idx="295">
                  <c:v>65.989999999999995</c:v>
                </c:pt>
                <c:pt idx="296">
                  <c:v>66.23</c:v>
                </c:pt>
                <c:pt idx="297">
                  <c:v>66.41</c:v>
                </c:pt>
                <c:pt idx="298">
                  <c:v>66.760000000000005</c:v>
                </c:pt>
                <c:pt idx="299">
                  <c:v>67.069999999999993</c:v>
                </c:pt>
                <c:pt idx="300">
                  <c:v>67.209999999999994</c:v>
                </c:pt>
                <c:pt idx="301">
                  <c:v>67.45</c:v>
                </c:pt>
                <c:pt idx="302">
                  <c:v>67.709999999999994</c:v>
                </c:pt>
                <c:pt idx="303">
                  <c:v>67.739999999999995</c:v>
                </c:pt>
                <c:pt idx="304">
                  <c:v>67.8</c:v>
                </c:pt>
                <c:pt idx="305">
                  <c:v>67.900000000000006</c:v>
                </c:pt>
                <c:pt idx="306">
                  <c:v>68.14</c:v>
                </c:pt>
                <c:pt idx="307">
                  <c:v>68.22</c:v>
                </c:pt>
                <c:pt idx="308">
                  <c:v>68.38</c:v>
                </c:pt>
                <c:pt idx="309">
                  <c:v>68.540000000000006</c:v>
                </c:pt>
                <c:pt idx="310">
                  <c:v>68.63</c:v>
                </c:pt>
                <c:pt idx="311">
                  <c:v>68.73</c:v>
                </c:pt>
                <c:pt idx="312">
                  <c:v>68.69</c:v>
                </c:pt>
                <c:pt idx="313">
                  <c:v>68.66</c:v>
                </c:pt>
                <c:pt idx="314">
                  <c:v>68.83</c:v>
                </c:pt>
                <c:pt idx="315">
                  <c:v>69.12</c:v>
                </c:pt>
                <c:pt idx="316">
                  <c:v>69.180000000000007</c:v>
                </c:pt>
                <c:pt idx="317">
                  <c:v>69.33</c:v>
                </c:pt>
                <c:pt idx="318">
                  <c:v>69.180000000000007</c:v>
                </c:pt>
                <c:pt idx="319">
                  <c:v>69.22</c:v>
                </c:pt>
                <c:pt idx="320">
                  <c:v>69.33</c:v>
                </c:pt>
                <c:pt idx="321">
                  <c:v>69.260000000000005</c:v>
                </c:pt>
                <c:pt idx="322">
                  <c:v>69.19</c:v>
                </c:pt>
                <c:pt idx="323">
                  <c:v>69.510000000000005</c:v>
                </c:pt>
                <c:pt idx="324">
                  <c:v>69.75</c:v>
                </c:pt>
                <c:pt idx="325">
                  <c:v>69.61</c:v>
                </c:pt>
                <c:pt idx="326">
                  <c:v>69.48</c:v>
                </c:pt>
                <c:pt idx="327">
                  <c:v>69.739999999999995</c:v>
                </c:pt>
                <c:pt idx="328">
                  <c:v>69.44</c:v>
                </c:pt>
                <c:pt idx="329">
                  <c:v>69.78</c:v>
                </c:pt>
                <c:pt idx="330">
                  <c:v>69.849999999999994</c:v>
                </c:pt>
                <c:pt idx="331">
                  <c:v>69.989999999999995</c:v>
                </c:pt>
                <c:pt idx="332">
                  <c:v>70.05</c:v>
                </c:pt>
                <c:pt idx="333">
                  <c:v>69.95</c:v>
                </c:pt>
                <c:pt idx="334">
                  <c:v>69.790000000000006</c:v>
                </c:pt>
                <c:pt idx="335">
                  <c:v>69.91</c:v>
                </c:pt>
                <c:pt idx="336">
                  <c:v>69.97</c:v>
                </c:pt>
                <c:pt idx="337">
                  <c:v>69.989999999999995</c:v>
                </c:pt>
                <c:pt idx="338">
                  <c:v>70.319999999999993</c:v>
                </c:pt>
                <c:pt idx="339">
                  <c:v>70.430000000000007</c:v>
                </c:pt>
                <c:pt idx="340">
                  <c:v>70.63</c:v>
                </c:pt>
                <c:pt idx="341">
                  <c:v>70.02</c:v>
                </c:pt>
                <c:pt idx="342">
                  <c:v>70.09</c:v>
                </c:pt>
                <c:pt idx="343">
                  <c:v>70.349999999999994</c:v>
                </c:pt>
                <c:pt idx="344">
                  <c:v>70.44</c:v>
                </c:pt>
                <c:pt idx="345">
                  <c:v>70.45</c:v>
                </c:pt>
                <c:pt idx="346">
                  <c:v>70.78</c:v>
                </c:pt>
                <c:pt idx="347">
                  <c:v>70.59</c:v>
                </c:pt>
                <c:pt idx="348">
                  <c:v>70.790000000000006</c:v>
                </c:pt>
                <c:pt idx="349">
                  <c:v>70.569999999999993</c:v>
                </c:pt>
                <c:pt idx="350">
                  <c:v>70.290000000000006</c:v>
                </c:pt>
                <c:pt idx="351">
                  <c:v>70.680000000000007</c:v>
                </c:pt>
                <c:pt idx="352">
                  <c:v>70.66</c:v>
                </c:pt>
                <c:pt idx="353">
                  <c:v>70.72</c:v>
                </c:pt>
                <c:pt idx="354">
                  <c:v>70.81</c:v>
                </c:pt>
                <c:pt idx="355">
                  <c:v>70.92</c:v>
                </c:pt>
                <c:pt idx="356">
                  <c:v>70.56</c:v>
                </c:pt>
                <c:pt idx="357">
                  <c:v>70.67</c:v>
                </c:pt>
                <c:pt idx="358">
                  <c:v>70.73</c:v>
                </c:pt>
                <c:pt idx="359">
                  <c:v>70.900000000000006</c:v>
                </c:pt>
                <c:pt idx="360">
                  <c:v>71.08</c:v>
                </c:pt>
                <c:pt idx="361">
                  <c:v>71.16</c:v>
                </c:pt>
                <c:pt idx="362">
                  <c:v>71.11</c:v>
                </c:pt>
                <c:pt idx="363">
                  <c:v>70.66</c:v>
                </c:pt>
                <c:pt idx="364">
                  <c:v>71.05</c:v>
                </c:pt>
                <c:pt idx="365">
                  <c:v>70.61</c:v>
                </c:pt>
                <c:pt idx="366">
                  <c:v>71.099999999999994</c:v>
                </c:pt>
                <c:pt idx="367">
                  <c:v>71.25</c:v>
                </c:pt>
                <c:pt idx="368">
                  <c:v>71.430000000000007</c:v>
                </c:pt>
                <c:pt idx="369">
                  <c:v>71.3</c:v>
                </c:pt>
                <c:pt idx="370">
                  <c:v>71.47</c:v>
                </c:pt>
                <c:pt idx="371">
                  <c:v>71.06</c:v>
                </c:pt>
                <c:pt idx="372">
                  <c:v>71.06</c:v>
                </c:pt>
                <c:pt idx="373">
                  <c:v>70.989999999999995</c:v>
                </c:pt>
                <c:pt idx="374">
                  <c:v>71.27</c:v>
                </c:pt>
                <c:pt idx="375">
                  <c:v>71.31</c:v>
                </c:pt>
                <c:pt idx="376">
                  <c:v>71.8</c:v>
                </c:pt>
                <c:pt idx="377">
                  <c:v>71.31</c:v>
                </c:pt>
                <c:pt idx="378">
                  <c:v>71.2</c:v>
                </c:pt>
                <c:pt idx="379">
                  <c:v>71</c:v>
                </c:pt>
                <c:pt idx="380">
                  <c:v>70.92</c:v>
                </c:pt>
                <c:pt idx="381">
                  <c:v>71.28</c:v>
                </c:pt>
                <c:pt idx="382">
                  <c:v>71.61</c:v>
                </c:pt>
                <c:pt idx="383">
                  <c:v>71.489999999999995</c:v>
                </c:pt>
                <c:pt idx="384">
                  <c:v>71.38</c:v>
                </c:pt>
                <c:pt idx="385">
                  <c:v>71.180000000000007</c:v>
                </c:pt>
                <c:pt idx="386">
                  <c:v>71.06</c:v>
                </c:pt>
                <c:pt idx="387">
                  <c:v>71.209999999999994</c:v>
                </c:pt>
                <c:pt idx="388">
                  <c:v>71.19</c:v>
                </c:pt>
                <c:pt idx="389">
                  <c:v>71.239999999999995</c:v>
                </c:pt>
                <c:pt idx="390">
                  <c:v>71.3</c:v>
                </c:pt>
                <c:pt idx="391">
                  <c:v>71</c:v>
                </c:pt>
                <c:pt idx="392">
                  <c:v>71.08</c:v>
                </c:pt>
                <c:pt idx="393">
                  <c:v>71.11</c:v>
                </c:pt>
                <c:pt idx="394">
                  <c:v>71.08</c:v>
                </c:pt>
                <c:pt idx="395">
                  <c:v>71.180000000000007</c:v>
                </c:pt>
                <c:pt idx="396">
                  <c:v>70.849999999999994</c:v>
                </c:pt>
                <c:pt idx="397">
                  <c:v>70.94</c:v>
                </c:pt>
                <c:pt idx="398">
                  <c:v>70.42</c:v>
                </c:pt>
                <c:pt idx="399">
                  <c:v>70.64</c:v>
                </c:pt>
                <c:pt idx="400">
                  <c:v>70.48</c:v>
                </c:pt>
                <c:pt idx="401">
                  <c:v>70.319999999999993</c:v>
                </c:pt>
                <c:pt idx="402">
                  <c:v>70.33</c:v>
                </c:pt>
                <c:pt idx="403">
                  <c:v>70.459999999999994</c:v>
                </c:pt>
                <c:pt idx="404">
                  <c:v>70.47</c:v>
                </c:pt>
                <c:pt idx="405">
                  <c:v>70.48</c:v>
                </c:pt>
                <c:pt idx="406">
                  <c:v>69.72</c:v>
                </c:pt>
                <c:pt idx="407">
                  <c:v>69.239999999999995</c:v>
                </c:pt>
                <c:pt idx="408">
                  <c:v>69.22</c:v>
                </c:pt>
                <c:pt idx="409">
                  <c:v>69.42</c:v>
                </c:pt>
                <c:pt idx="410">
                  <c:v>69.510000000000005</c:v>
                </c:pt>
                <c:pt idx="411">
                  <c:v>69.11</c:v>
                </c:pt>
                <c:pt idx="412">
                  <c:v>69.78</c:v>
                </c:pt>
                <c:pt idx="413">
                  <c:v>69.41</c:v>
                </c:pt>
                <c:pt idx="414">
                  <c:v>69.03</c:v>
                </c:pt>
                <c:pt idx="415">
                  <c:v>68.400000000000006</c:v>
                </c:pt>
                <c:pt idx="416">
                  <c:v>66.88</c:v>
                </c:pt>
                <c:pt idx="417">
                  <c:v>67.14</c:v>
                </c:pt>
                <c:pt idx="418">
                  <c:v>67.61</c:v>
                </c:pt>
                <c:pt idx="419">
                  <c:v>67.709999999999994</c:v>
                </c:pt>
                <c:pt idx="420">
                  <c:v>67.44</c:v>
                </c:pt>
                <c:pt idx="421">
                  <c:v>66.87</c:v>
                </c:pt>
                <c:pt idx="422">
                  <c:v>66.98</c:v>
                </c:pt>
                <c:pt idx="423">
                  <c:v>67.180000000000007</c:v>
                </c:pt>
                <c:pt idx="424">
                  <c:v>66.28</c:v>
                </c:pt>
                <c:pt idx="425">
                  <c:v>66.040000000000006</c:v>
                </c:pt>
                <c:pt idx="426">
                  <c:v>65.89</c:v>
                </c:pt>
                <c:pt idx="427">
                  <c:v>66.040000000000006</c:v>
                </c:pt>
                <c:pt idx="428">
                  <c:v>66.06</c:v>
                </c:pt>
                <c:pt idx="429">
                  <c:v>65.760000000000005</c:v>
                </c:pt>
                <c:pt idx="430">
                  <c:v>65.02</c:v>
                </c:pt>
                <c:pt idx="431">
                  <c:v>65.239999999999995</c:v>
                </c:pt>
                <c:pt idx="432">
                  <c:v>65.28</c:v>
                </c:pt>
                <c:pt idx="433">
                  <c:v>64.599999999999994</c:v>
                </c:pt>
                <c:pt idx="434">
                  <c:v>65.12</c:v>
                </c:pt>
                <c:pt idx="435">
                  <c:v>64.88</c:v>
                </c:pt>
                <c:pt idx="436">
                  <c:v>64.040000000000006</c:v>
                </c:pt>
                <c:pt idx="437">
                  <c:v>65.37</c:v>
                </c:pt>
                <c:pt idx="438">
                  <c:v>66.45</c:v>
                </c:pt>
                <c:pt idx="439">
                  <c:v>65.37</c:v>
                </c:pt>
                <c:pt idx="440">
                  <c:v>64.63</c:v>
                </c:pt>
                <c:pt idx="441">
                  <c:v>65.760000000000005</c:v>
                </c:pt>
                <c:pt idx="442">
                  <c:v>64.790000000000006</c:v>
                </c:pt>
                <c:pt idx="443">
                  <c:v>64.77</c:v>
                </c:pt>
                <c:pt idx="444">
                  <c:v>65.09</c:v>
                </c:pt>
                <c:pt idx="445">
                  <c:v>65.8</c:v>
                </c:pt>
                <c:pt idx="446">
                  <c:v>64.819999999999993</c:v>
                </c:pt>
                <c:pt idx="447">
                  <c:v>65.28</c:v>
                </c:pt>
                <c:pt idx="448">
                  <c:v>65.42</c:v>
                </c:pt>
                <c:pt idx="449">
                  <c:v>67.849999999999994</c:v>
                </c:pt>
                <c:pt idx="450">
                  <c:v>68.400000000000006</c:v>
                </c:pt>
                <c:pt idx="451">
                  <c:v>69.989999999999995</c:v>
                </c:pt>
                <c:pt idx="452">
                  <c:v>71.599999999999994</c:v>
                </c:pt>
                <c:pt idx="453">
                  <c:v>72</c:v>
                </c:pt>
                <c:pt idx="454">
                  <c:v>71.27</c:v>
                </c:pt>
                <c:pt idx="455">
                  <c:v>69.48</c:v>
                </c:pt>
                <c:pt idx="456">
                  <c:v>65.94</c:v>
                </c:pt>
                <c:pt idx="457">
                  <c:v>62.8</c:v>
                </c:pt>
                <c:pt idx="458">
                  <c:v>63.84</c:v>
                </c:pt>
                <c:pt idx="459">
                  <c:v>61.82</c:v>
                </c:pt>
                <c:pt idx="460">
                  <c:v>60.75</c:v>
                </c:pt>
                <c:pt idx="461">
                  <c:v>60.95</c:v>
                </c:pt>
                <c:pt idx="462">
                  <c:v>61.02</c:v>
                </c:pt>
                <c:pt idx="463">
                  <c:v>60.7</c:v>
                </c:pt>
                <c:pt idx="464">
                  <c:v>60.47</c:v>
                </c:pt>
                <c:pt idx="465">
                  <c:v>60.27</c:v>
                </c:pt>
                <c:pt idx="466">
                  <c:v>59.35</c:v>
                </c:pt>
                <c:pt idx="467">
                  <c:v>57.74</c:v>
                </c:pt>
                <c:pt idx="468">
                  <c:v>55.3</c:v>
                </c:pt>
                <c:pt idx="469">
                  <c:v>51.87</c:v>
                </c:pt>
                <c:pt idx="470">
                  <c:v>48.43</c:v>
                </c:pt>
                <c:pt idx="471">
                  <c:v>44.62</c:v>
                </c:pt>
                <c:pt idx="472">
                  <c:v>39.79</c:v>
                </c:pt>
                <c:pt idx="473">
                  <c:v>32.6</c:v>
                </c:pt>
                <c:pt idx="474">
                  <c:v>27.13</c:v>
                </c:pt>
                <c:pt idx="475">
                  <c:v>21.62</c:v>
                </c:pt>
                <c:pt idx="476">
                  <c:v>18.739999999999998</c:v>
                </c:pt>
                <c:pt idx="477">
                  <c:v>17.600000000000001</c:v>
                </c:pt>
                <c:pt idx="478">
                  <c:v>17.02</c:v>
                </c:pt>
                <c:pt idx="479">
                  <c:v>17.21</c:v>
                </c:pt>
                <c:pt idx="480">
                  <c:v>18.3</c:v>
                </c:pt>
                <c:pt idx="481">
                  <c:v>19.8</c:v>
                </c:pt>
                <c:pt idx="482">
                  <c:v>21.43</c:v>
                </c:pt>
                <c:pt idx="483">
                  <c:v>23.24</c:v>
                </c:pt>
                <c:pt idx="484">
                  <c:v>24.97</c:v>
                </c:pt>
                <c:pt idx="485">
                  <c:v>26.96</c:v>
                </c:pt>
                <c:pt idx="486">
                  <c:v>28.22</c:v>
                </c:pt>
                <c:pt idx="487">
                  <c:v>29.55</c:v>
                </c:pt>
                <c:pt idx="488">
                  <c:v>30.65</c:v>
                </c:pt>
                <c:pt idx="489">
                  <c:v>31.79</c:v>
                </c:pt>
                <c:pt idx="490">
                  <c:v>35.4</c:v>
                </c:pt>
                <c:pt idx="491">
                  <c:v>35.82</c:v>
                </c:pt>
                <c:pt idx="492">
                  <c:v>36.22</c:v>
                </c:pt>
                <c:pt idx="493">
                  <c:v>35.56</c:v>
                </c:pt>
                <c:pt idx="494">
                  <c:v>35.1</c:v>
                </c:pt>
                <c:pt idx="495">
                  <c:v>34.18</c:v>
                </c:pt>
                <c:pt idx="496">
                  <c:v>33.56</c:v>
                </c:pt>
                <c:pt idx="497">
                  <c:v>33.01</c:v>
                </c:pt>
                <c:pt idx="498">
                  <c:v>32.24</c:v>
                </c:pt>
                <c:pt idx="499">
                  <c:v>31.44</c:v>
                </c:pt>
                <c:pt idx="500">
                  <c:v>30.74</c:v>
                </c:pt>
                <c:pt idx="501">
                  <c:v>29.86</c:v>
                </c:pt>
                <c:pt idx="502">
                  <c:v>29.41</c:v>
                </c:pt>
                <c:pt idx="503">
                  <c:v>29.11</c:v>
                </c:pt>
                <c:pt idx="504">
                  <c:v>28.78</c:v>
                </c:pt>
                <c:pt idx="505">
                  <c:v>28.73</c:v>
                </c:pt>
                <c:pt idx="506">
                  <c:v>30.33</c:v>
                </c:pt>
                <c:pt idx="507">
                  <c:v>29.07</c:v>
                </c:pt>
                <c:pt idx="508">
                  <c:v>26.68</c:v>
                </c:pt>
                <c:pt idx="509">
                  <c:v>22.6</c:v>
                </c:pt>
                <c:pt idx="510">
                  <c:v>17.579999999999998</c:v>
                </c:pt>
                <c:pt idx="511">
                  <c:v>13.85</c:v>
                </c:pt>
                <c:pt idx="512">
                  <c:v>11.88</c:v>
                </c:pt>
                <c:pt idx="513">
                  <c:v>10.92</c:v>
                </c:pt>
                <c:pt idx="514">
                  <c:v>10.41</c:v>
                </c:pt>
                <c:pt idx="515">
                  <c:v>10.15</c:v>
                </c:pt>
                <c:pt idx="516">
                  <c:v>10.08</c:v>
                </c:pt>
                <c:pt idx="517">
                  <c:v>10.55</c:v>
                </c:pt>
                <c:pt idx="518">
                  <c:v>11.26</c:v>
                </c:pt>
                <c:pt idx="519">
                  <c:v>11.69</c:v>
                </c:pt>
                <c:pt idx="520">
                  <c:v>12.06</c:v>
                </c:pt>
                <c:pt idx="521">
                  <c:v>12.21</c:v>
                </c:pt>
                <c:pt idx="522">
                  <c:v>13.84</c:v>
                </c:pt>
                <c:pt idx="523">
                  <c:v>14.36</c:v>
                </c:pt>
                <c:pt idx="524">
                  <c:v>14.66</c:v>
                </c:pt>
                <c:pt idx="525">
                  <c:v>15.01</c:v>
                </c:pt>
                <c:pt idx="526">
                  <c:v>15.77</c:v>
                </c:pt>
                <c:pt idx="527">
                  <c:v>15.91</c:v>
                </c:pt>
                <c:pt idx="528">
                  <c:v>15.7</c:v>
                </c:pt>
                <c:pt idx="529">
                  <c:v>16.55</c:v>
                </c:pt>
                <c:pt idx="530">
                  <c:v>17.23</c:v>
                </c:pt>
                <c:pt idx="531">
                  <c:v>17.010000000000002</c:v>
                </c:pt>
                <c:pt idx="532">
                  <c:v>17.02</c:v>
                </c:pt>
                <c:pt idx="533">
                  <c:v>16.82</c:v>
                </c:pt>
                <c:pt idx="534">
                  <c:v>18.04</c:v>
                </c:pt>
                <c:pt idx="535">
                  <c:v>17.66</c:v>
                </c:pt>
                <c:pt idx="536">
                  <c:v>18</c:v>
                </c:pt>
                <c:pt idx="537">
                  <c:v>18.72</c:v>
                </c:pt>
                <c:pt idx="538">
                  <c:v>19.649999999999999</c:v>
                </c:pt>
                <c:pt idx="539">
                  <c:v>19.739999999999998</c:v>
                </c:pt>
                <c:pt idx="540">
                  <c:v>19.07</c:v>
                </c:pt>
                <c:pt idx="541">
                  <c:v>17.850000000000001</c:v>
                </c:pt>
                <c:pt idx="542">
                  <c:v>16.91</c:v>
                </c:pt>
                <c:pt idx="543">
                  <c:v>15.72</c:v>
                </c:pt>
                <c:pt idx="544">
                  <c:v>16.09</c:v>
                </c:pt>
                <c:pt idx="545">
                  <c:v>14.11</c:v>
                </c:pt>
                <c:pt idx="546">
                  <c:v>14.23</c:v>
                </c:pt>
                <c:pt idx="547">
                  <c:v>14.04</c:v>
                </c:pt>
                <c:pt idx="548">
                  <c:v>13.55</c:v>
                </c:pt>
                <c:pt idx="549">
                  <c:v>13.2</c:v>
                </c:pt>
                <c:pt idx="550">
                  <c:v>13.33</c:v>
                </c:pt>
                <c:pt idx="551">
                  <c:v>12.17</c:v>
                </c:pt>
                <c:pt idx="552">
                  <c:v>11.36</c:v>
                </c:pt>
                <c:pt idx="553">
                  <c:v>10.32</c:v>
                </c:pt>
                <c:pt idx="554">
                  <c:v>13.98</c:v>
                </c:pt>
                <c:pt idx="555">
                  <c:v>13.11</c:v>
                </c:pt>
                <c:pt idx="556">
                  <c:v>11.89</c:v>
                </c:pt>
                <c:pt idx="557">
                  <c:v>11.68</c:v>
                </c:pt>
                <c:pt idx="558">
                  <c:v>11.91</c:v>
                </c:pt>
                <c:pt idx="559">
                  <c:v>11.12</c:v>
                </c:pt>
                <c:pt idx="560">
                  <c:v>10.18</c:v>
                </c:pt>
                <c:pt idx="561">
                  <c:v>11.38</c:v>
                </c:pt>
                <c:pt idx="562">
                  <c:v>12.19</c:v>
                </c:pt>
                <c:pt idx="563">
                  <c:v>10.52</c:v>
                </c:pt>
                <c:pt idx="564">
                  <c:v>14.01</c:v>
                </c:pt>
                <c:pt idx="565">
                  <c:v>11.67</c:v>
                </c:pt>
                <c:pt idx="566">
                  <c:v>11.42</c:v>
                </c:pt>
                <c:pt idx="567">
                  <c:v>12.06</c:v>
                </c:pt>
                <c:pt idx="568">
                  <c:v>18.440000000000001</c:v>
                </c:pt>
              </c:numCache>
            </c:numRef>
          </c:yVal>
          <c:smooth val="1"/>
        </c:ser>
        <c:ser>
          <c:idx val="13"/>
          <c:order val="13"/>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(1)'!$O$4:$O$572</c:f>
              <c:numCache>
                <c:formatCode>General</c:formatCode>
                <c:ptCount val="569"/>
                <c:pt idx="0">
                  <c:v>50</c:v>
                </c:pt>
                <c:pt idx="1">
                  <c:v>40</c:v>
                </c:pt>
                <c:pt idx="2">
                  <c:v>25</c:v>
                </c:pt>
                <c:pt idx="3">
                  <c:v>33.5</c:v>
                </c:pt>
                <c:pt idx="4">
                  <c:v>28</c:v>
                </c:pt>
                <c:pt idx="5">
                  <c:v>44</c:v>
                </c:pt>
                <c:pt idx="6">
                  <c:v>50.33</c:v>
                </c:pt>
                <c:pt idx="7">
                  <c:v>43.14</c:v>
                </c:pt>
                <c:pt idx="8">
                  <c:v>27.1</c:v>
                </c:pt>
                <c:pt idx="9">
                  <c:v>45</c:v>
                </c:pt>
                <c:pt idx="10">
                  <c:v>21.56</c:v>
                </c:pt>
                <c:pt idx="11">
                  <c:v>42.75</c:v>
                </c:pt>
                <c:pt idx="12">
                  <c:v>33.32</c:v>
                </c:pt>
                <c:pt idx="13">
                  <c:v>57.17</c:v>
                </c:pt>
                <c:pt idx="14">
                  <c:v>51.85</c:v>
                </c:pt>
                <c:pt idx="15">
                  <c:v>40.36</c:v>
                </c:pt>
                <c:pt idx="16">
                  <c:v>22.17</c:v>
                </c:pt>
                <c:pt idx="17">
                  <c:v>27.23</c:v>
                </c:pt>
                <c:pt idx="18">
                  <c:v>22.42</c:v>
                </c:pt>
                <c:pt idx="19">
                  <c:v>44.66</c:v>
                </c:pt>
                <c:pt idx="20">
                  <c:v>37.64</c:v>
                </c:pt>
                <c:pt idx="21">
                  <c:v>51.72</c:v>
                </c:pt>
                <c:pt idx="22">
                  <c:v>33.76</c:v>
                </c:pt>
                <c:pt idx="23">
                  <c:v>37.11</c:v>
                </c:pt>
                <c:pt idx="24">
                  <c:v>31.88</c:v>
                </c:pt>
                <c:pt idx="25">
                  <c:v>12.23</c:v>
                </c:pt>
                <c:pt idx="26">
                  <c:v>39.78</c:v>
                </c:pt>
                <c:pt idx="27">
                  <c:v>39.700000000000003</c:v>
                </c:pt>
                <c:pt idx="28">
                  <c:v>57.76</c:v>
                </c:pt>
                <c:pt idx="29">
                  <c:v>35.020000000000003</c:v>
                </c:pt>
                <c:pt idx="30">
                  <c:v>31.21</c:v>
                </c:pt>
                <c:pt idx="31">
                  <c:v>14.06</c:v>
                </c:pt>
                <c:pt idx="32">
                  <c:v>20.76</c:v>
                </c:pt>
                <c:pt idx="33">
                  <c:v>26.12</c:v>
                </c:pt>
                <c:pt idx="34">
                  <c:v>41.67</c:v>
                </c:pt>
                <c:pt idx="35">
                  <c:v>34.479999999999997</c:v>
                </c:pt>
                <c:pt idx="36">
                  <c:v>33.17</c:v>
                </c:pt>
                <c:pt idx="37">
                  <c:v>34.130000000000003</c:v>
                </c:pt>
                <c:pt idx="38">
                  <c:v>10.74</c:v>
                </c:pt>
                <c:pt idx="39">
                  <c:v>22.86</c:v>
                </c:pt>
                <c:pt idx="40">
                  <c:v>20.51</c:v>
                </c:pt>
                <c:pt idx="41">
                  <c:v>29.28</c:v>
                </c:pt>
                <c:pt idx="42">
                  <c:v>23.85</c:v>
                </c:pt>
                <c:pt idx="43">
                  <c:v>24.8</c:v>
                </c:pt>
                <c:pt idx="44">
                  <c:v>21.49</c:v>
                </c:pt>
                <c:pt idx="45">
                  <c:v>19.61</c:v>
                </c:pt>
                <c:pt idx="46">
                  <c:v>14.41</c:v>
                </c:pt>
                <c:pt idx="47">
                  <c:v>19.940000000000001</c:v>
                </c:pt>
                <c:pt idx="48">
                  <c:v>22.02</c:v>
                </c:pt>
                <c:pt idx="49">
                  <c:v>23.41</c:v>
                </c:pt>
                <c:pt idx="50">
                  <c:v>24.13</c:v>
                </c:pt>
                <c:pt idx="51">
                  <c:v>18.25</c:v>
                </c:pt>
                <c:pt idx="52">
                  <c:v>22.7</c:v>
                </c:pt>
                <c:pt idx="53">
                  <c:v>13.14</c:v>
                </c:pt>
                <c:pt idx="54">
                  <c:v>13.29</c:v>
                </c:pt>
                <c:pt idx="55">
                  <c:v>17.55</c:v>
                </c:pt>
                <c:pt idx="56">
                  <c:v>10.45</c:v>
                </c:pt>
                <c:pt idx="57">
                  <c:v>15.98</c:v>
                </c:pt>
                <c:pt idx="58">
                  <c:v>12.66</c:v>
                </c:pt>
                <c:pt idx="59">
                  <c:v>12.52</c:v>
                </c:pt>
                <c:pt idx="60">
                  <c:v>10.52</c:v>
                </c:pt>
                <c:pt idx="61">
                  <c:v>10.199999999999999</c:v>
                </c:pt>
                <c:pt idx="62">
                  <c:v>10.53</c:v>
                </c:pt>
                <c:pt idx="63">
                  <c:v>9.19</c:v>
                </c:pt>
                <c:pt idx="64">
                  <c:v>13.22</c:v>
                </c:pt>
                <c:pt idx="65">
                  <c:v>12.51</c:v>
                </c:pt>
                <c:pt idx="66">
                  <c:v>12.43</c:v>
                </c:pt>
                <c:pt idx="67">
                  <c:v>10.08</c:v>
                </c:pt>
                <c:pt idx="68">
                  <c:v>9.48</c:v>
                </c:pt>
                <c:pt idx="69">
                  <c:v>5.43</c:v>
                </c:pt>
                <c:pt idx="70">
                  <c:v>9.58</c:v>
                </c:pt>
                <c:pt idx="71">
                  <c:v>9.89</c:v>
                </c:pt>
                <c:pt idx="72">
                  <c:v>12.36</c:v>
                </c:pt>
                <c:pt idx="73">
                  <c:v>12.14</c:v>
                </c:pt>
                <c:pt idx="74">
                  <c:v>10.08</c:v>
                </c:pt>
                <c:pt idx="75">
                  <c:v>8.51</c:v>
                </c:pt>
                <c:pt idx="76">
                  <c:v>8.2200000000000006</c:v>
                </c:pt>
                <c:pt idx="77">
                  <c:v>8.7200000000000006</c:v>
                </c:pt>
                <c:pt idx="78">
                  <c:v>8.42</c:v>
                </c:pt>
                <c:pt idx="79">
                  <c:v>10.01</c:v>
                </c:pt>
                <c:pt idx="80">
                  <c:v>10.63</c:v>
                </c:pt>
                <c:pt idx="81">
                  <c:v>10.97</c:v>
                </c:pt>
                <c:pt idx="82">
                  <c:v>9.15</c:v>
                </c:pt>
                <c:pt idx="83">
                  <c:v>7.98</c:v>
                </c:pt>
                <c:pt idx="84">
                  <c:v>8.74</c:v>
                </c:pt>
                <c:pt idx="85">
                  <c:v>7.56</c:v>
                </c:pt>
                <c:pt idx="86">
                  <c:v>7.88</c:v>
                </c:pt>
                <c:pt idx="87">
                  <c:v>7.95</c:v>
                </c:pt>
                <c:pt idx="88">
                  <c:v>8.69</c:v>
                </c:pt>
                <c:pt idx="89">
                  <c:v>9.06</c:v>
                </c:pt>
                <c:pt idx="90">
                  <c:v>7.5</c:v>
                </c:pt>
                <c:pt idx="91">
                  <c:v>6.13</c:v>
                </c:pt>
                <c:pt idx="92">
                  <c:v>7.13</c:v>
                </c:pt>
                <c:pt idx="93">
                  <c:v>7.93</c:v>
                </c:pt>
                <c:pt idx="94">
                  <c:v>7.01</c:v>
                </c:pt>
                <c:pt idx="95">
                  <c:v>7.87</c:v>
                </c:pt>
                <c:pt idx="96">
                  <c:v>7.3</c:v>
                </c:pt>
                <c:pt idx="97">
                  <c:v>7.09</c:v>
                </c:pt>
                <c:pt idx="98">
                  <c:v>7.31</c:v>
                </c:pt>
                <c:pt idx="99">
                  <c:v>6.54</c:v>
                </c:pt>
                <c:pt idx="100">
                  <c:v>7.15</c:v>
                </c:pt>
                <c:pt idx="101">
                  <c:v>8.2100000000000009</c:v>
                </c:pt>
                <c:pt idx="102">
                  <c:v>7.5</c:v>
                </c:pt>
                <c:pt idx="103">
                  <c:v>7.47</c:v>
                </c:pt>
                <c:pt idx="104">
                  <c:v>7.24</c:v>
                </c:pt>
                <c:pt idx="105">
                  <c:v>6.87</c:v>
                </c:pt>
                <c:pt idx="106">
                  <c:v>6.21</c:v>
                </c:pt>
                <c:pt idx="107">
                  <c:v>6.59</c:v>
                </c:pt>
                <c:pt idx="108">
                  <c:v>6.37</c:v>
                </c:pt>
                <c:pt idx="109">
                  <c:v>6.88</c:v>
                </c:pt>
                <c:pt idx="110">
                  <c:v>7.32</c:v>
                </c:pt>
                <c:pt idx="111">
                  <c:v>6.96</c:v>
                </c:pt>
                <c:pt idx="112">
                  <c:v>6.14</c:v>
                </c:pt>
                <c:pt idx="113">
                  <c:v>6.61</c:v>
                </c:pt>
                <c:pt idx="114">
                  <c:v>6.72</c:v>
                </c:pt>
                <c:pt idx="115">
                  <c:v>6.52</c:v>
                </c:pt>
                <c:pt idx="116">
                  <c:v>6.74</c:v>
                </c:pt>
                <c:pt idx="117">
                  <c:v>6.55</c:v>
                </c:pt>
                <c:pt idx="118">
                  <c:v>6.66</c:v>
                </c:pt>
                <c:pt idx="119">
                  <c:v>6.38</c:v>
                </c:pt>
                <c:pt idx="120">
                  <c:v>6.46</c:v>
                </c:pt>
                <c:pt idx="121">
                  <c:v>6.37</c:v>
                </c:pt>
                <c:pt idx="122">
                  <c:v>6.02</c:v>
                </c:pt>
                <c:pt idx="123">
                  <c:v>6.36</c:v>
                </c:pt>
                <c:pt idx="124">
                  <c:v>6.91</c:v>
                </c:pt>
                <c:pt idx="125">
                  <c:v>6.78</c:v>
                </c:pt>
                <c:pt idx="126">
                  <c:v>6.57</c:v>
                </c:pt>
                <c:pt idx="127">
                  <c:v>6.88</c:v>
                </c:pt>
                <c:pt idx="128">
                  <c:v>6.46</c:v>
                </c:pt>
                <c:pt idx="129">
                  <c:v>6.99</c:v>
                </c:pt>
                <c:pt idx="130">
                  <c:v>6.62</c:v>
                </c:pt>
                <c:pt idx="131">
                  <c:v>7.28</c:v>
                </c:pt>
                <c:pt idx="132">
                  <c:v>7.06</c:v>
                </c:pt>
                <c:pt idx="133">
                  <c:v>7.5</c:v>
                </c:pt>
                <c:pt idx="134">
                  <c:v>7.56</c:v>
                </c:pt>
                <c:pt idx="135">
                  <c:v>7.64</c:v>
                </c:pt>
                <c:pt idx="136">
                  <c:v>7.8</c:v>
                </c:pt>
                <c:pt idx="137">
                  <c:v>8.1199999999999992</c:v>
                </c:pt>
                <c:pt idx="138">
                  <c:v>8.6199999999999992</c:v>
                </c:pt>
                <c:pt idx="139">
                  <c:v>8.9700000000000006</c:v>
                </c:pt>
                <c:pt idx="140">
                  <c:v>9.59</c:v>
                </c:pt>
                <c:pt idx="141">
                  <c:v>9.49</c:v>
                </c:pt>
                <c:pt idx="142">
                  <c:v>9.9700000000000006</c:v>
                </c:pt>
                <c:pt idx="143">
                  <c:v>10.19</c:v>
                </c:pt>
                <c:pt idx="144">
                  <c:v>10.38</c:v>
                </c:pt>
                <c:pt idx="145">
                  <c:v>10.71</c:v>
                </c:pt>
                <c:pt idx="146">
                  <c:v>11.03</c:v>
                </c:pt>
                <c:pt idx="147">
                  <c:v>11.39</c:v>
                </c:pt>
                <c:pt idx="148">
                  <c:v>11.39</c:v>
                </c:pt>
                <c:pt idx="149">
                  <c:v>11.25</c:v>
                </c:pt>
                <c:pt idx="150">
                  <c:v>11.68</c:v>
                </c:pt>
                <c:pt idx="151">
                  <c:v>11.32</c:v>
                </c:pt>
                <c:pt idx="152">
                  <c:v>11.65</c:v>
                </c:pt>
                <c:pt idx="153">
                  <c:v>11.7</c:v>
                </c:pt>
                <c:pt idx="154">
                  <c:v>12.06</c:v>
                </c:pt>
                <c:pt idx="155">
                  <c:v>12.04</c:v>
                </c:pt>
                <c:pt idx="156">
                  <c:v>11.92</c:v>
                </c:pt>
                <c:pt idx="157">
                  <c:v>11.72</c:v>
                </c:pt>
                <c:pt idx="158">
                  <c:v>11.82</c:v>
                </c:pt>
                <c:pt idx="159">
                  <c:v>11.83</c:v>
                </c:pt>
                <c:pt idx="160">
                  <c:v>11.83</c:v>
                </c:pt>
                <c:pt idx="161">
                  <c:v>12.05</c:v>
                </c:pt>
                <c:pt idx="162">
                  <c:v>11.87</c:v>
                </c:pt>
                <c:pt idx="163">
                  <c:v>11.98</c:v>
                </c:pt>
                <c:pt idx="164">
                  <c:v>11.41</c:v>
                </c:pt>
                <c:pt idx="165">
                  <c:v>11.38</c:v>
                </c:pt>
                <c:pt idx="166">
                  <c:v>11.08</c:v>
                </c:pt>
                <c:pt idx="167">
                  <c:v>11.08</c:v>
                </c:pt>
                <c:pt idx="168">
                  <c:v>11.03</c:v>
                </c:pt>
                <c:pt idx="169">
                  <c:v>10.81</c:v>
                </c:pt>
                <c:pt idx="170">
                  <c:v>10.62</c:v>
                </c:pt>
                <c:pt idx="171">
                  <c:v>10.38</c:v>
                </c:pt>
                <c:pt idx="172">
                  <c:v>10.01</c:v>
                </c:pt>
                <c:pt idx="173">
                  <c:v>9.7799999999999994</c:v>
                </c:pt>
                <c:pt idx="174">
                  <c:v>9.4600000000000009</c:v>
                </c:pt>
                <c:pt idx="175">
                  <c:v>9.34</c:v>
                </c:pt>
                <c:pt idx="176">
                  <c:v>9.4499999999999993</c:v>
                </c:pt>
                <c:pt idx="177">
                  <c:v>9.07</c:v>
                </c:pt>
                <c:pt idx="178">
                  <c:v>8.7799999999999994</c:v>
                </c:pt>
                <c:pt idx="179">
                  <c:v>8.61</c:v>
                </c:pt>
                <c:pt idx="180">
                  <c:v>8.6300000000000008</c:v>
                </c:pt>
                <c:pt idx="181">
                  <c:v>8.41</c:v>
                </c:pt>
                <c:pt idx="182">
                  <c:v>8.16</c:v>
                </c:pt>
                <c:pt idx="183">
                  <c:v>8.2799999999999994</c:v>
                </c:pt>
                <c:pt idx="184">
                  <c:v>8.3000000000000007</c:v>
                </c:pt>
                <c:pt idx="185">
                  <c:v>8.23</c:v>
                </c:pt>
                <c:pt idx="186">
                  <c:v>8.1</c:v>
                </c:pt>
                <c:pt idx="187">
                  <c:v>7.75</c:v>
                </c:pt>
                <c:pt idx="188">
                  <c:v>7.92</c:v>
                </c:pt>
                <c:pt idx="189">
                  <c:v>7.63</c:v>
                </c:pt>
                <c:pt idx="190">
                  <c:v>7.96</c:v>
                </c:pt>
                <c:pt idx="191">
                  <c:v>7.87</c:v>
                </c:pt>
                <c:pt idx="192">
                  <c:v>7.82</c:v>
                </c:pt>
                <c:pt idx="193">
                  <c:v>7.63</c:v>
                </c:pt>
                <c:pt idx="194">
                  <c:v>7.73</c:v>
                </c:pt>
                <c:pt idx="195">
                  <c:v>7.56</c:v>
                </c:pt>
                <c:pt idx="196">
                  <c:v>7.2</c:v>
                </c:pt>
                <c:pt idx="197">
                  <c:v>7.41</c:v>
                </c:pt>
                <c:pt idx="198">
                  <c:v>7.25</c:v>
                </c:pt>
                <c:pt idx="199">
                  <c:v>7.35</c:v>
                </c:pt>
                <c:pt idx="200">
                  <c:v>7.22</c:v>
                </c:pt>
                <c:pt idx="201">
                  <c:v>7.01</c:v>
                </c:pt>
                <c:pt idx="202">
                  <c:v>6.9</c:v>
                </c:pt>
                <c:pt idx="203">
                  <c:v>6.91</c:v>
                </c:pt>
                <c:pt idx="204">
                  <c:v>6.86</c:v>
                </c:pt>
                <c:pt idx="205">
                  <c:v>6.83</c:v>
                </c:pt>
                <c:pt idx="206">
                  <c:v>6.93</c:v>
                </c:pt>
                <c:pt idx="207">
                  <c:v>6.81</c:v>
                </c:pt>
                <c:pt idx="208">
                  <c:v>6.62</c:v>
                </c:pt>
                <c:pt idx="209">
                  <c:v>6.94</c:v>
                </c:pt>
                <c:pt idx="210">
                  <c:v>6.47</c:v>
                </c:pt>
                <c:pt idx="211">
                  <c:v>6.57</c:v>
                </c:pt>
                <c:pt idx="212">
                  <c:v>6.58</c:v>
                </c:pt>
                <c:pt idx="213">
                  <c:v>6.65</c:v>
                </c:pt>
                <c:pt idx="214">
                  <c:v>6.71</c:v>
                </c:pt>
                <c:pt idx="215">
                  <c:v>6.47</c:v>
                </c:pt>
                <c:pt idx="216">
                  <c:v>6.38</c:v>
                </c:pt>
                <c:pt idx="217">
                  <c:v>6.21</c:v>
                </c:pt>
                <c:pt idx="218">
                  <c:v>6</c:v>
                </c:pt>
                <c:pt idx="219">
                  <c:v>6.13</c:v>
                </c:pt>
                <c:pt idx="220">
                  <c:v>6.1</c:v>
                </c:pt>
                <c:pt idx="221">
                  <c:v>6</c:v>
                </c:pt>
                <c:pt idx="222">
                  <c:v>5.97</c:v>
                </c:pt>
                <c:pt idx="223">
                  <c:v>5.74</c:v>
                </c:pt>
                <c:pt idx="224">
                  <c:v>5.77</c:v>
                </c:pt>
                <c:pt idx="225">
                  <c:v>5.67</c:v>
                </c:pt>
                <c:pt idx="226">
                  <c:v>5.61</c:v>
                </c:pt>
                <c:pt idx="227">
                  <c:v>5.64</c:v>
                </c:pt>
                <c:pt idx="228">
                  <c:v>5.6</c:v>
                </c:pt>
                <c:pt idx="229">
                  <c:v>5.58</c:v>
                </c:pt>
                <c:pt idx="230">
                  <c:v>5.75</c:v>
                </c:pt>
                <c:pt idx="231">
                  <c:v>5.57</c:v>
                </c:pt>
                <c:pt idx="232">
                  <c:v>5.45</c:v>
                </c:pt>
                <c:pt idx="233">
                  <c:v>5.35</c:v>
                </c:pt>
                <c:pt idx="234">
                  <c:v>5.54</c:v>
                </c:pt>
                <c:pt idx="235">
                  <c:v>5.54</c:v>
                </c:pt>
                <c:pt idx="236">
                  <c:v>5.58</c:v>
                </c:pt>
                <c:pt idx="237">
                  <c:v>5.58</c:v>
                </c:pt>
                <c:pt idx="238">
                  <c:v>5.47</c:v>
                </c:pt>
                <c:pt idx="239">
                  <c:v>5.5</c:v>
                </c:pt>
                <c:pt idx="240">
                  <c:v>5.47</c:v>
                </c:pt>
                <c:pt idx="241">
                  <c:v>5.59</c:v>
                </c:pt>
                <c:pt idx="242">
                  <c:v>5.69</c:v>
                </c:pt>
                <c:pt idx="243">
                  <c:v>5.71</c:v>
                </c:pt>
                <c:pt idx="244">
                  <c:v>5.83</c:v>
                </c:pt>
                <c:pt idx="245">
                  <c:v>5.82</c:v>
                </c:pt>
                <c:pt idx="246">
                  <c:v>5.89</c:v>
                </c:pt>
                <c:pt idx="247">
                  <c:v>5.93</c:v>
                </c:pt>
                <c:pt idx="248">
                  <c:v>6.15</c:v>
                </c:pt>
                <c:pt idx="249">
                  <c:v>6.46</c:v>
                </c:pt>
                <c:pt idx="250">
                  <c:v>6.83</c:v>
                </c:pt>
                <c:pt idx="251">
                  <c:v>7.33</c:v>
                </c:pt>
                <c:pt idx="252">
                  <c:v>7.99</c:v>
                </c:pt>
                <c:pt idx="253">
                  <c:v>8.56</c:v>
                </c:pt>
                <c:pt idx="254">
                  <c:v>9.18</c:v>
                </c:pt>
                <c:pt idx="255">
                  <c:v>10.15</c:v>
                </c:pt>
                <c:pt idx="256">
                  <c:v>11.25</c:v>
                </c:pt>
                <c:pt idx="257">
                  <c:v>12.45</c:v>
                </c:pt>
                <c:pt idx="258">
                  <c:v>13.62</c:v>
                </c:pt>
                <c:pt idx="259">
                  <c:v>14.87</c:v>
                </c:pt>
                <c:pt idx="260">
                  <c:v>16.25</c:v>
                </c:pt>
                <c:pt idx="261">
                  <c:v>17.66</c:v>
                </c:pt>
                <c:pt idx="262">
                  <c:v>19.079999999999998</c:v>
                </c:pt>
                <c:pt idx="263">
                  <c:v>20.76</c:v>
                </c:pt>
                <c:pt idx="264">
                  <c:v>22.49</c:v>
                </c:pt>
                <c:pt idx="265">
                  <c:v>24.05</c:v>
                </c:pt>
                <c:pt idx="266">
                  <c:v>25.93</c:v>
                </c:pt>
                <c:pt idx="267">
                  <c:v>27.6</c:v>
                </c:pt>
                <c:pt idx="268">
                  <c:v>29.48</c:v>
                </c:pt>
                <c:pt idx="269">
                  <c:v>31.29</c:v>
                </c:pt>
                <c:pt idx="270">
                  <c:v>33.19</c:v>
                </c:pt>
                <c:pt idx="271">
                  <c:v>35.28</c:v>
                </c:pt>
                <c:pt idx="272">
                  <c:v>37.26</c:v>
                </c:pt>
                <c:pt idx="273">
                  <c:v>39.4</c:v>
                </c:pt>
                <c:pt idx="274">
                  <c:v>41.45</c:v>
                </c:pt>
                <c:pt idx="275">
                  <c:v>43.38</c:v>
                </c:pt>
                <c:pt idx="276">
                  <c:v>45.37</c:v>
                </c:pt>
                <c:pt idx="277">
                  <c:v>47.26</c:v>
                </c:pt>
                <c:pt idx="278">
                  <c:v>49.15</c:v>
                </c:pt>
                <c:pt idx="279">
                  <c:v>50.96</c:v>
                </c:pt>
                <c:pt idx="280">
                  <c:v>52.8</c:v>
                </c:pt>
                <c:pt idx="281">
                  <c:v>54.58</c:v>
                </c:pt>
                <c:pt idx="282">
                  <c:v>56.01</c:v>
                </c:pt>
                <c:pt idx="283">
                  <c:v>57.53</c:v>
                </c:pt>
                <c:pt idx="284">
                  <c:v>58.72</c:v>
                </c:pt>
                <c:pt idx="285">
                  <c:v>60.04</c:v>
                </c:pt>
                <c:pt idx="286">
                  <c:v>61.3</c:v>
                </c:pt>
                <c:pt idx="287">
                  <c:v>62.42</c:v>
                </c:pt>
                <c:pt idx="288">
                  <c:v>63.35</c:v>
                </c:pt>
                <c:pt idx="289">
                  <c:v>64.489999999999995</c:v>
                </c:pt>
                <c:pt idx="290">
                  <c:v>65.16</c:v>
                </c:pt>
                <c:pt idx="291">
                  <c:v>65.790000000000006</c:v>
                </c:pt>
                <c:pt idx="292">
                  <c:v>66.41</c:v>
                </c:pt>
                <c:pt idx="293">
                  <c:v>67</c:v>
                </c:pt>
                <c:pt idx="294">
                  <c:v>67.7</c:v>
                </c:pt>
                <c:pt idx="295">
                  <c:v>68.040000000000006</c:v>
                </c:pt>
                <c:pt idx="296">
                  <c:v>68.44</c:v>
                </c:pt>
                <c:pt idx="297">
                  <c:v>68.680000000000007</c:v>
                </c:pt>
                <c:pt idx="298">
                  <c:v>69.209999999999994</c:v>
                </c:pt>
                <c:pt idx="299">
                  <c:v>69.19</c:v>
                </c:pt>
                <c:pt idx="300">
                  <c:v>69.290000000000006</c:v>
                </c:pt>
                <c:pt idx="301">
                  <c:v>69.59</c:v>
                </c:pt>
                <c:pt idx="302">
                  <c:v>70.02</c:v>
                </c:pt>
                <c:pt idx="303">
                  <c:v>69.94</c:v>
                </c:pt>
                <c:pt idx="304">
                  <c:v>70.23</c:v>
                </c:pt>
                <c:pt idx="305">
                  <c:v>70.3</c:v>
                </c:pt>
                <c:pt idx="306">
                  <c:v>70.27</c:v>
                </c:pt>
                <c:pt idx="307">
                  <c:v>70.42</c:v>
                </c:pt>
                <c:pt idx="308">
                  <c:v>70.52</c:v>
                </c:pt>
                <c:pt idx="309">
                  <c:v>70.680000000000007</c:v>
                </c:pt>
                <c:pt idx="310">
                  <c:v>70.66</c:v>
                </c:pt>
                <c:pt idx="311">
                  <c:v>70.900000000000006</c:v>
                </c:pt>
                <c:pt idx="312">
                  <c:v>70.75</c:v>
                </c:pt>
                <c:pt idx="313">
                  <c:v>71.03</c:v>
                </c:pt>
                <c:pt idx="314">
                  <c:v>70.989999999999995</c:v>
                </c:pt>
                <c:pt idx="315">
                  <c:v>71.06</c:v>
                </c:pt>
                <c:pt idx="316">
                  <c:v>71.14</c:v>
                </c:pt>
                <c:pt idx="317">
                  <c:v>71.38</c:v>
                </c:pt>
                <c:pt idx="318">
                  <c:v>71.59</c:v>
                </c:pt>
                <c:pt idx="319">
                  <c:v>71.45</c:v>
                </c:pt>
                <c:pt idx="320">
                  <c:v>71.540000000000006</c:v>
                </c:pt>
                <c:pt idx="321">
                  <c:v>71.5</c:v>
                </c:pt>
                <c:pt idx="322">
                  <c:v>71.42</c:v>
                </c:pt>
                <c:pt idx="323">
                  <c:v>71.62</c:v>
                </c:pt>
                <c:pt idx="324">
                  <c:v>71.73</c:v>
                </c:pt>
                <c:pt idx="325">
                  <c:v>71.91</c:v>
                </c:pt>
                <c:pt idx="326">
                  <c:v>72.09</c:v>
                </c:pt>
                <c:pt idx="327">
                  <c:v>72.3</c:v>
                </c:pt>
                <c:pt idx="328">
                  <c:v>72.03</c:v>
                </c:pt>
                <c:pt idx="329">
                  <c:v>72.22</c:v>
                </c:pt>
                <c:pt idx="330">
                  <c:v>72.13</c:v>
                </c:pt>
                <c:pt idx="331">
                  <c:v>72.319999999999993</c:v>
                </c:pt>
                <c:pt idx="332">
                  <c:v>72.290000000000006</c:v>
                </c:pt>
                <c:pt idx="333">
                  <c:v>72.62</c:v>
                </c:pt>
                <c:pt idx="334">
                  <c:v>72.47</c:v>
                </c:pt>
                <c:pt idx="335">
                  <c:v>72.67</c:v>
                </c:pt>
                <c:pt idx="336">
                  <c:v>72.67</c:v>
                </c:pt>
                <c:pt idx="337">
                  <c:v>72.459999999999994</c:v>
                </c:pt>
                <c:pt idx="338">
                  <c:v>72.72</c:v>
                </c:pt>
                <c:pt idx="339">
                  <c:v>72.97</c:v>
                </c:pt>
                <c:pt idx="340">
                  <c:v>72.959999999999994</c:v>
                </c:pt>
                <c:pt idx="341">
                  <c:v>72.709999999999994</c:v>
                </c:pt>
                <c:pt idx="342">
                  <c:v>73</c:v>
                </c:pt>
                <c:pt idx="343">
                  <c:v>73.099999999999994</c:v>
                </c:pt>
                <c:pt idx="344">
                  <c:v>72.97</c:v>
                </c:pt>
                <c:pt idx="345">
                  <c:v>72.8</c:v>
                </c:pt>
                <c:pt idx="346">
                  <c:v>72.98</c:v>
                </c:pt>
                <c:pt idx="347">
                  <c:v>73.14</c:v>
                </c:pt>
                <c:pt idx="348">
                  <c:v>73.3</c:v>
                </c:pt>
                <c:pt idx="349">
                  <c:v>73.31</c:v>
                </c:pt>
                <c:pt idx="350">
                  <c:v>73.44</c:v>
                </c:pt>
                <c:pt idx="351">
                  <c:v>73.42</c:v>
                </c:pt>
                <c:pt idx="352">
                  <c:v>73.23</c:v>
                </c:pt>
                <c:pt idx="353">
                  <c:v>73.17</c:v>
                </c:pt>
                <c:pt idx="354">
                  <c:v>73.3</c:v>
                </c:pt>
                <c:pt idx="355">
                  <c:v>73.42</c:v>
                </c:pt>
                <c:pt idx="356">
                  <c:v>73.8</c:v>
                </c:pt>
                <c:pt idx="357">
                  <c:v>73.72</c:v>
                </c:pt>
                <c:pt idx="358">
                  <c:v>73.61</c:v>
                </c:pt>
                <c:pt idx="359">
                  <c:v>73.75</c:v>
                </c:pt>
                <c:pt idx="360">
                  <c:v>73.61</c:v>
                </c:pt>
                <c:pt idx="361">
                  <c:v>73.62</c:v>
                </c:pt>
                <c:pt idx="362">
                  <c:v>73.48</c:v>
                </c:pt>
                <c:pt idx="363">
                  <c:v>73.7</c:v>
                </c:pt>
                <c:pt idx="364">
                  <c:v>73.78</c:v>
                </c:pt>
                <c:pt idx="365">
                  <c:v>73.94</c:v>
                </c:pt>
                <c:pt idx="366">
                  <c:v>74.02</c:v>
                </c:pt>
                <c:pt idx="367">
                  <c:v>73.7</c:v>
                </c:pt>
                <c:pt idx="368">
                  <c:v>74.06</c:v>
                </c:pt>
                <c:pt idx="369">
                  <c:v>74.150000000000006</c:v>
                </c:pt>
                <c:pt idx="370">
                  <c:v>74.2</c:v>
                </c:pt>
                <c:pt idx="371">
                  <c:v>74.22</c:v>
                </c:pt>
                <c:pt idx="372">
                  <c:v>74.17</c:v>
                </c:pt>
                <c:pt idx="373">
                  <c:v>73.930000000000007</c:v>
                </c:pt>
                <c:pt idx="374">
                  <c:v>74.069999999999993</c:v>
                </c:pt>
                <c:pt idx="375">
                  <c:v>73.89</c:v>
                </c:pt>
                <c:pt idx="376">
                  <c:v>74.260000000000005</c:v>
                </c:pt>
                <c:pt idx="377">
                  <c:v>74.22</c:v>
                </c:pt>
                <c:pt idx="378">
                  <c:v>74.52</c:v>
                </c:pt>
                <c:pt idx="379">
                  <c:v>74.17</c:v>
                </c:pt>
                <c:pt idx="380">
                  <c:v>73.92</c:v>
                </c:pt>
                <c:pt idx="381">
                  <c:v>74.069999999999993</c:v>
                </c:pt>
                <c:pt idx="382">
                  <c:v>74.099999999999994</c:v>
                </c:pt>
                <c:pt idx="383">
                  <c:v>74.23</c:v>
                </c:pt>
                <c:pt idx="384">
                  <c:v>74.31</c:v>
                </c:pt>
                <c:pt idx="385">
                  <c:v>74.2</c:v>
                </c:pt>
                <c:pt idx="386">
                  <c:v>74.58</c:v>
                </c:pt>
                <c:pt idx="387">
                  <c:v>74.430000000000007</c:v>
                </c:pt>
                <c:pt idx="388">
                  <c:v>74.150000000000006</c:v>
                </c:pt>
                <c:pt idx="389">
                  <c:v>73.959999999999994</c:v>
                </c:pt>
                <c:pt idx="390">
                  <c:v>74.06</c:v>
                </c:pt>
                <c:pt idx="391">
                  <c:v>74.069999999999993</c:v>
                </c:pt>
                <c:pt idx="392">
                  <c:v>74.23</c:v>
                </c:pt>
                <c:pt idx="393">
                  <c:v>74.37</c:v>
                </c:pt>
                <c:pt idx="394">
                  <c:v>74.290000000000006</c:v>
                </c:pt>
                <c:pt idx="395">
                  <c:v>74.23</c:v>
                </c:pt>
                <c:pt idx="396">
                  <c:v>74.239999999999995</c:v>
                </c:pt>
                <c:pt idx="397">
                  <c:v>73.430000000000007</c:v>
                </c:pt>
                <c:pt idx="398">
                  <c:v>73.66</c:v>
                </c:pt>
                <c:pt idx="399">
                  <c:v>73.83</c:v>
                </c:pt>
                <c:pt idx="400">
                  <c:v>73.56</c:v>
                </c:pt>
                <c:pt idx="401">
                  <c:v>73.45</c:v>
                </c:pt>
                <c:pt idx="402">
                  <c:v>73.58</c:v>
                </c:pt>
                <c:pt idx="403">
                  <c:v>73.56</c:v>
                </c:pt>
                <c:pt idx="404">
                  <c:v>72.89</c:v>
                </c:pt>
                <c:pt idx="405">
                  <c:v>72.84</c:v>
                </c:pt>
                <c:pt idx="406">
                  <c:v>73</c:v>
                </c:pt>
                <c:pt idx="407">
                  <c:v>72.42</c:v>
                </c:pt>
                <c:pt idx="408">
                  <c:v>72.91</c:v>
                </c:pt>
                <c:pt idx="409">
                  <c:v>72.83</c:v>
                </c:pt>
                <c:pt idx="410">
                  <c:v>72.290000000000006</c:v>
                </c:pt>
                <c:pt idx="411">
                  <c:v>71.98</c:v>
                </c:pt>
                <c:pt idx="412">
                  <c:v>71.73</c:v>
                </c:pt>
                <c:pt idx="413">
                  <c:v>71.67</c:v>
                </c:pt>
                <c:pt idx="414">
                  <c:v>71.430000000000007</c:v>
                </c:pt>
                <c:pt idx="415">
                  <c:v>71.64</c:v>
                </c:pt>
                <c:pt idx="416">
                  <c:v>70.73</c:v>
                </c:pt>
                <c:pt idx="417">
                  <c:v>70.290000000000006</c:v>
                </c:pt>
                <c:pt idx="418">
                  <c:v>70.209999999999994</c:v>
                </c:pt>
                <c:pt idx="419">
                  <c:v>69.58</c:v>
                </c:pt>
                <c:pt idx="420">
                  <c:v>70.069999999999993</c:v>
                </c:pt>
                <c:pt idx="421">
                  <c:v>69.66</c:v>
                </c:pt>
                <c:pt idx="422">
                  <c:v>70.67</c:v>
                </c:pt>
                <c:pt idx="423">
                  <c:v>70.67</c:v>
                </c:pt>
                <c:pt idx="424">
                  <c:v>69.040000000000006</c:v>
                </c:pt>
                <c:pt idx="425">
                  <c:v>68.17</c:v>
                </c:pt>
                <c:pt idx="426">
                  <c:v>67.88</c:v>
                </c:pt>
                <c:pt idx="427">
                  <c:v>67.790000000000006</c:v>
                </c:pt>
                <c:pt idx="428">
                  <c:v>69.37</c:v>
                </c:pt>
                <c:pt idx="429">
                  <c:v>68.17</c:v>
                </c:pt>
                <c:pt idx="430">
                  <c:v>68.05</c:v>
                </c:pt>
                <c:pt idx="431">
                  <c:v>68.790000000000006</c:v>
                </c:pt>
                <c:pt idx="432">
                  <c:v>68.14</c:v>
                </c:pt>
                <c:pt idx="433">
                  <c:v>67.150000000000006</c:v>
                </c:pt>
                <c:pt idx="434">
                  <c:v>66.48</c:v>
                </c:pt>
                <c:pt idx="435">
                  <c:v>66.77</c:v>
                </c:pt>
                <c:pt idx="436">
                  <c:v>67.78</c:v>
                </c:pt>
                <c:pt idx="437">
                  <c:v>69.34</c:v>
                </c:pt>
                <c:pt idx="438">
                  <c:v>67.819999999999993</c:v>
                </c:pt>
                <c:pt idx="439">
                  <c:v>68.849999999999994</c:v>
                </c:pt>
                <c:pt idx="440">
                  <c:v>68.06</c:v>
                </c:pt>
                <c:pt idx="441">
                  <c:v>68.040000000000006</c:v>
                </c:pt>
                <c:pt idx="442">
                  <c:v>67.16</c:v>
                </c:pt>
                <c:pt idx="443">
                  <c:v>67.19</c:v>
                </c:pt>
                <c:pt idx="444">
                  <c:v>68.23</c:v>
                </c:pt>
                <c:pt idx="445">
                  <c:v>68.98</c:v>
                </c:pt>
                <c:pt idx="446">
                  <c:v>68.400000000000006</c:v>
                </c:pt>
                <c:pt idx="447">
                  <c:v>68.69</c:v>
                </c:pt>
                <c:pt idx="448">
                  <c:v>68.099999999999994</c:v>
                </c:pt>
                <c:pt idx="449">
                  <c:v>70.599999999999994</c:v>
                </c:pt>
                <c:pt idx="450">
                  <c:v>71.41</c:v>
                </c:pt>
                <c:pt idx="451">
                  <c:v>71.31</c:v>
                </c:pt>
                <c:pt idx="452">
                  <c:v>73.17</c:v>
                </c:pt>
                <c:pt idx="453">
                  <c:v>73.2</c:v>
                </c:pt>
                <c:pt idx="454">
                  <c:v>72.650000000000006</c:v>
                </c:pt>
                <c:pt idx="455">
                  <c:v>71.03</c:v>
                </c:pt>
                <c:pt idx="456">
                  <c:v>67.47</c:v>
                </c:pt>
                <c:pt idx="457">
                  <c:v>63.88</c:v>
                </c:pt>
                <c:pt idx="458">
                  <c:v>64.39</c:v>
                </c:pt>
                <c:pt idx="459">
                  <c:v>62.56</c:v>
                </c:pt>
                <c:pt idx="460">
                  <c:v>62.18</c:v>
                </c:pt>
                <c:pt idx="461">
                  <c:v>61.63</c:v>
                </c:pt>
                <c:pt idx="462">
                  <c:v>61.87</c:v>
                </c:pt>
                <c:pt idx="463">
                  <c:v>61.27</c:v>
                </c:pt>
                <c:pt idx="464">
                  <c:v>61.14</c:v>
                </c:pt>
                <c:pt idx="465">
                  <c:v>60.99</c:v>
                </c:pt>
                <c:pt idx="466">
                  <c:v>60.16</c:v>
                </c:pt>
                <c:pt idx="467">
                  <c:v>58.47</c:v>
                </c:pt>
                <c:pt idx="468">
                  <c:v>55.86</c:v>
                </c:pt>
                <c:pt idx="469">
                  <c:v>52.49</c:v>
                </c:pt>
                <c:pt idx="470">
                  <c:v>48.75</c:v>
                </c:pt>
                <c:pt idx="471">
                  <c:v>44.86</c:v>
                </c:pt>
                <c:pt idx="472">
                  <c:v>39.729999999999997</c:v>
                </c:pt>
                <c:pt idx="473">
                  <c:v>32.53</c:v>
                </c:pt>
                <c:pt idx="474">
                  <c:v>27</c:v>
                </c:pt>
                <c:pt idx="475">
                  <c:v>21.48</c:v>
                </c:pt>
                <c:pt idx="476">
                  <c:v>18.54</c:v>
                </c:pt>
                <c:pt idx="477">
                  <c:v>17.350000000000001</c:v>
                </c:pt>
                <c:pt idx="478">
                  <c:v>16.87</c:v>
                </c:pt>
                <c:pt idx="479">
                  <c:v>16.940000000000001</c:v>
                </c:pt>
                <c:pt idx="480">
                  <c:v>17.91</c:v>
                </c:pt>
                <c:pt idx="481">
                  <c:v>19.25</c:v>
                </c:pt>
                <c:pt idx="482">
                  <c:v>20.9</c:v>
                </c:pt>
                <c:pt idx="483">
                  <c:v>22.59</c:v>
                </c:pt>
                <c:pt idx="484">
                  <c:v>24.48</c:v>
                </c:pt>
                <c:pt idx="485">
                  <c:v>26.06</c:v>
                </c:pt>
                <c:pt idx="486">
                  <c:v>27.37</c:v>
                </c:pt>
                <c:pt idx="487">
                  <c:v>28.41</c:v>
                </c:pt>
                <c:pt idx="488">
                  <c:v>29.28</c:v>
                </c:pt>
                <c:pt idx="489">
                  <c:v>30.07</c:v>
                </c:pt>
                <c:pt idx="490">
                  <c:v>33.200000000000003</c:v>
                </c:pt>
                <c:pt idx="491">
                  <c:v>33.729999999999997</c:v>
                </c:pt>
                <c:pt idx="492">
                  <c:v>34.5</c:v>
                </c:pt>
                <c:pt idx="493">
                  <c:v>34.659999999999997</c:v>
                </c:pt>
                <c:pt idx="494">
                  <c:v>34.32</c:v>
                </c:pt>
                <c:pt idx="495">
                  <c:v>33.31</c:v>
                </c:pt>
                <c:pt idx="496">
                  <c:v>32.47</c:v>
                </c:pt>
                <c:pt idx="497">
                  <c:v>31.9</c:v>
                </c:pt>
                <c:pt idx="498">
                  <c:v>31.25</c:v>
                </c:pt>
                <c:pt idx="499">
                  <c:v>30.48</c:v>
                </c:pt>
                <c:pt idx="500">
                  <c:v>29.69</c:v>
                </c:pt>
                <c:pt idx="501">
                  <c:v>28.87</c:v>
                </c:pt>
                <c:pt idx="502">
                  <c:v>28.23</c:v>
                </c:pt>
                <c:pt idx="503">
                  <c:v>27.98</c:v>
                </c:pt>
                <c:pt idx="504">
                  <c:v>27.79</c:v>
                </c:pt>
                <c:pt idx="505">
                  <c:v>27.47</c:v>
                </c:pt>
                <c:pt idx="506">
                  <c:v>29.13</c:v>
                </c:pt>
                <c:pt idx="507">
                  <c:v>27.69</c:v>
                </c:pt>
                <c:pt idx="508">
                  <c:v>25.28</c:v>
                </c:pt>
                <c:pt idx="509">
                  <c:v>21.61</c:v>
                </c:pt>
                <c:pt idx="510">
                  <c:v>16.91</c:v>
                </c:pt>
                <c:pt idx="511">
                  <c:v>13.4</c:v>
                </c:pt>
                <c:pt idx="512">
                  <c:v>11.75</c:v>
                </c:pt>
                <c:pt idx="513">
                  <c:v>11</c:v>
                </c:pt>
                <c:pt idx="514">
                  <c:v>10.46</c:v>
                </c:pt>
                <c:pt idx="515">
                  <c:v>10.08</c:v>
                </c:pt>
                <c:pt idx="516">
                  <c:v>10.28</c:v>
                </c:pt>
                <c:pt idx="517">
                  <c:v>10.71</c:v>
                </c:pt>
                <c:pt idx="518">
                  <c:v>11.18</c:v>
                </c:pt>
                <c:pt idx="519">
                  <c:v>11.33</c:v>
                </c:pt>
                <c:pt idx="520">
                  <c:v>11.79</c:v>
                </c:pt>
                <c:pt idx="521">
                  <c:v>12.4</c:v>
                </c:pt>
                <c:pt idx="522">
                  <c:v>13.63</c:v>
                </c:pt>
                <c:pt idx="523">
                  <c:v>13.8</c:v>
                </c:pt>
                <c:pt idx="524">
                  <c:v>14.42</c:v>
                </c:pt>
                <c:pt idx="525">
                  <c:v>14</c:v>
                </c:pt>
                <c:pt idx="526">
                  <c:v>14.79</c:v>
                </c:pt>
                <c:pt idx="527">
                  <c:v>14.84</c:v>
                </c:pt>
                <c:pt idx="528">
                  <c:v>15.66</c:v>
                </c:pt>
                <c:pt idx="529">
                  <c:v>15.81</c:v>
                </c:pt>
                <c:pt idx="530">
                  <c:v>16.309999999999999</c:v>
                </c:pt>
                <c:pt idx="531">
                  <c:v>16.39</c:v>
                </c:pt>
                <c:pt idx="532">
                  <c:v>16.37</c:v>
                </c:pt>
                <c:pt idx="533">
                  <c:v>15.8</c:v>
                </c:pt>
                <c:pt idx="534">
                  <c:v>18.04</c:v>
                </c:pt>
                <c:pt idx="535">
                  <c:v>17.21</c:v>
                </c:pt>
                <c:pt idx="536">
                  <c:v>16.899999999999999</c:v>
                </c:pt>
                <c:pt idx="537">
                  <c:v>17.68</c:v>
                </c:pt>
                <c:pt idx="538">
                  <c:v>19.79</c:v>
                </c:pt>
                <c:pt idx="539">
                  <c:v>18.21</c:v>
                </c:pt>
                <c:pt idx="540">
                  <c:v>17.86</c:v>
                </c:pt>
                <c:pt idx="541">
                  <c:v>15.82</c:v>
                </c:pt>
                <c:pt idx="542">
                  <c:v>16.989999999999998</c:v>
                </c:pt>
                <c:pt idx="543">
                  <c:v>16.36</c:v>
                </c:pt>
                <c:pt idx="544">
                  <c:v>15.07</c:v>
                </c:pt>
                <c:pt idx="545">
                  <c:v>15.18</c:v>
                </c:pt>
                <c:pt idx="546">
                  <c:v>14.01</c:v>
                </c:pt>
                <c:pt idx="547">
                  <c:v>13.57</c:v>
                </c:pt>
                <c:pt idx="548">
                  <c:v>13.4</c:v>
                </c:pt>
                <c:pt idx="549">
                  <c:v>12.75</c:v>
                </c:pt>
                <c:pt idx="550">
                  <c:v>13.1</c:v>
                </c:pt>
                <c:pt idx="551">
                  <c:v>13.56</c:v>
                </c:pt>
                <c:pt idx="552">
                  <c:v>13.1</c:v>
                </c:pt>
                <c:pt idx="553">
                  <c:v>11.14</c:v>
                </c:pt>
                <c:pt idx="554">
                  <c:v>13.21</c:v>
                </c:pt>
                <c:pt idx="555">
                  <c:v>12.92</c:v>
                </c:pt>
                <c:pt idx="556">
                  <c:v>11.06</c:v>
                </c:pt>
                <c:pt idx="557">
                  <c:v>11.17</c:v>
                </c:pt>
                <c:pt idx="558">
                  <c:v>11.45</c:v>
                </c:pt>
                <c:pt idx="559">
                  <c:v>10.64</c:v>
                </c:pt>
                <c:pt idx="560">
                  <c:v>10.050000000000001</c:v>
                </c:pt>
                <c:pt idx="561">
                  <c:v>10.82</c:v>
                </c:pt>
                <c:pt idx="562">
                  <c:v>10.9</c:v>
                </c:pt>
                <c:pt idx="563">
                  <c:v>8.56</c:v>
                </c:pt>
                <c:pt idx="564">
                  <c:v>11.43</c:v>
                </c:pt>
                <c:pt idx="565">
                  <c:v>8.92</c:v>
                </c:pt>
                <c:pt idx="566">
                  <c:v>10.55</c:v>
                </c:pt>
                <c:pt idx="567">
                  <c:v>11.44</c:v>
                </c:pt>
                <c:pt idx="568">
                  <c:v>14.57</c:v>
                </c:pt>
              </c:numCache>
            </c:numRef>
          </c:yVal>
          <c:smooth val="1"/>
        </c:ser>
        <c:ser>
          <c:idx val="14"/>
          <c:order val="14"/>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(1)'!$P$4:$P$572</c:f>
              <c:numCache>
                <c:formatCode>General</c:formatCode>
                <c:ptCount val="569"/>
                <c:pt idx="0">
                  <c:v>35</c:v>
                </c:pt>
                <c:pt idx="1">
                  <c:v>56</c:v>
                </c:pt>
                <c:pt idx="2">
                  <c:v>22.5</c:v>
                </c:pt>
                <c:pt idx="3">
                  <c:v>39.5</c:v>
                </c:pt>
                <c:pt idx="4">
                  <c:v>32</c:v>
                </c:pt>
                <c:pt idx="5">
                  <c:v>42.33</c:v>
                </c:pt>
                <c:pt idx="6">
                  <c:v>48.33</c:v>
                </c:pt>
                <c:pt idx="7">
                  <c:v>31.86</c:v>
                </c:pt>
                <c:pt idx="8">
                  <c:v>25.8</c:v>
                </c:pt>
                <c:pt idx="9">
                  <c:v>59.09</c:v>
                </c:pt>
                <c:pt idx="10">
                  <c:v>36.75</c:v>
                </c:pt>
                <c:pt idx="11">
                  <c:v>28.5</c:v>
                </c:pt>
                <c:pt idx="12">
                  <c:v>44.08</c:v>
                </c:pt>
                <c:pt idx="13">
                  <c:v>28.22</c:v>
                </c:pt>
                <c:pt idx="14">
                  <c:v>47.58</c:v>
                </c:pt>
                <c:pt idx="15">
                  <c:v>25.64</c:v>
                </c:pt>
                <c:pt idx="16">
                  <c:v>29.38</c:v>
                </c:pt>
                <c:pt idx="17">
                  <c:v>25.63</c:v>
                </c:pt>
                <c:pt idx="18">
                  <c:v>37.369999999999997</c:v>
                </c:pt>
                <c:pt idx="19">
                  <c:v>46.01</c:v>
                </c:pt>
                <c:pt idx="20">
                  <c:v>35.840000000000003</c:v>
                </c:pt>
                <c:pt idx="21">
                  <c:v>39.11</c:v>
                </c:pt>
                <c:pt idx="22">
                  <c:v>40.130000000000003</c:v>
                </c:pt>
                <c:pt idx="23">
                  <c:v>19.75</c:v>
                </c:pt>
                <c:pt idx="24">
                  <c:v>29.03</c:v>
                </c:pt>
                <c:pt idx="25">
                  <c:v>22.42</c:v>
                </c:pt>
                <c:pt idx="26">
                  <c:v>18.13</c:v>
                </c:pt>
                <c:pt idx="27">
                  <c:v>29.63</c:v>
                </c:pt>
                <c:pt idx="28">
                  <c:v>35.130000000000003</c:v>
                </c:pt>
                <c:pt idx="29">
                  <c:v>44.21</c:v>
                </c:pt>
                <c:pt idx="30">
                  <c:v>24.38</c:v>
                </c:pt>
                <c:pt idx="31">
                  <c:v>25.11</c:v>
                </c:pt>
                <c:pt idx="32">
                  <c:v>19.7</c:v>
                </c:pt>
                <c:pt idx="33">
                  <c:v>26.12</c:v>
                </c:pt>
                <c:pt idx="34">
                  <c:v>18.8</c:v>
                </c:pt>
                <c:pt idx="35">
                  <c:v>34.479999999999997</c:v>
                </c:pt>
                <c:pt idx="36">
                  <c:v>38.17</c:v>
                </c:pt>
                <c:pt idx="37">
                  <c:v>37.54</c:v>
                </c:pt>
                <c:pt idx="38">
                  <c:v>24.06</c:v>
                </c:pt>
                <c:pt idx="39">
                  <c:v>19.84</c:v>
                </c:pt>
                <c:pt idx="40">
                  <c:v>27.05</c:v>
                </c:pt>
                <c:pt idx="41">
                  <c:v>19.64</c:v>
                </c:pt>
                <c:pt idx="42">
                  <c:v>20.54</c:v>
                </c:pt>
                <c:pt idx="43">
                  <c:v>24.07</c:v>
                </c:pt>
                <c:pt idx="44">
                  <c:v>30.28</c:v>
                </c:pt>
                <c:pt idx="45">
                  <c:v>14.47</c:v>
                </c:pt>
                <c:pt idx="46">
                  <c:v>16.29</c:v>
                </c:pt>
                <c:pt idx="47">
                  <c:v>19.350000000000001</c:v>
                </c:pt>
                <c:pt idx="48">
                  <c:v>6.95</c:v>
                </c:pt>
                <c:pt idx="49">
                  <c:v>15.7</c:v>
                </c:pt>
                <c:pt idx="50">
                  <c:v>20.93</c:v>
                </c:pt>
                <c:pt idx="51">
                  <c:v>14.33</c:v>
                </c:pt>
                <c:pt idx="52">
                  <c:v>12.59</c:v>
                </c:pt>
                <c:pt idx="53">
                  <c:v>6.77</c:v>
                </c:pt>
                <c:pt idx="54">
                  <c:v>13.87</c:v>
                </c:pt>
                <c:pt idx="55">
                  <c:v>9.81</c:v>
                </c:pt>
                <c:pt idx="56">
                  <c:v>14.63</c:v>
                </c:pt>
                <c:pt idx="57">
                  <c:v>14.03</c:v>
                </c:pt>
                <c:pt idx="58">
                  <c:v>13.31</c:v>
                </c:pt>
                <c:pt idx="59">
                  <c:v>11.09</c:v>
                </c:pt>
                <c:pt idx="60">
                  <c:v>7.85</c:v>
                </c:pt>
                <c:pt idx="61">
                  <c:v>7.51</c:v>
                </c:pt>
                <c:pt idx="62">
                  <c:v>10.67</c:v>
                </c:pt>
                <c:pt idx="63">
                  <c:v>9.58</c:v>
                </c:pt>
                <c:pt idx="64">
                  <c:v>10.210000000000001</c:v>
                </c:pt>
                <c:pt idx="65">
                  <c:v>11.06</c:v>
                </c:pt>
                <c:pt idx="66">
                  <c:v>9.3800000000000008</c:v>
                </c:pt>
                <c:pt idx="67">
                  <c:v>6.64</c:v>
                </c:pt>
                <c:pt idx="68">
                  <c:v>9.3699999999999992</c:v>
                </c:pt>
                <c:pt idx="69">
                  <c:v>5.64</c:v>
                </c:pt>
                <c:pt idx="70">
                  <c:v>5.52</c:v>
                </c:pt>
                <c:pt idx="71">
                  <c:v>11.57</c:v>
                </c:pt>
                <c:pt idx="72">
                  <c:v>7.99</c:v>
                </c:pt>
                <c:pt idx="73">
                  <c:v>10.23</c:v>
                </c:pt>
                <c:pt idx="74">
                  <c:v>6.63</c:v>
                </c:pt>
                <c:pt idx="75">
                  <c:v>6.96</c:v>
                </c:pt>
                <c:pt idx="76">
                  <c:v>7.54</c:v>
                </c:pt>
                <c:pt idx="77">
                  <c:v>6.67</c:v>
                </c:pt>
                <c:pt idx="78">
                  <c:v>7.67</c:v>
                </c:pt>
                <c:pt idx="79">
                  <c:v>7.51</c:v>
                </c:pt>
                <c:pt idx="80">
                  <c:v>8.77</c:v>
                </c:pt>
                <c:pt idx="81">
                  <c:v>7.65</c:v>
                </c:pt>
                <c:pt idx="82">
                  <c:v>6.49</c:v>
                </c:pt>
                <c:pt idx="83">
                  <c:v>6.53</c:v>
                </c:pt>
                <c:pt idx="84">
                  <c:v>6.79</c:v>
                </c:pt>
                <c:pt idx="85">
                  <c:v>6.89</c:v>
                </c:pt>
                <c:pt idx="86">
                  <c:v>7.97</c:v>
                </c:pt>
                <c:pt idx="87">
                  <c:v>6.06</c:v>
                </c:pt>
                <c:pt idx="88">
                  <c:v>6.93</c:v>
                </c:pt>
                <c:pt idx="89">
                  <c:v>5.57</c:v>
                </c:pt>
                <c:pt idx="90">
                  <c:v>5.92</c:v>
                </c:pt>
                <c:pt idx="91">
                  <c:v>5.63</c:v>
                </c:pt>
                <c:pt idx="92">
                  <c:v>6.68</c:v>
                </c:pt>
                <c:pt idx="93">
                  <c:v>6.5</c:v>
                </c:pt>
                <c:pt idx="94">
                  <c:v>6.24</c:v>
                </c:pt>
                <c:pt idx="95">
                  <c:v>6.26</c:v>
                </c:pt>
                <c:pt idx="96">
                  <c:v>5.03</c:v>
                </c:pt>
                <c:pt idx="97">
                  <c:v>5.49</c:v>
                </c:pt>
                <c:pt idx="98">
                  <c:v>5.19</c:v>
                </c:pt>
                <c:pt idx="99">
                  <c:v>5.72</c:v>
                </c:pt>
                <c:pt idx="100">
                  <c:v>5.61</c:v>
                </c:pt>
                <c:pt idx="101">
                  <c:v>6.19</c:v>
                </c:pt>
                <c:pt idx="102">
                  <c:v>5.81</c:v>
                </c:pt>
                <c:pt idx="103">
                  <c:v>5.58</c:v>
                </c:pt>
                <c:pt idx="104">
                  <c:v>5.2</c:v>
                </c:pt>
                <c:pt idx="105">
                  <c:v>5.15</c:v>
                </c:pt>
                <c:pt idx="106">
                  <c:v>5.26</c:v>
                </c:pt>
                <c:pt idx="107">
                  <c:v>5.45</c:v>
                </c:pt>
                <c:pt idx="108">
                  <c:v>5.8</c:v>
                </c:pt>
                <c:pt idx="109">
                  <c:v>5.09</c:v>
                </c:pt>
                <c:pt idx="110">
                  <c:v>5.53</c:v>
                </c:pt>
                <c:pt idx="111">
                  <c:v>4.92</c:v>
                </c:pt>
                <c:pt idx="112">
                  <c:v>5.43</c:v>
                </c:pt>
                <c:pt idx="113">
                  <c:v>5.27</c:v>
                </c:pt>
                <c:pt idx="114">
                  <c:v>5.62</c:v>
                </c:pt>
                <c:pt idx="115">
                  <c:v>5.89</c:v>
                </c:pt>
                <c:pt idx="116">
                  <c:v>5.18</c:v>
                </c:pt>
                <c:pt idx="117">
                  <c:v>5.58</c:v>
                </c:pt>
                <c:pt idx="118">
                  <c:v>5.6</c:v>
                </c:pt>
                <c:pt idx="119">
                  <c:v>4.5599999999999996</c:v>
                </c:pt>
                <c:pt idx="120">
                  <c:v>4.97</c:v>
                </c:pt>
                <c:pt idx="121">
                  <c:v>5.25</c:v>
                </c:pt>
                <c:pt idx="122">
                  <c:v>5</c:v>
                </c:pt>
                <c:pt idx="123">
                  <c:v>5.79</c:v>
                </c:pt>
                <c:pt idx="124">
                  <c:v>5.25</c:v>
                </c:pt>
                <c:pt idx="125">
                  <c:v>5.2</c:v>
                </c:pt>
                <c:pt idx="126">
                  <c:v>5.36</c:v>
                </c:pt>
                <c:pt idx="127">
                  <c:v>5.18</c:v>
                </c:pt>
                <c:pt idx="128">
                  <c:v>5.41</c:v>
                </c:pt>
                <c:pt idx="129">
                  <c:v>5.8</c:v>
                </c:pt>
                <c:pt idx="130">
                  <c:v>6.06</c:v>
                </c:pt>
                <c:pt idx="131">
                  <c:v>5.54</c:v>
                </c:pt>
                <c:pt idx="132">
                  <c:v>6.01</c:v>
                </c:pt>
                <c:pt idx="133">
                  <c:v>5.95</c:v>
                </c:pt>
                <c:pt idx="134">
                  <c:v>6.31</c:v>
                </c:pt>
                <c:pt idx="135">
                  <c:v>6.63</c:v>
                </c:pt>
                <c:pt idx="136">
                  <c:v>7.14</c:v>
                </c:pt>
                <c:pt idx="137">
                  <c:v>7.17</c:v>
                </c:pt>
                <c:pt idx="138">
                  <c:v>7.9</c:v>
                </c:pt>
                <c:pt idx="139">
                  <c:v>7.98</c:v>
                </c:pt>
                <c:pt idx="140">
                  <c:v>8.2799999999999994</c:v>
                </c:pt>
                <c:pt idx="141">
                  <c:v>8.7899999999999991</c:v>
                </c:pt>
                <c:pt idx="142">
                  <c:v>9.1199999999999992</c:v>
                </c:pt>
                <c:pt idx="143">
                  <c:v>9.57</c:v>
                </c:pt>
                <c:pt idx="144">
                  <c:v>9.82</c:v>
                </c:pt>
                <c:pt idx="145">
                  <c:v>10.19</c:v>
                </c:pt>
                <c:pt idx="146">
                  <c:v>10.25</c:v>
                </c:pt>
                <c:pt idx="147">
                  <c:v>10.72</c:v>
                </c:pt>
                <c:pt idx="148">
                  <c:v>10.73</c:v>
                </c:pt>
                <c:pt idx="149">
                  <c:v>10.77</c:v>
                </c:pt>
                <c:pt idx="150">
                  <c:v>11.01</c:v>
                </c:pt>
                <c:pt idx="151">
                  <c:v>11.2</c:v>
                </c:pt>
                <c:pt idx="152">
                  <c:v>11</c:v>
                </c:pt>
                <c:pt idx="153">
                  <c:v>11.23</c:v>
                </c:pt>
                <c:pt idx="154">
                  <c:v>11.29</c:v>
                </c:pt>
                <c:pt idx="155">
                  <c:v>11.15</c:v>
                </c:pt>
                <c:pt idx="156">
                  <c:v>11.11</c:v>
                </c:pt>
                <c:pt idx="157">
                  <c:v>11.43</c:v>
                </c:pt>
                <c:pt idx="158">
                  <c:v>11.25</c:v>
                </c:pt>
                <c:pt idx="159">
                  <c:v>11.39</c:v>
                </c:pt>
                <c:pt idx="160">
                  <c:v>11.44</c:v>
                </c:pt>
                <c:pt idx="161">
                  <c:v>11.1</c:v>
                </c:pt>
                <c:pt idx="162">
                  <c:v>11.35</c:v>
                </c:pt>
                <c:pt idx="163">
                  <c:v>10.94</c:v>
                </c:pt>
                <c:pt idx="164">
                  <c:v>11.02</c:v>
                </c:pt>
                <c:pt idx="165">
                  <c:v>11</c:v>
                </c:pt>
                <c:pt idx="166">
                  <c:v>10.66</c:v>
                </c:pt>
                <c:pt idx="167">
                  <c:v>10.56</c:v>
                </c:pt>
                <c:pt idx="168">
                  <c:v>10.35</c:v>
                </c:pt>
                <c:pt idx="169">
                  <c:v>10.19</c:v>
                </c:pt>
                <c:pt idx="170">
                  <c:v>9.81</c:v>
                </c:pt>
                <c:pt idx="171">
                  <c:v>9.69</c:v>
                </c:pt>
                <c:pt idx="172">
                  <c:v>9.44</c:v>
                </c:pt>
                <c:pt idx="173">
                  <c:v>9.14</c:v>
                </c:pt>
                <c:pt idx="174">
                  <c:v>9.14</c:v>
                </c:pt>
                <c:pt idx="175">
                  <c:v>8.64</c:v>
                </c:pt>
                <c:pt idx="176">
                  <c:v>8.58</c:v>
                </c:pt>
                <c:pt idx="177">
                  <c:v>8.41</c:v>
                </c:pt>
                <c:pt idx="178">
                  <c:v>8.23</c:v>
                </c:pt>
                <c:pt idx="179">
                  <c:v>8.02</c:v>
                </c:pt>
                <c:pt idx="180">
                  <c:v>7.81</c:v>
                </c:pt>
                <c:pt idx="181">
                  <c:v>7.65</c:v>
                </c:pt>
                <c:pt idx="182">
                  <c:v>7.53</c:v>
                </c:pt>
                <c:pt idx="183">
                  <c:v>7.42</c:v>
                </c:pt>
                <c:pt idx="184">
                  <c:v>7.36</c:v>
                </c:pt>
                <c:pt idx="185">
                  <c:v>7.28</c:v>
                </c:pt>
                <c:pt idx="186">
                  <c:v>7.11</c:v>
                </c:pt>
                <c:pt idx="187">
                  <c:v>7.06</c:v>
                </c:pt>
                <c:pt idx="188">
                  <c:v>7</c:v>
                </c:pt>
                <c:pt idx="189">
                  <c:v>6.9</c:v>
                </c:pt>
                <c:pt idx="190">
                  <c:v>7</c:v>
                </c:pt>
                <c:pt idx="191">
                  <c:v>6.81</c:v>
                </c:pt>
                <c:pt idx="192">
                  <c:v>6.81</c:v>
                </c:pt>
                <c:pt idx="193">
                  <c:v>6.91</c:v>
                </c:pt>
                <c:pt idx="194">
                  <c:v>6.79</c:v>
                </c:pt>
                <c:pt idx="195">
                  <c:v>6.62</c:v>
                </c:pt>
                <c:pt idx="196">
                  <c:v>6.68</c:v>
                </c:pt>
                <c:pt idx="197">
                  <c:v>6.44</c:v>
                </c:pt>
                <c:pt idx="198">
                  <c:v>6.34</c:v>
                </c:pt>
                <c:pt idx="199">
                  <c:v>6.4</c:v>
                </c:pt>
                <c:pt idx="200">
                  <c:v>6.22</c:v>
                </c:pt>
                <c:pt idx="201">
                  <c:v>6.16</c:v>
                </c:pt>
                <c:pt idx="202">
                  <c:v>5.89</c:v>
                </c:pt>
                <c:pt idx="203">
                  <c:v>6.06</c:v>
                </c:pt>
                <c:pt idx="204">
                  <c:v>5.84</c:v>
                </c:pt>
                <c:pt idx="205">
                  <c:v>5.81</c:v>
                </c:pt>
                <c:pt idx="206">
                  <c:v>5.74</c:v>
                </c:pt>
                <c:pt idx="207">
                  <c:v>5.6</c:v>
                </c:pt>
                <c:pt idx="208">
                  <c:v>5.57</c:v>
                </c:pt>
                <c:pt idx="209">
                  <c:v>5.59</c:v>
                </c:pt>
                <c:pt idx="210">
                  <c:v>5.48</c:v>
                </c:pt>
                <c:pt idx="211">
                  <c:v>5.44</c:v>
                </c:pt>
                <c:pt idx="212">
                  <c:v>5.52</c:v>
                </c:pt>
                <c:pt idx="213">
                  <c:v>5.42</c:v>
                </c:pt>
                <c:pt idx="214">
                  <c:v>5.37</c:v>
                </c:pt>
                <c:pt idx="215">
                  <c:v>5.49</c:v>
                </c:pt>
                <c:pt idx="216">
                  <c:v>5.24</c:v>
                </c:pt>
                <c:pt idx="217">
                  <c:v>5.17</c:v>
                </c:pt>
                <c:pt idx="218">
                  <c:v>4.9400000000000004</c:v>
                </c:pt>
                <c:pt idx="219">
                  <c:v>4.95</c:v>
                </c:pt>
                <c:pt idx="220">
                  <c:v>5.01</c:v>
                </c:pt>
                <c:pt idx="221">
                  <c:v>4.88</c:v>
                </c:pt>
                <c:pt idx="222">
                  <c:v>4.6500000000000004</c:v>
                </c:pt>
                <c:pt idx="223">
                  <c:v>4.66</c:v>
                </c:pt>
                <c:pt idx="224">
                  <c:v>4.3899999999999997</c:v>
                </c:pt>
                <c:pt idx="225">
                  <c:v>4.55</c:v>
                </c:pt>
                <c:pt idx="226">
                  <c:v>4.3600000000000003</c:v>
                </c:pt>
                <c:pt idx="227">
                  <c:v>4.38</c:v>
                </c:pt>
                <c:pt idx="228">
                  <c:v>4.42</c:v>
                </c:pt>
                <c:pt idx="229">
                  <c:v>4.3499999999999996</c:v>
                </c:pt>
                <c:pt idx="230">
                  <c:v>4.17</c:v>
                </c:pt>
                <c:pt idx="231">
                  <c:v>4.1500000000000004</c:v>
                </c:pt>
                <c:pt idx="232">
                  <c:v>4.01</c:v>
                </c:pt>
                <c:pt idx="233">
                  <c:v>4.01</c:v>
                </c:pt>
                <c:pt idx="234">
                  <c:v>4.2</c:v>
                </c:pt>
                <c:pt idx="235">
                  <c:v>4.08</c:v>
                </c:pt>
                <c:pt idx="236">
                  <c:v>4.03</c:v>
                </c:pt>
                <c:pt idx="237">
                  <c:v>4.03</c:v>
                </c:pt>
                <c:pt idx="238">
                  <c:v>4.0999999999999996</c:v>
                </c:pt>
                <c:pt idx="239">
                  <c:v>4</c:v>
                </c:pt>
                <c:pt idx="240">
                  <c:v>4.03</c:v>
                </c:pt>
                <c:pt idx="241">
                  <c:v>4.1100000000000003</c:v>
                </c:pt>
                <c:pt idx="242">
                  <c:v>4.0999999999999996</c:v>
                </c:pt>
                <c:pt idx="243">
                  <c:v>4.18</c:v>
                </c:pt>
                <c:pt idx="244">
                  <c:v>4.1900000000000004</c:v>
                </c:pt>
                <c:pt idx="245">
                  <c:v>4.38</c:v>
                </c:pt>
                <c:pt idx="246">
                  <c:v>4.4400000000000004</c:v>
                </c:pt>
                <c:pt idx="247">
                  <c:v>4.5199999999999996</c:v>
                </c:pt>
                <c:pt idx="248">
                  <c:v>4.63</c:v>
                </c:pt>
                <c:pt idx="249">
                  <c:v>5.08</c:v>
                </c:pt>
                <c:pt idx="250">
                  <c:v>5.46</c:v>
                </c:pt>
                <c:pt idx="251">
                  <c:v>6.02</c:v>
                </c:pt>
                <c:pt idx="252">
                  <c:v>6.44</c:v>
                </c:pt>
                <c:pt idx="253">
                  <c:v>7.27</c:v>
                </c:pt>
                <c:pt idx="254">
                  <c:v>8.09</c:v>
                </c:pt>
                <c:pt idx="255">
                  <c:v>9.23</c:v>
                </c:pt>
                <c:pt idx="256">
                  <c:v>10.18</c:v>
                </c:pt>
                <c:pt idx="257">
                  <c:v>11.4</c:v>
                </c:pt>
                <c:pt idx="258">
                  <c:v>12.69</c:v>
                </c:pt>
                <c:pt idx="259">
                  <c:v>13.84</c:v>
                </c:pt>
                <c:pt idx="260">
                  <c:v>15.25</c:v>
                </c:pt>
                <c:pt idx="261">
                  <c:v>16.57</c:v>
                </c:pt>
                <c:pt idx="262">
                  <c:v>18.02</c:v>
                </c:pt>
                <c:pt idx="263">
                  <c:v>19.62</c:v>
                </c:pt>
                <c:pt idx="264">
                  <c:v>21.16</c:v>
                </c:pt>
                <c:pt idx="265">
                  <c:v>22.75</c:v>
                </c:pt>
                <c:pt idx="266">
                  <c:v>24.48</c:v>
                </c:pt>
                <c:pt idx="267">
                  <c:v>26.06</c:v>
                </c:pt>
                <c:pt idx="268">
                  <c:v>27.71</c:v>
                </c:pt>
                <c:pt idx="269">
                  <c:v>29.49</c:v>
                </c:pt>
                <c:pt idx="270">
                  <c:v>31.43</c:v>
                </c:pt>
                <c:pt idx="271">
                  <c:v>33.32</c:v>
                </c:pt>
                <c:pt idx="272">
                  <c:v>35.119999999999997</c:v>
                </c:pt>
                <c:pt idx="273">
                  <c:v>36.9</c:v>
                </c:pt>
                <c:pt idx="274">
                  <c:v>38.799999999999997</c:v>
                </c:pt>
                <c:pt idx="275">
                  <c:v>40.6</c:v>
                </c:pt>
                <c:pt idx="276">
                  <c:v>42.33</c:v>
                </c:pt>
                <c:pt idx="277">
                  <c:v>43.94</c:v>
                </c:pt>
                <c:pt idx="278">
                  <c:v>45.72</c:v>
                </c:pt>
                <c:pt idx="279">
                  <c:v>47.41</c:v>
                </c:pt>
                <c:pt idx="280">
                  <c:v>48.88</c:v>
                </c:pt>
                <c:pt idx="281">
                  <c:v>50.44</c:v>
                </c:pt>
                <c:pt idx="282">
                  <c:v>51.79</c:v>
                </c:pt>
                <c:pt idx="283">
                  <c:v>52.9</c:v>
                </c:pt>
                <c:pt idx="284">
                  <c:v>54.24</c:v>
                </c:pt>
                <c:pt idx="285">
                  <c:v>55.53</c:v>
                </c:pt>
                <c:pt idx="286">
                  <c:v>56.62</c:v>
                </c:pt>
                <c:pt idx="287">
                  <c:v>57.53</c:v>
                </c:pt>
                <c:pt idx="288">
                  <c:v>58.37</c:v>
                </c:pt>
                <c:pt idx="289">
                  <c:v>59.18</c:v>
                </c:pt>
                <c:pt idx="290">
                  <c:v>59.72</c:v>
                </c:pt>
                <c:pt idx="291">
                  <c:v>60.57</c:v>
                </c:pt>
                <c:pt idx="292">
                  <c:v>61.2</c:v>
                </c:pt>
                <c:pt idx="293">
                  <c:v>61.7</c:v>
                </c:pt>
                <c:pt idx="294">
                  <c:v>62.21</c:v>
                </c:pt>
                <c:pt idx="295">
                  <c:v>62.57</c:v>
                </c:pt>
                <c:pt idx="296">
                  <c:v>62.92</c:v>
                </c:pt>
                <c:pt idx="297">
                  <c:v>63.12</c:v>
                </c:pt>
                <c:pt idx="298">
                  <c:v>63.57</c:v>
                </c:pt>
                <c:pt idx="299">
                  <c:v>63.75</c:v>
                </c:pt>
                <c:pt idx="300">
                  <c:v>64.14</c:v>
                </c:pt>
                <c:pt idx="301">
                  <c:v>64.16</c:v>
                </c:pt>
                <c:pt idx="302">
                  <c:v>64.38</c:v>
                </c:pt>
                <c:pt idx="303">
                  <c:v>64.5</c:v>
                </c:pt>
                <c:pt idx="304">
                  <c:v>64.61</c:v>
                </c:pt>
                <c:pt idx="305">
                  <c:v>64.7</c:v>
                </c:pt>
                <c:pt idx="306">
                  <c:v>64.709999999999994</c:v>
                </c:pt>
                <c:pt idx="307">
                  <c:v>65.08</c:v>
                </c:pt>
                <c:pt idx="308">
                  <c:v>64.95</c:v>
                </c:pt>
                <c:pt idx="309">
                  <c:v>65.069999999999993</c:v>
                </c:pt>
                <c:pt idx="310">
                  <c:v>64.930000000000007</c:v>
                </c:pt>
                <c:pt idx="311">
                  <c:v>65.23</c:v>
                </c:pt>
                <c:pt idx="312">
                  <c:v>65.150000000000006</c:v>
                </c:pt>
                <c:pt idx="313">
                  <c:v>65.14</c:v>
                </c:pt>
                <c:pt idx="314">
                  <c:v>65.41</c:v>
                </c:pt>
                <c:pt idx="315">
                  <c:v>65.72</c:v>
                </c:pt>
                <c:pt idx="316">
                  <c:v>65.52</c:v>
                </c:pt>
                <c:pt idx="317">
                  <c:v>65.64</c:v>
                </c:pt>
                <c:pt idx="318">
                  <c:v>65.61</c:v>
                </c:pt>
                <c:pt idx="319">
                  <c:v>65.69</c:v>
                </c:pt>
                <c:pt idx="320">
                  <c:v>65.75</c:v>
                </c:pt>
                <c:pt idx="321">
                  <c:v>65.73</c:v>
                </c:pt>
                <c:pt idx="322">
                  <c:v>65.989999999999995</c:v>
                </c:pt>
                <c:pt idx="323">
                  <c:v>65.900000000000006</c:v>
                </c:pt>
                <c:pt idx="324">
                  <c:v>66.11</c:v>
                </c:pt>
                <c:pt idx="325">
                  <c:v>66.2</c:v>
                </c:pt>
                <c:pt idx="326">
                  <c:v>66.02</c:v>
                </c:pt>
                <c:pt idx="327">
                  <c:v>66.3</c:v>
                </c:pt>
                <c:pt idx="328">
                  <c:v>66.08</c:v>
                </c:pt>
                <c:pt idx="329">
                  <c:v>66.44</c:v>
                </c:pt>
                <c:pt idx="330">
                  <c:v>66.69</c:v>
                </c:pt>
                <c:pt idx="331">
                  <c:v>66.510000000000005</c:v>
                </c:pt>
                <c:pt idx="332">
                  <c:v>66.61</c:v>
                </c:pt>
                <c:pt idx="333">
                  <c:v>66.48</c:v>
                </c:pt>
                <c:pt idx="334">
                  <c:v>66.53</c:v>
                </c:pt>
                <c:pt idx="335">
                  <c:v>66.72</c:v>
                </c:pt>
                <c:pt idx="336">
                  <c:v>66.739999999999995</c:v>
                </c:pt>
                <c:pt idx="337">
                  <c:v>66.84</c:v>
                </c:pt>
                <c:pt idx="338">
                  <c:v>66.92</c:v>
                </c:pt>
                <c:pt idx="339">
                  <c:v>66.87</c:v>
                </c:pt>
                <c:pt idx="340">
                  <c:v>66.91</c:v>
                </c:pt>
                <c:pt idx="341">
                  <c:v>66.84</c:v>
                </c:pt>
                <c:pt idx="342">
                  <c:v>66.98</c:v>
                </c:pt>
                <c:pt idx="343">
                  <c:v>67.09</c:v>
                </c:pt>
                <c:pt idx="344">
                  <c:v>67.08</c:v>
                </c:pt>
                <c:pt idx="345">
                  <c:v>66.97</c:v>
                </c:pt>
                <c:pt idx="346">
                  <c:v>67.19</c:v>
                </c:pt>
                <c:pt idx="347">
                  <c:v>67.12</c:v>
                </c:pt>
                <c:pt idx="348">
                  <c:v>67.23</c:v>
                </c:pt>
                <c:pt idx="349">
                  <c:v>67.22</c:v>
                </c:pt>
                <c:pt idx="350">
                  <c:v>67.11</c:v>
                </c:pt>
                <c:pt idx="351">
                  <c:v>67.510000000000005</c:v>
                </c:pt>
                <c:pt idx="352">
                  <c:v>67.290000000000006</c:v>
                </c:pt>
                <c:pt idx="353">
                  <c:v>67.319999999999993</c:v>
                </c:pt>
                <c:pt idx="354">
                  <c:v>67.400000000000006</c:v>
                </c:pt>
                <c:pt idx="355">
                  <c:v>67.52</c:v>
                </c:pt>
                <c:pt idx="356">
                  <c:v>67.540000000000006</c:v>
                </c:pt>
                <c:pt idx="357">
                  <c:v>67.62</c:v>
                </c:pt>
                <c:pt idx="358">
                  <c:v>67.77</c:v>
                </c:pt>
                <c:pt idx="359">
                  <c:v>67.59</c:v>
                </c:pt>
                <c:pt idx="360">
                  <c:v>67.78</c:v>
                </c:pt>
                <c:pt idx="361">
                  <c:v>67.89</c:v>
                </c:pt>
                <c:pt idx="362">
                  <c:v>67.94</c:v>
                </c:pt>
                <c:pt idx="363">
                  <c:v>67.58</c:v>
                </c:pt>
                <c:pt idx="364">
                  <c:v>67.69</c:v>
                </c:pt>
                <c:pt idx="365">
                  <c:v>67.900000000000006</c:v>
                </c:pt>
                <c:pt idx="366">
                  <c:v>67.52</c:v>
                </c:pt>
                <c:pt idx="367">
                  <c:v>67.81</c:v>
                </c:pt>
                <c:pt idx="368">
                  <c:v>68.010000000000005</c:v>
                </c:pt>
                <c:pt idx="369">
                  <c:v>67.81</c:v>
                </c:pt>
                <c:pt idx="370">
                  <c:v>67.709999999999994</c:v>
                </c:pt>
                <c:pt idx="371">
                  <c:v>67.92</c:v>
                </c:pt>
                <c:pt idx="372">
                  <c:v>68.06</c:v>
                </c:pt>
                <c:pt idx="373">
                  <c:v>67.819999999999993</c:v>
                </c:pt>
                <c:pt idx="374">
                  <c:v>67.92</c:v>
                </c:pt>
                <c:pt idx="375">
                  <c:v>67.739999999999995</c:v>
                </c:pt>
                <c:pt idx="376">
                  <c:v>67.92</c:v>
                </c:pt>
                <c:pt idx="377">
                  <c:v>67.97</c:v>
                </c:pt>
                <c:pt idx="378">
                  <c:v>68.06</c:v>
                </c:pt>
                <c:pt idx="379">
                  <c:v>67.77</c:v>
                </c:pt>
                <c:pt idx="380">
                  <c:v>67.98</c:v>
                </c:pt>
                <c:pt idx="381">
                  <c:v>68.040000000000006</c:v>
                </c:pt>
                <c:pt idx="382">
                  <c:v>67.91</c:v>
                </c:pt>
                <c:pt idx="383">
                  <c:v>68</c:v>
                </c:pt>
                <c:pt idx="384">
                  <c:v>68.239999999999995</c:v>
                </c:pt>
                <c:pt idx="385">
                  <c:v>67.81</c:v>
                </c:pt>
                <c:pt idx="386">
                  <c:v>68.209999999999994</c:v>
                </c:pt>
                <c:pt idx="387">
                  <c:v>67.900000000000006</c:v>
                </c:pt>
                <c:pt idx="388">
                  <c:v>67.680000000000007</c:v>
                </c:pt>
                <c:pt idx="389">
                  <c:v>67.790000000000006</c:v>
                </c:pt>
                <c:pt idx="390">
                  <c:v>67.86</c:v>
                </c:pt>
                <c:pt idx="391">
                  <c:v>67.73</c:v>
                </c:pt>
                <c:pt idx="392">
                  <c:v>67.55</c:v>
                </c:pt>
                <c:pt idx="393">
                  <c:v>68.22</c:v>
                </c:pt>
                <c:pt idx="394">
                  <c:v>68.150000000000006</c:v>
                </c:pt>
                <c:pt idx="395">
                  <c:v>68.12</c:v>
                </c:pt>
                <c:pt idx="396">
                  <c:v>68.11</c:v>
                </c:pt>
                <c:pt idx="397">
                  <c:v>67.05</c:v>
                </c:pt>
                <c:pt idx="398">
                  <c:v>67.25</c:v>
                </c:pt>
                <c:pt idx="399">
                  <c:v>67.3</c:v>
                </c:pt>
                <c:pt idx="400">
                  <c:v>67.760000000000005</c:v>
                </c:pt>
                <c:pt idx="401">
                  <c:v>67.08</c:v>
                </c:pt>
                <c:pt idx="402">
                  <c:v>67.73</c:v>
                </c:pt>
                <c:pt idx="403">
                  <c:v>66.989999999999995</c:v>
                </c:pt>
                <c:pt idx="404">
                  <c:v>66.92</c:v>
                </c:pt>
                <c:pt idx="405">
                  <c:v>66.53</c:v>
                </c:pt>
                <c:pt idx="406">
                  <c:v>66.98</c:v>
                </c:pt>
                <c:pt idx="407">
                  <c:v>66.489999999999995</c:v>
                </c:pt>
                <c:pt idx="408">
                  <c:v>66.41</c:v>
                </c:pt>
                <c:pt idx="409">
                  <c:v>66.41</c:v>
                </c:pt>
                <c:pt idx="410">
                  <c:v>66.209999999999994</c:v>
                </c:pt>
                <c:pt idx="411">
                  <c:v>65.52</c:v>
                </c:pt>
                <c:pt idx="412">
                  <c:v>65.8</c:v>
                </c:pt>
                <c:pt idx="413">
                  <c:v>65.5</c:v>
                </c:pt>
                <c:pt idx="414">
                  <c:v>65.13</c:v>
                </c:pt>
                <c:pt idx="415">
                  <c:v>64.819999999999993</c:v>
                </c:pt>
                <c:pt idx="416">
                  <c:v>63.91</c:v>
                </c:pt>
                <c:pt idx="417">
                  <c:v>64.08</c:v>
                </c:pt>
                <c:pt idx="418">
                  <c:v>63.8</c:v>
                </c:pt>
                <c:pt idx="419">
                  <c:v>64.08</c:v>
                </c:pt>
                <c:pt idx="420">
                  <c:v>63.98</c:v>
                </c:pt>
                <c:pt idx="421">
                  <c:v>64.099999999999994</c:v>
                </c:pt>
                <c:pt idx="422">
                  <c:v>63.78</c:v>
                </c:pt>
                <c:pt idx="423">
                  <c:v>62.5</c:v>
                </c:pt>
                <c:pt idx="424">
                  <c:v>62.73</c:v>
                </c:pt>
                <c:pt idx="425">
                  <c:v>61.83</c:v>
                </c:pt>
                <c:pt idx="426">
                  <c:v>61.67</c:v>
                </c:pt>
                <c:pt idx="427">
                  <c:v>61.26</c:v>
                </c:pt>
                <c:pt idx="428">
                  <c:v>62.79</c:v>
                </c:pt>
                <c:pt idx="429">
                  <c:v>61.61</c:v>
                </c:pt>
                <c:pt idx="430">
                  <c:v>61.43</c:v>
                </c:pt>
                <c:pt idx="431">
                  <c:v>62.06</c:v>
                </c:pt>
                <c:pt idx="432">
                  <c:v>61.23</c:v>
                </c:pt>
                <c:pt idx="433">
                  <c:v>61.41</c:v>
                </c:pt>
                <c:pt idx="434">
                  <c:v>60.75</c:v>
                </c:pt>
                <c:pt idx="435">
                  <c:v>61.14</c:v>
                </c:pt>
                <c:pt idx="436">
                  <c:v>61.88</c:v>
                </c:pt>
                <c:pt idx="437">
                  <c:v>62.45</c:v>
                </c:pt>
                <c:pt idx="438">
                  <c:v>60.87</c:v>
                </c:pt>
                <c:pt idx="439">
                  <c:v>61.28</c:v>
                </c:pt>
                <c:pt idx="440">
                  <c:v>61.62</c:v>
                </c:pt>
                <c:pt idx="441">
                  <c:v>62.07</c:v>
                </c:pt>
                <c:pt idx="442">
                  <c:v>60.49</c:v>
                </c:pt>
                <c:pt idx="443">
                  <c:v>60.79</c:v>
                </c:pt>
                <c:pt idx="444">
                  <c:v>61.59</c:v>
                </c:pt>
                <c:pt idx="445">
                  <c:v>62.3</c:v>
                </c:pt>
                <c:pt idx="446">
                  <c:v>60.38</c:v>
                </c:pt>
                <c:pt idx="447">
                  <c:v>61.7</c:v>
                </c:pt>
                <c:pt idx="448">
                  <c:v>61.42</c:v>
                </c:pt>
                <c:pt idx="449">
                  <c:v>62.01</c:v>
                </c:pt>
                <c:pt idx="450">
                  <c:v>64.790000000000006</c:v>
                </c:pt>
                <c:pt idx="451">
                  <c:v>64.5</c:v>
                </c:pt>
                <c:pt idx="452">
                  <c:v>65.94</c:v>
                </c:pt>
                <c:pt idx="453">
                  <c:v>66.02</c:v>
                </c:pt>
                <c:pt idx="454">
                  <c:v>65.55</c:v>
                </c:pt>
                <c:pt idx="455">
                  <c:v>63.83</c:v>
                </c:pt>
                <c:pt idx="456">
                  <c:v>60.61</c:v>
                </c:pt>
                <c:pt idx="457">
                  <c:v>57.03</c:v>
                </c:pt>
                <c:pt idx="458">
                  <c:v>57.44</c:v>
                </c:pt>
                <c:pt idx="459">
                  <c:v>55.73</c:v>
                </c:pt>
                <c:pt idx="460">
                  <c:v>54.41</c:v>
                </c:pt>
                <c:pt idx="461">
                  <c:v>54.64</c:v>
                </c:pt>
                <c:pt idx="462">
                  <c:v>54.72</c:v>
                </c:pt>
                <c:pt idx="463">
                  <c:v>54.3</c:v>
                </c:pt>
                <c:pt idx="464">
                  <c:v>54.03</c:v>
                </c:pt>
                <c:pt idx="465">
                  <c:v>54.01</c:v>
                </c:pt>
                <c:pt idx="466">
                  <c:v>53.09</c:v>
                </c:pt>
                <c:pt idx="467">
                  <c:v>51.54</c:v>
                </c:pt>
                <c:pt idx="468">
                  <c:v>49.17</c:v>
                </c:pt>
                <c:pt idx="469">
                  <c:v>46</c:v>
                </c:pt>
                <c:pt idx="470">
                  <c:v>42.76</c:v>
                </c:pt>
                <c:pt idx="471">
                  <c:v>39.33</c:v>
                </c:pt>
                <c:pt idx="472">
                  <c:v>34.729999999999997</c:v>
                </c:pt>
                <c:pt idx="473">
                  <c:v>28.54</c:v>
                </c:pt>
                <c:pt idx="474">
                  <c:v>23.52</c:v>
                </c:pt>
                <c:pt idx="475">
                  <c:v>18.55</c:v>
                </c:pt>
                <c:pt idx="476">
                  <c:v>15.92</c:v>
                </c:pt>
                <c:pt idx="477">
                  <c:v>14.91</c:v>
                </c:pt>
                <c:pt idx="478">
                  <c:v>14.28</c:v>
                </c:pt>
                <c:pt idx="479">
                  <c:v>14.43</c:v>
                </c:pt>
                <c:pt idx="480">
                  <c:v>15.22</c:v>
                </c:pt>
                <c:pt idx="481">
                  <c:v>16.55</c:v>
                </c:pt>
                <c:pt idx="482">
                  <c:v>18</c:v>
                </c:pt>
                <c:pt idx="483">
                  <c:v>19.510000000000002</c:v>
                </c:pt>
                <c:pt idx="484">
                  <c:v>21.09</c:v>
                </c:pt>
                <c:pt idx="485">
                  <c:v>22.61</c:v>
                </c:pt>
                <c:pt idx="486">
                  <c:v>23.99</c:v>
                </c:pt>
                <c:pt idx="487">
                  <c:v>24.8</c:v>
                </c:pt>
                <c:pt idx="488">
                  <c:v>25.79</c:v>
                </c:pt>
                <c:pt idx="489">
                  <c:v>26.53</c:v>
                </c:pt>
                <c:pt idx="490">
                  <c:v>29.74</c:v>
                </c:pt>
                <c:pt idx="491">
                  <c:v>30.01</c:v>
                </c:pt>
                <c:pt idx="492">
                  <c:v>30.08</c:v>
                </c:pt>
                <c:pt idx="493">
                  <c:v>30.12</c:v>
                </c:pt>
                <c:pt idx="494">
                  <c:v>29.59</c:v>
                </c:pt>
                <c:pt idx="495">
                  <c:v>28.97</c:v>
                </c:pt>
                <c:pt idx="496">
                  <c:v>28.36</c:v>
                </c:pt>
                <c:pt idx="497">
                  <c:v>27.88</c:v>
                </c:pt>
                <c:pt idx="498">
                  <c:v>27.17</c:v>
                </c:pt>
                <c:pt idx="499">
                  <c:v>26.5</c:v>
                </c:pt>
                <c:pt idx="500">
                  <c:v>25.75</c:v>
                </c:pt>
                <c:pt idx="501">
                  <c:v>25.03</c:v>
                </c:pt>
                <c:pt idx="502">
                  <c:v>24.56</c:v>
                </c:pt>
                <c:pt idx="503">
                  <c:v>24.58</c:v>
                </c:pt>
                <c:pt idx="504">
                  <c:v>24.26</c:v>
                </c:pt>
                <c:pt idx="505">
                  <c:v>24</c:v>
                </c:pt>
                <c:pt idx="506">
                  <c:v>25.4</c:v>
                </c:pt>
                <c:pt idx="507">
                  <c:v>24.24</c:v>
                </c:pt>
                <c:pt idx="508">
                  <c:v>22.39</c:v>
                </c:pt>
                <c:pt idx="509">
                  <c:v>18.57</c:v>
                </c:pt>
                <c:pt idx="510">
                  <c:v>14.83</c:v>
                </c:pt>
                <c:pt idx="511">
                  <c:v>11.66</c:v>
                </c:pt>
                <c:pt idx="512">
                  <c:v>9.48</c:v>
                </c:pt>
                <c:pt idx="513">
                  <c:v>8.7200000000000006</c:v>
                </c:pt>
                <c:pt idx="514">
                  <c:v>8.01</c:v>
                </c:pt>
                <c:pt idx="515">
                  <c:v>8.1300000000000008</c:v>
                </c:pt>
                <c:pt idx="516">
                  <c:v>8.26</c:v>
                </c:pt>
                <c:pt idx="517">
                  <c:v>8.61</c:v>
                </c:pt>
                <c:pt idx="518">
                  <c:v>9.1300000000000008</c:v>
                </c:pt>
                <c:pt idx="519">
                  <c:v>9.09</c:v>
                </c:pt>
                <c:pt idx="520">
                  <c:v>9.6999999999999993</c:v>
                </c:pt>
                <c:pt idx="521">
                  <c:v>10.29</c:v>
                </c:pt>
                <c:pt idx="522">
                  <c:v>11.68</c:v>
                </c:pt>
                <c:pt idx="523">
                  <c:v>11.54</c:v>
                </c:pt>
                <c:pt idx="524">
                  <c:v>12.41</c:v>
                </c:pt>
                <c:pt idx="525">
                  <c:v>11.76</c:v>
                </c:pt>
                <c:pt idx="526">
                  <c:v>12.87</c:v>
                </c:pt>
                <c:pt idx="527">
                  <c:v>12.56</c:v>
                </c:pt>
                <c:pt idx="528">
                  <c:v>12.94</c:v>
                </c:pt>
                <c:pt idx="529">
                  <c:v>13.34</c:v>
                </c:pt>
                <c:pt idx="530">
                  <c:v>13.82</c:v>
                </c:pt>
                <c:pt idx="531">
                  <c:v>14.08</c:v>
                </c:pt>
                <c:pt idx="532">
                  <c:v>14.38</c:v>
                </c:pt>
                <c:pt idx="533">
                  <c:v>14.83</c:v>
                </c:pt>
                <c:pt idx="534">
                  <c:v>13.71</c:v>
                </c:pt>
                <c:pt idx="535">
                  <c:v>14.52</c:v>
                </c:pt>
                <c:pt idx="536">
                  <c:v>15.17</c:v>
                </c:pt>
                <c:pt idx="537">
                  <c:v>15.05</c:v>
                </c:pt>
                <c:pt idx="538">
                  <c:v>16.23</c:v>
                </c:pt>
                <c:pt idx="539">
                  <c:v>15.65</c:v>
                </c:pt>
                <c:pt idx="540">
                  <c:v>15.94</c:v>
                </c:pt>
                <c:pt idx="541">
                  <c:v>13.05</c:v>
                </c:pt>
                <c:pt idx="542">
                  <c:v>14.57</c:v>
                </c:pt>
                <c:pt idx="543">
                  <c:v>13.25</c:v>
                </c:pt>
                <c:pt idx="544">
                  <c:v>12.52</c:v>
                </c:pt>
                <c:pt idx="545">
                  <c:v>11.98</c:v>
                </c:pt>
                <c:pt idx="546">
                  <c:v>11.42</c:v>
                </c:pt>
                <c:pt idx="547">
                  <c:v>11.29</c:v>
                </c:pt>
                <c:pt idx="548">
                  <c:v>11.51</c:v>
                </c:pt>
                <c:pt idx="549">
                  <c:v>11.11</c:v>
                </c:pt>
                <c:pt idx="550">
                  <c:v>10.28</c:v>
                </c:pt>
                <c:pt idx="551">
                  <c:v>9.99</c:v>
                </c:pt>
                <c:pt idx="552">
                  <c:v>8.4499999999999993</c:v>
                </c:pt>
                <c:pt idx="553">
                  <c:v>8.94</c:v>
                </c:pt>
                <c:pt idx="554">
                  <c:v>9.92</c:v>
                </c:pt>
                <c:pt idx="555">
                  <c:v>9.06</c:v>
                </c:pt>
                <c:pt idx="556">
                  <c:v>9.92</c:v>
                </c:pt>
                <c:pt idx="557">
                  <c:v>9.86</c:v>
                </c:pt>
                <c:pt idx="558">
                  <c:v>10.050000000000001</c:v>
                </c:pt>
                <c:pt idx="559">
                  <c:v>10.64</c:v>
                </c:pt>
                <c:pt idx="560">
                  <c:v>5.52</c:v>
                </c:pt>
                <c:pt idx="561">
                  <c:v>8.94</c:v>
                </c:pt>
                <c:pt idx="562">
                  <c:v>8.2799999999999994</c:v>
                </c:pt>
                <c:pt idx="563">
                  <c:v>8.66</c:v>
                </c:pt>
                <c:pt idx="564">
                  <c:v>13.43</c:v>
                </c:pt>
                <c:pt idx="565">
                  <c:v>9.32</c:v>
                </c:pt>
                <c:pt idx="566">
                  <c:v>11.14</c:v>
                </c:pt>
                <c:pt idx="567">
                  <c:v>15.13</c:v>
                </c:pt>
                <c:pt idx="568">
                  <c:v>17.5</c:v>
                </c:pt>
              </c:numCache>
            </c:numRef>
          </c:yVal>
          <c:smooth val="1"/>
        </c:ser>
        <c:ser>
          <c:idx val="15"/>
          <c:order val="15"/>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(1)'!$Q$4:$Q$572</c:f>
              <c:numCache>
                <c:formatCode>General</c:formatCode>
                <c:ptCount val="569"/>
                <c:pt idx="0">
                  <c:v>14</c:v>
                </c:pt>
                <c:pt idx="1">
                  <c:v>70</c:v>
                </c:pt>
                <c:pt idx="2">
                  <c:v>26</c:v>
                </c:pt>
                <c:pt idx="3">
                  <c:v>40</c:v>
                </c:pt>
                <c:pt idx="4">
                  <c:v>30.33</c:v>
                </c:pt>
                <c:pt idx="5">
                  <c:v>33.67</c:v>
                </c:pt>
                <c:pt idx="6">
                  <c:v>29.67</c:v>
                </c:pt>
                <c:pt idx="7">
                  <c:v>25.57</c:v>
                </c:pt>
                <c:pt idx="8">
                  <c:v>34.700000000000003</c:v>
                </c:pt>
                <c:pt idx="9">
                  <c:v>40.82</c:v>
                </c:pt>
                <c:pt idx="10">
                  <c:v>32.31</c:v>
                </c:pt>
                <c:pt idx="11">
                  <c:v>35.25</c:v>
                </c:pt>
                <c:pt idx="12">
                  <c:v>36.159999999999997</c:v>
                </c:pt>
                <c:pt idx="13">
                  <c:v>43.04</c:v>
                </c:pt>
                <c:pt idx="14">
                  <c:v>40.46</c:v>
                </c:pt>
                <c:pt idx="15">
                  <c:v>42.53</c:v>
                </c:pt>
                <c:pt idx="16">
                  <c:v>26.38</c:v>
                </c:pt>
                <c:pt idx="17">
                  <c:v>30.44</c:v>
                </c:pt>
                <c:pt idx="18">
                  <c:v>28.65</c:v>
                </c:pt>
                <c:pt idx="19">
                  <c:v>32.49</c:v>
                </c:pt>
                <c:pt idx="20">
                  <c:v>38.229999999999997</c:v>
                </c:pt>
                <c:pt idx="21">
                  <c:v>30.27</c:v>
                </c:pt>
                <c:pt idx="22">
                  <c:v>36.299999999999997</c:v>
                </c:pt>
                <c:pt idx="23">
                  <c:v>34.119999999999997</c:v>
                </c:pt>
                <c:pt idx="24">
                  <c:v>33.020000000000003</c:v>
                </c:pt>
                <c:pt idx="25">
                  <c:v>17.32</c:v>
                </c:pt>
                <c:pt idx="26">
                  <c:v>33.93</c:v>
                </c:pt>
                <c:pt idx="27">
                  <c:v>21.33</c:v>
                </c:pt>
                <c:pt idx="28">
                  <c:v>38.700000000000003</c:v>
                </c:pt>
                <c:pt idx="29">
                  <c:v>38.47</c:v>
                </c:pt>
                <c:pt idx="30">
                  <c:v>39.979999999999997</c:v>
                </c:pt>
                <c:pt idx="31">
                  <c:v>27.62</c:v>
                </c:pt>
                <c:pt idx="32">
                  <c:v>17.57</c:v>
                </c:pt>
                <c:pt idx="33">
                  <c:v>22.67</c:v>
                </c:pt>
                <c:pt idx="34">
                  <c:v>24.9</c:v>
                </c:pt>
                <c:pt idx="35">
                  <c:v>29.14</c:v>
                </c:pt>
                <c:pt idx="36">
                  <c:v>25.45</c:v>
                </c:pt>
                <c:pt idx="37">
                  <c:v>36.56</c:v>
                </c:pt>
                <c:pt idx="38">
                  <c:v>28.78</c:v>
                </c:pt>
                <c:pt idx="39">
                  <c:v>23.72</c:v>
                </c:pt>
                <c:pt idx="40">
                  <c:v>21.38</c:v>
                </c:pt>
                <c:pt idx="41">
                  <c:v>14.28</c:v>
                </c:pt>
                <c:pt idx="42">
                  <c:v>24.18</c:v>
                </c:pt>
                <c:pt idx="43">
                  <c:v>24.07</c:v>
                </c:pt>
                <c:pt idx="44">
                  <c:v>14.32</c:v>
                </c:pt>
                <c:pt idx="45">
                  <c:v>17.36</c:v>
                </c:pt>
                <c:pt idx="46">
                  <c:v>16.61</c:v>
                </c:pt>
                <c:pt idx="47">
                  <c:v>15.48</c:v>
                </c:pt>
                <c:pt idx="48">
                  <c:v>8.4</c:v>
                </c:pt>
                <c:pt idx="49">
                  <c:v>25.62</c:v>
                </c:pt>
                <c:pt idx="50">
                  <c:v>16.010000000000002</c:v>
                </c:pt>
                <c:pt idx="51">
                  <c:v>18.02</c:v>
                </c:pt>
                <c:pt idx="52">
                  <c:v>11.91</c:v>
                </c:pt>
                <c:pt idx="53">
                  <c:v>7.19</c:v>
                </c:pt>
                <c:pt idx="54">
                  <c:v>10.98</c:v>
                </c:pt>
                <c:pt idx="55">
                  <c:v>12.83</c:v>
                </c:pt>
                <c:pt idx="56">
                  <c:v>11.59</c:v>
                </c:pt>
                <c:pt idx="57">
                  <c:v>13.49</c:v>
                </c:pt>
                <c:pt idx="58">
                  <c:v>13.64</c:v>
                </c:pt>
                <c:pt idx="59">
                  <c:v>10.3</c:v>
                </c:pt>
                <c:pt idx="60">
                  <c:v>8.74</c:v>
                </c:pt>
                <c:pt idx="61">
                  <c:v>10.91</c:v>
                </c:pt>
                <c:pt idx="62">
                  <c:v>9.41</c:v>
                </c:pt>
                <c:pt idx="63">
                  <c:v>10.76</c:v>
                </c:pt>
                <c:pt idx="64">
                  <c:v>8.77</c:v>
                </c:pt>
                <c:pt idx="65">
                  <c:v>10.08</c:v>
                </c:pt>
                <c:pt idx="66">
                  <c:v>10.51</c:v>
                </c:pt>
                <c:pt idx="67">
                  <c:v>9.6300000000000008</c:v>
                </c:pt>
                <c:pt idx="68">
                  <c:v>8.16</c:v>
                </c:pt>
                <c:pt idx="69">
                  <c:v>9.19</c:v>
                </c:pt>
                <c:pt idx="70">
                  <c:v>8.9600000000000009</c:v>
                </c:pt>
                <c:pt idx="71">
                  <c:v>8.7100000000000009</c:v>
                </c:pt>
                <c:pt idx="72">
                  <c:v>9.2200000000000006</c:v>
                </c:pt>
                <c:pt idx="73">
                  <c:v>10.51</c:v>
                </c:pt>
                <c:pt idx="74">
                  <c:v>9.08</c:v>
                </c:pt>
                <c:pt idx="75">
                  <c:v>8.61</c:v>
                </c:pt>
                <c:pt idx="76">
                  <c:v>8.51</c:v>
                </c:pt>
                <c:pt idx="77">
                  <c:v>8.56</c:v>
                </c:pt>
                <c:pt idx="78">
                  <c:v>7.53</c:v>
                </c:pt>
                <c:pt idx="79">
                  <c:v>7.95</c:v>
                </c:pt>
                <c:pt idx="80">
                  <c:v>7.05</c:v>
                </c:pt>
                <c:pt idx="81">
                  <c:v>6.09</c:v>
                </c:pt>
                <c:pt idx="82">
                  <c:v>7.16</c:v>
                </c:pt>
                <c:pt idx="83">
                  <c:v>7.98</c:v>
                </c:pt>
                <c:pt idx="84">
                  <c:v>6.63</c:v>
                </c:pt>
                <c:pt idx="85">
                  <c:v>6.48</c:v>
                </c:pt>
                <c:pt idx="86">
                  <c:v>7.68</c:v>
                </c:pt>
                <c:pt idx="87">
                  <c:v>6.91</c:v>
                </c:pt>
                <c:pt idx="88">
                  <c:v>6.79</c:v>
                </c:pt>
                <c:pt idx="89">
                  <c:v>7.41</c:v>
                </c:pt>
                <c:pt idx="90">
                  <c:v>6.73</c:v>
                </c:pt>
                <c:pt idx="91">
                  <c:v>6.59</c:v>
                </c:pt>
                <c:pt idx="92">
                  <c:v>7.29</c:v>
                </c:pt>
                <c:pt idx="93">
                  <c:v>5.91</c:v>
                </c:pt>
                <c:pt idx="94">
                  <c:v>5.25</c:v>
                </c:pt>
                <c:pt idx="95">
                  <c:v>6.56</c:v>
                </c:pt>
                <c:pt idx="96">
                  <c:v>5.71</c:v>
                </c:pt>
                <c:pt idx="97">
                  <c:v>6.56</c:v>
                </c:pt>
                <c:pt idx="98">
                  <c:v>6.05</c:v>
                </c:pt>
                <c:pt idx="99">
                  <c:v>7.12</c:v>
                </c:pt>
                <c:pt idx="100">
                  <c:v>6.58</c:v>
                </c:pt>
                <c:pt idx="101">
                  <c:v>6.49</c:v>
                </c:pt>
                <c:pt idx="102">
                  <c:v>5.56</c:v>
                </c:pt>
                <c:pt idx="103">
                  <c:v>6.11</c:v>
                </c:pt>
                <c:pt idx="104">
                  <c:v>6</c:v>
                </c:pt>
                <c:pt idx="105">
                  <c:v>6.05</c:v>
                </c:pt>
                <c:pt idx="106">
                  <c:v>6.11</c:v>
                </c:pt>
                <c:pt idx="107">
                  <c:v>5.76</c:v>
                </c:pt>
                <c:pt idx="108">
                  <c:v>6.18</c:v>
                </c:pt>
                <c:pt idx="109">
                  <c:v>5.86</c:v>
                </c:pt>
                <c:pt idx="110">
                  <c:v>5.78</c:v>
                </c:pt>
                <c:pt idx="111">
                  <c:v>5.34</c:v>
                </c:pt>
                <c:pt idx="112">
                  <c:v>5.93</c:v>
                </c:pt>
                <c:pt idx="113">
                  <c:v>6.12</c:v>
                </c:pt>
                <c:pt idx="114">
                  <c:v>5.67</c:v>
                </c:pt>
                <c:pt idx="115">
                  <c:v>5.78</c:v>
                </c:pt>
                <c:pt idx="116">
                  <c:v>5.67</c:v>
                </c:pt>
                <c:pt idx="117">
                  <c:v>5.95</c:v>
                </c:pt>
                <c:pt idx="118">
                  <c:v>5.78</c:v>
                </c:pt>
                <c:pt idx="119">
                  <c:v>5.97</c:v>
                </c:pt>
                <c:pt idx="120">
                  <c:v>5.5</c:v>
                </c:pt>
                <c:pt idx="121">
                  <c:v>5.41</c:v>
                </c:pt>
                <c:pt idx="122">
                  <c:v>5.67</c:v>
                </c:pt>
                <c:pt idx="123">
                  <c:v>5.73</c:v>
                </c:pt>
                <c:pt idx="124">
                  <c:v>5.97</c:v>
                </c:pt>
                <c:pt idx="125">
                  <c:v>5.76</c:v>
                </c:pt>
                <c:pt idx="126">
                  <c:v>5.9</c:v>
                </c:pt>
                <c:pt idx="127">
                  <c:v>6.19</c:v>
                </c:pt>
                <c:pt idx="128">
                  <c:v>5.78</c:v>
                </c:pt>
                <c:pt idx="129">
                  <c:v>6.13</c:v>
                </c:pt>
                <c:pt idx="130">
                  <c:v>6.06</c:v>
                </c:pt>
                <c:pt idx="131">
                  <c:v>6.39</c:v>
                </c:pt>
                <c:pt idx="132">
                  <c:v>6.24</c:v>
                </c:pt>
                <c:pt idx="133">
                  <c:v>6.91</c:v>
                </c:pt>
                <c:pt idx="134">
                  <c:v>6.86</c:v>
                </c:pt>
                <c:pt idx="135">
                  <c:v>7.08</c:v>
                </c:pt>
                <c:pt idx="136">
                  <c:v>7.62</c:v>
                </c:pt>
                <c:pt idx="137">
                  <c:v>7.42</c:v>
                </c:pt>
                <c:pt idx="138">
                  <c:v>7.9</c:v>
                </c:pt>
                <c:pt idx="139">
                  <c:v>8.0399999999999991</c:v>
                </c:pt>
                <c:pt idx="140">
                  <c:v>8.41</c:v>
                </c:pt>
                <c:pt idx="141">
                  <c:v>8.85</c:v>
                </c:pt>
                <c:pt idx="142">
                  <c:v>8.77</c:v>
                </c:pt>
                <c:pt idx="143">
                  <c:v>9.11</c:v>
                </c:pt>
                <c:pt idx="144">
                  <c:v>9.5299999999999994</c:v>
                </c:pt>
                <c:pt idx="145">
                  <c:v>9.86</c:v>
                </c:pt>
                <c:pt idx="146">
                  <c:v>10.1</c:v>
                </c:pt>
                <c:pt idx="147">
                  <c:v>10.119999999999999</c:v>
                </c:pt>
                <c:pt idx="148">
                  <c:v>10.45</c:v>
                </c:pt>
                <c:pt idx="149">
                  <c:v>10.36</c:v>
                </c:pt>
                <c:pt idx="150">
                  <c:v>10.47</c:v>
                </c:pt>
                <c:pt idx="151">
                  <c:v>10.54</c:v>
                </c:pt>
                <c:pt idx="152">
                  <c:v>10.69</c:v>
                </c:pt>
                <c:pt idx="153">
                  <c:v>10.77</c:v>
                </c:pt>
                <c:pt idx="154">
                  <c:v>10.78</c:v>
                </c:pt>
                <c:pt idx="155">
                  <c:v>10.72</c:v>
                </c:pt>
                <c:pt idx="156">
                  <c:v>10.85</c:v>
                </c:pt>
                <c:pt idx="157">
                  <c:v>10.69</c:v>
                </c:pt>
                <c:pt idx="158">
                  <c:v>10.75</c:v>
                </c:pt>
                <c:pt idx="159">
                  <c:v>10.8</c:v>
                </c:pt>
                <c:pt idx="160">
                  <c:v>10.88</c:v>
                </c:pt>
                <c:pt idx="161">
                  <c:v>10.66</c:v>
                </c:pt>
                <c:pt idx="162">
                  <c:v>10.9</c:v>
                </c:pt>
                <c:pt idx="163">
                  <c:v>10.81</c:v>
                </c:pt>
                <c:pt idx="164">
                  <c:v>10.56</c:v>
                </c:pt>
                <c:pt idx="165">
                  <c:v>10.3</c:v>
                </c:pt>
                <c:pt idx="166">
                  <c:v>10.44</c:v>
                </c:pt>
                <c:pt idx="167">
                  <c:v>10.199999999999999</c:v>
                </c:pt>
                <c:pt idx="168">
                  <c:v>10.08</c:v>
                </c:pt>
                <c:pt idx="169">
                  <c:v>9.91</c:v>
                </c:pt>
                <c:pt idx="170">
                  <c:v>9.5500000000000007</c:v>
                </c:pt>
                <c:pt idx="171">
                  <c:v>9.4</c:v>
                </c:pt>
                <c:pt idx="172">
                  <c:v>9.02</c:v>
                </c:pt>
                <c:pt idx="173">
                  <c:v>8.94</c:v>
                </c:pt>
                <c:pt idx="174">
                  <c:v>8.8699999999999992</c:v>
                </c:pt>
                <c:pt idx="175">
                  <c:v>8.49</c:v>
                </c:pt>
                <c:pt idx="176">
                  <c:v>8.26</c:v>
                </c:pt>
                <c:pt idx="177">
                  <c:v>8.26</c:v>
                </c:pt>
                <c:pt idx="178">
                  <c:v>8.06</c:v>
                </c:pt>
                <c:pt idx="179">
                  <c:v>7.91</c:v>
                </c:pt>
                <c:pt idx="180">
                  <c:v>7.6</c:v>
                </c:pt>
                <c:pt idx="181">
                  <c:v>7.68</c:v>
                </c:pt>
                <c:pt idx="182">
                  <c:v>7.62</c:v>
                </c:pt>
                <c:pt idx="183">
                  <c:v>7.55</c:v>
                </c:pt>
                <c:pt idx="184">
                  <c:v>7.28</c:v>
                </c:pt>
                <c:pt idx="185">
                  <c:v>7.2</c:v>
                </c:pt>
                <c:pt idx="186">
                  <c:v>7.23</c:v>
                </c:pt>
                <c:pt idx="187">
                  <c:v>7.03</c:v>
                </c:pt>
                <c:pt idx="188">
                  <c:v>7.19</c:v>
                </c:pt>
                <c:pt idx="189">
                  <c:v>7.05</c:v>
                </c:pt>
                <c:pt idx="190">
                  <c:v>7.11</c:v>
                </c:pt>
                <c:pt idx="191">
                  <c:v>7.02</c:v>
                </c:pt>
                <c:pt idx="192">
                  <c:v>6.82</c:v>
                </c:pt>
                <c:pt idx="193">
                  <c:v>6.73</c:v>
                </c:pt>
                <c:pt idx="194">
                  <c:v>6.7</c:v>
                </c:pt>
                <c:pt idx="195">
                  <c:v>6.78</c:v>
                </c:pt>
                <c:pt idx="196">
                  <c:v>6.74</c:v>
                </c:pt>
                <c:pt idx="197">
                  <c:v>6.61</c:v>
                </c:pt>
                <c:pt idx="198">
                  <c:v>6.52</c:v>
                </c:pt>
                <c:pt idx="199">
                  <c:v>6.41</c:v>
                </c:pt>
                <c:pt idx="200">
                  <c:v>6.4</c:v>
                </c:pt>
                <c:pt idx="201">
                  <c:v>6.27</c:v>
                </c:pt>
                <c:pt idx="202">
                  <c:v>6.1</c:v>
                </c:pt>
                <c:pt idx="203">
                  <c:v>6.07</c:v>
                </c:pt>
                <c:pt idx="204">
                  <c:v>6.19</c:v>
                </c:pt>
                <c:pt idx="205">
                  <c:v>5.92</c:v>
                </c:pt>
                <c:pt idx="206">
                  <c:v>5.88</c:v>
                </c:pt>
                <c:pt idx="207">
                  <c:v>5.82</c:v>
                </c:pt>
                <c:pt idx="208">
                  <c:v>5.82</c:v>
                </c:pt>
                <c:pt idx="209">
                  <c:v>5.9</c:v>
                </c:pt>
                <c:pt idx="210">
                  <c:v>5.83</c:v>
                </c:pt>
                <c:pt idx="211">
                  <c:v>5.7</c:v>
                </c:pt>
                <c:pt idx="212">
                  <c:v>5.72</c:v>
                </c:pt>
                <c:pt idx="213">
                  <c:v>5.77</c:v>
                </c:pt>
                <c:pt idx="214">
                  <c:v>5.65</c:v>
                </c:pt>
                <c:pt idx="215">
                  <c:v>5.61</c:v>
                </c:pt>
                <c:pt idx="216">
                  <c:v>5.58</c:v>
                </c:pt>
                <c:pt idx="217">
                  <c:v>5.42</c:v>
                </c:pt>
                <c:pt idx="218">
                  <c:v>5.3</c:v>
                </c:pt>
                <c:pt idx="219">
                  <c:v>5.44</c:v>
                </c:pt>
                <c:pt idx="220">
                  <c:v>5.13</c:v>
                </c:pt>
                <c:pt idx="221">
                  <c:v>5.12</c:v>
                </c:pt>
                <c:pt idx="222">
                  <c:v>5.12</c:v>
                </c:pt>
                <c:pt idx="223">
                  <c:v>4.9400000000000004</c:v>
                </c:pt>
                <c:pt idx="224">
                  <c:v>5.15</c:v>
                </c:pt>
                <c:pt idx="225">
                  <c:v>4.84</c:v>
                </c:pt>
                <c:pt idx="226">
                  <c:v>4.82</c:v>
                </c:pt>
                <c:pt idx="227">
                  <c:v>4.8499999999999996</c:v>
                </c:pt>
                <c:pt idx="228">
                  <c:v>4.68</c:v>
                </c:pt>
                <c:pt idx="229">
                  <c:v>4.6900000000000004</c:v>
                </c:pt>
                <c:pt idx="230">
                  <c:v>4.59</c:v>
                </c:pt>
                <c:pt idx="231">
                  <c:v>4.59</c:v>
                </c:pt>
                <c:pt idx="232">
                  <c:v>4.5199999999999996</c:v>
                </c:pt>
                <c:pt idx="233">
                  <c:v>4.51</c:v>
                </c:pt>
                <c:pt idx="234">
                  <c:v>4.46</c:v>
                </c:pt>
                <c:pt idx="235">
                  <c:v>4.51</c:v>
                </c:pt>
                <c:pt idx="236">
                  <c:v>4.51</c:v>
                </c:pt>
                <c:pt idx="237">
                  <c:v>4.46</c:v>
                </c:pt>
                <c:pt idx="238">
                  <c:v>4.5</c:v>
                </c:pt>
                <c:pt idx="239">
                  <c:v>4.47</c:v>
                </c:pt>
                <c:pt idx="240">
                  <c:v>4.55</c:v>
                </c:pt>
                <c:pt idx="241">
                  <c:v>4.5</c:v>
                </c:pt>
                <c:pt idx="242">
                  <c:v>4.57</c:v>
                </c:pt>
                <c:pt idx="243">
                  <c:v>4.62</c:v>
                </c:pt>
                <c:pt idx="244">
                  <c:v>4.58</c:v>
                </c:pt>
                <c:pt idx="245">
                  <c:v>4.76</c:v>
                </c:pt>
                <c:pt idx="246">
                  <c:v>4.78</c:v>
                </c:pt>
                <c:pt idx="247">
                  <c:v>5.01</c:v>
                </c:pt>
                <c:pt idx="248">
                  <c:v>5.12</c:v>
                </c:pt>
                <c:pt idx="249">
                  <c:v>5.42</c:v>
                </c:pt>
                <c:pt idx="250">
                  <c:v>5.77</c:v>
                </c:pt>
                <c:pt idx="251">
                  <c:v>6.16</c:v>
                </c:pt>
                <c:pt idx="252">
                  <c:v>6.69</c:v>
                </c:pt>
                <c:pt idx="253">
                  <c:v>7.49</c:v>
                </c:pt>
                <c:pt idx="254">
                  <c:v>8.2200000000000006</c:v>
                </c:pt>
                <c:pt idx="255">
                  <c:v>8.94</c:v>
                </c:pt>
                <c:pt idx="256">
                  <c:v>9.86</c:v>
                </c:pt>
                <c:pt idx="257">
                  <c:v>10.92</c:v>
                </c:pt>
                <c:pt idx="258">
                  <c:v>12.03</c:v>
                </c:pt>
                <c:pt idx="259">
                  <c:v>13.3</c:v>
                </c:pt>
                <c:pt idx="260">
                  <c:v>14.34</c:v>
                </c:pt>
                <c:pt idx="261">
                  <c:v>15.71</c:v>
                </c:pt>
                <c:pt idx="262">
                  <c:v>16.97</c:v>
                </c:pt>
                <c:pt idx="263">
                  <c:v>18.32</c:v>
                </c:pt>
                <c:pt idx="264">
                  <c:v>19.829999999999998</c:v>
                </c:pt>
                <c:pt idx="265">
                  <c:v>21.29</c:v>
                </c:pt>
                <c:pt idx="266">
                  <c:v>22.79</c:v>
                </c:pt>
                <c:pt idx="267">
                  <c:v>24.47</c:v>
                </c:pt>
                <c:pt idx="268">
                  <c:v>26.04</c:v>
                </c:pt>
                <c:pt idx="269">
                  <c:v>27.66</c:v>
                </c:pt>
                <c:pt idx="270">
                  <c:v>29.41</c:v>
                </c:pt>
                <c:pt idx="271">
                  <c:v>31.09</c:v>
                </c:pt>
                <c:pt idx="272">
                  <c:v>32.83</c:v>
                </c:pt>
                <c:pt idx="273">
                  <c:v>34.56</c:v>
                </c:pt>
                <c:pt idx="274">
                  <c:v>36.380000000000003</c:v>
                </c:pt>
                <c:pt idx="275">
                  <c:v>37.89</c:v>
                </c:pt>
                <c:pt idx="276">
                  <c:v>39.69</c:v>
                </c:pt>
                <c:pt idx="277">
                  <c:v>41.37</c:v>
                </c:pt>
                <c:pt idx="278">
                  <c:v>42.66</c:v>
                </c:pt>
                <c:pt idx="279">
                  <c:v>44.15</c:v>
                </c:pt>
                <c:pt idx="280">
                  <c:v>45.65</c:v>
                </c:pt>
                <c:pt idx="281">
                  <c:v>46.79</c:v>
                </c:pt>
                <c:pt idx="282">
                  <c:v>48.06</c:v>
                </c:pt>
                <c:pt idx="283">
                  <c:v>49.25</c:v>
                </c:pt>
                <c:pt idx="284">
                  <c:v>50.26</c:v>
                </c:pt>
                <c:pt idx="285">
                  <c:v>50.94</c:v>
                </c:pt>
                <c:pt idx="286">
                  <c:v>52.06</c:v>
                </c:pt>
                <c:pt idx="287">
                  <c:v>52.69</c:v>
                </c:pt>
                <c:pt idx="288">
                  <c:v>53.43</c:v>
                </c:pt>
                <c:pt idx="289">
                  <c:v>54.19</c:v>
                </c:pt>
                <c:pt idx="290">
                  <c:v>54.49</c:v>
                </c:pt>
                <c:pt idx="291">
                  <c:v>55.19</c:v>
                </c:pt>
                <c:pt idx="292">
                  <c:v>55.74</c:v>
                </c:pt>
                <c:pt idx="293">
                  <c:v>56.09</c:v>
                </c:pt>
                <c:pt idx="294">
                  <c:v>56.55</c:v>
                </c:pt>
                <c:pt idx="295">
                  <c:v>56.82</c:v>
                </c:pt>
                <c:pt idx="296">
                  <c:v>56.9</c:v>
                </c:pt>
                <c:pt idx="297">
                  <c:v>57.25</c:v>
                </c:pt>
                <c:pt idx="298">
                  <c:v>57.49</c:v>
                </c:pt>
                <c:pt idx="299">
                  <c:v>57.65</c:v>
                </c:pt>
                <c:pt idx="300">
                  <c:v>57.77</c:v>
                </c:pt>
                <c:pt idx="301">
                  <c:v>57.86</c:v>
                </c:pt>
                <c:pt idx="302">
                  <c:v>58.07</c:v>
                </c:pt>
                <c:pt idx="303">
                  <c:v>58.03</c:v>
                </c:pt>
                <c:pt idx="304">
                  <c:v>58.08</c:v>
                </c:pt>
                <c:pt idx="305">
                  <c:v>58.33</c:v>
                </c:pt>
                <c:pt idx="306">
                  <c:v>58.3</c:v>
                </c:pt>
                <c:pt idx="307">
                  <c:v>58.37</c:v>
                </c:pt>
                <c:pt idx="308">
                  <c:v>58.52</c:v>
                </c:pt>
                <c:pt idx="309">
                  <c:v>58.62</c:v>
                </c:pt>
                <c:pt idx="310">
                  <c:v>58.53</c:v>
                </c:pt>
                <c:pt idx="311">
                  <c:v>58.9</c:v>
                </c:pt>
                <c:pt idx="312">
                  <c:v>58.83</c:v>
                </c:pt>
                <c:pt idx="313">
                  <c:v>58.86</c:v>
                </c:pt>
                <c:pt idx="314">
                  <c:v>59.06</c:v>
                </c:pt>
                <c:pt idx="315">
                  <c:v>58.99</c:v>
                </c:pt>
                <c:pt idx="316">
                  <c:v>59.19</c:v>
                </c:pt>
                <c:pt idx="317">
                  <c:v>59.16</c:v>
                </c:pt>
                <c:pt idx="318">
                  <c:v>59.34</c:v>
                </c:pt>
                <c:pt idx="319">
                  <c:v>59.29</c:v>
                </c:pt>
                <c:pt idx="320">
                  <c:v>59.38</c:v>
                </c:pt>
                <c:pt idx="321">
                  <c:v>59.47</c:v>
                </c:pt>
                <c:pt idx="322">
                  <c:v>59.35</c:v>
                </c:pt>
                <c:pt idx="323">
                  <c:v>59.51</c:v>
                </c:pt>
                <c:pt idx="324">
                  <c:v>59.31</c:v>
                </c:pt>
                <c:pt idx="325">
                  <c:v>59.58</c:v>
                </c:pt>
                <c:pt idx="326">
                  <c:v>59.37</c:v>
                </c:pt>
                <c:pt idx="327">
                  <c:v>59.69</c:v>
                </c:pt>
                <c:pt idx="328">
                  <c:v>59.55</c:v>
                </c:pt>
                <c:pt idx="329">
                  <c:v>59.57</c:v>
                </c:pt>
                <c:pt idx="330">
                  <c:v>59.59</c:v>
                </c:pt>
                <c:pt idx="331">
                  <c:v>59.57</c:v>
                </c:pt>
                <c:pt idx="332">
                  <c:v>59.52</c:v>
                </c:pt>
                <c:pt idx="333">
                  <c:v>59.81</c:v>
                </c:pt>
                <c:pt idx="334">
                  <c:v>59.72</c:v>
                </c:pt>
                <c:pt idx="335">
                  <c:v>59.89</c:v>
                </c:pt>
                <c:pt idx="336">
                  <c:v>59.99</c:v>
                </c:pt>
                <c:pt idx="337">
                  <c:v>59.89</c:v>
                </c:pt>
                <c:pt idx="338">
                  <c:v>59.75</c:v>
                </c:pt>
                <c:pt idx="339">
                  <c:v>60</c:v>
                </c:pt>
                <c:pt idx="340">
                  <c:v>59.94</c:v>
                </c:pt>
                <c:pt idx="341">
                  <c:v>60.11</c:v>
                </c:pt>
                <c:pt idx="342">
                  <c:v>60.21</c:v>
                </c:pt>
                <c:pt idx="343">
                  <c:v>60.32</c:v>
                </c:pt>
                <c:pt idx="344">
                  <c:v>60.18</c:v>
                </c:pt>
                <c:pt idx="345">
                  <c:v>60.11</c:v>
                </c:pt>
                <c:pt idx="346">
                  <c:v>60.27</c:v>
                </c:pt>
                <c:pt idx="347">
                  <c:v>60.33</c:v>
                </c:pt>
                <c:pt idx="348">
                  <c:v>60.27</c:v>
                </c:pt>
                <c:pt idx="349">
                  <c:v>60.46</c:v>
                </c:pt>
                <c:pt idx="350">
                  <c:v>60.36</c:v>
                </c:pt>
                <c:pt idx="351">
                  <c:v>60.48</c:v>
                </c:pt>
                <c:pt idx="352">
                  <c:v>60.29</c:v>
                </c:pt>
                <c:pt idx="353">
                  <c:v>60.18</c:v>
                </c:pt>
                <c:pt idx="354">
                  <c:v>60.38</c:v>
                </c:pt>
                <c:pt idx="355">
                  <c:v>60.41</c:v>
                </c:pt>
                <c:pt idx="356">
                  <c:v>60.51</c:v>
                </c:pt>
                <c:pt idx="357">
                  <c:v>60.48</c:v>
                </c:pt>
                <c:pt idx="358">
                  <c:v>60.31</c:v>
                </c:pt>
                <c:pt idx="359">
                  <c:v>60.4</c:v>
                </c:pt>
                <c:pt idx="360">
                  <c:v>60.44</c:v>
                </c:pt>
                <c:pt idx="361">
                  <c:v>60.66</c:v>
                </c:pt>
                <c:pt idx="362">
                  <c:v>60.35</c:v>
                </c:pt>
                <c:pt idx="363">
                  <c:v>60.45</c:v>
                </c:pt>
                <c:pt idx="364">
                  <c:v>60.72</c:v>
                </c:pt>
                <c:pt idx="365">
                  <c:v>60.26</c:v>
                </c:pt>
                <c:pt idx="366">
                  <c:v>60.63</c:v>
                </c:pt>
                <c:pt idx="367">
                  <c:v>60.53</c:v>
                </c:pt>
                <c:pt idx="368">
                  <c:v>60.59</c:v>
                </c:pt>
                <c:pt idx="369">
                  <c:v>60.87</c:v>
                </c:pt>
                <c:pt idx="370">
                  <c:v>60.75</c:v>
                </c:pt>
                <c:pt idx="371">
                  <c:v>60.54</c:v>
                </c:pt>
                <c:pt idx="372">
                  <c:v>60.96</c:v>
                </c:pt>
                <c:pt idx="373">
                  <c:v>60.71</c:v>
                </c:pt>
                <c:pt idx="374">
                  <c:v>60.56</c:v>
                </c:pt>
                <c:pt idx="375">
                  <c:v>60.52</c:v>
                </c:pt>
                <c:pt idx="376">
                  <c:v>61.03</c:v>
                </c:pt>
                <c:pt idx="377">
                  <c:v>60.7</c:v>
                </c:pt>
                <c:pt idx="378">
                  <c:v>60.97</c:v>
                </c:pt>
                <c:pt idx="379">
                  <c:v>60.78</c:v>
                </c:pt>
                <c:pt idx="380">
                  <c:v>60.46</c:v>
                </c:pt>
                <c:pt idx="381">
                  <c:v>60.8</c:v>
                </c:pt>
                <c:pt idx="382">
                  <c:v>60.71</c:v>
                </c:pt>
                <c:pt idx="383">
                  <c:v>60.81</c:v>
                </c:pt>
                <c:pt idx="384">
                  <c:v>60.58</c:v>
                </c:pt>
                <c:pt idx="385">
                  <c:v>60.62</c:v>
                </c:pt>
                <c:pt idx="386">
                  <c:v>61.16</c:v>
                </c:pt>
                <c:pt idx="387">
                  <c:v>60.74</c:v>
                </c:pt>
                <c:pt idx="388">
                  <c:v>60.66</c:v>
                </c:pt>
                <c:pt idx="389">
                  <c:v>60.88</c:v>
                </c:pt>
                <c:pt idx="390">
                  <c:v>60.75</c:v>
                </c:pt>
                <c:pt idx="391">
                  <c:v>60.78</c:v>
                </c:pt>
                <c:pt idx="392">
                  <c:v>60.44</c:v>
                </c:pt>
                <c:pt idx="393">
                  <c:v>60.5</c:v>
                </c:pt>
                <c:pt idx="394">
                  <c:v>60.57</c:v>
                </c:pt>
                <c:pt idx="395">
                  <c:v>60.46</c:v>
                </c:pt>
                <c:pt idx="396">
                  <c:v>60.17</c:v>
                </c:pt>
                <c:pt idx="397">
                  <c:v>60.44</c:v>
                </c:pt>
                <c:pt idx="398">
                  <c:v>60.14</c:v>
                </c:pt>
                <c:pt idx="399">
                  <c:v>60.45</c:v>
                </c:pt>
                <c:pt idx="400">
                  <c:v>60.25</c:v>
                </c:pt>
                <c:pt idx="401">
                  <c:v>59.8</c:v>
                </c:pt>
                <c:pt idx="402">
                  <c:v>60.11</c:v>
                </c:pt>
                <c:pt idx="403">
                  <c:v>59.68</c:v>
                </c:pt>
                <c:pt idx="404">
                  <c:v>60.23</c:v>
                </c:pt>
                <c:pt idx="405">
                  <c:v>59.54</c:v>
                </c:pt>
                <c:pt idx="406">
                  <c:v>59.79</c:v>
                </c:pt>
                <c:pt idx="407">
                  <c:v>59.22</c:v>
                </c:pt>
                <c:pt idx="408">
                  <c:v>59.04</c:v>
                </c:pt>
                <c:pt idx="409">
                  <c:v>59.16</c:v>
                </c:pt>
                <c:pt idx="410">
                  <c:v>59.58</c:v>
                </c:pt>
                <c:pt idx="411">
                  <c:v>59.82</c:v>
                </c:pt>
                <c:pt idx="412">
                  <c:v>59</c:v>
                </c:pt>
                <c:pt idx="413">
                  <c:v>58.86</c:v>
                </c:pt>
                <c:pt idx="414">
                  <c:v>58.4</c:v>
                </c:pt>
                <c:pt idx="415">
                  <c:v>58.42</c:v>
                </c:pt>
                <c:pt idx="416">
                  <c:v>57.46</c:v>
                </c:pt>
                <c:pt idx="417">
                  <c:v>57.91</c:v>
                </c:pt>
                <c:pt idx="418">
                  <c:v>57.6</c:v>
                </c:pt>
                <c:pt idx="419">
                  <c:v>57.69</c:v>
                </c:pt>
                <c:pt idx="420">
                  <c:v>57.86</c:v>
                </c:pt>
                <c:pt idx="421">
                  <c:v>57.89</c:v>
                </c:pt>
                <c:pt idx="422">
                  <c:v>57.24</c:v>
                </c:pt>
                <c:pt idx="423">
                  <c:v>57.43</c:v>
                </c:pt>
                <c:pt idx="424">
                  <c:v>57.39</c:v>
                </c:pt>
                <c:pt idx="425">
                  <c:v>56.04</c:v>
                </c:pt>
                <c:pt idx="426">
                  <c:v>56.51</c:v>
                </c:pt>
                <c:pt idx="427">
                  <c:v>56.38</c:v>
                </c:pt>
                <c:pt idx="428">
                  <c:v>56.61</c:v>
                </c:pt>
                <c:pt idx="429">
                  <c:v>55.63</c:v>
                </c:pt>
                <c:pt idx="430">
                  <c:v>56.28</c:v>
                </c:pt>
                <c:pt idx="431">
                  <c:v>56.54</c:v>
                </c:pt>
                <c:pt idx="432">
                  <c:v>56.52</c:v>
                </c:pt>
                <c:pt idx="433">
                  <c:v>56.13</c:v>
                </c:pt>
                <c:pt idx="434">
                  <c:v>56.18</c:v>
                </c:pt>
                <c:pt idx="435">
                  <c:v>54.75</c:v>
                </c:pt>
                <c:pt idx="436">
                  <c:v>55.57</c:v>
                </c:pt>
                <c:pt idx="437">
                  <c:v>55.99</c:v>
                </c:pt>
                <c:pt idx="438">
                  <c:v>56.44</c:v>
                </c:pt>
                <c:pt idx="439">
                  <c:v>55.64</c:v>
                </c:pt>
                <c:pt idx="440">
                  <c:v>57.95</c:v>
                </c:pt>
                <c:pt idx="441">
                  <c:v>56.14</c:v>
                </c:pt>
                <c:pt idx="442">
                  <c:v>55.85</c:v>
                </c:pt>
                <c:pt idx="443">
                  <c:v>56.01</c:v>
                </c:pt>
                <c:pt idx="444">
                  <c:v>54.38</c:v>
                </c:pt>
                <c:pt idx="445">
                  <c:v>56.36</c:v>
                </c:pt>
                <c:pt idx="446">
                  <c:v>56.86</c:v>
                </c:pt>
                <c:pt idx="447">
                  <c:v>56.64</c:v>
                </c:pt>
                <c:pt idx="448">
                  <c:v>56.23</c:v>
                </c:pt>
                <c:pt idx="449">
                  <c:v>57.2</c:v>
                </c:pt>
                <c:pt idx="450">
                  <c:v>57.6</c:v>
                </c:pt>
                <c:pt idx="451">
                  <c:v>57.75</c:v>
                </c:pt>
                <c:pt idx="452">
                  <c:v>59.53</c:v>
                </c:pt>
                <c:pt idx="453">
                  <c:v>59.51</c:v>
                </c:pt>
                <c:pt idx="454">
                  <c:v>58.98</c:v>
                </c:pt>
                <c:pt idx="455">
                  <c:v>57.37</c:v>
                </c:pt>
                <c:pt idx="456">
                  <c:v>54.8</c:v>
                </c:pt>
                <c:pt idx="457">
                  <c:v>52.01</c:v>
                </c:pt>
                <c:pt idx="458">
                  <c:v>53.06</c:v>
                </c:pt>
                <c:pt idx="459">
                  <c:v>51.72</c:v>
                </c:pt>
                <c:pt idx="460">
                  <c:v>50.86</c:v>
                </c:pt>
                <c:pt idx="461">
                  <c:v>51.11</c:v>
                </c:pt>
                <c:pt idx="462">
                  <c:v>51.29</c:v>
                </c:pt>
                <c:pt idx="463">
                  <c:v>51.02</c:v>
                </c:pt>
                <c:pt idx="464">
                  <c:v>50.81</c:v>
                </c:pt>
                <c:pt idx="465">
                  <c:v>50.84</c:v>
                </c:pt>
                <c:pt idx="466">
                  <c:v>50.13</c:v>
                </c:pt>
                <c:pt idx="467">
                  <c:v>48.79</c:v>
                </c:pt>
                <c:pt idx="468">
                  <c:v>47.07</c:v>
                </c:pt>
                <c:pt idx="469">
                  <c:v>44.13</c:v>
                </c:pt>
                <c:pt idx="470">
                  <c:v>41.45</c:v>
                </c:pt>
                <c:pt idx="471">
                  <c:v>38.270000000000003</c:v>
                </c:pt>
                <c:pt idx="472">
                  <c:v>34.08</c:v>
                </c:pt>
                <c:pt idx="473">
                  <c:v>28.1</c:v>
                </c:pt>
                <c:pt idx="474">
                  <c:v>23.64</c:v>
                </c:pt>
                <c:pt idx="475">
                  <c:v>19.12</c:v>
                </c:pt>
                <c:pt idx="476">
                  <c:v>16.54</c:v>
                </c:pt>
                <c:pt idx="477">
                  <c:v>15.47</c:v>
                </c:pt>
                <c:pt idx="478">
                  <c:v>15</c:v>
                </c:pt>
                <c:pt idx="479">
                  <c:v>15.2</c:v>
                </c:pt>
                <c:pt idx="480">
                  <c:v>15.98</c:v>
                </c:pt>
                <c:pt idx="481">
                  <c:v>17.25</c:v>
                </c:pt>
                <c:pt idx="482">
                  <c:v>18.61</c:v>
                </c:pt>
                <c:pt idx="483">
                  <c:v>20.079999999999998</c:v>
                </c:pt>
                <c:pt idx="484">
                  <c:v>21.64</c:v>
                </c:pt>
                <c:pt idx="485">
                  <c:v>23.1</c:v>
                </c:pt>
                <c:pt idx="486">
                  <c:v>24.38</c:v>
                </c:pt>
                <c:pt idx="487">
                  <c:v>25.52</c:v>
                </c:pt>
                <c:pt idx="488">
                  <c:v>26.36</c:v>
                </c:pt>
                <c:pt idx="489">
                  <c:v>27.35</c:v>
                </c:pt>
                <c:pt idx="490">
                  <c:v>30.29</c:v>
                </c:pt>
                <c:pt idx="491">
                  <c:v>30.83</c:v>
                </c:pt>
                <c:pt idx="492">
                  <c:v>31.19</c:v>
                </c:pt>
                <c:pt idx="493">
                  <c:v>30.99</c:v>
                </c:pt>
                <c:pt idx="494">
                  <c:v>30.45</c:v>
                </c:pt>
                <c:pt idx="495">
                  <c:v>29.79</c:v>
                </c:pt>
                <c:pt idx="496">
                  <c:v>29.25</c:v>
                </c:pt>
                <c:pt idx="497">
                  <c:v>28.84</c:v>
                </c:pt>
                <c:pt idx="498">
                  <c:v>28.2</c:v>
                </c:pt>
                <c:pt idx="499">
                  <c:v>27.7</c:v>
                </c:pt>
                <c:pt idx="500">
                  <c:v>27.14</c:v>
                </c:pt>
                <c:pt idx="501">
                  <c:v>26.52</c:v>
                </c:pt>
                <c:pt idx="502">
                  <c:v>26.32</c:v>
                </c:pt>
                <c:pt idx="503">
                  <c:v>26.11</c:v>
                </c:pt>
                <c:pt idx="504">
                  <c:v>25.99</c:v>
                </c:pt>
                <c:pt idx="505">
                  <c:v>25.67</c:v>
                </c:pt>
                <c:pt idx="506">
                  <c:v>27.58</c:v>
                </c:pt>
                <c:pt idx="507">
                  <c:v>26.26</c:v>
                </c:pt>
                <c:pt idx="508">
                  <c:v>24.08</c:v>
                </c:pt>
                <c:pt idx="509">
                  <c:v>20.93</c:v>
                </c:pt>
                <c:pt idx="510">
                  <c:v>16.79</c:v>
                </c:pt>
                <c:pt idx="511">
                  <c:v>13.41</c:v>
                </c:pt>
                <c:pt idx="512">
                  <c:v>11.33</c:v>
                </c:pt>
                <c:pt idx="513">
                  <c:v>10.37</c:v>
                </c:pt>
                <c:pt idx="514">
                  <c:v>10.130000000000001</c:v>
                </c:pt>
                <c:pt idx="515">
                  <c:v>9.93</c:v>
                </c:pt>
                <c:pt idx="516">
                  <c:v>10.08</c:v>
                </c:pt>
                <c:pt idx="517">
                  <c:v>10.210000000000001</c:v>
                </c:pt>
                <c:pt idx="518">
                  <c:v>10.73</c:v>
                </c:pt>
                <c:pt idx="519">
                  <c:v>10.97</c:v>
                </c:pt>
                <c:pt idx="520">
                  <c:v>11.55</c:v>
                </c:pt>
                <c:pt idx="521">
                  <c:v>12.42</c:v>
                </c:pt>
                <c:pt idx="522">
                  <c:v>13.3</c:v>
                </c:pt>
                <c:pt idx="523">
                  <c:v>13.52</c:v>
                </c:pt>
                <c:pt idx="524">
                  <c:v>13.37</c:v>
                </c:pt>
                <c:pt idx="525">
                  <c:v>14.64</c:v>
                </c:pt>
                <c:pt idx="526">
                  <c:v>13.84</c:v>
                </c:pt>
                <c:pt idx="527">
                  <c:v>14.17</c:v>
                </c:pt>
                <c:pt idx="528">
                  <c:v>14.16</c:v>
                </c:pt>
                <c:pt idx="529">
                  <c:v>14.99</c:v>
                </c:pt>
                <c:pt idx="530">
                  <c:v>15.07</c:v>
                </c:pt>
                <c:pt idx="531">
                  <c:v>15.78</c:v>
                </c:pt>
                <c:pt idx="532">
                  <c:v>15.07</c:v>
                </c:pt>
                <c:pt idx="533">
                  <c:v>15.75</c:v>
                </c:pt>
                <c:pt idx="534">
                  <c:v>15.62</c:v>
                </c:pt>
                <c:pt idx="535">
                  <c:v>16.12</c:v>
                </c:pt>
                <c:pt idx="536">
                  <c:v>17.04</c:v>
                </c:pt>
                <c:pt idx="537">
                  <c:v>16.75</c:v>
                </c:pt>
                <c:pt idx="538">
                  <c:v>18.649999999999999</c:v>
                </c:pt>
                <c:pt idx="539">
                  <c:v>17.649999999999999</c:v>
                </c:pt>
                <c:pt idx="540">
                  <c:v>16.43</c:v>
                </c:pt>
                <c:pt idx="541">
                  <c:v>15.43</c:v>
                </c:pt>
                <c:pt idx="542">
                  <c:v>15.32</c:v>
                </c:pt>
                <c:pt idx="543">
                  <c:v>14.31</c:v>
                </c:pt>
                <c:pt idx="544">
                  <c:v>12.99</c:v>
                </c:pt>
                <c:pt idx="545">
                  <c:v>13.28</c:v>
                </c:pt>
                <c:pt idx="546">
                  <c:v>13.57</c:v>
                </c:pt>
                <c:pt idx="547">
                  <c:v>12.11</c:v>
                </c:pt>
                <c:pt idx="548">
                  <c:v>12.96</c:v>
                </c:pt>
                <c:pt idx="549">
                  <c:v>12.04</c:v>
                </c:pt>
                <c:pt idx="550">
                  <c:v>11.71</c:v>
                </c:pt>
                <c:pt idx="551">
                  <c:v>11.77</c:v>
                </c:pt>
                <c:pt idx="552">
                  <c:v>9.58</c:v>
                </c:pt>
                <c:pt idx="553">
                  <c:v>13</c:v>
                </c:pt>
                <c:pt idx="554">
                  <c:v>11.57</c:v>
                </c:pt>
                <c:pt idx="555">
                  <c:v>9.65</c:v>
                </c:pt>
                <c:pt idx="556">
                  <c:v>11.12</c:v>
                </c:pt>
                <c:pt idx="557">
                  <c:v>10.56</c:v>
                </c:pt>
                <c:pt idx="558">
                  <c:v>9.1199999999999992</c:v>
                </c:pt>
                <c:pt idx="559">
                  <c:v>10.87</c:v>
                </c:pt>
                <c:pt idx="560">
                  <c:v>10.29</c:v>
                </c:pt>
                <c:pt idx="561">
                  <c:v>9.9499999999999993</c:v>
                </c:pt>
                <c:pt idx="562">
                  <c:v>11.34</c:v>
                </c:pt>
                <c:pt idx="563">
                  <c:v>6.85</c:v>
                </c:pt>
                <c:pt idx="564">
                  <c:v>10.32</c:v>
                </c:pt>
                <c:pt idx="565">
                  <c:v>9.61</c:v>
                </c:pt>
                <c:pt idx="566">
                  <c:v>6.89</c:v>
                </c:pt>
                <c:pt idx="567">
                  <c:v>13.57</c:v>
                </c:pt>
                <c:pt idx="568">
                  <c:v>15.41</c:v>
                </c:pt>
              </c:numCache>
            </c:numRef>
          </c:yVal>
          <c:smooth val="1"/>
        </c:ser>
        <c:ser>
          <c:idx val="16"/>
          <c:order val="16"/>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(1)'!$R$4:$R$572</c:f>
              <c:numCache>
                <c:formatCode>General</c:formatCode>
                <c:ptCount val="569"/>
                <c:pt idx="0">
                  <c:v>42</c:v>
                </c:pt>
                <c:pt idx="1">
                  <c:v>48</c:v>
                </c:pt>
                <c:pt idx="2">
                  <c:v>29</c:v>
                </c:pt>
                <c:pt idx="3">
                  <c:v>53</c:v>
                </c:pt>
                <c:pt idx="4">
                  <c:v>33.33</c:v>
                </c:pt>
                <c:pt idx="5">
                  <c:v>23.33</c:v>
                </c:pt>
                <c:pt idx="6">
                  <c:v>35</c:v>
                </c:pt>
                <c:pt idx="7">
                  <c:v>31.86</c:v>
                </c:pt>
                <c:pt idx="8">
                  <c:v>39.1</c:v>
                </c:pt>
                <c:pt idx="9">
                  <c:v>36.549999999999997</c:v>
                </c:pt>
                <c:pt idx="10">
                  <c:v>39.31</c:v>
                </c:pt>
                <c:pt idx="11">
                  <c:v>19</c:v>
                </c:pt>
                <c:pt idx="12">
                  <c:v>25.44</c:v>
                </c:pt>
                <c:pt idx="13">
                  <c:v>23.3</c:v>
                </c:pt>
                <c:pt idx="14">
                  <c:v>30.54</c:v>
                </c:pt>
                <c:pt idx="15">
                  <c:v>32.17</c:v>
                </c:pt>
                <c:pt idx="16">
                  <c:v>40.770000000000003</c:v>
                </c:pt>
                <c:pt idx="17">
                  <c:v>33.630000000000003</c:v>
                </c:pt>
                <c:pt idx="18">
                  <c:v>24.92</c:v>
                </c:pt>
                <c:pt idx="19">
                  <c:v>12.86</c:v>
                </c:pt>
                <c:pt idx="20">
                  <c:v>29.87</c:v>
                </c:pt>
                <c:pt idx="21">
                  <c:v>26.49</c:v>
                </c:pt>
                <c:pt idx="22">
                  <c:v>34.39</c:v>
                </c:pt>
                <c:pt idx="23">
                  <c:v>36.51</c:v>
                </c:pt>
                <c:pt idx="24">
                  <c:v>30.17</c:v>
                </c:pt>
                <c:pt idx="25">
                  <c:v>30.06</c:v>
                </c:pt>
                <c:pt idx="26">
                  <c:v>35.1</c:v>
                </c:pt>
                <c:pt idx="27">
                  <c:v>4.1500000000000004</c:v>
                </c:pt>
                <c:pt idx="28">
                  <c:v>29.18</c:v>
                </c:pt>
                <c:pt idx="29">
                  <c:v>23.54</c:v>
                </c:pt>
                <c:pt idx="30">
                  <c:v>45.83</c:v>
                </c:pt>
                <c:pt idx="31">
                  <c:v>36.659999999999997</c:v>
                </c:pt>
                <c:pt idx="32">
                  <c:v>36.200000000000003</c:v>
                </c:pt>
                <c:pt idx="33">
                  <c:v>31.54</c:v>
                </c:pt>
                <c:pt idx="34">
                  <c:v>25.92</c:v>
                </c:pt>
                <c:pt idx="35">
                  <c:v>17</c:v>
                </c:pt>
                <c:pt idx="36">
                  <c:v>28.63</c:v>
                </c:pt>
                <c:pt idx="37">
                  <c:v>36.08</c:v>
                </c:pt>
                <c:pt idx="38">
                  <c:v>27.92</c:v>
                </c:pt>
                <c:pt idx="39">
                  <c:v>28.47</c:v>
                </c:pt>
                <c:pt idx="40">
                  <c:v>24</c:v>
                </c:pt>
                <c:pt idx="41">
                  <c:v>15.35</c:v>
                </c:pt>
                <c:pt idx="42">
                  <c:v>15.57</c:v>
                </c:pt>
                <c:pt idx="43">
                  <c:v>21.15</c:v>
                </c:pt>
                <c:pt idx="44">
                  <c:v>21.49</c:v>
                </c:pt>
                <c:pt idx="45">
                  <c:v>23.15</c:v>
                </c:pt>
                <c:pt idx="46">
                  <c:v>20.05</c:v>
                </c:pt>
                <c:pt idx="47">
                  <c:v>16.37</c:v>
                </c:pt>
                <c:pt idx="48">
                  <c:v>11.01</c:v>
                </c:pt>
                <c:pt idx="49">
                  <c:v>19.559999999999999</c:v>
                </c:pt>
                <c:pt idx="50">
                  <c:v>13.54</c:v>
                </c:pt>
                <c:pt idx="51">
                  <c:v>19.64</c:v>
                </c:pt>
                <c:pt idx="52">
                  <c:v>17.309999999999999</c:v>
                </c:pt>
                <c:pt idx="53">
                  <c:v>19.71</c:v>
                </c:pt>
                <c:pt idx="54">
                  <c:v>10.98</c:v>
                </c:pt>
                <c:pt idx="55">
                  <c:v>7.93</c:v>
                </c:pt>
                <c:pt idx="56">
                  <c:v>2.66</c:v>
                </c:pt>
                <c:pt idx="57">
                  <c:v>12.25</c:v>
                </c:pt>
                <c:pt idx="58">
                  <c:v>10.71</c:v>
                </c:pt>
                <c:pt idx="59">
                  <c:v>15.21</c:v>
                </c:pt>
                <c:pt idx="60">
                  <c:v>13.03</c:v>
                </c:pt>
                <c:pt idx="61">
                  <c:v>8.93</c:v>
                </c:pt>
                <c:pt idx="62">
                  <c:v>7.86</c:v>
                </c:pt>
                <c:pt idx="63">
                  <c:v>5.91</c:v>
                </c:pt>
                <c:pt idx="64">
                  <c:v>10.08</c:v>
                </c:pt>
                <c:pt idx="65">
                  <c:v>6.8</c:v>
                </c:pt>
                <c:pt idx="66">
                  <c:v>10.74</c:v>
                </c:pt>
                <c:pt idx="67">
                  <c:v>11.52</c:v>
                </c:pt>
                <c:pt idx="68">
                  <c:v>9.59</c:v>
                </c:pt>
                <c:pt idx="69">
                  <c:v>7.83</c:v>
                </c:pt>
                <c:pt idx="70">
                  <c:v>5.52</c:v>
                </c:pt>
                <c:pt idx="71">
                  <c:v>5.44</c:v>
                </c:pt>
                <c:pt idx="72">
                  <c:v>8.84</c:v>
                </c:pt>
                <c:pt idx="73">
                  <c:v>10.8</c:v>
                </c:pt>
                <c:pt idx="74">
                  <c:v>11.72</c:v>
                </c:pt>
                <c:pt idx="75">
                  <c:v>9.77</c:v>
                </c:pt>
                <c:pt idx="76">
                  <c:v>7.64</c:v>
                </c:pt>
                <c:pt idx="77">
                  <c:v>6.91</c:v>
                </c:pt>
                <c:pt idx="78">
                  <c:v>5.57</c:v>
                </c:pt>
                <c:pt idx="79">
                  <c:v>7.63</c:v>
                </c:pt>
                <c:pt idx="80">
                  <c:v>8.1999999999999993</c:v>
                </c:pt>
                <c:pt idx="81">
                  <c:v>8.26</c:v>
                </c:pt>
                <c:pt idx="82">
                  <c:v>7.82</c:v>
                </c:pt>
                <c:pt idx="83">
                  <c:v>7.45</c:v>
                </c:pt>
                <c:pt idx="84">
                  <c:v>4.9000000000000004</c:v>
                </c:pt>
                <c:pt idx="85">
                  <c:v>4.9400000000000004</c:v>
                </c:pt>
                <c:pt idx="86">
                  <c:v>6.74</c:v>
                </c:pt>
                <c:pt idx="87">
                  <c:v>7.43</c:v>
                </c:pt>
                <c:pt idx="88">
                  <c:v>7.59</c:v>
                </c:pt>
                <c:pt idx="89">
                  <c:v>7.36</c:v>
                </c:pt>
                <c:pt idx="90">
                  <c:v>6.06</c:v>
                </c:pt>
                <c:pt idx="91">
                  <c:v>4.33</c:v>
                </c:pt>
                <c:pt idx="92">
                  <c:v>5.13</c:v>
                </c:pt>
                <c:pt idx="93">
                  <c:v>6.02</c:v>
                </c:pt>
                <c:pt idx="94">
                  <c:v>6.35</c:v>
                </c:pt>
                <c:pt idx="95">
                  <c:v>6.9</c:v>
                </c:pt>
                <c:pt idx="96">
                  <c:v>7.07</c:v>
                </c:pt>
                <c:pt idx="97">
                  <c:v>6.67</c:v>
                </c:pt>
                <c:pt idx="98">
                  <c:v>4.63</c:v>
                </c:pt>
                <c:pt idx="99">
                  <c:v>5.43</c:v>
                </c:pt>
                <c:pt idx="100">
                  <c:v>5.49</c:v>
                </c:pt>
                <c:pt idx="101">
                  <c:v>6.86</c:v>
                </c:pt>
                <c:pt idx="102">
                  <c:v>6.75</c:v>
                </c:pt>
                <c:pt idx="103">
                  <c:v>5.9</c:v>
                </c:pt>
                <c:pt idx="104">
                  <c:v>5.67</c:v>
                </c:pt>
                <c:pt idx="105">
                  <c:v>4.91</c:v>
                </c:pt>
                <c:pt idx="106">
                  <c:v>4.4800000000000004</c:v>
                </c:pt>
                <c:pt idx="107">
                  <c:v>5.25</c:v>
                </c:pt>
                <c:pt idx="108">
                  <c:v>5.72</c:v>
                </c:pt>
                <c:pt idx="109">
                  <c:v>6.04</c:v>
                </c:pt>
                <c:pt idx="110">
                  <c:v>5.99</c:v>
                </c:pt>
                <c:pt idx="111">
                  <c:v>5.18</c:v>
                </c:pt>
                <c:pt idx="112">
                  <c:v>4.46</c:v>
                </c:pt>
                <c:pt idx="113">
                  <c:v>4.83</c:v>
                </c:pt>
                <c:pt idx="114">
                  <c:v>5.12</c:v>
                </c:pt>
                <c:pt idx="115">
                  <c:v>5.49</c:v>
                </c:pt>
                <c:pt idx="116">
                  <c:v>5.73</c:v>
                </c:pt>
                <c:pt idx="117">
                  <c:v>5.76</c:v>
                </c:pt>
                <c:pt idx="118">
                  <c:v>5.24</c:v>
                </c:pt>
                <c:pt idx="119">
                  <c:v>4.96</c:v>
                </c:pt>
                <c:pt idx="120">
                  <c:v>4.88</c:v>
                </c:pt>
                <c:pt idx="121">
                  <c:v>4.9000000000000004</c:v>
                </c:pt>
                <c:pt idx="122">
                  <c:v>5.78</c:v>
                </c:pt>
                <c:pt idx="123">
                  <c:v>5.58</c:v>
                </c:pt>
                <c:pt idx="124">
                  <c:v>5.59</c:v>
                </c:pt>
                <c:pt idx="125">
                  <c:v>5.34</c:v>
                </c:pt>
                <c:pt idx="126">
                  <c:v>5.07</c:v>
                </c:pt>
                <c:pt idx="127">
                  <c:v>4.8099999999999996</c:v>
                </c:pt>
                <c:pt idx="128">
                  <c:v>4.95</c:v>
                </c:pt>
                <c:pt idx="129">
                  <c:v>5.77</c:v>
                </c:pt>
                <c:pt idx="130">
                  <c:v>5.96</c:v>
                </c:pt>
                <c:pt idx="131">
                  <c:v>6.34</c:v>
                </c:pt>
                <c:pt idx="132">
                  <c:v>6.07</c:v>
                </c:pt>
                <c:pt idx="133">
                  <c:v>5.99</c:v>
                </c:pt>
                <c:pt idx="134">
                  <c:v>5.94</c:v>
                </c:pt>
                <c:pt idx="135">
                  <c:v>6.12</c:v>
                </c:pt>
                <c:pt idx="136">
                  <c:v>6.15</c:v>
                </c:pt>
                <c:pt idx="137">
                  <c:v>7.61</c:v>
                </c:pt>
                <c:pt idx="138">
                  <c:v>7.54</c:v>
                </c:pt>
                <c:pt idx="139">
                  <c:v>7.91</c:v>
                </c:pt>
                <c:pt idx="140">
                  <c:v>7.61</c:v>
                </c:pt>
                <c:pt idx="141">
                  <c:v>7.97</c:v>
                </c:pt>
                <c:pt idx="142">
                  <c:v>8.24</c:v>
                </c:pt>
                <c:pt idx="143">
                  <c:v>8.77</c:v>
                </c:pt>
                <c:pt idx="144">
                  <c:v>9.2100000000000009</c:v>
                </c:pt>
                <c:pt idx="145">
                  <c:v>9.56</c:v>
                </c:pt>
                <c:pt idx="146">
                  <c:v>9.91</c:v>
                </c:pt>
                <c:pt idx="147">
                  <c:v>9.57</c:v>
                </c:pt>
                <c:pt idx="148">
                  <c:v>9.57</c:v>
                </c:pt>
                <c:pt idx="149">
                  <c:v>9.85</c:v>
                </c:pt>
                <c:pt idx="150">
                  <c:v>9.93</c:v>
                </c:pt>
                <c:pt idx="151">
                  <c:v>10.29</c:v>
                </c:pt>
                <c:pt idx="152">
                  <c:v>10.51</c:v>
                </c:pt>
                <c:pt idx="153">
                  <c:v>10.38</c:v>
                </c:pt>
                <c:pt idx="154">
                  <c:v>10.32</c:v>
                </c:pt>
                <c:pt idx="155">
                  <c:v>10.42</c:v>
                </c:pt>
                <c:pt idx="156">
                  <c:v>10.18</c:v>
                </c:pt>
                <c:pt idx="157">
                  <c:v>10.28</c:v>
                </c:pt>
                <c:pt idx="158">
                  <c:v>10.55</c:v>
                </c:pt>
                <c:pt idx="159">
                  <c:v>10.75</c:v>
                </c:pt>
                <c:pt idx="160">
                  <c:v>10.84</c:v>
                </c:pt>
                <c:pt idx="161">
                  <c:v>10.53</c:v>
                </c:pt>
                <c:pt idx="162">
                  <c:v>10.18</c:v>
                </c:pt>
                <c:pt idx="163">
                  <c:v>10.18</c:v>
                </c:pt>
                <c:pt idx="164">
                  <c:v>10.09</c:v>
                </c:pt>
                <c:pt idx="165">
                  <c:v>10.45</c:v>
                </c:pt>
                <c:pt idx="166">
                  <c:v>9.9499999999999993</c:v>
                </c:pt>
                <c:pt idx="167">
                  <c:v>10</c:v>
                </c:pt>
                <c:pt idx="168">
                  <c:v>9.7200000000000006</c:v>
                </c:pt>
                <c:pt idx="169">
                  <c:v>9.49</c:v>
                </c:pt>
                <c:pt idx="170">
                  <c:v>9.3000000000000007</c:v>
                </c:pt>
                <c:pt idx="171">
                  <c:v>9.1</c:v>
                </c:pt>
                <c:pt idx="172">
                  <c:v>8.8000000000000007</c:v>
                </c:pt>
                <c:pt idx="173">
                  <c:v>8.7100000000000009</c:v>
                </c:pt>
                <c:pt idx="174">
                  <c:v>8.64</c:v>
                </c:pt>
                <c:pt idx="175">
                  <c:v>8.24</c:v>
                </c:pt>
                <c:pt idx="176">
                  <c:v>7.92</c:v>
                </c:pt>
                <c:pt idx="177">
                  <c:v>7.85</c:v>
                </c:pt>
                <c:pt idx="178">
                  <c:v>7.65</c:v>
                </c:pt>
                <c:pt idx="179">
                  <c:v>7.7</c:v>
                </c:pt>
                <c:pt idx="180">
                  <c:v>7.67</c:v>
                </c:pt>
                <c:pt idx="181">
                  <c:v>7.65</c:v>
                </c:pt>
                <c:pt idx="182">
                  <c:v>7.46</c:v>
                </c:pt>
                <c:pt idx="183">
                  <c:v>7.19</c:v>
                </c:pt>
                <c:pt idx="184">
                  <c:v>7.08</c:v>
                </c:pt>
                <c:pt idx="185">
                  <c:v>6.95</c:v>
                </c:pt>
                <c:pt idx="186">
                  <c:v>6.95</c:v>
                </c:pt>
                <c:pt idx="187">
                  <c:v>6.88</c:v>
                </c:pt>
                <c:pt idx="188">
                  <c:v>6.85</c:v>
                </c:pt>
                <c:pt idx="189">
                  <c:v>6.9</c:v>
                </c:pt>
                <c:pt idx="190">
                  <c:v>6.73</c:v>
                </c:pt>
                <c:pt idx="191">
                  <c:v>6.62</c:v>
                </c:pt>
                <c:pt idx="192">
                  <c:v>6.55</c:v>
                </c:pt>
                <c:pt idx="193">
                  <c:v>6.47</c:v>
                </c:pt>
                <c:pt idx="194">
                  <c:v>6.4</c:v>
                </c:pt>
                <c:pt idx="195">
                  <c:v>6.66</c:v>
                </c:pt>
                <c:pt idx="196">
                  <c:v>6.6</c:v>
                </c:pt>
                <c:pt idx="197">
                  <c:v>6.37</c:v>
                </c:pt>
                <c:pt idx="198">
                  <c:v>6.34</c:v>
                </c:pt>
                <c:pt idx="199">
                  <c:v>6.17</c:v>
                </c:pt>
                <c:pt idx="200">
                  <c:v>6.15</c:v>
                </c:pt>
                <c:pt idx="201">
                  <c:v>6.11</c:v>
                </c:pt>
                <c:pt idx="202">
                  <c:v>6.05</c:v>
                </c:pt>
                <c:pt idx="203">
                  <c:v>6.03</c:v>
                </c:pt>
                <c:pt idx="204">
                  <c:v>5.87</c:v>
                </c:pt>
                <c:pt idx="205">
                  <c:v>5.77</c:v>
                </c:pt>
                <c:pt idx="206">
                  <c:v>5.69</c:v>
                </c:pt>
                <c:pt idx="207">
                  <c:v>5.47</c:v>
                </c:pt>
                <c:pt idx="208">
                  <c:v>5.69</c:v>
                </c:pt>
                <c:pt idx="209">
                  <c:v>5.54</c:v>
                </c:pt>
                <c:pt idx="210">
                  <c:v>5.59</c:v>
                </c:pt>
                <c:pt idx="211">
                  <c:v>5.72</c:v>
                </c:pt>
                <c:pt idx="212">
                  <c:v>5.47</c:v>
                </c:pt>
                <c:pt idx="213">
                  <c:v>5.37</c:v>
                </c:pt>
                <c:pt idx="214">
                  <c:v>5.42</c:v>
                </c:pt>
                <c:pt idx="215">
                  <c:v>5.35</c:v>
                </c:pt>
                <c:pt idx="216">
                  <c:v>5.39</c:v>
                </c:pt>
                <c:pt idx="217">
                  <c:v>5.5</c:v>
                </c:pt>
                <c:pt idx="218">
                  <c:v>5.39</c:v>
                </c:pt>
                <c:pt idx="219">
                  <c:v>5.17</c:v>
                </c:pt>
                <c:pt idx="220">
                  <c:v>5.0599999999999996</c:v>
                </c:pt>
                <c:pt idx="221">
                  <c:v>4.9400000000000004</c:v>
                </c:pt>
                <c:pt idx="222">
                  <c:v>4.79</c:v>
                </c:pt>
                <c:pt idx="223">
                  <c:v>4.8600000000000003</c:v>
                </c:pt>
                <c:pt idx="224">
                  <c:v>4.7699999999999996</c:v>
                </c:pt>
                <c:pt idx="225">
                  <c:v>4.88</c:v>
                </c:pt>
                <c:pt idx="226">
                  <c:v>4.79</c:v>
                </c:pt>
                <c:pt idx="227">
                  <c:v>4.6500000000000004</c:v>
                </c:pt>
                <c:pt idx="228">
                  <c:v>4.62</c:v>
                </c:pt>
                <c:pt idx="229">
                  <c:v>4.5599999999999996</c:v>
                </c:pt>
                <c:pt idx="230">
                  <c:v>4.47</c:v>
                </c:pt>
                <c:pt idx="231">
                  <c:v>4.6500000000000004</c:v>
                </c:pt>
                <c:pt idx="232">
                  <c:v>4.5599999999999996</c:v>
                </c:pt>
                <c:pt idx="233">
                  <c:v>4.62</c:v>
                </c:pt>
                <c:pt idx="234">
                  <c:v>4.54</c:v>
                </c:pt>
                <c:pt idx="235">
                  <c:v>4.34</c:v>
                </c:pt>
                <c:pt idx="236">
                  <c:v>4.3600000000000003</c:v>
                </c:pt>
                <c:pt idx="237">
                  <c:v>4.33</c:v>
                </c:pt>
                <c:pt idx="238">
                  <c:v>4.55</c:v>
                </c:pt>
                <c:pt idx="239">
                  <c:v>4.5599999999999996</c:v>
                </c:pt>
                <c:pt idx="240">
                  <c:v>4.7</c:v>
                </c:pt>
                <c:pt idx="241">
                  <c:v>4.53</c:v>
                </c:pt>
                <c:pt idx="242">
                  <c:v>4.47</c:v>
                </c:pt>
                <c:pt idx="243">
                  <c:v>4.41</c:v>
                </c:pt>
                <c:pt idx="244">
                  <c:v>4.53</c:v>
                </c:pt>
                <c:pt idx="245">
                  <c:v>4.7699999999999996</c:v>
                </c:pt>
                <c:pt idx="246">
                  <c:v>4.9400000000000004</c:v>
                </c:pt>
                <c:pt idx="247">
                  <c:v>4.95</c:v>
                </c:pt>
                <c:pt idx="248">
                  <c:v>5.1100000000000003</c:v>
                </c:pt>
                <c:pt idx="249">
                  <c:v>5.27</c:v>
                </c:pt>
                <c:pt idx="250">
                  <c:v>5.42</c:v>
                </c:pt>
                <c:pt idx="251">
                  <c:v>6.03</c:v>
                </c:pt>
                <c:pt idx="252">
                  <c:v>6.67</c:v>
                </c:pt>
                <c:pt idx="253">
                  <c:v>7.28</c:v>
                </c:pt>
                <c:pt idx="254">
                  <c:v>8.18</c:v>
                </c:pt>
                <c:pt idx="255">
                  <c:v>8.8000000000000007</c:v>
                </c:pt>
                <c:pt idx="256">
                  <c:v>9.73</c:v>
                </c:pt>
                <c:pt idx="257">
                  <c:v>10.75</c:v>
                </c:pt>
                <c:pt idx="258">
                  <c:v>12</c:v>
                </c:pt>
                <c:pt idx="259">
                  <c:v>13.24</c:v>
                </c:pt>
                <c:pt idx="260">
                  <c:v>14.63</c:v>
                </c:pt>
                <c:pt idx="261">
                  <c:v>15.94</c:v>
                </c:pt>
                <c:pt idx="262">
                  <c:v>17.3</c:v>
                </c:pt>
                <c:pt idx="263">
                  <c:v>18.690000000000001</c:v>
                </c:pt>
                <c:pt idx="264">
                  <c:v>20.170000000000002</c:v>
                </c:pt>
                <c:pt idx="265">
                  <c:v>21.74</c:v>
                </c:pt>
                <c:pt idx="266">
                  <c:v>23.56</c:v>
                </c:pt>
                <c:pt idx="267">
                  <c:v>25.37</c:v>
                </c:pt>
                <c:pt idx="268">
                  <c:v>27.12</c:v>
                </c:pt>
                <c:pt idx="269">
                  <c:v>28.89</c:v>
                </c:pt>
                <c:pt idx="270">
                  <c:v>30.61</c:v>
                </c:pt>
                <c:pt idx="271">
                  <c:v>32.44</c:v>
                </c:pt>
                <c:pt idx="272">
                  <c:v>34.47</c:v>
                </c:pt>
                <c:pt idx="273">
                  <c:v>36.39</c:v>
                </c:pt>
                <c:pt idx="274">
                  <c:v>38.4</c:v>
                </c:pt>
                <c:pt idx="275">
                  <c:v>40.369999999999997</c:v>
                </c:pt>
                <c:pt idx="276">
                  <c:v>42.07</c:v>
                </c:pt>
                <c:pt idx="277">
                  <c:v>43.67</c:v>
                </c:pt>
                <c:pt idx="278">
                  <c:v>45.43</c:v>
                </c:pt>
                <c:pt idx="279">
                  <c:v>47.09</c:v>
                </c:pt>
                <c:pt idx="280">
                  <c:v>48.67</c:v>
                </c:pt>
                <c:pt idx="281">
                  <c:v>50.29</c:v>
                </c:pt>
                <c:pt idx="282">
                  <c:v>51.64</c:v>
                </c:pt>
                <c:pt idx="283">
                  <c:v>52.92</c:v>
                </c:pt>
                <c:pt idx="284">
                  <c:v>54.05</c:v>
                </c:pt>
                <c:pt idx="285">
                  <c:v>55.08</c:v>
                </c:pt>
                <c:pt idx="286">
                  <c:v>56.04</c:v>
                </c:pt>
                <c:pt idx="287">
                  <c:v>57.05</c:v>
                </c:pt>
                <c:pt idx="288">
                  <c:v>57.99</c:v>
                </c:pt>
                <c:pt idx="289">
                  <c:v>58.9</c:v>
                </c:pt>
                <c:pt idx="290">
                  <c:v>59.36</c:v>
                </c:pt>
                <c:pt idx="291">
                  <c:v>59.96</c:v>
                </c:pt>
                <c:pt idx="292">
                  <c:v>60.35</c:v>
                </c:pt>
                <c:pt idx="293">
                  <c:v>60.76</c:v>
                </c:pt>
                <c:pt idx="294">
                  <c:v>61.23</c:v>
                </c:pt>
                <c:pt idx="295">
                  <c:v>61.89</c:v>
                </c:pt>
                <c:pt idx="296">
                  <c:v>62.13</c:v>
                </c:pt>
                <c:pt idx="297">
                  <c:v>62.37</c:v>
                </c:pt>
                <c:pt idx="298">
                  <c:v>62.61</c:v>
                </c:pt>
                <c:pt idx="299">
                  <c:v>62.73</c:v>
                </c:pt>
                <c:pt idx="300">
                  <c:v>62.77</c:v>
                </c:pt>
                <c:pt idx="301">
                  <c:v>62.98</c:v>
                </c:pt>
                <c:pt idx="302">
                  <c:v>63.51</c:v>
                </c:pt>
                <c:pt idx="303">
                  <c:v>63.48</c:v>
                </c:pt>
                <c:pt idx="304">
                  <c:v>63.69</c:v>
                </c:pt>
                <c:pt idx="305">
                  <c:v>63.7</c:v>
                </c:pt>
                <c:pt idx="306">
                  <c:v>63.7</c:v>
                </c:pt>
                <c:pt idx="307">
                  <c:v>63.66</c:v>
                </c:pt>
                <c:pt idx="308">
                  <c:v>63.77</c:v>
                </c:pt>
                <c:pt idx="309">
                  <c:v>64.03</c:v>
                </c:pt>
                <c:pt idx="310">
                  <c:v>64.03</c:v>
                </c:pt>
                <c:pt idx="311">
                  <c:v>64.239999999999995</c:v>
                </c:pt>
                <c:pt idx="312">
                  <c:v>64.31</c:v>
                </c:pt>
                <c:pt idx="313">
                  <c:v>64.11</c:v>
                </c:pt>
                <c:pt idx="314">
                  <c:v>64.17</c:v>
                </c:pt>
                <c:pt idx="315">
                  <c:v>64.430000000000007</c:v>
                </c:pt>
                <c:pt idx="316">
                  <c:v>64.400000000000006</c:v>
                </c:pt>
                <c:pt idx="317">
                  <c:v>64.8</c:v>
                </c:pt>
                <c:pt idx="318">
                  <c:v>64.849999999999994</c:v>
                </c:pt>
                <c:pt idx="319">
                  <c:v>64.819999999999993</c:v>
                </c:pt>
                <c:pt idx="320">
                  <c:v>64.66</c:v>
                </c:pt>
                <c:pt idx="321">
                  <c:v>64.540000000000006</c:v>
                </c:pt>
                <c:pt idx="322">
                  <c:v>64.61</c:v>
                </c:pt>
                <c:pt idx="323">
                  <c:v>64.959999999999994</c:v>
                </c:pt>
                <c:pt idx="324">
                  <c:v>65.150000000000006</c:v>
                </c:pt>
                <c:pt idx="325">
                  <c:v>65.099999999999994</c:v>
                </c:pt>
                <c:pt idx="326">
                  <c:v>65.19</c:v>
                </c:pt>
                <c:pt idx="327">
                  <c:v>65.22</c:v>
                </c:pt>
                <c:pt idx="328">
                  <c:v>65.14</c:v>
                </c:pt>
                <c:pt idx="329">
                  <c:v>65.16</c:v>
                </c:pt>
                <c:pt idx="330">
                  <c:v>65.36</c:v>
                </c:pt>
                <c:pt idx="331">
                  <c:v>65.61</c:v>
                </c:pt>
                <c:pt idx="332">
                  <c:v>65.709999999999994</c:v>
                </c:pt>
                <c:pt idx="333">
                  <c:v>65.69</c:v>
                </c:pt>
                <c:pt idx="334">
                  <c:v>65.69</c:v>
                </c:pt>
                <c:pt idx="335">
                  <c:v>65.790000000000006</c:v>
                </c:pt>
                <c:pt idx="336">
                  <c:v>65.72</c:v>
                </c:pt>
                <c:pt idx="337">
                  <c:v>65.849999999999994</c:v>
                </c:pt>
                <c:pt idx="338">
                  <c:v>65.900000000000006</c:v>
                </c:pt>
                <c:pt idx="339">
                  <c:v>66.13</c:v>
                </c:pt>
                <c:pt idx="340">
                  <c:v>66.180000000000007</c:v>
                </c:pt>
                <c:pt idx="341">
                  <c:v>65.989999999999995</c:v>
                </c:pt>
                <c:pt idx="342">
                  <c:v>65.790000000000006</c:v>
                </c:pt>
                <c:pt idx="343">
                  <c:v>66.069999999999993</c:v>
                </c:pt>
                <c:pt idx="344">
                  <c:v>66.22</c:v>
                </c:pt>
                <c:pt idx="345">
                  <c:v>66.150000000000006</c:v>
                </c:pt>
                <c:pt idx="346">
                  <c:v>66.52</c:v>
                </c:pt>
                <c:pt idx="347">
                  <c:v>66.36</c:v>
                </c:pt>
                <c:pt idx="348">
                  <c:v>66.510000000000005</c:v>
                </c:pt>
                <c:pt idx="349">
                  <c:v>66.290000000000006</c:v>
                </c:pt>
                <c:pt idx="350">
                  <c:v>66.23</c:v>
                </c:pt>
                <c:pt idx="351">
                  <c:v>66.59</c:v>
                </c:pt>
                <c:pt idx="352">
                  <c:v>66.69</c:v>
                </c:pt>
                <c:pt idx="353">
                  <c:v>66.709999999999994</c:v>
                </c:pt>
                <c:pt idx="354">
                  <c:v>66.5</c:v>
                </c:pt>
                <c:pt idx="355">
                  <c:v>66.900000000000006</c:v>
                </c:pt>
                <c:pt idx="356">
                  <c:v>66.760000000000005</c:v>
                </c:pt>
                <c:pt idx="357">
                  <c:v>66.64</c:v>
                </c:pt>
                <c:pt idx="358">
                  <c:v>66.930000000000007</c:v>
                </c:pt>
                <c:pt idx="359">
                  <c:v>67</c:v>
                </c:pt>
                <c:pt idx="360">
                  <c:v>67.03</c:v>
                </c:pt>
                <c:pt idx="361">
                  <c:v>67.08</c:v>
                </c:pt>
                <c:pt idx="362">
                  <c:v>67.02</c:v>
                </c:pt>
                <c:pt idx="363">
                  <c:v>66.87</c:v>
                </c:pt>
                <c:pt idx="364">
                  <c:v>66.900000000000006</c:v>
                </c:pt>
                <c:pt idx="365">
                  <c:v>66.88</c:v>
                </c:pt>
                <c:pt idx="366">
                  <c:v>67.09</c:v>
                </c:pt>
                <c:pt idx="367">
                  <c:v>67.290000000000006</c:v>
                </c:pt>
                <c:pt idx="368">
                  <c:v>67.430000000000007</c:v>
                </c:pt>
                <c:pt idx="369">
                  <c:v>67.36</c:v>
                </c:pt>
                <c:pt idx="370">
                  <c:v>67.33</c:v>
                </c:pt>
                <c:pt idx="371">
                  <c:v>67.040000000000006</c:v>
                </c:pt>
                <c:pt idx="372">
                  <c:v>67.349999999999994</c:v>
                </c:pt>
                <c:pt idx="373">
                  <c:v>66.94</c:v>
                </c:pt>
                <c:pt idx="374">
                  <c:v>67.569999999999993</c:v>
                </c:pt>
                <c:pt idx="375">
                  <c:v>67.42</c:v>
                </c:pt>
                <c:pt idx="376">
                  <c:v>67.739999999999995</c:v>
                </c:pt>
                <c:pt idx="377">
                  <c:v>67.3</c:v>
                </c:pt>
                <c:pt idx="378">
                  <c:v>67.290000000000006</c:v>
                </c:pt>
                <c:pt idx="379">
                  <c:v>67.44</c:v>
                </c:pt>
                <c:pt idx="380">
                  <c:v>67.05</c:v>
                </c:pt>
                <c:pt idx="381">
                  <c:v>67.58</c:v>
                </c:pt>
                <c:pt idx="382">
                  <c:v>67.569999999999993</c:v>
                </c:pt>
                <c:pt idx="383">
                  <c:v>67.61</c:v>
                </c:pt>
                <c:pt idx="384">
                  <c:v>67.62</c:v>
                </c:pt>
                <c:pt idx="385">
                  <c:v>67.81</c:v>
                </c:pt>
                <c:pt idx="386">
                  <c:v>67.56</c:v>
                </c:pt>
                <c:pt idx="387">
                  <c:v>67.290000000000006</c:v>
                </c:pt>
                <c:pt idx="388">
                  <c:v>67.400000000000006</c:v>
                </c:pt>
                <c:pt idx="389">
                  <c:v>67.760000000000005</c:v>
                </c:pt>
                <c:pt idx="390">
                  <c:v>67.63</c:v>
                </c:pt>
                <c:pt idx="391">
                  <c:v>67.64</c:v>
                </c:pt>
                <c:pt idx="392">
                  <c:v>67.540000000000006</c:v>
                </c:pt>
                <c:pt idx="393">
                  <c:v>67.56</c:v>
                </c:pt>
                <c:pt idx="394">
                  <c:v>67.7</c:v>
                </c:pt>
                <c:pt idx="395">
                  <c:v>67.61</c:v>
                </c:pt>
                <c:pt idx="396">
                  <c:v>67.459999999999994</c:v>
                </c:pt>
                <c:pt idx="397">
                  <c:v>67.33</c:v>
                </c:pt>
                <c:pt idx="398">
                  <c:v>67.56</c:v>
                </c:pt>
                <c:pt idx="399">
                  <c:v>67.209999999999994</c:v>
                </c:pt>
                <c:pt idx="400">
                  <c:v>67.260000000000005</c:v>
                </c:pt>
                <c:pt idx="401">
                  <c:v>66.790000000000006</c:v>
                </c:pt>
                <c:pt idx="402">
                  <c:v>67.099999999999994</c:v>
                </c:pt>
                <c:pt idx="403">
                  <c:v>67.23</c:v>
                </c:pt>
                <c:pt idx="404">
                  <c:v>67.290000000000006</c:v>
                </c:pt>
                <c:pt idx="405">
                  <c:v>66.94</c:v>
                </c:pt>
                <c:pt idx="406">
                  <c:v>67.17</c:v>
                </c:pt>
                <c:pt idx="407">
                  <c:v>66</c:v>
                </c:pt>
                <c:pt idx="408">
                  <c:v>65.989999999999995</c:v>
                </c:pt>
                <c:pt idx="409">
                  <c:v>66.12</c:v>
                </c:pt>
                <c:pt idx="410">
                  <c:v>66.38</c:v>
                </c:pt>
                <c:pt idx="411">
                  <c:v>66.83</c:v>
                </c:pt>
                <c:pt idx="412">
                  <c:v>66.87</c:v>
                </c:pt>
                <c:pt idx="413">
                  <c:v>66.69</c:v>
                </c:pt>
                <c:pt idx="414">
                  <c:v>65.06</c:v>
                </c:pt>
                <c:pt idx="415">
                  <c:v>64.97</c:v>
                </c:pt>
                <c:pt idx="416">
                  <c:v>64.45</c:v>
                </c:pt>
                <c:pt idx="417">
                  <c:v>64.540000000000006</c:v>
                </c:pt>
                <c:pt idx="418">
                  <c:v>65.06</c:v>
                </c:pt>
                <c:pt idx="419">
                  <c:v>65.52</c:v>
                </c:pt>
                <c:pt idx="420">
                  <c:v>64.2</c:v>
                </c:pt>
                <c:pt idx="421">
                  <c:v>64.47</c:v>
                </c:pt>
                <c:pt idx="422">
                  <c:v>63.87</c:v>
                </c:pt>
                <c:pt idx="423">
                  <c:v>63.43</c:v>
                </c:pt>
                <c:pt idx="424">
                  <c:v>63.16</c:v>
                </c:pt>
                <c:pt idx="425">
                  <c:v>63.62</c:v>
                </c:pt>
                <c:pt idx="426">
                  <c:v>63.73</c:v>
                </c:pt>
                <c:pt idx="427">
                  <c:v>63.37</c:v>
                </c:pt>
                <c:pt idx="428">
                  <c:v>63.53</c:v>
                </c:pt>
                <c:pt idx="429">
                  <c:v>62.29</c:v>
                </c:pt>
                <c:pt idx="430">
                  <c:v>62.52</c:v>
                </c:pt>
                <c:pt idx="431">
                  <c:v>63.56</c:v>
                </c:pt>
                <c:pt idx="432">
                  <c:v>62.83</c:v>
                </c:pt>
                <c:pt idx="433">
                  <c:v>62.97</c:v>
                </c:pt>
                <c:pt idx="434">
                  <c:v>63.56</c:v>
                </c:pt>
                <c:pt idx="435">
                  <c:v>62.35</c:v>
                </c:pt>
                <c:pt idx="436">
                  <c:v>62.04</c:v>
                </c:pt>
                <c:pt idx="437">
                  <c:v>63.18</c:v>
                </c:pt>
                <c:pt idx="438">
                  <c:v>62.2</c:v>
                </c:pt>
                <c:pt idx="439">
                  <c:v>62.75</c:v>
                </c:pt>
                <c:pt idx="440">
                  <c:v>64.77</c:v>
                </c:pt>
                <c:pt idx="441">
                  <c:v>63.24</c:v>
                </c:pt>
                <c:pt idx="442">
                  <c:v>64.540000000000006</c:v>
                </c:pt>
                <c:pt idx="443">
                  <c:v>61.65</c:v>
                </c:pt>
                <c:pt idx="444">
                  <c:v>60.97</c:v>
                </c:pt>
                <c:pt idx="445">
                  <c:v>62.09</c:v>
                </c:pt>
                <c:pt idx="446">
                  <c:v>62.66</c:v>
                </c:pt>
                <c:pt idx="447">
                  <c:v>63.31</c:v>
                </c:pt>
                <c:pt idx="448">
                  <c:v>63.19</c:v>
                </c:pt>
                <c:pt idx="449">
                  <c:v>62.49</c:v>
                </c:pt>
                <c:pt idx="450">
                  <c:v>64.84</c:v>
                </c:pt>
                <c:pt idx="451">
                  <c:v>65.069999999999993</c:v>
                </c:pt>
                <c:pt idx="452">
                  <c:v>66.09</c:v>
                </c:pt>
                <c:pt idx="453">
                  <c:v>66.23</c:v>
                </c:pt>
                <c:pt idx="454">
                  <c:v>65.5</c:v>
                </c:pt>
                <c:pt idx="455">
                  <c:v>64.2</c:v>
                </c:pt>
                <c:pt idx="456">
                  <c:v>61.15</c:v>
                </c:pt>
                <c:pt idx="457">
                  <c:v>58.26</c:v>
                </c:pt>
                <c:pt idx="458">
                  <c:v>59.03</c:v>
                </c:pt>
                <c:pt idx="459">
                  <c:v>57.38</c:v>
                </c:pt>
                <c:pt idx="460">
                  <c:v>56.97</c:v>
                </c:pt>
                <c:pt idx="461">
                  <c:v>56.47</c:v>
                </c:pt>
                <c:pt idx="462">
                  <c:v>56.53</c:v>
                </c:pt>
                <c:pt idx="463">
                  <c:v>56.28</c:v>
                </c:pt>
                <c:pt idx="464">
                  <c:v>56.11</c:v>
                </c:pt>
                <c:pt idx="465">
                  <c:v>55.83</c:v>
                </c:pt>
                <c:pt idx="466">
                  <c:v>54.91</c:v>
                </c:pt>
                <c:pt idx="467">
                  <c:v>53.41</c:v>
                </c:pt>
                <c:pt idx="468">
                  <c:v>51.21</c:v>
                </c:pt>
                <c:pt idx="469">
                  <c:v>48.19</c:v>
                </c:pt>
                <c:pt idx="470">
                  <c:v>45.05</c:v>
                </c:pt>
                <c:pt idx="471">
                  <c:v>41.65</c:v>
                </c:pt>
                <c:pt idx="472">
                  <c:v>37.01</c:v>
                </c:pt>
                <c:pt idx="473">
                  <c:v>30.19</c:v>
                </c:pt>
                <c:pt idx="474">
                  <c:v>25.02</c:v>
                </c:pt>
                <c:pt idx="475">
                  <c:v>19.75</c:v>
                </c:pt>
                <c:pt idx="476">
                  <c:v>16.920000000000002</c:v>
                </c:pt>
                <c:pt idx="477">
                  <c:v>15.81</c:v>
                </c:pt>
                <c:pt idx="478">
                  <c:v>15.22</c:v>
                </c:pt>
                <c:pt idx="479">
                  <c:v>15.33</c:v>
                </c:pt>
                <c:pt idx="480">
                  <c:v>16.100000000000001</c:v>
                </c:pt>
                <c:pt idx="481">
                  <c:v>17.350000000000001</c:v>
                </c:pt>
                <c:pt idx="482">
                  <c:v>18.760000000000002</c:v>
                </c:pt>
                <c:pt idx="483">
                  <c:v>20.32</c:v>
                </c:pt>
                <c:pt idx="484">
                  <c:v>21.92</c:v>
                </c:pt>
                <c:pt idx="485">
                  <c:v>23.59</c:v>
                </c:pt>
                <c:pt idx="486">
                  <c:v>24.69</c:v>
                </c:pt>
                <c:pt idx="487">
                  <c:v>25.76</c:v>
                </c:pt>
                <c:pt idx="488">
                  <c:v>26.7</c:v>
                </c:pt>
                <c:pt idx="489">
                  <c:v>27.55</c:v>
                </c:pt>
                <c:pt idx="490">
                  <c:v>30.66</c:v>
                </c:pt>
                <c:pt idx="491">
                  <c:v>30.9</c:v>
                </c:pt>
                <c:pt idx="492">
                  <c:v>31.13</c:v>
                </c:pt>
                <c:pt idx="493">
                  <c:v>31.22</c:v>
                </c:pt>
                <c:pt idx="494">
                  <c:v>31.17</c:v>
                </c:pt>
                <c:pt idx="495">
                  <c:v>30.8</c:v>
                </c:pt>
                <c:pt idx="496">
                  <c:v>30.23</c:v>
                </c:pt>
                <c:pt idx="497">
                  <c:v>29.84</c:v>
                </c:pt>
                <c:pt idx="498">
                  <c:v>29.15</c:v>
                </c:pt>
                <c:pt idx="499">
                  <c:v>28.82</c:v>
                </c:pt>
                <c:pt idx="500">
                  <c:v>27.76</c:v>
                </c:pt>
                <c:pt idx="501">
                  <c:v>27.24</c:v>
                </c:pt>
                <c:pt idx="502">
                  <c:v>26.73</c:v>
                </c:pt>
                <c:pt idx="503">
                  <c:v>26.56</c:v>
                </c:pt>
                <c:pt idx="504">
                  <c:v>26.51</c:v>
                </c:pt>
                <c:pt idx="505">
                  <c:v>26.21</c:v>
                </c:pt>
                <c:pt idx="506">
                  <c:v>27.72</c:v>
                </c:pt>
                <c:pt idx="507">
                  <c:v>26.58</c:v>
                </c:pt>
                <c:pt idx="508">
                  <c:v>23.93</c:v>
                </c:pt>
                <c:pt idx="509">
                  <c:v>20.78</c:v>
                </c:pt>
                <c:pt idx="510">
                  <c:v>16.350000000000001</c:v>
                </c:pt>
                <c:pt idx="511">
                  <c:v>12.7</c:v>
                </c:pt>
                <c:pt idx="512">
                  <c:v>10.96</c:v>
                </c:pt>
                <c:pt idx="513">
                  <c:v>9.81</c:v>
                </c:pt>
                <c:pt idx="514">
                  <c:v>9.76</c:v>
                </c:pt>
                <c:pt idx="515">
                  <c:v>9.41</c:v>
                </c:pt>
                <c:pt idx="516">
                  <c:v>9.98</c:v>
                </c:pt>
                <c:pt idx="517">
                  <c:v>10.11</c:v>
                </c:pt>
                <c:pt idx="518">
                  <c:v>10.029999999999999</c:v>
                </c:pt>
                <c:pt idx="519">
                  <c:v>10.68</c:v>
                </c:pt>
                <c:pt idx="520">
                  <c:v>11.4</c:v>
                </c:pt>
                <c:pt idx="521">
                  <c:v>11.12</c:v>
                </c:pt>
                <c:pt idx="522">
                  <c:v>13.26</c:v>
                </c:pt>
                <c:pt idx="523">
                  <c:v>13.08</c:v>
                </c:pt>
                <c:pt idx="524">
                  <c:v>13.59</c:v>
                </c:pt>
                <c:pt idx="525">
                  <c:v>13.62</c:v>
                </c:pt>
                <c:pt idx="526">
                  <c:v>14.42</c:v>
                </c:pt>
                <c:pt idx="527">
                  <c:v>14.11</c:v>
                </c:pt>
                <c:pt idx="528">
                  <c:v>14.21</c:v>
                </c:pt>
                <c:pt idx="529">
                  <c:v>14.44</c:v>
                </c:pt>
                <c:pt idx="530">
                  <c:v>15.1</c:v>
                </c:pt>
                <c:pt idx="531">
                  <c:v>15.25</c:v>
                </c:pt>
                <c:pt idx="532">
                  <c:v>15.65</c:v>
                </c:pt>
                <c:pt idx="533">
                  <c:v>15.3</c:v>
                </c:pt>
                <c:pt idx="534">
                  <c:v>16.079999999999998</c:v>
                </c:pt>
                <c:pt idx="535">
                  <c:v>15.69</c:v>
                </c:pt>
                <c:pt idx="536">
                  <c:v>16.510000000000002</c:v>
                </c:pt>
                <c:pt idx="537">
                  <c:v>16.260000000000002</c:v>
                </c:pt>
                <c:pt idx="538">
                  <c:v>17.39</c:v>
                </c:pt>
                <c:pt idx="539">
                  <c:v>17.48</c:v>
                </c:pt>
                <c:pt idx="540">
                  <c:v>17.07</c:v>
                </c:pt>
                <c:pt idx="541">
                  <c:v>16.100000000000001</c:v>
                </c:pt>
                <c:pt idx="542">
                  <c:v>14.97</c:v>
                </c:pt>
                <c:pt idx="543">
                  <c:v>14.85</c:v>
                </c:pt>
                <c:pt idx="544">
                  <c:v>13.05</c:v>
                </c:pt>
                <c:pt idx="545">
                  <c:v>13.33</c:v>
                </c:pt>
                <c:pt idx="546">
                  <c:v>10.74</c:v>
                </c:pt>
                <c:pt idx="547">
                  <c:v>12.13</c:v>
                </c:pt>
                <c:pt idx="548">
                  <c:v>12.05</c:v>
                </c:pt>
                <c:pt idx="549">
                  <c:v>12.13</c:v>
                </c:pt>
                <c:pt idx="550">
                  <c:v>11.46</c:v>
                </c:pt>
                <c:pt idx="551">
                  <c:v>11.1</c:v>
                </c:pt>
                <c:pt idx="552">
                  <c:v>10.63</c:v>
                </c:pt>
                <c:pt idx="553">
                  <c:v>11.37</c:v>
                </c:pt>
                <c:pt idx="554">
                  <c:v>9.39</c:v>
                </c:pt>
                <c:pt idx="555">
                  <c:v>9.94</c:v>
                </c:pt>
                <c:pt idx="556">
                  <c:v>9.33</c:v>
                </c:pt>
                <c:pt idx="557">
                  <c:v>10.96</c:v>
                </c:pt>
                <c:pt idx="558">
                  <c:v>10.02</c:v>
                </c:pt>
                <c:pt idx="559">
                  <c:v>8.4700000000000006</c:v>
                </c:pt>
                <c:pt idx="560">
                  <c:v>10.06</c:v>
                </c:pt>
                <c:pt idx="561">
                  <c:v>7.81</c:v>
                </c:pt>
                <c:pt idx="562">
                  <c:v>9.15</c:v>
                </c:pt>
                <c:pt idx="563">
                  <c:v>8.17</c:v>
                </c:pt>
                <c:pt idx="564">
                  <c:v>11.29</c:v>
                </c:pt>
                <c:pt idx="565">
                  <c:v>11.16</c:v>
                </c:pt>
                <c:pt idx="566">
                  <c:v>12.55</c:v>
                </c:pt>
                <c:pt idx="567">
                  <c:v>16.28</c:v>
                </c:pt>
                <c:pt idx="568">
                  <c:v>15.87</c:v>
                </c:pt>
              </c:numCache>
            </c:numRef>
          </c:yVal>
          <c:smooth val="1"/>
        </c:ser>
        <c:ser>
          <c:idx val="17"/>
          <c:order val="17"/>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(1)'!$S$4:$S$572</c:f>
              <c:numCache>
                <c:formatCode>General</c:formatCode>
                <c:ptCount val="569"/>
                <c:pt idx="0">
                  <c:v>21</c:v>
                </c:pt>
                <c:pt idx="1">
                  <c:v>41</c:v>
                </c:pt>
                <c:pt idx="2">
                  <c:v>37.5</c:v>
                </c:pt>
                <c:pt idx="3">
                  <c:v>28</c:v>
                </c:pt>
                <c:pt idx="4">
                  <c:v>37</c:v>
                </c:pt>
                <c:pt idx="5">
                  <c:v>49.33</c:v>
                </c:pt>
                <c:pt idx="6">
                  <c:v>25.67</c:v>
                </c:pt>
                <c:pt idx="7">
                  <c:v>30.14</c:v>
                </c:pt>
                <c:pt idx="8">
                  <c:v>48.5</c:v>
                </c:pt>
                <c:pt idx="9">
                  <c:v>30.91</c:v>
                </c:pt>
                <c:pt idx="10">
                  <c:v>39.31</c:v>
                </c:pt>
                <c:pt idx="11">
                  <c:v>52.94</c:v>
                </c:pt>
                <c:pt idx="12">
                  <c:v>31.64</c:v>
                </c:pt>
                <c:pt idx="13">
                  <c:v>48</c:v>
                </c:pt>
                <c:pt idx="14">
                  <c:v>23.42</c:v>
                </c:pt>
                <c:pt idx="15">
                  <c:v>27.81</c:v>
                </c:pt>
                <c:pt idx="16">
                  <c:v>31.77</c:v>
                </c:pt>
                <c:pt idx="17">
                  <c:v>38.44</c:v>
                </c:pt>
                <c:pt idx="18">
                  <c:v>18.690000000000001</c:v>
                </c:pt>
                <c:pt idx="19">
                  <c:v>41.96</c:v>
                </c:pt>
                <c:pt idx="20">
                  <c:v>37.64</c:v>
                </c:pt>
                <c:pt idx="21">
                  <c:v>28.38</c:v>
                </c:pt>
                <c:pt idx="22">
                  <c:v>21.02</c:v>
                </c:pt>
                <c:pt idx="23">
                  <c:v>40.700000000000003</c:v>
                </c:pt>
                <c:pt idx="24">
                  <c:v>34.159999999999997</c:v>
                </c:pt>
                <c:pt idx="25">
                  <c:v>29.55</c:v>
                </c:pt>
                <c:pt idx="26">
                  <c:v>56.16</c:v>
                </c:pt>
                <c:pt idx="27">
                  <c:v>30.81</c:v>
                </c:pt>
                <c:pt idx="28">
                  <c:v>21.44</c:v>
                </c:pt>
                <c:pt idx="29">
                  <c:v>20.67</c:v>
                </c:pt>
                <c:pt idx="30">
                  <c:v>19.5</c:v>
                </c:pt>
                <c:pt idx="31">
                  <c:v>31.64</c:v>
                </c:pt>
                <c:pt idx="32">
                  <c:v>36.729999999999997</c:v>
                </c:pt>
                <c:pt idx="33">
                  <c:v>28.59</c:v>
                </c:pt>
                <c:pt idx="34">
                  <c:v>21.34</c:v>
                </c:pt>
                <c:pt idx="35">
                  <c:v>28.65</c:v>
                </c:pt>
                <c:pt idx="36">
                  <c:v>15.45</c:v>
                </c:pt>
                <c:pt idx="37">
                  <c:v>38.03</c:v>
                </c:pt>
                <c:pt idx="38">
                  <c:v>24.49</c:v>
                </c:pt>
                <c:pt idx="39">
                  <c:v>24.59</c:v>
                </c:pt>
                <c:pt idx="40">
                  <c:v>34.909999999999997</c:v>
                </c:pt>
                <c:pt idx="41">
                  <c:v>21.78</c:v>
                </c:pt>
                <c:pt idx="42">
                  <c:v>16.559999999999999</c:v>
                </c:pt>
                <c:pt idx="43">
                  <c:v>20.79</c:v>
                </c:pt>
                <c:pt idx="44">
                  <c:v>18.559999999999999</c:v>
                </c:pt>
                <c:pt idx="45">
                  <c:v>22.18</c:v>
                </c:pt>
                <c:pt idx="46">
                  <c:v>17.86</c:v>
                </c:pt>
                <c:pt idx="47">
                  <c:v>23.21</c:v>
                </c:pt>
                <c:pt idx="48">
                  <c:v>19.41</c:v>
                </c:pt>
                <c:pt idx="49">
                  <c:v>15.98</c:v>
                </c:pt>
                <c:pt idx="50">
                  <c:v>11.57</c:v>
                </c:pt>
                <c:pt idx="51">
                  <c:v>11.09</c:v>
                </c:pt>
                <c:pt idx="52">
                  <c:v>14.16</c:v>
                </c:pt>
                <c:pt idx="53">
                  <c:v>10.68</c:v>
                </c:pt>
                <c:pt idx="54">
                  <c:v>13.1</c:v>
                </c:pt>
                <c:pt idx="55">
                  <c:v>13.59</c:v>
                </c:pt>
                <c:pt idx="56">
                  <c:v>11.21</c:v>
                </c:pt>
                <c:pt idx="57">
                  <c:v>12.96</c:v>
                </c:pt>
                <c:pt idx="58">
                  <c:v>10.71</c:v>
                </c:pt>
                <c:pt idx="59">
                  <c:v>12.2</c:v>
                </c:pt>
                <c:pt idx="60">
                  <c:v>14.07</c:v>
                </c:pt>
                <c:pt idx="61">
                  <c:v>16.440000000000001</c:v>
                </c:pt>
                <c:pt idx="62">
                  <c:v>10.95</c:v>
                </c:pt>
                <c:pt idx="63">
                  <c:v>11.02</c:v>
                </c:pt>
                <c:pt idx="64">
                  <c:v>9.0299999999999994</c:v>
                </c:pt>
                <c:pt idx="65">
                  <c:v>9.11</c:v>
                </c:pt>
                <c:pt idx="66">
                  <c:v>11.08</c:v>
                </c:pt>
                <c:pt idx="67">
                  <c:v>14.5</c:v>
                </c:pt>
                <c:pt idx="68">
                  <c:v>10.91</c:v>
                </c:pt>
                <c:pt idx="69">
                  <c:v>10.23</c:v>
                </c:pt>
                <c:pt idx="70">
                  <c:v>9.89</c:v>
                </c:pt>
                <c:pt idx="71">
                  <c:v>8.31</c:v>
                </c:pt>
                <c:pt idx="72">
                  <c:v>8.56</c:v>
                </c:pt>
                <c:pt idx="73">
                  <c:v>8.7899999999999991</c:v>
                </c:pt>
                <c:pt idx="74">
                  <c:v>10.35</c:v>
                </c:pt>
                <c:pt idx="75">
                  <c:v>12.28</c:v>
                </c:pt>
                <c:pt idx="76">
                  <c:v>8.42</c:v>
                </c:pt>
                <c:pt idx="77">
                  <c:v>8.39</c:v>
                </c:pt>
                <c:pt idx="78">
                  <c:v>8.08</c:v>
                </c:pt>
                <c:pt idx="79">
                  <c:v>6.61</c:v>
                </c:pt>
                <c:pt idx="80">
                  <c:v>8.7100000000000009</c:v>
                </c:pt>
                <c:pt idx="81">
                  <c:v>8.1300000000000008</c:v>
                </c:pt>
                <c:pt idx="82">
                  <c:v>8.41</c:v>
                </c:pt>
                <c:pt idx="83">
                  <c:v>8.0500000000000007</c:v>
                </c:pt>
                <c:pt idx="84">
                  <c:v>8.41</c:v>
                </c:pt>
                <c:pt idx="85">
                  <c:v>7.46</c:v>
                </c:pt>
                <c:pt idx="86">
                  <c:v>8.4700000000000006</c:v>
                </c:pt>
                <c:pt idx="87">
                  <c:v>7.1</c:v>
                </c:pt>
                <c:pt idx="88">
                  <c:v>7.88</c:v>
                </c:pt>
                <c:pt idx="89">
                  <c:v>8.06</c:v>
                </c:pt>
                <c:pt idx="90">
                  <c:v>7.89</c:v>
                </c:pt>
                <c:pt idx="91">
                  <c:v>8.5399999999999991</c:v>
                </c:pt>
                <c:pt idx="92">
                  <c:v>7.29</c:v>
                </c:pt>
                <c:pt idx="93">
                  <c:v>6.75</c:v>
                </c:pt>
                <c:pt idx="94">
                  <c:v>7.16</c:v>
                </c:pt>
                <c:pt idx="95">
                  <c:v>7.54</c:v>
                </c:pt>
                <c:pt idx="96">
                  <c:v>7.56</c:v>
                </c:pt>
                <c:pt idx="97">
                  <c:v>8.0399999999999991</c:v>
                </c:pt>
                <c:pt idx="98">
                  <c:v>7.06</c:v>
                </c:pt>
                <c:pt idx="99">
                  <c:v>6.95</c:v>
                </c:pt>
                <c:pt idx="100">
                  <c:v>7.6</c:v>
                </c:pt>
                <c:pt idx="101">
                  <c:v>6.63</c:v>
                </c:pt>
                <c:pt idx="102">
                  <c:v>7.31</c:v>
                </c:pt>
                <c:pt idx="103">
                  <c:v>7.44</c:v>
                </c:pt>
                <c:pt idx="104">
                  <c:v>7.27</c:v>
                </c:pt>
                <c:pt idx="105">
                  <c:v>6.71</c:v>
                </c:pt>
                <c:pt idx="106">
                  <c:v>6.31</c:v>
                </c:pt>
                <c:pt idx="107">
                  <c:v>6.81</c:v>
                </c:pt>
                <c:pt idx="108">
                  <c:v>6.82</c:v>
                </c:pt>
                <c:pt idx="109">
                  <c:v>6.44</c:v>
                </c:pt>
                <c:pt idx="110">
                  <c:v>6.88</c:v>
                </c:pt>
                <c:pt idx="111">
                  <c:v>7.38</c:v>
                </c:pt>
                <c:pt idx="112">
                  <c:v>6.85</c:v>
                </c:pt>
                <c:pt idx="113">
                  <c:v>6.84</c:v>
                </c:pt>
                <c:pt idx="114">
                  <c:v>6.65</c:v>
                </c:pt>
                <c:pt idx="115">
                  <c:v>6.75</c:v>
                </c:pt>
                <c:pt idx="116">
                  <c:v>6.72</c:v>
                </c:pt>
                <c:pt idx="117">
                  <c:v>7.21</c:v>
                </c:pt>
                <c:pt idx="118">
                  <c:v>6.94</c:v>
                </c:pt>
                <c:pt idx="119">
                  <c:v>6.82</c:v>
                </c:pt>
                <c:pt idx="120">
                  <c:v>6.76</c:v>
                </c:pt>
                <c:pt idx="121">
                  <c:v>6.29</c:v>
                </c:pt>
                <c:pt idx="122">
                  <c:v>6.48</c:v>
                </c:pt>
                <c:pt idx="123">
                  <c:v>6.29</c:v>
                </c:pt>
                <c:pt idx="124">
                  <c:v>6.59</c:v>
                </c:pt>
                <c:pt idx="125">
                  <c:v>6.92</c:v>
                </c:pt>
                <c:pt idx="126">
                  <c:v>6.42</c:v>
                </c:pt>
                <c:pt idx="127">
                  <c:v>6.94</c:v>
                </c:pt>
                <c:pt idx="128">
                  <c:v>6.58</c:v>
                </c:pt>
                <c:pt idx="129">
                  <c:v>6.91</c:v>
                </c:pt>
                <c:pt idx="130">
                  <c:v>7.1</c:v>
                </c:pt>
                <c:pt idx="131">
                  <c:v>7.13</c:v>
                </c:pt>
                <c:pt idx="132">
                  <c:v>7.62</c:v>
                </c:pt>
                <c:pt idx="133">
                  <c:v>7.67</c:v>
                </c:pt>
                <c:pt idx="134">
                  <c:v>7.77</c:v>
                </c:pt>
                <c:pt idx="135">
                  <c:v>8.0500000000000007</c:v>
                </c:pt>
                <c:pt idx="136">
                  <c:v>8.3000000000000007</c:v>
                </c:pt>
                <c:pt idx="137">
                  <c:v>8.76</c:v>
                </c:pt>
                <c:pt idx="138">
                  <c:v>8.9600000000000009</c:v>
                </c:pt>
                <c:pt idx="139">
                  <c:v>9.7200000000000006</c:v>
                </c:pt>
                <c:pt idx="140">
                  <c:v>9.9700000000000006</c:v>
                </c:pt>
                <c:pt idx="141">
                  <c:v>10.36</c:v>
                </c:pt>
                <c:pt idx="142">
                  <c:v>10.59</c:v>
                </c:pt>
                <c:pt idx="143">
                  <c:v>10.95</c:v>
                </c:pt>
                <c:pt idx="144">
                  <c:v>11.04</c:v>
                </c:pt>
                <c:pt idx="145">
                  <c:v>11.64</c:v>
                </c:pt>
                <c:pt idx="146">
                  <c:v>12.03</c:v>
                </c:pt>
                <c:pt idx="147">
                  <c:v>12.17</c:v>
                </c:pt>
                <c:pt idx="148">
                  <c:v>12.36</c:v>
                </c:pt>
                <c:pt idx="149">
                  <c:v>12.4</c:v>
                </c:pt>
                <c:pt idx="150">
                  <c:v>12.57</c:v>
                </c:pt>
                <c:pt idx="151">
                  <c:v>12.56</c:v>
                </c:pt>
                <c:pt idx="152">
                  <c:v>12.46</c:v>
                </c:pt>
                <c:pt idx="153">
                  <c:v>12.71</c:v>
                </c:pt>
                <c:pt idx="154">
                  <c:v>12.95</c:v>
                </c:pt>
                <c:pt idx="155">
                  <c:v>12.85</c:v>
                </c:pt>
                <c:pt idx="156">
                  <c:v>12.91</c:v>
                </c:pt>
                <c:pt idx="157">
                  <c:v>12.67</c:v>
                </c:pt>
                <c:pt idx="158">
                  <c:v>12.76</c:v>
                </c:pt>
                <c:pt idx="159">
                  <c:v>12.95</c:v>
                </c:pt>
                <c:pt idx="160">
                  <c:v>12.62</c:v>
                </c:pt>
                <c:pt idx="161">
                  <c:v>12.97</c:v>
                </c:pt>
                <c:pt idx="162">
                  <c:v>12.63</c:v>
                </c:pt>
                <c:pt idx="163">
                  <c:v>12.76</c:v>
                </c:pt>
                <c:pt idx="164">
                  <c:v>12.48</c:v>
                </c:pt>
                <c:pt idx="165">
                  <c:v>12.41</c:v>
                </c:pt>
                <c:pt idx="166">
                  <c:v>12.09</c:v>
                </c:pt>
                <c:pt idx="167">
                  <c:v>11.93</c:v>
                </c:pt>
                <c:pt idx="168">
                  <c:v>11.72</c:v>
                </c:pt>
                <c:pt idx="169">
                  <c:v>11.76</c:v>
                </c:pt>
                <c:pt idx="170">
                  <c:v>11.47</c:v>
                </c:pt>
                <c:pt idx="171">
                  <c:v>11.21</c:v>
                </c:pt>
                <c:pt idx="172">
                  <c:v>10.89</c:v>
                </c:pt>
                <c:pt idx="173">
                  <c:v>10.5</c:v>
                </c:pt>
                <c:pt idx="174">
                  <c:v>10.29</c:v>
                </c:pt>
                <c:pt idx="175">
                  <c:v>10.18</c:v>
                </c:pt>
                <c:pt idx="176">
                  <c:v>10.01</c:v>
                </c:pt>
                <c:pt idx="177">
                  <c:v>9.84</c:v>
                </c:pt>
                <c:pt idx="178">
                  <c:v>9.6199999999999992</c:v>
                </c:pt>
                <c:pt idx="179">
                  <c:v>9.1999999999999993</c:v>
                </c:pt>
                <c:pt idx="180">
                  <c:v>9.32</c:v>
                </c:pt>
                <c:pt idx="181">
                  <c:v>9.1</c:v>
                </c:pt>
                <c:pt idx="182">
                  <c:v>9</c:v>
                </c:pt>
                <c:pt idx="183">
                  <c:v>9.0399999999999991</c:v>
                </c:pt>
                <c:pt idx="184">
                  <c:v>8.8699999999999992</c:v>
                </c:pt>
                <c:pt idx="185">
                  <c:v>8.6199999999999992</c:v>
                </c:pt>
                <c:pt idx="186">
                  <c:v>8.59</c:v>
                </c:pt>
                <c:pt idx="187">
                  <c:v>8.4499999999999993</c:v>
                </c:pt>
                <c:pt idx="188">
                  <c:v>8.49</c:v>
                </c:pt>
                <c:pt idx="189">
                  <c:v>8.52</c:v>
                </c:pt>
                <c:pt idx="190">
                  <c:v>8.44</c:v>
                </c:pt>
                <c:pt idx="191">
                  <c:v>8.32</c:v>
                </c:pt>
                <c:pt idx="192">
                  <c:v>8.1199999999999992</c:v>
                </c:pt>
                <c:pt idx="193">
                  <c:v>8.19</c:v>
                </c:pt>
                <c:pt idx="194">
                  <c:v>8.09</c:v>
                </c:pt>
                <c:pt idx="195">
                  <c:v>8.1</c:v>
                </c:pt>
                <c:pt idx="196">
                  <c:v>7.96</c:v>
                </c:pt>
                <c:pt idx="197">
                  <c:v>7.95</c:v>
                </c:pt>
                <c:pt idx="198">
                  <c:v>7.83</c:v>
                </c:pt>
                <c:pt idx="199">
                  <c:v>7.54</c:v>
                </c:pt>
                <c:pt idx="200">
                  <c:v>7.56</c:v>
                </c:pt>
                <c:pt idx="201">
                  <c:v>7.49</c:v>
                </c:pt>
                <c:pt idx="202">
                  <c:v>7.41</c:v>
                </c:pt>
                <c:pt idx="203">
                  <c:v>7.39</c:v>
                </c:pt>
                <c:pt idx="204">
                  <c:v>7.45</c:v>
                </c:pt>
                <c:pt idx="205">
                  <c:v>7.33</c:v>
                </c:pt>
                <c:pt idx="206">
                  <c:v>7.16</c:v>
                </c:pt>
                <c:pt idx="207">
                  <c:v>7.02</c:v>
                </c:pt>
                <c:pt idx="208">
                  <c:v>6.98</c:v>
                </c:pt>
                <c:pt idx="209">
                  <c:v>6.81</c:v>
                </c:pt>
                <c:pt idx="210">
                  <c:v>6.84</c:v>
                </c:pt>
                <c:pt idx="211">
                  <c:v>7.01</c:v>
                </c:pt>
                <c:pt idx="212">
                  <c:v>6.96</c:v>
                </c:pt>
                <c:pt idx="213">
                  <c:v>6.84</c:v>
                </c:pt>
                <c:pt idx="214">
                  <c:v>6.76</c:v>
                </c:pt>
                <c:pt idx="215">
                  <c:v>6.6</c:v>
                </c:pt>
                <c:pt idx="216">
                  <c:v>6.62</c:v>
                </c:pt>
                <c:pt idx="217">
                  <c:v>6.59</c:v>
                </c:pt>
                <c:pt idx="218">
                  <c:v>6.42</c:v>
                </c:pt>
                <c:pt idx="219">
                  <c:v>6.46</c:v>
                </c:pt>
                <c:pt idx="220">
                  <c:v>6.33</c:v>
                </c:pt>
                <c:pt idx="221">
                  <c:v>6.21</c:v>
                </c:pt>
                <c:pt idx="222">
                  <c:v>5.92</c:v>
                </c:pt>
                <c:pt idx="223">
                  <c:v>5.96</c:v>
                </c:pt>
                <c:pt idx="224">
                  <c:v>5.89</c:v>
                </c:pt>
                <c:pt idx="225">
                  <c:v>5.96</c:v>
                </c:pt>
                <c:pt idx="226">
                  <c:v>5.92</c:v>
                </c:pt>
                <c:pt idx="227">
                  <c:v>5.91</c:v>
                </c:pt>
                <c:pt idx="228">
                  <c:v>5.75</c:v>
                </c:pt>
                <c:pt idx="229">
                  <c:v>5.78</c:v>
                </c:pt>
                <c:pt idx="230">
                  <c:v>5.44</c:v>
                </c:pt>
                <c:pt idx="231">
                  <c:v>5.49</c:v>
                </c:pt>
                <c:pt idx="232">
                  <c:v>5.48</c:v>
                </c:pt>
                <c:pt idx="233">
                  <c:v>5.59</c:v>
                </c:pt>
                <c:pt idx="234">
                  <c:v>5.49</c:v>
                </c:pt>
                <c:pt idx="235">
                  <c:v>5.37</c:v>
                </c:pt>
                <c:pt idx="236">
                  <c:v>5.37</c:v>
                </c:pt>
                <c:pt idx="237">
                  <c:v>5.34</c:v>
                </c:pt>
                <c:pt idx="238">
                  <c:v>5.58</c:v>
                </c:pt>
                <c:pt idx="239">
                  <c:v>5.38</c:v>
                </c:pt>
                <c:pt idx="240">
                  <c:v>5.62</c:v>
                </c:pt>
                <c:pt idx="241">
                  <c:v>5.48</c:v>
                </c:pt>
                <c:pt idx="242">
                  <c:v>5.59</c:v>
                </c:pt>
                <c:pt idx="243">
                  <c:v>5.47</c:v>
                </c:pt>
                <c:pt idx="244">
                  <c:v>5.58</c:v>
                </c:pt>
                <c:pt idx="245">
                  <c:v>5.55</c:v>
                </c:pt>
                <c:pt idx="246">
                  <c:v>5.81</c:v>
                </c:pt>
                <c:pt idx="247">
                  <c:v>6</c:v>
                </c:pt>
                <c:pt idx="248">
                  <c:v>6.32</c:v>
                </c:pt>
                <c:pt idx="249">
                  <c:v>6.37</c:v>
                </c:pt>
                <c:pt idx="250">
                  <c:v>6.82</c:v>
                </c:pt>
                <c:pt idx="251">
                  <c:v>7.17</c:v>
                </c:pt>
                <c:pt idx="252">
                  <c:v>7.93</c:v>
                </c:pt>
                <c:pt idx="253">
                  <c:v>8.89</c:v>
                </c:pt>
                <c:pt idx="254">
                  <c:v>9.5399999999999991</c:v>
                </c:pt>
                <c:pt idx="255">
                  <c:v>10.7</c:v>
                </c:pt>
                <c:pt idx="256">
                  <c:v>11.82</c:v>
                </c:pt>
                <c:pt idx="257">
                  <c:v>12.94</c:v>
                </c:pt>
                <c:pt idx="258">
                  <c:v>14.07</c:v>
                </c:pt>
                <c:pt idx="259">
                  <c:v>15.48</c:v>
                </c:pt>
                <c:pt idx="260">
                  <c:v>16.86</c:v>
                </c:pt>
                <c:pt idx="261">
                  <c:v>18.21</c:v>
                </c:pt>
                <c:pt idx="262">
                  <c:v>19.89</c:v>
                </c:pt>
                <c:pt idx="263">
                  <c:v>21.29</c:v>
                </c:pt>
                <c:pt idx="264">
                  <c:v>22.84</c:v>
                </c:pt>
                <c:pt idx="265">
                  <c:v>24.47</c:v>
                </c:pt>
                <c:pt idx="266">
                  <c:v>26.1</c:v>
                </c:pt>
                <c:pt idx="267">
                  <c:v>27.88</c:v>
                </c:pt>
                <c:pt idx="268">
                  <c:v>29.49</c:v>
                </c:pt>
                <c:pt idx="269">
                  <c:v>31.44</c:v>
                </c:pt>
                <c:pt idx="270">
                  <c:v>33.130000000000003</c:v>
                </c:pt>
                <c:pt idx="271">
                  <c:v>34.97</c:v>
                </c:pt>
                <c:pt idx="272">
                  <c:v>36.71</c:v>
                </c:pt>
                <c:pt idx="273">
                  <c:v>38.51</c:v>
                </c:pt>
                <c:pt idx="274">
                  <c:v>40.25</c:v>
                </c:pt>
                <c:pt idx="275">
                  <c:v>42.02</c:v>
                </c:pt>
                <c:pt idx="276">
                  <c:v>43.69</c:v>
                </c:pt>
                <c:pt idx="277">
                  <c:v>45.38</c:v>
                </c:pt>
                <c:pt idx="278">
                  <c:v>46.77</c:v>
                </c:pt>
                <c:pt idx="279">
                  <c:v>48.35</c:v>
                </c:pt>
                <c:pt idx="280">
                  <c:v>49.67</c:v>
                </c:pt>
                <c:pt idx="281">
                  <c:v>50.88</c:v>
                </c:pt>
                <c:pt idx="282">
                  <c:v>52.18</c:v>
                </c:pt>
                <c:pt idx="283">
                  <c:v>53.41</c:v>
                </c:pt>
                <c:pt idx="284">
                  <c:v>54.31</c:v>
                </c:pt>
                <c:pt idx="285">
                  <c:v>55.5</c:v>
                </c:pt>
                <c:pt idx="286">
                  <c:v>56.19</c:v>
                </c:pt>
                <c:pt idx="287">
                  <c:v>56.85</c:v>
                </c:pt>
                <c:pt idx="288">
                  <c:v>57.85</c:v>
                </c:pt>
                <c:pt idx="289">
                  <c:v>58.44</c:v>
                </c:pt>
                <c:pt idx="290">
                  <c:v>58.91</c:v>
                </c:pt>
                <c:pt idx="291">
                  <c:v>59.59</c:v>
                </c:pt>
                <c:pt idx="292">
                  <c:v>59.9</c:v>
                </c:pt>
                <c:pt idx="293">
                  <c:v>60.17</c:v>
                </c:pt>
                <c:pt idx="294">
                  <c:v>60.53</c:v>
                </c:pt>
                <c:pt idx="295">
                  <c:v>61.05</c:v>
                </c:pt>
                <c:pt idx="296">
                  <c:v>61.08</c:v>
                </c:pt>
                <c:pt idx="297">
                  <c:v>61.63</c:v>
                </c:pt>
                <c:pt idx="298">
                  <c:v>61.9</c:v>
                </c:pt>
                <c:pt idx="299">
                  <c:v>62.04</c:v>
                </c:pt>
                <c:pt idx="300">
                  <c:v>62.01</c:v>
                </c:pt>
                <c:pt idx="301">
                  <c:v>62.07</c:v>
                </c:pt>
                <c:pt idx="302">
                  <c:v>62.23</c:v>
                </c:pt>
                <c:pt idx="303">
                  <c:v>62.25</c:v>
                </c:pt>
                <c:pt idx="304">
                  <c:v>62.47</c:v>
                </c:pt>
                <c:pt idx="305">
                  <c:v>62.73</c:v>
                </c:pt>
                <c:pt idx="306">
                  <c:v>62.67</c:v>
                </c:pt>
                <c:pt idx="307">
                  <c:v>62.82</c:v>
                </c:pt>
                <c:pt idx="308">
                  <c:v>62.65</c:v>
                </c:pt>
                <c:pt idx="309">
                  <c:v>62.95</c:v>
                </c:pt>
                <c:pt idx="310">
                  <c:v>63.02</c:v>
                </c:pt>
                <c:pt idx="311">
                  <c:v>63.1</c:v>
                </c:pt>
                <c:pt idx="312">
                  <c:v>63.17</c:v>
                </c:pt>
                <c:pt idx="313">
                  <c:v>63.29</c:v>
                </c:pt>
                <c:pt idx="314">
                  <c:v>63.35</c:v>
                </c:pt>
                <c:pt idx="315">
                  <c:v>63.36</c:v>
                </c:pt>
                <c:pt idx="316">
                  <c:v>63.38</c:v>
                </c:pt>
                <c:pt idx="317">
                  <c:v>63.36</c:v>
                </c:pt>
                <c:pt idx="318">
                  <c:v>63.58</c:v>
                </c:pt>
                <c:pt idx="319">
                  <c:v>63.54</c:v>
                </c:pt>
                <c:pt idx="320">
                  <c:v>63.76</c:v>
                </c:pt>
                <c:pt idx="321">
                  <c:v>63.65</c:v>
                </c:pt>
                <c:pt idx="322">
                  <c:v>63.6</c:v>
                </c:pt>
                <c:pt idx="323">
                  <c:v>63.64</c:v>
                </c:pt>
                <c:pt idx="324">
                  <c:v>63.78</c:v>
                </c:pt>
                <c:pt idx="325">
                  <c:v>63.9</c:v>
                </c:pt>
                <c:pt idx="326">
                  <c:v>63.9</c:v>
                </c:pt>
                <c:pt idx="327">
                  <c:v>64.040000000000006</c:v>
                </c:pt>
                <c:pt idx="328">
                  <c:v>63.83</c:v>
                </c:pt>
                <c:pt idx="329">
                  <c:v>64</c:v>
                </c:pt>
                <c:pt idx="330">
                  <c:v>64.08</c:v>
                </c:pt>
                <c:pt idx="331">
                  <c:v>64.010000000000005</c:v>
                </c:pt>
                <c:pt idx="332">
                  <c:v>64.16</c:v>
                </c:pt>
                <c:pt idx="333">
                  <c:v>64.23</c:v>
                </c:pt>
                <c:pt idx="334">
                  <c:v>64.37</c:v>
                </c:pt>
                <c:pt idx="335">
                  <c:v>64.39</c:v>
                </c:pt>
                <c:pt idx="336">
                  <c:v>64.45</c:v>
                </c:pt>
                <c:pt idx="337">
                  <c:v>64.400000000000006</c:v>
                </c:pt>
                <c:pt idx="338">
                  <c:v>64.45</c:v>
                </c:pt>
                <c:pt idx="339">
                  <c:v>64.41</c:v>
                </c:pt>
                <c:pt idx="340">
                  <c:v>64.55</c:v>
                </c:pt>
                <c:pt idx="341">
                  <c:v>64.61</c:v>
                </c:pt>
                <c:pt idx="342">
                  <c:v>64.47</c:v>
                </c:pt>
                <c:pt idx="343">
                  <c:v>64.849999999999994</c:v>
                </c:pt>
                <c:pt idx="344">
                  <c:v>64.760000000000005</c:v>
                </c:pt>
                <c:pt idx="345">
                  <c:v>64.62</c:v>
                </c:pt>
                <c:pt idx="346">
                  <c:v>64.849999999999994</c:v>
                </c:pt>
                <c:pt idx="347">
                  <c:v>64.75</c:v>
                </c:pt>
                <c:pt idx="348">
                  <c:v>64.98</c:v>
                </c:pt>
                <c:pt idx="349">
                  <c:v>64.91</c:v>
                </c:pt>
                <c:pt idx="350">
                  <c:v>64.84</c:v>
                </c:pt>
                <c:pt idx="351">
                  <c:v>64.97</c:v>
                </c:pt>
                <c:pt idx="352">
                  <c:v>64.540000000000006</c:v>
                </c:pt>
                <c:pt idx="353">
                  <c:v>64.83</c:v>
                </c:pt>
                <c:pt idx="354">
                  <c:v>64.819999999999993</c:v>
                </c:pt>
                <c:pt idx="355">
                  <c:v>65.12</c:v>
                </c:pt>
                <c:pt idx="356">
                  <c:v>65.260000000000005</c:v>
                </c:pt>
                <c:pt idx="357">
                  <c:v>65.069999999999993</c:v>
                </c:pt>
                <c:pt idx="358">
                  <c:v>65.099999999999994</c:v>
                </c:pt>
                <c:pt idx="359">
                  <c:v>64.959999999999994</c:v>
                </c:pt>
                <c:pt idx="360">
                  <c:v>65</c:v>
                </c:pt>
                <c:pt idx="361">
                  <c:v>65.069999999999993</c:v>
                </c:pt>
                <c:pt idx="362">
                  <c:v>65.2</c:v>
                </c:pt>
                <c:pt idx="363">
                  <c:v>64.989999999999995</c:v>
                </c:pt>
                <c:pt idx="364">
                  <c:v>65.22</c:v>
                </c:pt>
                <c:pt idx="365">
                  <c:v>65.099999999999994</c:v>
                </c:pt>
                <c:pt idx="366">
                  <c:v>65.08</c:v>
                </c:pt>
                <c:pt idx="367">
                  <c:v>65.180000000000007</c:v>
                </c:pt>
                <c:pt idx="368">
                  <c:v>65.53</c:v>
                </c:pt>
                <c:pt idx="369">
                  <c:v>65.22</c:v>
                </c:pt>
                <c:pt idx="370">
                  <c:v>65.53</c:v>
                </c:pt>
                <c:pt idx="371">
                  <c:v>65.42</c:v>
                </c:pt>
                <c:pt idx="372">
                  <c:v>65.430000000000007</c:v>
                </c:pt>
                <c:pt idx="373">
                  <c:v>65.239999999999995</c:v>
                </c:pt>
                <c:pt idx="374">
                  <c:v>65.08</c:v>
                </c:pt>
                <c:pt idx="375">
                  <c:v>65.459999999999994</c:v>
                </c:pt>
                <c:pt idx="376">
                  <c:v>65.489999999999995</c:v>
                </c:pt>
                <c:pt idx="377">
                  <c:v>65.55</c:v>
                </c:pt>
                <c:pt idx="378">
                  <c:v>65.23</c:v>
                </c:pt>
                <c:pt idx="379">
                  <c:v>65.7</c:v>
                </c:pt>
                <c:pt idx="380">
                  <c:v>65.09</c:v>
                </c:pt>
                <c:pt idx="381">
                  <c:v>65.2</c:v>
                </c:pt>
                <c:pt idx="382">
                  <c:v>65.48</c:v>
                </c:pt>
                <c:pt idx="383">
                  <c:v>65.44</c:v>
                </c:pt>
                <c:pt idx="384">
                  <c:v>65.540000000000006</c:v>
                </c:pt>
                <c:pt idx="385">
                  <c:v>65.23</c:v>
                </c:pt>
                <c:pt idx="386">
                  <c:v>65.39</c:v>
                </c:pt>
                <c:pt idx="387">
                  <c:v>65.09</c:v>
                </c:pt>
                <c:pt idx="388">
                  <c:v>65.150000000000006</c:v>
                </c:pt>
                <c:pt idx="389">
                  <c:v>65.41</c:v>
                </c:pt>
                <c:pt idx="390">
                  <c:v>65.44</c:v>
                </c:pt>
                <c:pt idx="391">
                  <c:v>65.44</c:v>
                </c:pt>
                <c:pt idx="392">
                  <c:v>65.16</c:v>
                </c:pt>
                <c:pt idx="393">
                  <c:v>65.53</c:v>
                </c:pt>
                <c:pt idx="394">
                  <c:v>65.59</c:v>
                </c:pt>
                <c:pt idx="395">
                  <c:v>65.16</c:v>
                </c:pt>
                <c:pt idx="396">
                  <c:v>65.14</c:v>
                </c:pt>
                <c:pt idx="397">
                  <c:v>64.790000000000006</c:v>
                </c:pt>
                <c:pt idx="398">
                  <c:v>65.17</c:v>
                </c:pt>
                <c:pt idx="399">
                  <c:v>65.14</c:v>
                </c:pt>
                <c:pt idx="400">
                  <c:v>64.98</c:v>
                </c:pt>
                <c:pt idx="401">
                  <c:v>64.61</c:v>
                </c:pt>
                <c:pt idx="402">
                  <c:v>64.819999999999993</c:v>
                </c:pt>
                <c:pt idx="403">
                  <c:v>64.67</c:v>
                </c:pt>
                <c:pt idx="404">
                  <c:v>64.58</c:v>
                </c:pt>
                <c:pt idx="405">
                  <c:v>64.709999999999994</c:v>
                </c:pt>
                <c:pt idx="406">
                  <c:v>65.010000000000005</c:v>
                </c:pt>
                <c:pt idx="407">
                  <c:v>64.150000000000006</c:v>
                </c:pt>
                <c:pt idx="408">
                  <c:v>63.77</c:v>
                </c:pt>
                <c:pt idx="409">
                  <c:v>63.96</c:v>
                </c:pt>
                <c:pt idx="410">
                  <c:v>63.56</c:v>
                </c:pt>
                <c:pt idx="411">
                  <c:v>64.44</c:v>
                </c:pt>
                <c:pt idx="412">
                  <c:v>64.760000000000005</c:v>
                </c:pt>
                <c:pt idx="413">
                  <c:v>64.099999999999994</c:v>
                </c:pt>
                <c:pt idx="414">
                  <c:v>63.73</c:v>
                </c:pt>
                <c:pt idx="415">
                  <c:v>62.83</c:v>
                </c:pt>
                <c:pt idx="416">
                  <c:v>61.67</c:v>
                </c:pt>
                <c:pt idx="417">
                  <c:v>62.18</c:v>
                </c:pt>
                <c:pt idx="418">
                  <c:v>62.28</c:v>
                </c:pt>
                <c:pt idx="419">
                  <c:v>62.81</c:v>
                </c:pt>
                <c:pt idx="420">
                  <c:v>62.59</c:v>
                </c:pt>
                <c:pt idx="421">
                  <c:v>62.62</c:v>
                </c:pt>
                <c:pt idx="422">
                  <c:v>62.01</c:v>
                </c:pt>
                <c:pt idx="423">
                  <c:v>61.9</c:v>
                </c:pt>
                <c:pt idx="424">
                  <c:v>61.15</c:v>
                </c:pt>
                <c:pt idx="425">
                  <c:v>60.81</c:v>
                </c:pt>
                <c:pt idx="426">
                  <c:v>60.91</c:v>
                </c:pt>
                <c:pt idx="427">
                  <c:v>61.22</c:v>
                </c:pt>
                <c:pt idx="428">
                  <c:v>62.01</c:v>
                </c:pt>
                <c:pt idx="429">
                  <c:v>60.1</c:v>
                </c:pt>
                <c:pt idx="430">
                  <c:v>60.4</c:v>
                </c:pt>
                <c:pt idx="431">
                  <c:v>60.16</c:v>
                </c:pt>
                <c:pt idx="432">
                  <c:v>61.08</c:v>
                </c:pt>
                <c:pt idx="433">
                  <c:v>61.19</c:v>
                </c:pt>
                <c:pt idx="434">
                  <c:v>60.16</c:v>
                </c:pt>
                <c:pt idx="435">
                  <c:v>61.46</c:v>
                </c:pt>
                <c:pt idx="436">
                  <c:v>59.8</c:v>
                </c:pt>
                <c:pt idx="437">
                  <c:v>60.77</c:v>
                </c:pt>
                <c:pt idx="438">
                  <c:v>60.78</c:v>
                </c:pt>
                <c:pt idx="439">
                  <c:v>60.37</c:v>
                </c:pt>
                <c:pt idx="440">
                  <c:v>61.62</c:v>
                </c:pt>
                <c:pt idx="441">
                  <c:v>62.99</c:v>
                </c:pt>
                <c:pt idx="442">
                  <c:v>60.2</c:v>
                </c:pt>
                <c:pt idx="443">
                  <c:v>60.19</c:v>
                </c:pt>
                <c:pt idx="444">
                  <c:v>59.84</c:v>
                </c:pt>
                <c:pt idx="445">
                  <c:v>60.23</c:v>
                </c:pt>
                <c:pt idx="446">
                  <c:v>59.35</c:v>
                </c:pt>
                <c:pt idx="447">
                  <c:v>61.54</c:v>
                </c:pt>
                <c:pt idx="448">
                  <c:v>60.3</c:v>
                </c:pt>
                <c:pt idx="449">
                  <c:v>61.13</c:v>
                </c:pt>
                <c:pt idx="450">
                  <c:v>63.67</c:v>
                </c:pt>
                <c:pt idx="451">
                  <c:v>62.94</c:v>
                </c:pt>
                <c:pt idx="452">
                  <c:v>64.63</c:v>
                </c:pt>
                <c:pt idx="453">
                  <c:v>64.540000000000006</c:v>
                </c:pt>
                <c:pt idx="454">
                  <c:v>64.08</c:v>
                </c:pt>
                <c:pt idx="455">
                  <c:v>62.59</c:v>
                </c:pt>
                <c:pt idx="456">
                  <c:v>59.94</c:v>
                </c:pt>
                <c:pt idx="457">
                  <c:v>57.1</c:v>
                </c:pt>
                <c:pt idx="458">
                  <c:v>58.07</c:v>
                </c:pt>
                <c:pt idx="459">
                  <c:v>56.55</c:v>
                </c:pt>
                <c:pt idx="460">
                  <c:v>55.71</c:v>
                </c:pt>
                <c:pt idx="461">
                  <c:v>55.48</c:v>
                </c:pt>
                <c:pt idx="462">
                  <c:v>55.55</c:v>
                </c:pt>
                <c:pt idx="463">
                  <c:v>55.02</c:v>
                </c:pt>
                <c:pt idx="464">
                  <c:v>55.06</c:v>
                </c:pt>
                <c:pt idx="465">
                  <c:v>54.8</c:v>
                </c:pt>
                <c:pt idx="466">
                  <c:v>54.11</c:v>
                </c:pt>
                <c:pt idx="467">
                  <c:v>52.78</c:v>
                </c:pt>
                <c:pt idx="468">
                  <c:v>50.7</c:v>
                </c:pt>
                <c:pt idx="469">
                  <c:v>47.67</c:v>
                </c:pt>
                <c:pt idx="470">
                  <c:v>44.79</c:v>
                </c:pt>
                <c:pt idx="471">
                  <c:v>41.44</c:v>
                </c:pt>
                <c:pt idx="472">
                  <c:v>36.97</c:v>
                </c:pt>
                <c:pt idx="473">
                  <c:v>30.65</c:v>
                </c:pt>
                <c:pt idx="474">
                  <c:v>25.85</c:v>
                </c:pt>
                <c:pt idx="475">
                  <c:v>20.67</c:v>
                </c:pt>
                <c:pt idx="476">
                  <c:v>18.04</c:v>
                </c:pt>
                <c:pt idx="477">
                  <c:v>16.89</c:v>
                </c:pt>
                <c:pt idx="478">
                  <c:v>16.54</c:v>
                </c:pt>
                <c:pt idx="479">
                  <c:v>16.62</c:v>
                </c:pt>
                <c:pt idx="480">
                  <c:v>17.45</c:v>
                </c:pt>
                <c:pt idx="481">
                  <c:v>18.77</c:v>
                </c:pt>
                <c:pt idx="482">
                  <c:v>20.190000000000001</c:v>
                </c:pt>
                <c:pt idx="483">
                  <c:v>21.9</c:v>
                </c:pt>
                <c:pt idx="484">
                  <c:v>23.53</c:v>
                </c:pt>
                <c:pt idx="485">
                  <c:v>25.01</c:v>
                </c:pt>
                <c:pt idx="486">
                  <c:v>26.35</c:v>
                </c:pt>
                <c:pt idx="487">
                  <c:v>27.71</c:v>
                </c:pt>
                <c:pt idx="488">
                  <c:v>28.63</c:v>
                </c:pt>
                <c:pt idx="489">
                  <c:v>29.55</c:v>
                </c:pt>
                <c:pt idx="490">
                  <c:v>32.76</c:v>
                </c:pt>
                <c:pt idx="491">
                  <c:v>33.25</c:v>
                </c:pt>
                <c:pt idx="492">
                  <c:v>33.409999999999997</c:v>
                </c:pt>
                <c:pt idx="493">
                  <c:v>33.119999999999997</c:v>
                </c:pt>
                <c:pt idx="494">
                  <c:v>32.46</c:v>
                </c:pt>
                <c:pt idx="495">
                  <c:v>31.6</c:v>
                </c:pt>
                <c:pt idx="496">
                  <c:v>30.91</c:v>
                </c:pt>
                <c:pt idx="497">
                  <c:v>30.44</c:v>
                </c:pt>
                <c:pt idx="498">
                  <c:v>30.02</c:v>
                </c:pt>
                <c:pt idx="499">
                  <c:v>29.38</c:v>
                </c:pt>
                <c:pt idx="500">
                  <c:v>28.82</c:v>
                </c:pt>
                <c:pt idx="501">
                  <c:v>28.05</c:v>
                </c:pt>
                <c:pt idx="502">
                  <c:v>27.68</c:v>
                </c:pt>
                <c:pt idx="503">
                  <c:v>27.58</c:v>
                </c:pt>
                <c:pt idx="504">
                  <c:v>27.44</c:v>
                </c:pt>
                <c:pt idx="505">
                  <c:v>27.06</c:v>
                </c:pt>
                <c:pt idx="506">
                  <c:v>28.28</c:v>
                </c:pt>
                <c:pt idx="507">
                  <c:v>27.42</c:v>
                </c:pt>
                <c:pt idx="508">
                  <c:v>25.12</c:v>
                </c:pt>
                <c:pt idx="509">
                  <c:v>21.57</c:v>
                </c:pt>
                <c:pt idx="510">
                  <c:v>17.079999999999998</c:v>
                </c:pt>
                <c:pt idx="511">
                  <c:v>13.63</c:v>
                </c:pt>
                <c:pt idx="512">
                  <c:v>11.44</c:v>
                </c:pt>
                <c:pt idx="513">
                  <c:v>11</c:v>
                </c:pt>
                <c:pt idx="514">
                  <c:v>10.18</c:v>
                </c:pt>
                <c:pt idx="515">
                  <c:v>9.9700000000000006</c:v>
                </c:pt>
                <c:pt idx="516">
                  <c:v>10.59</c:v>
                </c:pt>
                <c:pt idx="517">
                  <c:v>10.66</c:v>
                </c:pt>
                <c:pt idx="518">
                  <c:v>11.31</c:v>
                </c:pt>
                <c:pt idx="519">
                  <c:v>11.42</c:v>
                </c:pt>
                <c:pt idx="520">
                  <c:v>11.67</c:v>
                </c:pt>
                <c:pt idx="521">
                  <c:v>12.75</c:v>
                </c:pt>
                <c:pt idx="522">
                  <c:v>13.76</c:v>
                </c:pt>
                <c:pt idx="523">
                  <c:v>13.97</c:v>
                </c:pt>
                <c:pt idx="524">
                  <c:v>14.69</c:v>
                </c:pt>
                <c:pt idx="525">
                  <c:v>14.74</c:v>
                </c:pt>
                <c:pt idx="526">
                  <c:v>14.88</c:v>
                </c:pt>
                <c:pt idx="527">
                  <c:v>14.75</c:v>
                </c:pt>
                <c:pt idx="528">
                  <c:v>15.33</c:v>
                </c:pt>
                <c:pt idx="529">
                  <c:v>15.26</c:v>
                </c:pt>
                <c:pt idx="530">
                  <c:v>16.079999999999998</c:v>
                </c:pt>
                <c:pt idx="531">
                  <c:v>16.75</c:v>
                </c:pt>
                <c:pt idx="532">
                  <c:v>16.420000000000002</c:v>
                </c:pt>
                <c:pt idx="533">
                  <c:v>16.16</c:v>
                </c:pt>
                <c:pt idx="534">
                  <c:v>17.96</c:v>
                </c:pt>
                <c:pt idx="535">
                  <c:v>16.559999999999999</c:v>
                </c:pt>
                <c:pt idx="536">
                  <c:v>16.7</c:v>
                </c:pt>
                <c:pt idx="537">
                  <c:v>17.100000000000001</c:v>
                </c:pt>
                <c:pt idx="538">
                  <c:v>18.25</c:v>
                </c:pt>
                <c:pt idx="539">
                  <c:v>19.2</c:v>
                </c:pt>
                <c:pt idx="540">
                  <c:v>16.84</c:v>
                </c:pt>
                <c:pt idx="541">
                  <c:v>16.100000000000001</c:v>
                </c:pt>
                <c:pt idx="542">
                  <c:v>16.989999999999998</c:v>
                </c:pt>
                <c:pt idx="543">
                  <c:v>14.1</c:v>
                </c:pt>
                <c:pt idx="544">
                  <c:v>14.34</c:v>
                </c:pt>
                <c:pt idx="545">
                  <c:v>14.62</c:v>
                </c:pt>
                <c:pt idx="546">
                  <c:v>15.18</c:v>
                </c:pt>
                <c:pt idx="547">
                  <c:v>12.89</c:v>
                </c:pt>
                <c:pt idx="548">
                  <c:v>13.3</c:v>
                </c:pt>
                <c:pt idx="549">
                  <c:v>12.8</c:v>
                </c:pt>
                <c:pt idx="550">
                  <c:v>13.35</c:v>
                </c:pt>
                <c:pt idx="551">
                  <c:v>11.3</c:v>
                </c:pt>
                <c:pt idx="552">
                  <c:v>12.37</c:v>
                </c:pt>
                <c:pt idx="553">
                  <c:v>12.9</c:v>
                </c:pt>
                <c:pt idx="554">
                  <c:v>11.18</c:v>
                </c:pt>
                <c:pt idx="555">
                  <c:v>11.48</c:v>
                </c:pt>
                <c:pt idx="556">
                  <c:v>10.75</c:v>
                </c:pt>
                <c:pt idx="557">
                  <c:v>9.4700000000000006</c:v>
                </c:pt>
                <c:pt idx="558">
                  <c:v>11.58</c:v>
                </c:pt>
                <c:pt idx="559">
                  <c:v>9.1</c:v>
                </c:pt>
                <c:pt idx="560">
                  <c:v>9.1999999999999993</c:v>
                </c:pt>
                <c:pt idx="561">
                  <c:v>11.49</c:v>
                </c:pt>
                <c:pt idx="562">
                  <c:v>10.79</c:v>
                </c:pt>
                <c:pt idx="563">
                  <c:v>10.63</c:v>
                </c:pt>
                <c:pt idx="564">
                  <c:v>14.54</c:v>
                </c:pt>
                <c:pt idx="565">
                  <c:v>11.88</c:v>
                </c:pt>
                <c:pt idx="566">
                  <c:v>15.42</c:v>
                </c:pt>
                <c:pt idx="567">
                  <c:v>8.81</c:v>
                </c:pt>
                <c:pt idx="568">
                  <c:v>12.77</c:v>
                </c:pt>
              </c:numCache>
            </c:numRef>
          </c:yVal>
          <c:smooth val="1"/>
        </c:ser>
        <c:ser>
          <c:idx val="18"/>
          <c:order val="18"/>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(1)'!$T$4:$T$572</c:f>
              <c:numCache>
                <c:formatCode>General</c:formatCode>
                <c:ptCount val="569"/>
                <c:pt idx="0">
                  <c:v>19</c:v>
                </c:pt>
                <c:pt idx="1">
                  <c:v>34</c:v>
                </c:pt>
                <c:pt idx="2">
                  <c:v>23</c:v>
                </c:pt>
                <c:pt idx="3">
                  <c:v>27</c:v>
                </c:pt>
                <c:pt idx="4">
                  <c:v>38.67</c:v>
                </c:pt>
                <c:pt idx="5">
                  <c:v>32</c:v>
                </c:pt>
                <c:pt idx="6">
                  <c:v>51.67</c:v>
                </c:pt>
                <c:pt idx="7">
                  <c:v>22.14</c:v>
                </c:pt>
                <c:pt idx="8">
                  <c:v>30.2</c:v>
                </c:pt>
                <c:pt idx="9">
                  <c:v>33.729999999999997</c:v>
                </c:pt>
                <c:pt idx="10">
                  <c:v>42.5</c:v>
                </c:pt>
                <c:pt idx="11">
                  <c:v>27.81</c:v>
                </c:pt>
                <c:pt idx="12">
                  <c:v>37.840000000000003</c:v>
                </c:pt>
                <c:pt idx="13">
                  <c:v>17.649999999999999</c:v>
                </c:pt>
                <c:pt idx="14">
                  <c:v>20.58</c:v>
                </c:pt>
                <c:pt idx="15">
                  <c:v>44.72</c:v>
                </c:pt>
                <c:pt idx="16">
                  <c:v>37.770000000000003</c:v>
                </c:pt>
                <c:pt idx="17">
                  <c:v>25.1</c:v>
                </c:pt>
                <c:pt idx="18">
                  <c:v>32.380000000000003</c:v>
                </c:pt>
                <c:pt idx="19">
                  <c:v>56.17</c:v>
                </c:pt>
                <c:pt idx="20">
                  <c:v>35.24</c:v>
                </c:pt>
                <c:pt idx="21">
                  <c:v>35.32</c:v>
                </c:pt>
                <c:pt idx="22">
                  <c:v>36.299999999999997</c:v>
                </c:pt>
                <c:pt idx="23">
                  <c:v>26.34</c:v>
                </c:pt>
                <c:pt idx="24">
                  <c:v>24.48</c:v>
                </c:pt>
                <c:pt idx="25">
                  <c:v>31.59</c:v>
                </c:pt>
                <c:pt idx="26">
                  <c:v>35.1</c:v>
                </c:pt>
                <c:pt idx="27">
                  <c:v>14.81</c:v>
                </c:pt>
                <c:pt idx="28">
                  <c:v>26.2</c:v>
                </c:pt>
                <c:pt idx="29">
                  <c:v>22.39</c:v>
                </c:pt>
                <c:pt idx="30">
                  <c:v>30.72</c:v>
                </c:pt>
                <c:pt idx="31">
                  <c:v>26.11</c:v>
                </c:pt>
                <c:pt idx="32">
                  <c:v>43.12</c:v>
                </c:pt>
                <c:pt idx="33">
                  <c:v>38.94</c:v>
                </c:pt>
                <c:pt idx="34">
                  <c:v>24.39</c:v>
                </c:pt>
                <c:pt idx="35">
                  <c:v>6.8</c:v>
                </c:pt>
                <c:pt idx="36">
                  <c:v>29.54</c:v>
                </c:pt>
                <c:pt idx="37">
                  <c:v>27.3</c:v>
                </c:pt>
                <c:pt idx="38">
                  <c:v>27.06</c:v>
                </c:pt>
                <c:pt idx="39">
                  <c:v>24.15</c:v>
                </c:pt>
                <c:pt idx="40">
                  <c:v>31.85</c:v>
                </c:pt>
                <c:pt idx="41">
                  <c:v>21.43</c:v>
                </c:pt>
                <c:pt idx="42">
                  <c:v>13.91</c:v>
                </c:pt>
                <c:pt idx="43">
                  <c:v>20.059999999999999</c:v>
                </c:pt>
                <c:pt idx="44">
                  <c:v>25.39</c:v>
                </c:pt>
                <c:pt idx="45">
                  <c:v>25.4</c:v>
                </c:pt>
                <c:pt idx="46">
                  <c:v>20.99</c:v>
                </c:pt>
                <c:pt idx="47">
                  <c:v>15.18</c:v>
                </c:pt>
                <c:pt idx="48">
                  <c:v>14.78</c:v>
                </c:pt>
                <c:pt idx="49">
                  <c:v>22.59</c:v>
                </c:pt>
                <c:pt idx="50">
                  <c:v>17.239999999999998</c:v>
                </c:pt>
                <c:pt idx="51">
                  <c:v>16.64</c:v>
                </c:pt>
                <c:pt idx="52">
                  <c:v>15.28</c:v>
                </c:pt>
                <c:pt idx="53">
                  <c:v>13.14</c:v>
                </c:pt>
                <c:pt idx="54">
                  <c:v>17.91</c:v>
                </c:pt>
                <c:pt idx="55">
                  <c:v>9.06</c:v>
                </c:pt>
                <c:pt idx="56">
                  <c:v>11.4</c:v>
                </c:pt>
                <c:pt idx="57">
                  <c:v>15.45</c:v>
                </c:pt>
                <c:pt idx="58">
                  <c:v>14.12</c:v>
                </c:pt>
                <c:pt idx="59">
                  <c:v>11.73</c:v>
                </c:pt>
                <c:pt idx="60">
                  <c:v>11.85</c:v>
                </c:pt>
                <c:pt idx="61">
                  <c:v>7.37</c:v>
                </c:pt>
                <c:pt idx="62">
                  <c:v>9.27</c:v>
                </c:pt>
                <c:pt idx="63">
                  <c:v>6.82</c:v>
                </c:pt>
                <c:pt idx="64">
                  <c:v>10.08</c:v>
                </c:pt>
                <c:pt idx="65">
                  <c:v>8.14</c:v>
                </c:pt>
                <c:pt idx="66">
                  <c:v>11.41</c:v>
                </c:pt>
                <c:pt idx="67">
                  <c:v>10.19</c:v>
                </c:pt>
                <c:pt idx="68">
                  <c:v>9.48</c:v>
                </c:pt>
                <c:pt idx="69">
                  <c:v>6.89</c:v>
                </c:pt>
                <c:pt idx="70">
                  <c:v>8.1199999999999992</c:v>
                </c:pt>
                <c:pt idx="71">
                  <c:v>9</c:v>
                </c:pt>
                <c:pt idx="72">
                  <c:v>8.84</c:v>
                </c:pt>
                <c:pt idx="73">
                  <c:v>8.41</c:v>
                </c:pt>
                <c:pt idx="74">
                  <c:v>8.9</c:v>
                </c:pt>
                <c:pt idx="75">
                  <c:v>7.35</c:v>
                </c:pt>
                <c:pt idx="76">
                  <c:v>6.58</c:v>
                </c:pt>
                <c:pt idx="77">
                  <c:v>7.82</c:v>
                </c:pt>
                <c:pt idx="78">
                  <c:v>7.94</c:v>
                </c:pt>
                <c:pt idx="79">
                  <c:v>7.95</c:v>
                </c:pt>
                <c:pt idx="80">
                  <c:v>8.84</c:v>
                </c:pt>
                <c:pt idx="81">
                  <c:v>9.6199999999999992</c:v>
                </c:pt>
                <c:pt idx="82">
                  <c:v>6.2</c:v>
                </c:pt>
                <c:pt idx="83">
                  <c:v>7.78</c:v>
                </c:pt>
                <c:pt idx="84">
                  <c:v>7.29</c:v>
                </c:pt>
                <c:pt idx="85">
                  <c:v>7.66</c:v>
                </c:pt>
                <c:pt idx="86">
                  <c:v>7.38</c:v>
                </c:pt>
                <c:pt idx="87">
                  <c:v>7.2</c:v>
                </c:pt>
                <c:pt idx="88">
                  <c:v>7.74</c:v>
                </c:pt>
                <c:pt idx="89">
                  <c:v>5.82</c:v>
                </c:pt>
                <c:pt idx="90">
                  <c:v>6.83</c:v>
                </c:pt>
                <c:pt idx="91">
                  <c:v>6.59</c:v>
                </c:pt>
                <c:pt idx="92">
                  <c:v>7.4</c:v>
                </c:pt>
                <c:pt idx="93">
                  <c:v>7.05</c:v>
                </c:pt>
                <c:pt idx="94">
                  <c:v>6.97</c:v>
                </c:pt>
                <c:pt idx="95">
                  <c:v>7.05</c:v>
                </c:pt>
                <c:pt idx="96">
                  <c:v>6.62</c:v>
                </c:pt>
                <c:pt idx="97">
                  <c:v>6.94</c:v>
                </c:pt>
                <c:pt idx="98">
                  <c:v>6.57</c:v>
                </c:pt>
                <c:pt idx="99">
                  <c:v>7.16</c:v>
                </c:pt>
                <c:pt idx="100">
                  <c:v>7.56</c:v>
                </c:pt>
                <c:pt idx="101">
                  <c:v>6.96</c:v>
                </c:pt>
                <c:pt idx="102">
                  <c:v>5.9</c:v>
                </c:pt>
                <c:pt idx="103">
                  <c:v>6.2</c:v>
                </c:pt>
                <c:pt idx="104">
                  <c:v>6.3</c:v>
                </c:pt>
                <c:pt idx="105">
                  <c:v>6.53</c:v>
                </c:pt>
                <c:pt idx="106">
                  <c:v>6.31</c:v>
                </c:pt>
                <c:pt idx="107">
                  <c:v>6.13</c:v>
                </c:pt>
                <c:pt idx="108">
                  <c:v>6.25</c:v>
                </c:pt>
                <c:pt idx="109">
                  <c:v>5.6</c:v>
                </c:pt>
                <c:pt idx="110">
                  <c:v>6.65</c:v>
                </c:pt>
                <c:pt idx="111">
                  <c:v>5.48</c:v>
                </c:pt>
                <c:pt idx="112">
                  <c:v>6.07</c:v>
                </c:pt>
                <c:pt idx="113">
                  <c:v>6.76</c:v>
                </c:pt>
                <c:pt idx="114">
                  <c:v>6.46</c:v>
                </c:pt>
                <c:pt idx="115">
                  <c:v>5.96</c:v>
                </c:pt>
                <c:pt idx="116">
                  <c:v>5.58</c:v>
                </c:pt>
                <c:pt idx="117">
                  <c:v>6.01</c:v>
                </c:pt>
                <c:pt idx="118">
                  <c:v>5.82</c:v>
                </c:pt>
                <c:pt idx="119">
                  <c:v>5.91</c:v>
                </c:pt>
                <c:pt idx="120">
                  <c:v>6.36</c:v>
                </c:pt>
                <c:pt idx="121">
                  <c:v>5.89</c:v>
                </c:pt>
                <c:pt idx="122">
                  <c:v>6.24</c:v>
                </c:pt>
                <c:pt idx="123">
                  <c:v>6.17</c:v>
                </c:pt>
                <c:pt idx="124">
                  <c:v>6.02</c:v>
                </c:pt>
                <c:pt idx="125">
                  <c:v>5.58</c:v>
                </c:pt>
                <c:pt idx="126">
                  <c:v>6.16</c:v>
                </c:pt>
                <c:pt idx="127">
                  <c:v>6.8</c:v>
                </c:pt>
                <c:pt idx="128">
                  <c:v>6.54</c:v>
                </c:pt>
                <c:pt idx="129">
                  <c:v>6.41</c:v>
                </c:pt>
                <c:pt idx="130">
                  <c:v>6.4</c:v>
                </c:pt>
                <c:pt idx="131">
                  <c:v>6.52</c:v>
                </c:pt>
                <c:pt idx="132">
                  <c:v>7.03</c:v>
                </c:pt>
                <c:pt idx="133">
                  <c:v>7.19</c:v>
                </c:pt>
                <c:pt idx="134">
                  <c:v>7.48</c:v>
                </c:pt>
                <c:pt idx="135">
                  <c:v>7.53</c:v>
                </c:pt>
                <c:pt idx="136">
                  <c:v>7.6</c:v>
                </c:pt>
                <c:pt idx="137">
                  <c:v>8.11</c:v>
                </c:pt>
                <c:pt idx="138">
                  <c:v>8.17</c:v>
                </c:pt>
                <c:pt idx="139">
                  <c:v>8.6300000000000008</c:v>
                </c:pt>
                <c:pt idx="140">
                  <c:v>9.07</c:v>
                </c:pt>
                <c:pt idx="141">
                  <c:v>9.61</c:v>
                </c:pt>
                <c:pt idx="142">
                  <c:v>9.7899999999999991</c:v>
                </c:pt>
                <c:pt idx="143">
                  <c:v>10.23</c:v>
                </c:pt>
                <c:pt idx="144">
                  <c:v>10.23</c:v>
                </c:pt>
                <c:pt idx="145">
                  <c:v>10.55</c:v>
                </c:pt>
                <c:pt idx="146">
                  <c:v>10.65</c:v>
                </c:pt>
                <c:pt idx="147">
                  <c:v>10.96</c:v>
                </c:pt>
                <c:pt idx="148">
                  <c:v>11.32</c:v>
                </c:pt>
                <c:pt idx="149">
                  <c:v>11.42</c:v>
                </c:pt>
                <c:pt idx="150">
                  <c:v>11.44</c:v>
                </c:pt>
                <c:pt idx="151">
                  <c:v>11.32</c:v>
                </c:pt>
                <c:pt idx="152">
                  <c:v>11.37</c:v>
                </c:pt>
                <c:pt idx="153">
                  <c:v>11.38</c:v>
                </c:pt>
                <c:pt idx="154">
                  <c:v>11.8</c:v>
                </c:pt>
                <c:pt idx="155">
                  <c:v>11.92</c:v>
                </c:pt>
                <c:pt idx="156">
                  <c:v>11.63</c:v>
                </c:pt>
                <c:pt idx="157">
                  <c:v>11.68</c:v>
                </c:pt>
                <c:pt idx="158">
                  <c:v>11.55</c:v>
                </c:pt>
                <c:pt idx="159">
                  <c:v>11.8</c:v>
                </c:pt>
                <c:pt idx="160">
                  <c:v>11.75</c:v>
                </c:pt>
                <c:pt idx="161">
                  <c:v>11.78</c:v>
                </c:pt>
                <c:pt idx="162">
                  <c:v>11.57</c:v>
                </c:pt>
                <c:pt idx="163">
                  <c:v>11.79</c:v>
                </c:pt>
                <c:pt idx="164">
                  <c:v>11.58</c:v>
                </c:pt>
                <c:pt idx="165">
                  <c:v>11.53</c:v>
                </c:pt>
                <c:pt idx="166">
                  <c:v>11.04</c:v>
                </c:pt>
                <c:pt idx="167">
                  <c:v>10.8</c:v>
                </c:pt>
                <c:pt idx="168">
                  <c:v>10.91</c:v>
                </c:pt>
                <c:pt idx="169">
                  <c:v>10.68</c:v>
                </c:pt>
                <c:pt idx="170">
                  <c:v>10.46</c:v>
                </c:pt>
                <c:pt idx="171">
                  <c:v>10.01</c:v>
                </c:pt>
                <c:pt idx="172">
                  <c:v>9.76</c:v>
                </c:pt>
                <c:pt idx="173">
                  <c:v>9.6199999999999992</c:v>
                </c:pt>
                <c:pt idx="174">
                  <c:v>9.19</c:v>
                </c:pt>
                <c:pt idx="175">
                  <c:v>9.34</c:v>
                </c:pt>
                <c:pt idx="176">
                  <c:v>8.99</c:v>
                </c:pt>
                <c:pt idx="177">
                  <c:v>8.85</c:v>
                </c:pt>
                <c:pt idx="178">
                  <c:v>8.6300000000000008</c:v>
                </c:pt>
                <c:pt idx="179">
                  <c:v>8.4600000000000009</c:v>
                </c:pt>
                <c:pt idx="180">
                  <c:v>8.26</c:v>
                </c:pt>
                <c:pt idx="181">
                  <c:v>8.2200000000000006</c:v>
                </c:pt>
                <c:pt idx="182">
                  <c:v>8.1199999999999992</c:v>
                </c:pt>
                <c:pt idx="183">
                  <c:v>8.0500000000000007</c:v>
                </c:pt>
                <c:pt idx="184">
                  <c:v>8.07</c:v>
                </c:pt>
                <c:pt idx="185">
                  <c:v>7.85</c:v>
                </c:pt>
                <c:pt idx="186">
                  <c:v>7.6</c:v>
                </c:pt>
                <c:pt idx="187">
                  <c:v>7.69</c:v>
                </c:pt>
                <c:pt idx="188">
                  <c:v>7.62</c:v>
                </c:pt>
                <c:pt idx="189">
                  <c:v>7.61</c:v>
                </c:pt>
                <c:pt idx="190">
                  <c:v>7.73</c:v>
                </c:pt>
                <c:pt idx="191">
                  <c:v>7.47</c:v>
                </c:pt>
                <c:pt idx="192">
                  <c:v>7.35</c:v>
                </c:pt>
                <c:pt idx="193">
                  <c:v>7.25</c:v>
                </c:pt>
                <c:pt idx="194">
                  <c:v>7.09</c:v>
                </c:pt>
                <c:pt idx="195">
                  <c:v>7.08</c:v>
                </c:pt>
                <c:pt idx="196">
                  <c:v>7.26</c:v>
                </c:pt>
                <c:pt idx="197">
                  <c:v>7.06</c:v>
                </c:pt>
                <c:pt idx="198">
                  <c:v>6.89</c:v>
                </c:pt>
                <c:pt idx="199">
                  <c:v>6.84</c:v>
                </c:pt>
                <c:pt idx="200">
                  <c:v>6.65</c:v>
                </c:pt>
                <c:pt idx="201">
                  <c:v>6.35</c:v>
                </c:pt>
                <c:pt idx="202">
                  <c:v>6.5</c:v>
                </c:pt>
                <c:pt idx="203">
                  <c:v>6.44</c:v>
                </c:pt>
                <c:pt idx="204">
                  <c:v>6.42</c:v>
                </c:pt>
                <c:pt idx="205">
                  <c:v>6.34</c:v>
                </c:pt>
                <c:pt idx="206">
                  <c:v>6.25</c:v>
                </c:pt>
                <c:pt idx="207">
                  <c:v>6.24</c:v>
                </c:pt>
                <c:pt idx="208">
                  <c:v>6.22</c:v>
                </c:pt>
                <c:pt idx="209">
                  <c:v>6.33</c:v>
                </c:pt>
                <c:pt idx="210">
                  <c:v>6.24</c:v>
                </c:pt>
                <c:pt idx="211">
                  <c:v>6.18</c:v>
                </c:pt>
                <c:pt idx="212">
                  <c:v>6.09</c:v>
                </c:pt>
                <c:pt idx="213">
                  <c:v>6.16</c:v>
                </c:pt>
                <c:pt idx="214">
                  <c:v>5.94</c:v>
                </c:pt>
                <c:pt idx="215">
                  <c:v>5.9</c:v>
                </c:pt>
                <c:pt idx="216">
                  <c:v>5.81</c:v>
                </c:pt>
                <c:pt idx="217">
                  <c:v>5.84</c:v>
                </c:pt>
                <c:pt idx="218">
                  <c:v>5.69</c:v>
                </c:pt>
                <c:pt idx="219">
                  <c:v>5.69</c:v>
                </c:pt>
                <c:pt idx="220">
                  <c:v>5.47</c:v>
                </c:pt>
                <c:pt idx="221">
                  <c:v>5.34</c:v>
                </c:pt>
                <c:pt idx="222">
                  <c:v>5.39</c:v>
                </c:pt>
                <c:pt idx="223">
                  <c:v>5.23</c:v>
                </c:pt>
                <c:pt idx="224">
                  <c:v>5.21</c:v>
                </c:pt>
                <c:pt idx="225">
                  <c:v>5.07</c:v>
                </c:pt>
                <c:pt idx="226">
                  <c:v>4.99</c:v>
                </c:pt>
                <c:pt idx="227">
                  <c:v>5.1100000000000003</c:v>
                </c:pt>
                <c:pt idx="228">
                  <c:v>4.8600000000000003</c:v>
                </c:pt>
                <c:pt idx="229">
                  <c:v>4.88</c:v>
                </c:pt>
                <c:pt idx="230">
                  <c:v>4.91</c:v>
                </c:pt>
                <c:pt idx="231">
                  <c:v>4.9400000000000004</c:v>
                </c:pt>
                <c:pt idx="232">
                  <c:v>4.8099999999999996</c:v>
                </c:pt>
                <c:pt idx="233">
                  <c:v>4.68</c:v>
                </c:pt>
                <c:pt idx="234">
                  <c:v>4.6399999999999997</c:v>
                </c:pt>
                <c:pt idx="235">
                  <c:v>4.6100000000000003</c:v>
                </c:pt>
                <c:pt idx="236">
                  <c:v>4.6500000000000004</c:v>
                </c:pt>
                <c:pt idx="237">
                  <c:v>4.7300000000000004</c:v>
                </c:pt>
                <c:pt idx="238">
                  <c:v>4.71</c:v>
                </c:pt>
                <c:pt idx="239">
                  <c:v>4.6399999999999997</c:v>
                </c:pt>
                <c:pt idx="240">
                  <c:v>4.68</c:v>
                </c:pt>
                <c:pt idx="241">
                  <c:v>4.62</c:v>
                </c:pt>
                <c:pt idx="242">
                  <c:v>4.8</c:v>
                </c:pt>
                <c:pt idx="243">
                  <c:v>4.8099999999999996</c:v>
                </c:pt>
                <c:pt idx="244">
                  <c:v>5.05</c:v>
                </c:pt>
                <c:pt idx="245">
                  <c:v>4.95</c:v>
                </c:pt>
                <c:pt idx="246">
                  <c:v>5.21</c:v>
                </c:pt>
                <c:pt idx="247">
                  <c:v>5.19</c:v>
                </c:pt>
                <c:pt idx="248">
                  <c:v>5.45</c:v>
                </c:pt>
                <c:pt idx="249">
                  <c:v>5.74</c:v>
                </c:pt>
                <c:pt idx="250">
                  <c:v>6.15</c:v>
                </c:pt>
                <c:pt idx="251">
                  <c:v>6.62</c:v>
                </c:pt>
                <c:pt idx="252">
                  <c:v>7.52</c:v>
                </c:pt>
                <c:pt idx="253">
                  <c:v>8.11</c:v>
                </c:pt>
                <c:pt idx="254">
                  <c:v>8.9</c:v>
                </c:pt>
                <c:pt idx="255">
                  <c:v>9.85</c:v>
                </c:pt>
                <c:pt idx="256">
                  <c:v>10.78</c:v>
                </c:pt>
                <c:pt idx="257">
                  <c:v>12.05</c:v>
                </c:pt>
                <c:pt idx="258">
                  <c:v>13.06</c:v>
                </c:pt>
                <c:pt idx="259">
                  <c:v>14.16</c:v>
                </c:pt>
                <c:pt idx="260">
                  <c:v>15.35</c:v>
                </c:pt>
                <c:pt idx="261">
                  <c:v>16.53</c:v>
                </c:pt>
                <c:pt idx="262">
                  <c:v>17.75</c:v>
                </c:pt>
                <c:pt idx="263">
                  <c:v>19.13</c:v>
                </c:pt>
                <c:pt idx="264">
                  <c:v>20.56</c:v>
                </c:pt>
                <c:pt idx="265">
                  <c:v>22.03</c:v>
                </c:pt>
                <c:pt idx="266">
                  <c:v>23.42</c:v>
                </c:pt>
                <c:pt idx="267">
                  <c:v>24.97</c:v>
                </c:pt>
                <c:pt idx="268">
                  <c:v>26.5</c:v>
                </c:pt>
                <c:pt idx="269">
                  <c:v>28.04</c:v>
                </c:pt>
                <c:pt idx="270">
                  <c:v>29.6</c:v>
                </c:pt>
                <c:pt idx="271">
                  <c:v>31.32</c:v>
                </c:pt>
                <c:pt idx="272">
                  <c:v>32.89</c:v>
                </c:pt>
                <c:pt idx="273">
                  <c:v>34.56</c:v>
                </c:pt>
                <c:pt idx="274">
                  <c:v>36.19</c:v>
                </c:pt>
                <c:pt idx="275">
                  <c:v>37.53</c:v>
                </c:pt>
                <c:pt idx="276">
                  <c:v>39.119999999999997</c:v>
                </c:pt>
                <c:pt idx="277">
                  <c:v>40.630000000000003</c:v>
                </c:pt>
                <c:pt idx="278">
                  <c:v>42.02</c:v>
                </c:pt>
                <c:pt idx="279">
                  <c:v>43.44</c:v>
                </c:pt>
                <c:pt idx="280">
                  <c:v>44.62</c:v>
                </c:pt>
                <c:pt idx="281">
                  <c:v>45.68</c:v>
                </c:pt>
                <c:pt idx="282">
                  <c:v>46.68</c:v>
                </c:pt>
                <c:pt idx="283">
                  <c:v>47.86</c:v>
                </c:pt>
                <c:pt idx="284">
                  <c:v>48.89</c:v>
                </c:pt>
                <c:pt idx="285">
                  <c:v>49.8</c:v>
                </c:pt>
                <c:pt idx="286">
                  <c:v>50.57</c:v>
                </c:pt>
                <c:pt idx="287">
                  <c:v>51.24</c:v>
                </c:pt>
                <c:pt idx="288">
                  <c:v>51.86</c:v>
                </c:pt>
                <c:pt idx="289">
                  <c:v>52.44</c:v>
                </c:pt>
                <c:pt idx="290">
                  <c:v>52.87</c:v>
                </c:pt>
                <c:pt idx="291">
                  <c:v>53.51</c:v>
                </c:pt>
                <c:pt idx="292">
                  <c:v>53.95</c:v>
                </c:pt>
                <c:pt idx="293">
                  <c:v>54.37</c:v>
                </c:pt>
                <c:pt idx="294">
                  <c:v>54.46</c:v>
                </c:pt>
                <c:pt idx="295">
                  <c:v>54.87</c:v>
                </c:pt>
                <c:pt idx="296">
                  <c:v>54.9</c:v>
                </c:pt>
                <c:pt idx="297">
                  <c:v>55.23</c:v>
                </c:pt>
                <c:pt idx="298">
                  <c:v>55.58</c:v>
                </c:pt>
                <c:pt idx="299">
                  <c:v>55.65</c:v>
                </c:pt>
                <c:pt idx="300">
                  <c:v>55.79</c:v>
                </c:pt>
                <c:pt idx="301">
                  <c:v>55.86</c:v>
                </c:pt>
                <c:pt idx="302">
                  <c:v>55.98</c:v>
                </c:pt>
                <c:pt idx="303">
                  <c:v>55.95</c:v>
                </c:pt>
                <c:pt idx="304">
                  <c:v>56.16</c:v>
                </c:pt>
                <c:pt idx="305">
                  <c:v>56.23</c:v>
                </c:pt>
                <c:pt idx="306">
                  <c:v>56.46</c:v>
                </c:pt>
                <c:pt idx="307">
                  <c:v>56.63</c:v>
                </c:pt>
                <c:pt idx="308">
                  <c:v>56.69</c:v>
                </c:pt>
                <c:pt idx="309">
                  <c:v>56.65</c:v>
                </c:pt>
                <c:pt idx="310">
                  <c:v>56.55</c:v>
                </c:pt>
                <c:pt idx="311">
                  <c:v>56.83</c:v>
                </c:pt>
                <c:pt idx="312">
                  <c:v>56.96</c:v>
                </c:pt>
                <c:pt idx="313">
                  <c:v>57.03</c:v>
                </c:pt>
                <c:pt idx="314">
                  <c:v>57.12</c:v>
                </c:pt>
                <c:pt idx="315">
                  <c:v>57.14</c:v>
                </c:pt>
                <c:pt idx="316">
                  <c:v>57.03</c:v>
                </c:pt>
                <c:pt idx="317">
                  <c:v>57.1</c:v>
                </c:pt>
                <c:pt idx="318">
                  <c:v>57.34</c:v>
                </c:pt>
                <c:pt idx="319">
                  <c:v>57.38</c:v>
                </c:pt>
                <c:pt idx="320">
                  <c:v>57.37</c:v>
                </c:pt>
                <c:pt idx="321">
                  <c:v>57.42</c:v>
                </c:pt>
                <c:pt idx="322">
                  <c:v>57.25</c:v>
                </c:pt>
                <c:pt idx="323">
                  <c:v>57.32</c:v>
                </c:pt>
                <c:pt idx="324">
                  <c:v>57.34</c:v>
                </c:pt>
                <c:pt idx="325">
                  <c:v>57.39</c:v>
                </c:pt>
                <c:pt idx="326">
                  <c:v>57.45</c:v>
                </c:pt>
                <c:pt idx="327">
                  <c:v>57.7</c:v>
                </c:pt>
                <c:pt idx="328">
                  <c:v>57.51</c:v>
                </c:pt>
                <c:pt idx="329">
                  <c:v>57.69</c:v>
                </c:pt>
                <c:pt idx="330">
                  <c:v>57.56</c:v>
                </c:pt>
                <c:pt idx="331">
                  <c:v>57.45</c:v>
                </c:pt>
                <c:pt idx="332">
                  <c:v>57.46</c:v>
                </c:pt>
                <c:pt idx="333">
                  <c:v>57.63</c:v>
                </c:pt>
                <c:pt idx="334">
                  <c:v>57.86</c:v>
                </c:pt>
                <c:pt idx="335">
                  <c:v>57.8</c:v>
                </c:pt>
                <c:pt idx="336">
                  <c:v>57.82</c:v>
                </c:pt>
                <c:pt idx="337">
                  <c:v>57.65</c:v>
                </c:pt>
                <c:pt idx="338">
                  <c:v>57.62</c:v>
                </c:pt>
                <c:pt idx="339">
                  <c:v>57.71</c:v>
                </c:pt>
                <c:pt idx="340">
                  <c:v>57.98</c:v>
                </c:pt>
                <c:pt idx="341">
                  <c:v>57.95</c:v>
                </c:pt>
                <c:pt idx="342">
                  <c:v>57.97</c:v>
                </c:pt>
                <c:pt idx="343">
                  <c:v>58.02</c:v>
                </c:pt>
                <c:pt idx="344">
                  <c:v>57.96</c:v>
                </c:pt>
                <c:pt idx="345">
                  <c:v>57.89</c:v>
                </c:pt>
                <c:pt idx="346">
                  <c:v>58.12</c:v>
                </c:pt>
                <c:pt idx="347">
                  <c:v>58.08</c:v>
                </c:pt>
                <c:pt idx="348">
                  <c:v>58.2</c:v>
                </c:pt>
                <c:pt idx="349">
                  <c:v>58.16</c:v>
                </c:pt>
                <c:pt idx="350">
                  <c:v>57.86</c:v>
                </c:pt>
                <c:pt idx="351">
                  <c:v>58.16</c:v>
                </c:pt>
                <c:pt idx="352">
                  <c:v>58</c:v>
                </c:pt>
                <c:pt idx="353">
                  <c:v>57.82</c:v>
                </c:pt>
                <c:pt idx="354">
                  <c:v>57.94</c:v>
                </c:pt>
                <c:pt idx="355">
                  <c:v>57.87</c:v>
                </c:pt>
                <c:pt idx="356">
                  <c:v>58.16</c:v>
                </c:pt>
                <c:pt idx="357">
                  <c:v>57.87</c:v>
                </c:pt>
                <c:pt idx="358">
                  <c:v>58.09</c:v>
                </c:pt>
                <c:pt idx="359">
                  <c:v>58.08</c:v>
                </c:pt>
                <c:pt idx="360">
                  <c:v>57.92</c:v>
                </c:pt>
                <c:pt idx="361">
                  <c:v>58.17</c:v>
                </c:pt>
                <c:pt idx="362">
                  <c:v>58.29</c:v>
                </c:pt>
                <c:pt idx="363">
                  <c:v>58.16</c:v>
                </c:pt>
                <c:pt idx="364">
                  <c:v>58.07</c:v>
                </c:pt>
                <c:pt idx="365">
                  <c:v>57.81</c:v>
                </c:pt>
                <c:pt idx="366">
                  <c:v>58.39</c:v>
                </c:pt>
                <c:pt idx="367">
                  <c:v>58.22</c:v>
                </c:pt>
                <c:pt idx="368">
                  <c:v>58.15</c:v>
                </c:pt>
                <c:pt idx="369">
                  <c:v>58.44</c:v>
                </c:pt>
                <c:pt idx="370">
                  <c:v>58.27</c:v>
                </c:pt>
                <c:pt idx="371">
                  <c:v>58.23</c:v>
                </c:pt>
                <c:pt idx="372">
                  <c:v>58.16</c:v>
                </c:pt>
                <c:pt idx="373">
                  <c:v>58.05</c:v>
                </c:pt>
                <c:pt idx="374">
                  <c:v>58.19</c:v>
                </c:pt>
                <c:pt idx="375">
                  <c:v>58.34</c:v>
                </c:pt>
                <c:pt idx="376">
                  <c:v>58.26</c:v>
                </c:pt>
                <c:pt idx="377">
                  <c:v>58.22</c:v>
                </c:pt>
                <c:pt idx="378">
                  <c:v>58.07</c:v>
                </c:pt>
                <c:pt idx="379">
                  <c:v>58.05</c:v>
                </c:pt>
                <c:pt idx="380">
                  <c:v>58.05</c:v>
                </c:pt>
                <c:pt idx="381">
                  <c:v>58.38</c:v>
                </c:pt>
                <c:pt idx="382">
                  <c:v>58.42</c:v>
                </c:pt>
                <c:pt idx="383">
                  <c:v>58.34</c:v>
                </c:pt>
                <c:pt idx="384">
                  <c:v>58.22</c:v>
                </c:pt>
                <c:pt idx="385">
                  <c:v>57.94</c:v>
                </c:pt>
                <c:pt idx="386">
                  <c:v>58.27</c:v>
                </c:pt>
                <c:pt idx="387">
                  <c:v>58.6</c:v>
                </c:pt>
                <c:pt idx="388">
                  <c:v>58.17</c:v>
                </c:pt>
                <c:pt idx="389">
                  <c:v>58.07</c:v>
                </c:pt>
                <c:pt idx="390">
                  <c:v>58.23</c:v>
                </c:pt>
                <c:pt idx="391">
                  <c:v>57.8</c:v>
                </c:pt>
                <c:pt idx="392">
                  <c:v>57.65</c:v>
                </c:pt>
                <c:pt idx="393">
                  <c:v>57.94</c:v>
                </c:pt>
                <c:pt idx="394">
                  <c:v>58.26</c:v>
                </c:pt>
                <c:pt idx="395">
                  <c:v>58.28</c:v>
                </c:pt>
                <c:pt idx="396">
                  <c:v>57.93</c:v>
                </c:pt>
                <c:pt idx="397">
                  <c:v>57.86</c:v>
                </c:pt>
                <c:pt idx="398">
                  <c:v>57.69</c:v>
                </c:pt>
                <c:pt idx="399">
                  <c:v>57.27</c:v>
                </c:pt>
                <c:pt idx="400">
                  <c:v>57.23</c:v>
                </c:pt>
                <c:pt idx="401">
                  <c:v>57.18</c:v>
                </c:pt>
                <c:pt idx="402">
                  <c:v>57.33</c:v>
                </c:pt>
                <c:pt idx="403">
                  <c:v>57.36</c:v>
                </c:pt>
                <c:pt idx="404">
                  <c:v>57.05</c:v>
                </c:pt>
                <c:pt idx="405">
                  <c:v>56.96</c:v>
                </c:pt>
                <c:pt idx="406">
                  <c:v>56.54</c:v>
                </c:pt>
                <c:pt idx="407">
                  <c:v>56.5</c:v>
                </c:pt>
                <c:pt idx="408">
                  <c:v>57.15</c:v>
                </c:pt>
                <c:pt idx="409">
                  <c:v>56.79</c:v>
                </c:pt>
                <c:pt idx="410">
                  <c:v>56.62</c:v>
                </c:pt>
                <c:pt idx="411">
                  <c:v>56.61</c:v>
                </c:pt>
                <c:pt idx="412">
                  <c:v>56.52</c:v>
                </c:pt>
                <c:pt idx="413">
                  <c:v>56.58</c:v>
                </c:pt>
                <c:pt idx="414">
                  <c:v>56.1</c:v>
                </c:pt>
                <c:pt idx="415">
                  <c:v>56.19</c:v>
                </c:pt>
                <c:pt idx="416">
                  <c:v>55.64</c:v>
                </c:pt>
                <c:pt idx="417">
                  <c:v>55.89</c:v>
                </c:pt>
                <c:pt idx="418">
                  <c:v>55.69</c:v>
                </c:pt>
                <c:pt idx="419">
                  <c:v>55.2</c:v>
                </c:pt>
                <c:pt idx="420">
                  <c:v>54.45</c:v>
                </c:pt>
                <c:pt idx="421">
                  <c:v>54.76</c:v>
                </c:pt>
                <c:pt idx="422">
                  <c:v>55.52</c:v>
                </c:pt>
                <c:pt idx="423">
                  <c:v>54.74</c:v>
                </c:pt>
                <c:pt idx="424">
                  <c:v>54.51</c:v>
                </c:pt>
                <c:pt idx="425">
                  <c:v>53.37</c:v>
                </c:pt>
                <c:pt idx="426">
                  <c:v>53.78</c:v>
                </c:pt>
                <c:pt idx="427">
                  <c:v>52.7</c:v>
                </c:pt>
                <c:pt idx="428">
                  <c:v>53.98</c:v>
                </c:pt>
                <c:pt idx="429">
                  <c:v>54.16</c:v>
                </c:pt>
                <c:pt idx="430">
                  <c:v>54.02</c:v>
                </c:pt>
                <c:pt idx="431">
                  <c:v>54.72</c:v>
                </c:pt>
                <c:pt idx="432">
                  <c:v>53.47</c:v>
                </c:pt>
                <c:pt idx="433">
                  <c:v>53.17</c:v>
                </c:pt>
                <c:pt idx="434">
                  <c:v>52.4</c:v>
                </c:pt>
                <c:pt idx="435">
                  <c:v>53.86</c:v>
                </c:pt>
                <c:pt idx="436">
                  <c:v>54.07</c:v>
                </c:pt>
                <c:pt idx="437">
                  <c:v>54.65</c:v>
                </c:pt>
                <c:pt idx="438">
                  <c:v>54.18</c:v>
                </c:pt>
                <c:pt idx="439">
                  <c:v>54.36</c:v>
                </c:pt>
                <c:pt idx="440">
                  <c:v>53.9</c:v>
                </c:pt>
                <c:pt idx="441">
                  <c:v>52.65</c:v>
                </c:pt>
                <c:pt idx="442">
                  <c:v>52.99</c:v>
                </c:pt>
                <c:pt idx="443">
                  <c:v>53.5</c:v>
                </c:pt>
                <c:pt idx="444">
                  <c:v>54.07</c:v>
                </c:pt>
                <c:pt idx="445">
                  <c:v>53.82</c:v>
                </c:pt>
                <c:pt idx="446">
                  <c:v>53.33</c:v>
                </c:pt>
                <c:pt idx="447">
                  <c:v>52.98</c:v>
                </c:pt>
                <c:pt idx="448">
                  <c:v>54.71</c:v>
                </c:pt>
                <c:pt idx="449">
                  <c:v>53.66</c:v>
                </c:pt>
                <c:pt idx="450">
                  <c:v>57.02</c:v>
                </c:pt>
                <c:pt idx="451">
                  <c:v>56.2</c:v>
                </c:pt>
                <c:pt idx="452">
                  <c:v>57.51</c:v>
                </c:pt>
                <c:pt idx="453">
                  <c:v>58.28</c:v>
                </c:pt>
                <c:pt idx="454">
                  <c:v>57.79</c:v>
                </c:pt>
                <c:pt idx="455">
                  <c:v>56.12</c:v>
                </c:pt>
                <c:pt idx="456">
                  <c:v>53.77</c:v>
                </c:pt>
                <c:pt idx="457">
                  <c:v>51.16</c:v>
                </c:pt>
                <c:pt idx="458">
                  <c:v>52.28</c:v>
                </c:pt>
                <c:pt idx="459">
                  <c:v>51.19</c:v>
                </c:pt>
                <c:pt idx="460">
                  <c:v>50.83</c:v>
                </c:pt>
                <c:pt idx="461">
                  <c:v>50.82</c:v>
                </c:pt>
                <c:pt idx="462">
                  <c:v>50.95</c:v>
                </c:pt>
                <c:pt idx="463">
                  <c:v>51.02</c:v>
                </c:pt>
                <c:pt idx="464">
                  <c:v>50.93</c:v>
                </c:pt>
                <c:pt idx="465">
                  <c:v>50.56</c:v>
                </c:pt>
                <c:pt idx="466">
                  <c:v>50.1</c:v>
                </c:pt>
                <c:pt idx="467">
                  <c:v>48.7</c:v>
                </c:pt>
                <c:pt idx="468">
                  <c:v>46.93</c:v>
                </c:pt>
                <c:pt idx="469">
                  <c:v>44.34</c:v>
                </c:pt>
                <c:pt idx="470">
                  <c:v>41.51</c:v>
                </c:pt>
                <c:pt idx="471">
                  <c:v>38.6</c:v>
                </c:pt>
                <c:pt idx="472">
                  <c:v>34.479999999999997</c:v>
                </c:pt>
                <c:pt idx="473">
                  <c:v>28.5</c:v>
                </c:pt>
                <c:pt idx="474">
                  <c:v>24.25</c:v>
                </c:pt>
                <c:pt idx="475">
                  <c:v>19.66</c:v>
                </c:pt>
                <c:pt idx="476">
                  <c:v>17.34</c:v>
                </c:pt>
                <c:pt idx="477">
                  <c:v>16.260000000000002</c:v>
                </c:pt>
                <c:pt idx="478">
                  <c:v>15.94</c:v>
                </c:pt>
                <c:pt idx="479">
                  <c:v>16.059999999999999</c:v>
                </c:pt>
                <c:pt idx="480">
                  <c:v>17</c:v>
                </c:pt>
                <c:pt idx="481">
                  <c:v>18.25</c:v>
                </c:pt>
                <c:pt idx="482">
                  <c:v>19.62</c:v>
                </c:pt>
                <c:pt idx="483">
                  <c:v>21.23</c:v>
                </c:pt>
                <c:pt idx="484">
                  <c:v>22.82</c:v>
                </c:pt>
                <c:pt idx="485">
                  <c:v>24.49</c:v>
                </c:pt>
                <c:pt idx="486">
                  <c:v>25.71</c:v>
                </c:pt>
                <c:pt idx="487">
                  <c:v>26.8</c:v>
                </c:pt>
                <c:pt idx="488">
                  <c:v>27.91</c:v>
                </c:pt>
                <c:pt idx="489">
                  <c:v>28.8</c:v>
                </c:pt>
                <c:pt idx="490">
                  <c:v>32.119999999999997</c:v>
                </c:pt>
                <c:pt idx="491">
                  <c:v>32.51</c:v>
                </c:pt>
                <c:pt idx="492">
                  <c:v>32.880000000000003</c:v>
                </c:pt>
                <c:pt idx="493">
                  <c:v>32.659999999999997</c:v>
                </c:pt>
                <c:pt idx="494">
                  <c:v>32.270000000000003</c:v>
                </c:pt>
                <c:pt idx="495">
                  <c:v>31.5</c:v>
                </c:pt>
                <c:pt idx="496">
                  <c:v>30.93</c:v>
                </c:pt>
                <c:pt idx="497">
                  <c:v>30.46</c:v>
                </c:pt>
                <c:pt idx="498">
                  <c:v>29.62</c:v>
                </c:pt>
                <c:pt idx="499">
                  <c:v>29.2</c:v>
                </c:pt>
                <c:pt idx="500">
                  <c:v>28.36</c:v>
                </c:pt>
                <c:pt idx="501">
                  <c:v>27.91</c:v>
                </c:pt>
                <c:pt idx="502">
                  <c:v>27.47</c:v>
                </c:pt>
                <c:pt idx="503">
                  <c:v>27.38</c:v>
                </c:pt>
                <c:pt idx="504">
                  <c:v>27.28</c:v>
                </c:pt>
                <c:pt idx="505">
                  <c:v>27.18</c:v>
                </c:pt>
                <c:pt idx="506">
                  <c:v>28.69</c:v>
                </c:pt>
                <c:pt idx="507">
                  <c:v>27.6</c:v>
                </c:pt>
                <c:pt idx="508">
                  <c:v>25.56</c:v>
                </c:pt>
                <c:pt idx="509">
                  <c:v>22.08</c:v>
                </c:pt>
                <c:pt idx="510">
                  <c:v>17.7</c:v>
                </c:pt>
                <c:pt idx="511">
                  <c:v>14.12</c:v>
                </c:pt>
                <c:pt idx="512">
                  <c:v>12.3</c:v>
                </c:pt>
                <c:pt idx="513">
                  <c:v>11.05</c:v>
                </c:pt>
                <c:pt idx="514">
                  <c:v>10.96</c:v>
                </c:pt>
                <c:pt idx="515">
                  <c:v>10.34</c:v>
                </c:pt>
                <c:pt idx="516">
                  <c:v>10.59</c:v>
                </c:pt>
                <c:pt idx="517">
                  <c:v>11.34</c:v>
                </c:pt>
                <c:pt idx="518">
                  <c:v>11.6</c:v>
                </c:pt>
                <c:pt idx="519">
                  <c:v>12.03</c:v>
                </c:pt>
                <c:pt idx="520">
                  <c:v>12.55</c:v>
                </c:pt>
                <c:pt idx="521">
                  <c:v>13.13</c:v>
                </c:pt>
                <c:pt idx="522">
                  <c:v>14.83</c:v>
                </c:pt>
                <c:pt idx="523">
                  <c:v>14.53</c:v>
                </c:pt>
                <c:pt idx="524">
                  <c:v>14.88</c:v>
                </c:pt>
                <c:pt idx="525">
                  <c:v>15.1</c:v>
                </c:pt>
                <c:pt idx="526">
                  <c:v>15.25</c:v>
                </c:pt>
                <c:pt idx="527">
                  <c:v>15.07</c:v>
                </c:pt>
                <c:pt idx="528">
                  <c:v>15.64</c:v>
                </c:pt>
                <c:pt idx="529">
                  <c:v>15.79</c:v>
                </c:pt>
                <c:pt idx="530">
                  <c:v>16.190000000000001</c:v>
                </c:pt>
                <c:pt idx="531">
                  <c:v>16.3</c:v>
                </c:pt>
                <c:pt idx="532">
                  <c:v>16.809999999999999</c:v>
                </c:pt>
                <c:pt idx="533">
                  <c:v>16.93</c:v>
                </c:pt>
                <c:pt idx="534">
                  <c:v>17.64</c:v>
                </c:pt>
                <c:pt idx="535">
                  <c:v>17.440000000000001</c:v>
                </c:pt>
                <c:pt idx="536">
                  <c:v>17.61</c:v>
                </c:pt>
                <c:pt idx="537">
                  <c:v>17.78</c:v>
                </c:pt>
                <c:pt idx="538">
                  <c:v>19.559999999999999</c:v>
                </c:pt>
                <c:pt idx="539">
                  <c:v>17.47</c:v>
                </c:pt>
                <c:pt idx="540">
                  <c:v>18.170000000000002</c:v>
                </c:pt>
                <c:pt idx="541">
                  <c:v>16.670000000000002</c:v>
                </c:pt>
                <c:pt idx="542">
                  <c:v>17.47</c:v>
                </c:pt>
                <c:pt idx="543">
                  <c:v>16.71</c:v>
                </c:pt>
                <c:pt idx="544">
                  <c:v>15.93</c:v>
                </c:pt>
                <c:pt idx="545">
                  <c:v>14.84</c:v>
                </c:pt>
                <c:pt idx="546">
                  <c:v>13.77</c:v>
                </c:pt>
                <c:pt idx="547">
                  <c:v>12.63</c:v>
                </c:pt>
                <c:pt idx="548">
                  <c:v>13.59</c:v>
                </c:pt>
                <c:pt idx="549">
                  <c:v>13.21</c:v>
                </c:pt>
                <c:pt idx="550">
                  <c:v>13.4</c:v>
                </c:pt>
                <c:pt idx="551">
                  <c:v>13.06</c:v>
                </c:pt>
                <c:pt idx="552">
                  <c:v>11.26</c:v>
                </c:pt>
                <c:pt idx="553">
                  <c:v>10.11</c:v>
                </c:pt>
                <c:pt idx="554">
                  <c:v>13.14</c:v>
                </c:pt>
                <c:pt idx="555">
                  <c:v>12.19</c:v>
                </c:pt>
                <c:pt idx="556">
                  <c:v>14.13</c:v>
                </c:pt>
                <c:pt idx="557">
                  <c:v>11.69</c:v>
                </c:pt>
                <c:pt idx="558">
                  <c:v>9.92</c:v>
                </c:pt>
                <c:pt idx="559">
                  <c:v>10.6</c:v>
                </c:pt>
                <c:pt idx="560">
                  <c:v>11.89</c:v>
                </c:pt>
                <c:pt idx="561">
                  <c:v>10.96</c:v>
                </c:pt>
                <c:pt idx="562">
                  <c:v>9.67</c:v>
                </c:pt>
                <c:pt idx="563">
                  <c:v>11.33</c:v>
                </c:pt>
                <c:pt idx="564">
                  <c:v>9.8800000000000008</c:v>
                </c:pt>
                <c:pt idx="565">
                  <c:v>12.18</c:v>
                </c:pt>
                <c:pt idx="566">
                  <c:v>9.1</c:v>
                </c:pt>
                <c:pt idx="567">
                  <c:v>14.17</c:v>
                </c:pt>
                <c:pt idx="568">
                  <c:v>11.47</c:v>
                </c:pt>
              </c:numCache>
            </c:numRef>
          </c:yVal>
          <c:smooth val="1"/>
        </c:ser>
        <c:ser>
          <c:idx val="19"/>
          <c:order val="19"/>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(1)'!$U$4:$U$572</c:f>
              <c:numCache>
                <c:formatCode>General</c:formatCode>
                <c:ptCount val="569"/>
                <c:pt idx="0">
                  <c:v>21</c:v>
                </c:pt>
                <c:pt idx="1">
                  <c:v>28</c:v>
                </c:pt>
                <c:pt idx="2">
                  <c:v>19</c:v>
                </c:pt>
                <c:pt idx="3">
                  <c:v>33.5</c:v>
                </c:pt>
                <c:pt idx="4">
                  <c:v>41</c:v>
                </c:pt>
                <c:pt idx="5">
                  <c:v>45.33</c:v>
                </c:pt>
                <c:pt idx="6">
                  <c:v>33</c:v>
                </c:pt>
                <c:pt idx="7">
                  <c:v>14.14</c:v>
                </c:pt>
                <c:pt idx="8">
                  <c:v>22.7</c:v>
                </c:pt>
                <c:pt idx="9">
                  <c:v>21.09</c:v>
                </c:pt>
                <c:pt idx="10">
                  <c:v>55.13</c:v>
                </c:pt>
                <c:pt idx="11">
                  <c:v>39.380000000000003</c:v>
                </c:pt>
                <c:pt idx="12">
                  <c:v>35.6</c:v>
                </c:pt>
                <c:pt idx="13">
                  <c:v>33.869999999999997</c:v>
                </c:pt>
                <c:pt idx="14">
                  <c:v>22</c:v>
                </c:pt>
                <c:pt idx="15">
                  <c:v>21.81</c:v>
                </c:pt>
                <c:pt idx="16">
                  <c:v>35.36</c:v>
                </c:pt>
                <c:pt idx="17">
                  <c:v>28.84</c:v>
                </c:pt>
                <c:pt idx="18">
                  <c:v>47.34</c:v>
                </c:pt>
                <c:pt idx="19">
                  <c:v>42.63</c:v>
                </c:pt>
                <c:pt idx="20">
                  <c:v>37.04</c:v>
                </c:pt>
                <c:pt idx="21">
                  <c:v>39.729999999999997</c:v>
                </c:pt>
                <c:pt idx="22">
                  <c:v>31.21</c:v>
                </c:pt>
                <c:pt idx="23">
                  <c:v>23.95</c:v>
                </c:pt>
                <c:pt idx="24">
                  <c:v>34.72</c:v>
                </c:pt>
                <c:pt idx="25">
                  <c:v>37.700000000000003</c:v>
                </c:pt>
                <c:pt idx="26">
                  <c:v>45.63</c:v>
                </c:pt>
                <c:pt idx="27">
                  <c:v>26.66</c:v>
                </c:pt>
                <c:pt idx="28">
                  <c:v>35.729999999999997</c:v>
                </c:pt>
                <c:pt idx="29">
                  <c:v>22.96</c:v>
                </c:pt>
                <c:pt idx="30">
                  <c:v>2.44</c:v>
                </c:pt>
                <c:pt idx="31">
                  <c:v>22.1</c:v>
                </c:pt>
                <c:pt idx="32">
                  <c:v>33.01</c:v>
                </c:pt>
                <c:pt idx="33">
                  <c:v>34.01</c:v>
                </c:pt>
                <c:pt idx="34">
                  <c:v>34.56</c:v>
                </c:pt>
                <c:pt idx="35">
                  <c:v>27.2</c:v>
                </c:pt>
                <c:pt idx="36">
                  <c:v>25.45</c:v>
                </c:pt>
                <c:pt idx="37">
                  <c:v>19.010000000000002</c:v>
                </c:pt>
                <c:pt idx="38">
                  <c:v>17.18</c:v>
                </c:pt>
                <c:pt idx="39">
                  <c:v>27.17</c:v>
                </c:pt>
                <c:pt idx="40">
                  <c:v>36.65</c:v>
                </c:pt>
                <c:pt idx="41">
                  <c:v>23.93</c:v>
                </c:pt>
                <c:pt idx="42">
                  <c:v>19.21</c:v>
                </c:pt>
                <c:pt idx="43">
                  <c:v>15.68</c:v>
                </c:pt>
                <c:pt idx="44">
                  <c:v>7.16</c:v>
                </c:pt>
                <c:pt idx="45">
                  <c:v>14.79</c:v>
                </c:pt>
                <c:pt idx="46">
                  <c:v>20.68</c:v>
                </c:pt>
                <c:pt idx="47">
                  <c:v>24.4</c:v>
                </c:pt>
                <c:pt idx="48">
                  <c:v>19.989999999999998</c:v>
                </c:pt>
                <c:pt idx="49">
                  <c:v>14.05</c:v>
                </c:pt>
                <c:pt idx="50">
                  <c:v>6.4</c:v>
                </c:pt>
                <c:pt idx="51">
                  <c:v>10.17</c:v>
                </c:pt>
                <c:pt idx="52">
                  <c:v>12.14</c:v>
                </c:pt>
                <c:pt idx="53">
                  <c:v>11.7</c:v>
                </c:pt>
                <c:pt idx="54">
                  <c:v>12.52</c:v>
                </c:pt>
                <c:pt idx="55">
                  <c:v>18.489999999999998</c:v>
                </c:pt>
                <c:pt idx="56">
                  <c:v>14.44</c:v>
                </c:pt>
                <c:pt idx="57">
                  <c:v>10.65</c:v>
                </c:pt>
                <c:pt idx="58">
                  <c:v>6.98</c:v>
                </c:pt>
                <c:pt idx="59">
                  <c:v>10.62</c:v>
                </c:pt>
                <c:pt idx="60">
                  <c:v>9.6300000000000008</c:v>
                </c:pt>
                <c:pt idx="61">
                  <c:v>15.02</c:v>
                </c:pt>
                <c:pt idx="62">
                  <c:v>11.09</c:v>
                </c:pt>
                <c:pt idx="63">
                  <c:v>10.37</c:v>
                </c:pt>
                <c:pt idx="64">
                  <c:v>8.64</c:v>
                </c:pt>
                <c:pt idx="65">
                  <c:v>5.47</c:v>
                </c:pt>
                <c:pt idx="66">
                  <c:v>10.06</c:v>
                </c:pt>
                <c:pt idx="67">
                  <c:v>9.08</c:v>
                </c:pt>
                <c:pt idx="68">
                  <c:v>10.029999999999999</c:v>
                </c:pt>
                <c:pt idx="69">
                  <c:v>8.67</c:v>
                </c:pt>
                <c:pt idx="70">
                  <c:v>7.81</c:v>
                </c:pt>
                <c:pt idx="71">
                  <c:v>7.02</c:v>
                </c:pt>
                <c:pt idx="72">
                  <c:v>9.2200000000000006</c:v>
                </c:pt>
                <c:pt idx="73">
                  <c:v>4.97</c:v>
                </c:pt>
                <c:pt idx="74">
                  <c:v>8.5399999999999991</c:v>
                </c:pt>
                <c:pt idx="75">
                  <c:v>9.77</c:v>
                </c:pt>
                <c:pt idx="76">
                  <c:v>8.9</c:v>
                </c:pt>
                <c:pt idx="77">
                  <c:v>8.9700000000000006</c:v>
                </c:pt>
                <c:pt idx="78">
                  <c:v>7.53</c:v>
                </c:pt>
                <c:pt idx="79">
                  <c:v>6.8</c:v>
                </c:pt>
                <c:pt idx="80">
                  <c:v>5.19</c:v>
                </c:pt>
                <c:pt idx="81">
                  <c:v>8.26</c:v>
                </c:pt>
                <c:pt idx="82">
                  <c:v>7.6</c:v>
                </c:pt>
                <c:pt idx="83">
                  <c:v>8.3800000000000008</c:v>
                </c:pt>
                <c:pt idx="84">
                  <c:v>7.52</c:v>
                </c:pt>
                <c:pt idx="85">
                  <c:v>6.43</c:v>
                </c:pt>
                <c:pt idx="86">
                  <c:v>5.89</c:v>
                </c:pt>
                <c:pt idx="87">
                  <c:v>6.15</c:v>
                </c:pt>
                <c:pt idx="88">
                  <c:v>5.32</c:v>
                </c:pt>
                <c:pt idx="89">
                  <c:v>7.22</c:v>
                </c:pt>
                <c:pt idx="90">
                  <c:v>6.59</c:v>
                </c:pt>
                <c:pt idx="91">
                  <c:v>6.54</c:v>
                </c:pt>
                <c:pt idx="92">
                  <c:v>5.78</c:v>
                </c:pt>
                <c:pt idx="93">
                  <c:v>5.65</c:v>
                </c:pt>
                <c:pt idx="94">
                  <c:v>5.98</c:v>
                </c:pt>
                <c:pt idx="95">
                  <c:v>6.04</c:v>
                </c:pt>
                <c:pt idx="96">
                  <c:v>6.73</c:v>
                </c:pt>
                <c:pt idx="97">
                  <c:v>6.17</c:v>
                </c:pt>
                <c:pt idx="98">
                  <c:v>5.76</c:v>
                </c:pt>
                <c:pt idx="99">
                  <c:v>6.66</c:v>
                </c:pt>
                <c:pt idx="100">
                  <c:v>5.61</c:v>
                </c:pt>
                <c:pt idx="101">
                  <c:v>5.61</c:v>
                </c:pt>
                <c:pt idx="102">
                  <c:v>6.03</c:v>
                </c:pt>
                <c:pt idx="103">
                  <c:v>6.11</c:v>
                </c:pt>
                <c:pt idx="104">
                  <c:v>5.73</c:v>
                </c:pt>
                <c:pt idx="105">
                  <c:v>6.18</c:v>
                </c:pt>
                <c:pt idx="106">
                  <c:v>6.24</c:v>
                </c:pt>
                <c:pt idx="107">
                  <c:v>5.15</c:v>
                </c:pt>
                <c:pt idx="108">
                  <c:v>5.49</c:v>
                </c:pt>
                <c:pt idx="109">
                  <c:v>5.51</c:v>
                </c:pt>
                <c:pt idx="110">
                  <c:v>5.83</c:v>
                </c:pt>
                <c:pt idx="111">
                  <c:v>5.64</c:v>
                </c:pt>
                <c:pt idx="112">
                  <c:v>6.38</c:v>
                </c:pt>
                <c:pt idx="113">
                  <c:v>5.24</c:v>
                </c:pt>
                <c:pt idx="114">
                  <c:v>5.31</c:v>
                </c:pt>
                <c:pt idx="115">
                  <c:v>4.95</c:v>
                </c:pt>
                <c:pt idx="116">
                  <c:v>5.09</c:v>
                </c:pt>
                <c:pt idx="117">
                  <c:v>5.31</c:v>
                </c:pt>
                <c:pt idx="118">
                  <c:v>5.92</c:v>
                </c:pt>
                <c:pt idx="119">
                  <c:v>5.64</c:v>
                </c:pt>
                <c:pt idx="120">
                  <c:v>5.61</c:v>
                </c:pt>
                <c:pt idx="121">
                  <c:v>5.58</c:v>
                </c:pt>
                <c:pt idx="122">
                  <c:v>5</c:v>
                </c:pt>
                <c:pt idx="123">
                  <c:v>5.07</c:v>
                </c:pt>
                <c:pt idx="124">
                  <c:v>5.87</c:v>
                </c:pt>
                <c:pt idx="125">
                  <c:v>5.71</c:v>
                </c:pt>
                <c:pt idx="126">
                  <c:v>6</c:v>
                </c:pt>
                <c:pt idx="127">
                  <c:v>5.43</c:v>
                </c:pt>
                <c:pt idx="128">
                  <c:v>5.46</c:v>
                </c:pt>
                <c:pt idx="129">
                  <c:v>5.48</c:v>
                </c:pt>
                <c:pt idx="130">
                  <c:v>5.7</c:v>
                </c:pt>
                <c:pt idx="131">
                  <c:v>6.28</c:v>
                </c:pt>
                <c:pt idx="132">
                  <c:v>6.23</c:v>
                </c:pt>
                <c:pt idx="133">
                  <c:v>6.3</c:v>
                </c:pt>
                <c:pt idx="134">
                  <c:v>6.68</c:v>
                </c:pt>
                <c:pt idx="135">
                  <c:v>6.74</c:v>
                </c:pt>
                <c:pt idx="136">
                  <c:v>7.02</c:v>
                </c:pt>
                <c:pt idx="137">
                  <c:v>7</c:v>
                </c:pt>
                <c:pt idx="138">
                  <c:v>7.59</c:v>
                </c:pt>
                <c:pt idx="139">
                  <c:v>8.1</c:v>
                </c:pt>
                <c:pt idx="140">
                  <c:v>8.65</c:v>
                </c:pt>
                <c:pt idx="141">
                  <c:v>8.5399999999999991</c:v>
                </c:pt>
                <c:pt idx="142">
                  <c:v>8.84</c:v>
                </c:pt>
                <c:pt idx="143">
                  <c:v>9.09</c:v>
                </c:pt>
                <c:pt idx="144">
                  <c:v>9.01</c:v>
                </c:pt>
                <c:pt idx="145">
                  <c:v>9.81</c:v>
                </c:pt>
                <c:pt idx="146">
                  <c:v>10.4</c:v>
                </c:pt>
                <c:pt idx="147">
                  <c:v>10.48</c:v>
                </c:pt>
                <c:pt idx="148">
                  <c:v>10.42</c:v>
                </c:pt>
                <c:pt idx="149">
                  <c:v>10.62</c:v>
                </c:pt>
                <c:pt idx="150">
                  <c:v>10.25</c:v>
                </c:pt>
                <c:pt idx="151">
                  <c:v>10.55</c:v>
                </c:pt>
                <c:pt idx="152">
                  <c:v>10.97</c:v>
                </c:pt>
                <c:pt idx="153">
                  <c:v>11.11</c:v>
                </c:pt>
                <c:pt idx="154">
                  <c:v>11</c:v>
                </c:pt>
                <c:pt idx="155">
                  <c:v>11.08</c:v>
                </c:pt>
                <c:pt idx="156">
                  <c:v>10.79</c:v>
                </c:pt>
                <c:pt idx="157">
                  <c:v>10.92</c:v>
                </c:pt>
                <c:pt idx="158">
                  <c:v>10.68</c:v>
                </c:pt>
                <c:pt idx="159">
                  <c:v>10.83</c:v>
                </c:pt>
                <c:pt idx="160">
                  <c:v>11.05</c:v>
                </c:pt>
                <c:pt idx="161">
                  <c:v>11.18</c:v>
                </c:pt>
                <c:pt idx="162">
                  <c:v>11.17</c:v>
                </c:pt>
                <c:pt idx="163">
                  <c:v>10.91</c:v>
                </c:pt>
                <c:pt idx="164">
                  <c:v>10.68</c:v>
                </c:pt>
                <c:pt idx="165">
                  <c:v>10.6</c:v>
                </c:pt>
                <c:pt idx="166">
                  <c:v>10.36</c:v>
                </c:pt>
                <c:pt idx="167">
                  <c:v>10.5</c:v>
                </c:pt>
                <c:pt idx="168">
                  <c:v>10.199999999999999</c:v>
                </c:pt>
                <c:pt idx="169">
                  <c:v>10.27</c:v>
                </c:pt>
                <c:pt idx="170">
                  <c:v>9.7100000000000009</c:v>
                </c:pt>
                <c:pt idx="171">
                  <c:v>9.52</c:v>
                </c:pt>
                <c:pt idx="172">
                  <c:v>9.2100000000000009</c:v>
                </c:pt>
                <c:pt idx="173">
                  <c:v>8.89</c:v>
                </c:pt>
                <c:pt idx="174">
                  <c:v>8.9</c:v>
                </c:pt>
                <c:pt idx="175">
                  <c:v>8.93</c:v>
                </c:pt>
                <c:pt idx="176">
                  <c:v>8.68</c:v>
                </c:pt>
                <c:pt idx="177">
                  <c:v>8.25</c:v>
                </c:pt>
                <c:pt idx="178">
                  <c:v>8.1</c:v>
                </c:pt>
                <c:pt idx="179">
                  <c:v>7.94</c:v>
                </c:pt>
                <c:pt idx="180">
                  <c:v>7.85</c:v>
                </c:pt>
                <c:pt idx="181">
                  <c:v>7.77</c:v>
                </c:pt>
                <c:pt idx="182">
                  <c:v>7.85</c:v>
                </c:pt>
                <c:pt idx="183">
                  <c:v>7.74</c:v>
                </c:pt>
                <c:pt idx="184">
                  <c:v>7.39</c:v>
                </c:pt>
                <c:pt idx="185">
                  <c:v>7.32</c:v>
                </c:pt>
                <c:pt idx="186">
                  <c:v>7.13</c:v>
                </c:pt>
                <c:pt idx="187">
                  <c:v>7.14</c:v>
                </c:pt>
                <c:pt idx="188">
                  <c:v>7.28</c:v>
                </c:pt>
                <c:pt idx="189">
                  <c:v>7.29</c:v>
                </c:pt>
                <c:pt idx="190">
                  <c:v>7.24</c:v>
                </c:pt>
                <c:pt idx="191">
                  <c:v>7.08</c:v>
                </c:pt>
                <c:pt idx="192">
                  <c:v>6.97</c:v>
                </c:pt>
                <c:pt idx="193">
                  <c:v>6.93</c:v>
                </c:pt>
                <c:pt idx="194">
                  <c:v>6.87</c:v>
                </c:pt>
                <c:pt idx="195">
                  <c:v>6.99</c:v>
                </c:pt>
                <c:pt idx="196">
                  <c:v>6.9</c:v>
                </c:pt>
                <c:pt idx="197">
                  <c:v>6.8</c:v>
                </c:pt>
                <c:pt idx="198">
                  <c:v>6.71</c:v>
                </c:pt>
                <c:pt idx="199">
                  <c:v>6.47</c:v>
                </c:pt>
                <c:pt idx="200">
                  <c:v>6.49</c:v>
                </c:pt>
                <c:pt idx="201">
                  <c:v>6.57</c:v>
                </c:pt>
                <c:pt idx="202">
                  <c:v>6.25</c:v>
                </c:pt>
                <c:pt idx="203">
                  <c:v>6.32</c:v>
                </c:pt>
                <c:pt idx="204">
                  <c:v>6.28</c:v>
                </c:pt>
                <c:pt idx="205">
                  <c:v>6.21</c:v>
                </c:pt>
                <c:pt idx="206">
                  <c:v>6.15</c:v>
                </c:pt>
                <c:pt idx="207">
                  <c:v>6.09</c:v>
                </c:pt>
                <c:pt idx="208">
                  <c:v>5.99</c:v>
                </c:pt>
                <c:pt idx="209">
                  <c:v>5.89</c:v>
                </c:pt>
                <c:pt idx="210">
                  <c:v>5.99</c:v>
                </c:pt>
                <c:pt idx="211">
                  <c:v>6.05</c:v>
                </c:pt>
                <c:pt idx="212">
                  <c:v>5.95</c:v>
                </c:pt>
                <c:pt idx="213">
                  <c:v>5.84</c:v>
                </c:pt>
                <c:pt idx="214">
                  <c:v>5.89</c:v>
                </c:pt>
                <c:pt idx="215">
                  <c:v>5.68</c:v>
                </c:pt>
                <c:pt idx="216">
                  <c:v>5.89</c:v>
                </c:pt>
                <c:pt idx="217">
                  <c:v>5.8</c:v>
                </c:pt>
                <c:pt idx="218">
                  <c:v>5.73</c:v>
                </c:pt>
                <c:pt idx="219">
                  <c:v>5.58</c:v>
                </c:pt>
                <c:pt idx="220">
                  <c:v>5.39</c:v>
                </c:pt>
                <c:pt idx="221">
                  <c:v>5.26</c:v>
                </c:pt>
                <c:pt idx="222">
                  <c:v>5.26</c:v>
                </c:pt>
                <c:pt idx="223">
                  <c:v>4.96</c:v>
                </c:pt>
                <c:pt idx="224">
                  <c:v>5.07</c:v>
                </c:pt>
                <c:pt idx="225">
                  <c:v>5.14</c:v>
                </c:pt>
                <c:pt idx="226">
                  <c:v>5.03</c:v>
                </c:pt>
                <c:pt idx="227">
                  <c:v>4.8899999999999997</c:v>
                </c:pt>
                <c:pt idx="228">
                  <c:v>4.88</c:v>
                </c:pt>
                <c:pt idx="229">
                  <c:v>4.78</c:v>
                </c:pt>
                <c:pt idx="230">
                  <c:v>4.76</c:v>
                </c:pt>
                <c:pt idx="231">
                  <c:v>4.75</c:v>
                </c:pt>
                <c:pt idx="232">
                  <c:v>4.8</c:v>
                </c:pt>
                <c:pt idx="233">
                  <c:v>4.74</c:v>
                </c:pt>
                <c:pt idx="234">
                  <c:v>4.6500000000000004</c:v>
                </c:pt>
                <c:pt idx="235">
                  <c:v>4.5999999999999996</c:v>
                </c:pt>
                <c:pt idx="236">
                  <c:v>4.53</c:v>
                </c:pt>
                <c:pt idx="237">
                  <c:v>4.5599999999999996</c:v>
                </c:pt>
                <c:pt idx="238">
                  <c:v>4.71</c:v>
                </c:pt>
                <c:pt idx="239">
                  <c:v>4.67</c:v>
                </c:pt>
                <c:pt idx="240">
                  <c:v>4.6100000000000003</c:v>
                </c:pt>
                <c:pt idx="241">
                  <c:v>4.6500000000000004</c:v>
                </c:pt>
                <c:pt idx="242">
                  <c:v>4.72</c:v>
                </c:pt>
                <c:pt idx="243">
                  <c:v>4.8099999999999996</c:v>
                </c:pt>
                <c:pt idx="244">
                  <c:v>4.78</c:v>
                </c:pt>
                <c:pt idx="245">
                  <c:v>4.99</c:v>
                </c:pt>
                <c:pt idx="246">
                  <c:v>5.14</c:v>
                </c:pt>
                <c:pt idx="247">
                  <c:v>5.3</c:v>
                </c:pt>
                <c:pt idx="248">
                  <c:v>5.43</c:v>
                </c:pt>
                <c:pt idx="249">
                  <c:v>5.6</c:v>
                </c:pt>
                <c:pt idx="250">
                  <c:v>6</c:v>
                </c:pt>
                <c:pt idx="251">
                  <c:v>6.37</c:v>
                </c:pt>
                <c:pt idx="252">
                  <c:v>7.06</c:v>
                </c:pt>
                <c:pt idx="253">
                  <c:v>7.77</c:v>
                </c:pt>
                <c:pt idx="254">
                  <c:v>8.59</c:v>
                </c:pt>
                <c:pt idx="255">
                  <c:v>9.4499999999999993</c:v>
                </c:pt>
                <c:pt idx="256">
                  <c:v>10.46</c:v>
                </c:pt>
                <c:pt idx="257">
                  <c:v>11.35</c:v>
                </c:pt>
                <c:pt idx="258">
                  <c:v>12.57</c:v>
                </c:pt>
                <c:pt idx="259">
                  <c:v>13.66</c:v>
                </c:pt>
                <c:pt idx="260">
                  <c:v>14.96</c:v>
                </c:pt>
                <c:pt idx="261">
                  <c:v>16.3</c:v>
                </c:pt>
                <c:pt idx="262">
                  <c:v>17.53</c:v>
                </c:pt>
                <c:pt idx="263">
                  <c:v>18.95</c:v>
                </c:pt>
                <c:pt idx="264">
                  <c:v>20.37</c:v>
                </c:pt>
                <c:pt idx="265">
                  <c:v>21.75</c:v>
                </c:pt>
                <c:pt idx="266">
                  <c:v>23.34</c:v>
                </c:pt>
                <c:pt idx="267">
                  <c:v>24.94</c:v>
                </c:pt>
                <c:pt idx="268">
                  <c:v>26.63</c:v>
                </c:pt>
                <c:pt idx="269">
                  <c:v>28.37</c:v>
                </c:pt>
                <c:pt idx="270">
                  <c:v>29.81</c:v>
                </c:pt>
                <c:pt idx="271">
                  <c:v>31.65</c:v>
                </c:pt>
                <c:pt idx="272">
                  <c:v>33.29</c:v>
                </c:pt>
                <c:pt idx="273">
                  <c:v>35.08</c:v>
                </c:pt>
                <c:pt idx="274">
                  <c:v>36.72</c:v>
                </c:pt>
                <c:pt idx="275">
                  <c:v>38.47</c:v>
                </c:pt>
                <c:pt idx="276">
                  <c:v>40.18</c:v>
                </c:pt>
                <c:pt idx="277">
                  <c:v>41.58</c:v>
                </c:pt>
                <c:pt idx="278">
                  <c:v>43.18</c:v>
                </c:pt>
                <c:pt idx="279">
                  <c:v>44.48</c:v>
                </c:pt>
                <c:pt idx="280">
                  <c:v>45.86</c:v>
                </c:pt>
                <c:pt idx="281">
                  <c:v>47.32</c:v>
                </c:pt>
                <c:pt idx="282">
                  <c:v>48.69</c:v>
                </c:pt>
                <c:pt idx="283">
                  <c:v>49.74</c:v>
                </c:pt>
                <c:pt idx="284">
                  <c:v>50.75</c:v>
                </c:pt>
                <c:pt idx="285">
                  <c:v>51.53</c:v>
                </c:pt>
                <c:pt idx="286">
                  <c:v>52.48</c:v>
                </c:pt>
                <c:pt idx="287">
                  <c:v>53.14</c:v>
                </c:pt>
                <c:pt idx="288">
                  <c:v>54.07</c:v>
                </c:pt>
                <c:pt idx="289">
                  <c:v>54.76</c:v>
                </c:pt>
                <c:pt idx="290">
                  <c:v>55.32</c:v>
                </c:pt>
                <c:pt idx="291">
                  <c:v>55.87</c:v>
                </c:pt>
                <c:pt idx="292">
                  <c:v>56.33</c:v>
                </c:pt>
                <c:pt idx="293">
                  <c:v>56.67</c:v>
                </c:pt>
                <c:pt idx="294">
                  <c:v>57.04</c:v>
                </c:pt>
                <c:pt idx="295">
                  <c:v>57.46</c:v>
                </c:pt>
                <c:pt idx="296">
                  <c:v>57.73</c:v>
                </c:pt>
                <c:pt idx="297">
                  <c:v>58.07</c:v>
                </c:pt>
                <c:pt idx="298">
                  <c:v>58.37</c:v>
                </c:pt>
                <c:pt idx="299">
                  <c:v>58.38</c:v>
                </c:pt>
                <c:pt idx="300">
                  <c:v>58.54</c:v>
                </c:pt>
                <c:pt idx="301">
                  <c:v>58.74</c:v>
                </c:pt>
                <c:pt idx="302">
                  <c:v>58.93</c:v>
                </c:pt>
                <c:pt idx="303">
                  <c:v>59.08</c:v>
                </c:pt>
                <c:pt idx="304">
                  <c:v>59.2</c:v>
                </c:pt>
                <c:pt idx="305">
                  <c:v>59.47</c:v>
                </c:pt>
                <c:pt idx="306">
                  <c:v>59.29</c:v>
                </c:pt>
                <c:pt idx="307">
                  <c:v>59.5</c:v>
                </c:pt>
                <c:pt idx="308">
                  <c:v>59.5</c:v>
                </c:pt>
                <c:pt idx="309">
                  <c:v>59.47</c:v>
                </c:pt>
                <c:pt idx="310">
                  <c:v>59.61</c:v>
                </c:pt>
                <c:pt idx="311">
                  <c:v>59.82</c:v>
                </c:pt>
                <c:pt idx="312">
                  <c:v>59.92</c:v>
                </c:pt>
                <c:pt idx="313">
                  <c:v>59.73</c:v>
                </c:pt>
                <c:pt idx="314">
                  <c:v>59.82</c:v>
                </c:pt>
                <c:pt idx="315">
                  <c:v>60.05</c:v>
                </c:pt>
                <c:pt idx="316">
                  <c:v>60.08</c:v>
                </c:pt>
                <c:pt idx="317">
                  <c:v>60.4</c:v>
                </c:pt>
                <c:pt idx="318">
                  <c:v>60.35</c:v>
                </c:pt>
                <c:pt idx="319">
                  <c:v>60.33</c:v>
                </c:pt>
                <c:pt idx="320">
                  <c:v>60.4</c:v>
                </c:pt>
                <c:pt idx="321">
                  <c:v>60.4</c:v>
                </c:pt>
                <c:pt idx="322">
                  <c:v>60.31</c:v>
                </c:pt>
                <c:pt idx="323">
                  <c:v>60.58</c:v>
                </c:pt>
                <c:pt idx="324">
                  <c:v>60.62</c:v>
                </c:pt>
                <c:pt idx="325">
                  <c:v>60.75</c:v>
                </c:pt>
                <c:pt idx="326">
                  <c:v>60.69</c:v>
                </c:pt>
                <c:pt idx="327">
                  <c:v>60.93</c:v>
                </c:pt>
                <c:pt idx="328">
                  <c:v>60.71</c:v>
                </c:pt>
                <c:pt idx="329">
                  <c:v>60.87</c:v>
                </c:pt>
                <c:pt idx="330">
                  <c:v>60.95</c:v>
                </c:pt>
                <c:pt idx="331">
                  <c:v>61.06</c:v>
                </c:pt>
                <c:pt idx="332">
                  <c:v>61.34</c:v>
                </c:pt>
                <c:pt idx="333">
                  <c:v>61.24</c:v>
                </c:pt>
                <c:pt idx="334">
                  <c:v>61.09</c:v>
                </c:pt>
                <c:pt idx="335">
                  <c:v>61.14</c:v>
                </c:pt>
                <c:pt idx="336">
                  <c:v>61.16</c:v>
                </c:pt>
                <c:pt idx="337">
                  <c:v>61.3</c:v>
                </c:pt>
                <c:pt idx="338">
                  <c:v>61.51</c:v>
                </c:pt>
                <c:pt idx="339">
                  <c:v>61.66</c:v>
                </c:pt>
                <c:pt idx="340">
                  <c:v>61.59</c:v>
                </c:pt>
                <c:pt idx="341">
                  <c:v>61.51</c:v>
                </c:pt>
                <c:pt idx="342">
                  <c:v>61.4</c:v>
                </c:pt>
                <c:pt idx="343">
                  <c:v>61.67</c:v>
                </c:pt>
                <c:pt idx="344">
                  <c:v>61.61</c:v>
                </c:pt>
                <c:pt idx="345">
                  <c:v>61.7</c:v>
                </c:pt>
                <c:pt idx="346">
                  <c:v>61.99</c:v>
                </c:pt>
                <c:pt idx="347">
                  <c:v>61.95</c:v>
                </c:pt>
                <c:pt idx="348">
                  <c:v>61.91</c:v>
                </c:pt>
                <c:pt idx="349">
                  <c:v>62.01</c:v>
                </c:pt>
                <c:pt idx="350">
                  <c:v>61.84</c:v>
                </c:pt>
                <c:pt idx="351">
                  <c:v>62.05</c:v>
                </c:pt>
                <c:pt idx="352">
                  <c:v>61.92</c:v>
                </c:pt>
                <c:pt idx="353">
                  <c:v>62.12</c:v>
                </c:pt>
                <c:pt idx="354">
                  <c:v>62.14</c:v>
                </c:pt>
                <c:pt idx="355">
                  <c:v>62.18</c:v>
                </c:pt>
                <c:pt idx="356">
                  <c:v>62.06</c:v>
                </c:pt>
                <c:pt idx="357">
                  <c:v>62.13</c:v>
                </c:pt>
                <c:pt idx="358">
                  <c:v>62.2</c:v>
                </c:pt>
                <c:pt idx="359">
                  <c:v>62.45</c:v>
                </c:pt>
                <c:pt idx="360">
                  <c:v>62.39</c:v>
                </c:pt>
                <c:pt idx="361">
                  <c:v>62.37</c:v>
                </c:pt>
                <c:pt idx="362">
                  <c:v>62.58</c:v>
                </c:pt>
                <c:pt idx="363">
                  <c:v>62.24</c:v>
                </c:pt>
                <c:pt idx="364">
                  <c:v>62.38</c:v>
                </c:pt>
                <c:pt idx="365">
                  <c:v>62.43</c:v>
                </c:pt>
                <c:pt idx="366">
                  <c:v>62.72</c:v>
                </c:pt>
                <c:pt idx="367">
                  <c:v>62.94</c:v>
                </c:pt>
                <c:pt idx="368">
                  <c:v>63.02</c:v>
                </c:pt>
                <c:pt idx="369">
                  <c:v>62.7</c:v>
                </c:pt>
                <c:pt idx="370">
                  <c:v>62.53</c:v>
                </c:pt>
                <c:pt idx="371">
                  <c:v>62.49</c:v>
                </c:pt>
                <c:pt idx="372">
                  <c:v>63.05</c:v>
                </c:pt>
                <c:pt idx="373">
                  <c:v>62.7</c:v>
                </c:pt>
                <c:pt idx="374">
                  <c:v>63.06</c:v>
                </c:pt>
                <c:pt idx="375">
                  <c:v>62.91</c:v>
                </c:pt>
                <c:pt idx="376">
                  <c:v>63.2</c:v>
                </c:pt>
                <c:pt idx="377">
                  <c:v>62.83</c:v>
                </c:pt>
                <c:pt idx="378">
                  <c:v>62.82</c:v>
                </c:pt>
                <c:pt idx="379">
                  <c:v>62.76</c:v>
                </c:pt>
                <c:pt idx="380">
                  <c:v>62.95</c:v>
                </c:pt>
                <c:pt idx="381">
                  <c:v>62.93</c:v>
                </c:pt>
                <c:pt idx="382">
                  <c:v>62.84</c:v>
                </c:pt>
                <c:pt idx="383">
                  <c:v>62.89</c:v>
                </c:pt>
                <c:pt idx="384">
                  <c:v>63.07</c:v>
                </c:pt>
                <c:pt idx="385">
                  <c:v>62.69</c:v>
                </c:pt>
                <c:pt idx="386">
                  <c:v>63.19</c:v>
                </c:pt>
                <c:pt idx="387">
                  <c:v>63.17</c:v>
                </c:pt>
                <c:pt idx="388">
                  <c:v>63.01</c:v>
                </c:pt>
                <c:pt idx="389">
                  <c:v>63.12</c:v>
                </c:pt>
                <c:pt idx="390">
                  <c:v>63.02</c:v>
                </c:pt>
                <c:pt idx="391">
                  <c:v>62.75</c:v>
                </c:pt>
                <c:pt idx="392">
                  <c:v>62.7</c:v>
                </c:pt>
                <c:pt idx="393">
                  <c:v>63.09</c:v>
                </c:pt>
                <c:pt idx="394">
                  <c:v>63.01</c:v>
                </c:pt>
                <c:pt idx="395">
                  <c:v>63.49</c:v>
                </c:pt>
                <c:pt idx="396">
                  <c:v>63</c:v>
                </c:pt>
                <c:pt idx="397">
                  <c:v>62.88</c:v>
                </c:pt>
                <c:pt idx="398">
                  <c:v>62.91</c:v>
                </c:pt>
                <c:pt idx="399">
                  <c:v>62.56</c:v>
                </c:pt>
                <c:pt idx="400">
                  <c:v>62.75</c:v>
                </c:pt>
                <c:pt idx="401">
                  <c:v>62.8</c:v>
                </c:pt>
                <c:pt idx="402">
                  <c:v>62.53</c:v>
                </c:pt>
                <c:pt idx="403">
                  <c:v>63.07</c:v>
                </c:pt>
                <c:pt idx="404">
                  <c:v>62.72</c:v>
                </c:pt>
                <c:pt idx="405">
                  <c:v>62.46</c:v>
                </c:pt>
                <c:pt idx="406">
                  <c:v>62.45</c:v>
                </c:pt>
                <c:pt idx="407">
                  <c:v>61.54</c:v>
                </c:pt>
                <c:pt idx="408">
                  <c:v>62.22</c:v>
                </c:pt>
                <c:pt idx="409">
                  <c:v>61.86</c:v>
                </c:pt>
                <c:pt idx="410">
                  <c:v>62.83</c:v>
                </c:pt>
                <c:pt idx="411">
                  <c:v>62.21</c:v>
                </c:pt>
                <c:pt idx="412">
                  <c:v>62.45</c:v>
                </c:pt>
                <c:pt idx="413">
                  <c:v>61.15</c:v>
                </c:pt>
                <c:pt idx="414">
                  <c:v>61.21</c:v>
                </c:pt>
                <c:pt idx="415">
                  <c:v>61.63</c:v>
                </c:pt>
                <c:pt idx="416">
                  <c:v>60.56</c:v>
                </c:pt>
                <c:pt idx="417">
                  <c:v>60.8</c:v>
                </c:pt>
                <c:pt idx="418">
                  <c:v>60.57</c:v>
                </c:pt>
                <c:pt idx="419">
                  <c:v>61</c:v>
                </c:pt>
                <c:pt idx="420">
                  <c:v>60.85</c:v>
                </c:pt>
                <c:pt idx="421">
                  <c:v>60.06</c:v>
                </c:pt>
                <c:pt idx="422">
                  <c:v>59.91</c:v>
                </c:pt>
                <c:pt idx="423">
                  <c:v>60.11</c:v>
                </c:pt>
                <c:pt idx="424">
                  <c:v>59.7</c:v>
                </c:pt>
                <c:pt idx="425">
                  <c:v>59.38</c:v>
                </c:pt>
                <c:pt idx="426">
                  <c:v>59.39</c:v>
                </c:pt>
                <c:pt idx="427">
                  <c:v>59.04</c:v>
                </c:pt>
                <c:pt idx="428">
                  <c:v>59.41</c:v>
                </c:pt>
                <c:pt idx="429">
                  <c:v>58.72</c:v>
                </c:pt>
                <c:pt idx="430">
                  <c:v>58.22</c:v>
                </c:pt>
                <c:pt idx="431">
                  <c:v>60.45</c:v>
                </c:pt>
                <c:pt idx="432">
                  <c:v>59.38</c:v>
                </c:pt>
                <c:pt idx="433">
                  <c:v>59.4</c:v>
                </c:pt>
                <c:pt idx="434">
                  <c:v>59.42</c:v>
                </c:pt>
                <c:pt idx="435">
                  <c:v>58.09</c:v>
                </c:pt>
                <c:pt idx="436">
                  <c:v>58.31</c:v>
                </c:pt>
                <c:pt idx="437">
                  <c:v>59.52</c:v>
                </c:pt>
                <c:pt idx="438">
                  <c:v>60.2</c:v>
                </c:pt>
                <c:pt idx="439">
                  <c:v>61.51</c:v>
                </c:pt>
                <c:pt idx="440">
                  <c:v>59.93</c:v>
                </c:pt>
                <c:pt idx="441">
                  <c:v>60.18</c:v>
                </c:pt>
                <c:pt idx="442">
                  <c:v>58.47</c:v>
                </c:pt>
                <c:pt idx="443">
                  <c:v>57.37</c:v>
                </c:pt>
                <c:pt idx="444">
                  <c:v>59.22</c:v>
                </c:pt>
                <c:pt idx="445">
                  <c:v>59.17</c:v>
                </c:pt>
                <c:pt idx="446">
                  <c:v>60.22</c:v>
                </c:pt>
                <c:pt idx="447">
                  <c:v>59.16</c:v>
                </c:pt>
                <c:pt idx="448">
                  <c:v>59.96</c:v>
                </c:pt>
                <c:pt idx="449">
                  <c:v>59.45</c:v>
                </c:pt>
                <c:pt idx="450">
                  <c:v>62.59</c:v>
                </c:pt>
                <c:pt idx="451">
                  <c:v>61.54</c:v>
                </c:pt>
                <c:pt idx="452">
                  <c:v>63.34</c:v>
                </c:pt>
                <c:pt idx="453">
                  <c:v>64.069999999999993</c:v>
                </c:pt>
                <c:pt idx="454">
                  <c:v>63.37</c:v>
                </c:pt>
                <c:pt idx="455">
                  <c:v>62.14</c:v>
                </c:pt>
                <c:pt idx="456">
                  <c:v>59.28</c:v>
                </c:pt>
                <c:pt idx="457">
                  <c:v>56.81</c:v>
                </c:pt>
                <c:pt idx="458">
                  <c:v>57.59</c:v>
                </c:pt>
                <c:pt idx="459">
                  <c:v>56.17</c:v>
                </c:pt>
                <c:pt idx="460">
                  <c:v>55.28</c:v>
                </c:pt>
                <c:pt idx="461">
                  <c:v>55.46</c:v>
                </c:pt>
                <c:pt idx="462">
                  <c:v>55.55</c:v>
                </c:pt>
                <c:pt idx="463">
                  <c:v>55.38</c:v>
                </c:pt>
                <c:pt idx="464">
                  <c:v>55.33</c:v>
                </c:pt>
                <c:pt idx="465">
                  <c:v>55.18</c:v>
                </c:pt>
                <c:pt idx="466">
                  <c:v>54.3</c:v>
                </c:pt>
                <c:pt idx="467">
                  <c:v>53</c:v>
                </c:pt>
                <c:pt idx="468">
                  <c:v>50.91</c:v>
                </c:pt>
                <c:pt idx="469">
                  <c:v>48.11</c:v>
                </c:pt>
                <c:pt idx="470">
                  <c:v>45.12</c:v>
                </c:pt>
                <c:pt idx="471">
                  <c:v>41.69</c:v>
                </c:pt>
                <c:pt idx="472">
                  <c:v>37.1</c:v>
                </c:pt>
                <c:pt idx="473">
                  <c:v>30.82</c:v>
                </c:pt>
                <c:pt idx="474">
                  <c:v>25.64</c:v>
                </c:pt>
                <c:pt idx="475">
                  <c:v>20.69</c:v>
                </c:pt>
                <c:pt idx="476">
                  <c:v>17.91</c:v>
                </c:pt>
                <c:pt idx="477">
                  <c:v>16.86</c:v>
                </c:pt>
                <c:pt idx="478">
                  <c:v>16.21</c:v>
                </c:pt>
                <c:pt idx="479">
                  <c:v>16.28</c:v>
                </c:pt>
                <c:pt idx="480">
                  <c:v>17.18</c:v>
                </c:pt>
                <c:pt idx="481">
                  <c:v>18.46</c:v>
                </c:pt>
                <c:pt idx="482">
                  <c:v>19.71</c:v>
                </c:pt>
                <c:pt idx="483">
                  <c:v>21.29</c:v>
                </c:pt>
                <c:pt idx="484">
                  <c:v>22.83</c:v>
                </c:pt>
                <c:pt idx="485">
                  <c:v>24.55</c:v>
                </c:pt>
                <c:pt idx="486">
                  <c:v>25.82</c:v>
                </c:pt>
                <c:pt idx="487">
                  <c:v>26.91</c:v>
                </c:pt>
                <c:pt idx="488">
                  <c:v>27.85</c:v>
                </c:pt>
                <c:pt idx="489">
                  <c:v>28.76</c:v>
                </c:pt>
                <c:pt idx="490">
                  <c:v>32.020000000000003</c:v>
                </c:pt>
                <c:pt idx="491">
                  <c:v>32.24</c:v>
                </c:pt>
                <c:pt idx="492">
                  <c:v>32.659999999999997</c:v>
                </c:pt>
                <c:pt idx="493">
                  <c:v>32.659999999999997</c:v>
                </c:pt>
                <c:pt idx="494">
                  <c:v>32.520000000000003</c:v>
                </c:pt>
                <c:pt idx="495">
                  <c:v>31.96</c:v>
                </c:pt>
                <c:pt idx="496">
                  <c:v>31.41</c:v>
                </c:pt>
                <c:pt idx="497">
                  <c:v>30.84</c:v>
                </c:pt>
                <c:pt idx="498">
                  <c:v>30.23</c:v>
                </c:pt>
                <c:pt idx="499">
                  <c:v>29.73</c:v>
                </c:pt>
                <c:pt idx="500">
                  <c:v>29.16</c:v>
                </c:pt>
                <c:pt idx="501">
                  <c:v>28.72</c:v>
                </c:pt>
                <c:pt idx="502">
                  <c:v>28.21</c:v>
                </c:pt>
                <c:pt idx="503">
                  <c:v>28.12</c:v>
                </c:pt>
                <c:pt idx="504">
                  <c:v>28.07</c:v>
                </c:pt>
                <c:pt idx="505">
                  <c:v>27.6</c:v>
                </c:pt>
                <c:pt idx="506">
                  <c:v>29.09</c:v>
                </c:pt>
                <c:pt idx="507">
                  <c:v>27.89</c:v>
                </c:pt>
                <c:pt idx="508">
                  <c:v>25.77</c:v>
                </c:pt>
                <c:pt idx="509">
                  <c:v>21.81</c:v>
                </c:pt>
                <c:pt idx="510">
                  <c:v>17.66</c:v>
                </c:pt>
                <c:pt idx="511">
                  <c:v>14.29</c:v>
                </c:pt>
                <c:pt idx="512">
                  <c:v>12.49</c:v>
                </c:pt>
                <c:pt idx="513">
                  <c:v>11.48</c:v>
                </c:pt>
                <c:pt idx="514">
                  <c:v>10.71</c:v>
                </c:pt>
                <c:pt idx="515">
                  <c:v>10.93</c:v>
                </c:pt>
                <c:pt idx="516">
                  <c:v>11.03</c:v>
                </c:pt>
                <c:pt idx="517">
                  <c:v>11.19</c:v>
                </c:pt>
                <c:pt idx="518">
                  <c:v>11.58</c:v>
                </c:pt>
                <c:pt idx="519">
                  <c:v>11.82</c:v>
                </c:pt>
                <c:pt idx="520">
                  <c:v>12.97</c:v>
                </c:pt>
                <c:pt idx="521">
                  <c:v>13.02</c:v>
                </c:pt>
                <c:pt idx="522">
                  <c:v>14.4</c:v>
                </c:pt>
                <c:pt idx="523">
                  <c:v>14.77</c:v>
                </c:pt>
                <c:pt idx="524">
                  <c:v>14.94</c:v>
                </c:pt>
                <c:pt idx="525">
                  <c:v>14.03</c:v>
                </c:pt>
                <c:pt idx="526">
                  <c:v>15.4</c:v>
                </c:pt>
                <c:pt idx="527">
                  <c:v>15.33</c:v>
                </c:pt>
                <c:pt idx="528">
                  <c:v>16.149999999999999</c:v>
                </c:pt>
                <c:pt idx="529">
                  <c:v>15.91</c:v>
                </c:pt>
                <c:pt idx="530">
                  <c:v>16.55</c:v>
                </c:pt>
                <c:pt idx="531">
                  <c:v>16.86</c:v>
                </c:pt>
                <c:pt idx="532">
                  <c:v>16.829999999999998</c:v>
                </c:pt>
                <c:pt idx="533">
                  <c:v>16.8</c:v>
                </c:pt>
                <c:pt idx="534">
                  <c:v>17.77</c:v>
                </c:pt>
                <c:pt idx="535">
                  <c:v>17.36</c:v>
                </c:pt>
                <c:pt idx="536">
                  <c:v>17.79</c:v>
                </c:pt>
                <c:pt idx="537">
                  <c:v>17.07</c:v>
                </c:pt>
                <c:pt idx="538">
                  <c:v>19.920000000000002</c:v>
                </c:pt>
                <c:pt idx="539">
                  <c:v>18.309999999999999</c:v>
                </c:pt>
                <c:pt idx="540">
                  <c:v>16.89</c:v>
                </c:pt>
                <c:pt idx="541">
                  <c:v>17.3</c:v>
                </c:pt>
                <c:pt idx="542">
                  <c:v>16.920000000000002</c:v>
                </c:pt>
                <c:pt idx="543">
                  <c:v>15.36</c:v>
                </c:pt>
                <c:pt idx="544">
                  <c:v>14.69</c:v>
                </c:pt>
                <c:pt idx="545">
                  <c:v>14.43</c:v>
                </c:pt>
                <c:pt idx="546">
                  <c:v>15.16</c:v>
                </c:pt>
                <c:pt idx="547">
                  <c:v>13.31</c:v>
                </c:pt>
                <c:pt idx="548">
                  <c:v>13.27</c:v>
                </c:pt>
                <c:pt idx="549">
                  <c:v>13.62</c:v>
                </c:pt>
                <c:pt idx="550">
                  <c:v>13.18</c:v>
                </c:pt>
                <c:pt idx="551">
                  <c:v>11.42</c:v>
                </c:pt>
                <c:pt idx="552">
                  <c:v>12.83</c:v>
                </c:pt>
                <c:pt idx="553">
                  <c:v>10.56</c:v>
                </c:pt>
                <c:pt idx="554">
                  <c:v>12.15</c:v>
                </c:pt>
                <c:pt idx="555">
                  <c:v>12.38</c:v>
                </c:pt>
                <c:pt idx="556">
                  <c:v>11.86</c:v>
                </c:pt>
                <c:pt idx="557">
                  <c:v>11.44</c:v>
                </c:pt>
                <c:pt idx="558">
                  <c:v>10.210000000000001</c:v>
                </c:pt>
                <c:pt idx="559">
                  <c:v>9.74</c:v>
                </c:pt>
                <c:pt idx="560">
                  <c:v>10.02</c:v>
                </c:pt>
                <c:pt idx="561">
                  <c:v>10.28</c:v>
                </c:pt>
                <c:pt idx="562">
                  <c:v>9.86</c:v>
                </c:pt>
                <c:pt idx="563">
                  <c:v>12.97</c:v>
                </c:pt>
                <c:pt idx="564">
                  <c:v>9.25</c:v>
                </c:pt>
                <c:pt idx="565">
                  <c:v>10.88</c:v>
                </c:pt>
                <c:pt idx="566">
                  <c:v>9.14</c:v>
                </c:pt>
                <c:pt idx="567">
                  <c:v>18.079999999999998</c:v>
                </c:pt>
                <c:pt idx="568">
                  <c:v>13.89</c:v>
                </c:pt>
              </c:numCache>
            </c:numRef>
          </c:yVal>
          <c:smooth val="1"/>
        </c:ser>
        <c:ser>
          <c:idx val="20"/>
          <c:order val="20"/>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(1)'!$V$4:$V$572</c:f>
              <c:numCache>
                <c:formatCode>General</c:formatCode>
                <c:ptCount val="569"/>
                <c:pt idx="0">
                  <c:v>14</c:v>
                </c:pt>
                <c:pt idx="1">
                  <c:v>46</c:v>
                </c:pt>
                <c:pt idx="2">
                  <c:v>33</c:v>
                </c:pt>
                <c:pt idx="3">
                  <c:v>41</c:v>
                </c:pt>
                <c:pt idx="4">
                  <c:v>44</c:v>
                </c:pt>
                <c:pt idx="5">
                  <c:v>44.67</c:v>
                </c:pt>
                <c:pt idx="6">
                  <c:v>32.33</c:v>
                </c:pt>
                <c:pt idx="7">
                  <c:v>19.29</c:v>
                </c:pt>
                <c:pt idx="8">
                  <c:v>41</c:v>
                </c:pt>
                <c:pt idx="9">
                  <c:v>33.090000000000003</c:v>
                </c:pt>
                <c:pt idx="10">
                  <c:v>50.06</c:v>
                </c:pt>
                <c:pt idx="11">
                  <c:v>49.5</c:v>
                </c:pt>
                <c:pt idx="12">
                  <c:v>33.32</c:v>
                </c:pt>
                <c:pt idx="13">
                  <c:v>24.7</c:v>
                </c:pt>
                <c:pt idx="14">
                  <c:v>34.08</c:v>
                </c:pt>
                <c:pt idx="15">
                  <c:v>33.25</c:v>
                </c:pt>
                <c:pt idx="16">
                  <c:v>34.17</c:v>
                </c:pt>
                <c:pt idx="17">
                  <c:v>39.51</c:v>
                </c:pt>
                <c:pt idx="18">
                  <c:v>39.86</c:v>
                </c:pt>
                <c:pt idx="19">
                  <c:v>50.75</c:v>
                </c:pt>
                <c:pt idx="20">
                  <c:v>23.89</c:v>
                </c:pt>
                <c:pt idx="21">
                  <c:v>22.08</c:v>
                </c:pt>
                <c:pt idx="22">
                  <c:v>19.11</c:v>
                </c:pt>
                <c:pt idx="23">
                  <c:v>28.73</c:v>
                </c:pt>
                <c:pt idx="24">
                  <c:v>54.65</c:v>
                </c:pt>
                <c:pt idx="25">
                  <c:v>22.93</c:v>
                </c:pt>
                <c:pt idx="26">
                  <c:v>37.44</c:v>
                </c:pt>
                <c:pt idx="27">
                  <c:v>30.22</c:v>
                </c:pt>
                <c:pt idx="28">
                  <c:v>26.2</c:v>
                </c:pt>
                <c:pt idx="29">
                  <c:v>33.299999999999997</c:v>
                </c:pt>
                <c:pt idx="30">
                  <c:v>30.72</c:v>
                </c:pt>
                <c:pt idx="31">
                  <c:v>37.159999999999997</c:v>
                </c:pt>
                <c:pt idx="32">
                  <c:v>36.200000000000003</c:v>
                </c:pt>
                <c:pt idx="33">
                  <c:v>31.05</c:v>
                </c:pt>
                <c:pt idx="34">
                  <c:v>20.84</c:v>
                </c:pt>
                <c:pt idx="35">
                  <c:v>25.74</c:v>
                </c:pt>
                <c:pt idx="36">
                  <c:v>20.9</c:v>
                </c:pt>
                <c:pt idx="37">
                  <c:v>26.81</c:v>
                </c:pt>
                <c:pt idx="38">
                  <c:v>30.5</c:v>
                </c:pt>
                <c:pt idx="39">
                  <c:v>19.84</c:v>
                </c:pt>
                <c:pt idx="40">
                  <c:v>29.67</c:v>
                </c:pt>
                <c:pt idx="41">
                  <c:v>14.28</c:v>
                </c:pt>
                <c:pt idx="42">
                  <c:v>13.25</c:v>
                </c:pt>
                <c:pt idx="43">
                  <c:v>16.41</c:v>
                </c:pt>
                <c:pt idx="44">
                  <c:v>23.11</c:v>
                </c:pt>
                <c:pt idx="45">
                  <c:v>16.079999999999998</c:v>
                </c:pt>
                <c:pt idx="46">
                  <c:v>16.920000000000002</c:v>
                </c:pt>
                <c:pt idx="47">
                  <c:v>11.31</c:v>
                </c:pt>
                <c:pt idx="48">
                  <c:v>9.27</c:v>
                </c:pt>
                <c:pt idx="49">
                  <c:v>6.34</c:v>
                </c:pt>
                <c:pt idx="50">
                  <c:v>14.28</c:v>
                </c:pt>
                <c:pt idx="51">
                  <c:v>14.79</c:v>
                </c:pt>
                <c:pt idx="52">
                  <c:v>13.71</c:v>
                </c:pt>
                <c:pt idx="53">
                  <c:v>14.37</c:v>
                </c:pt>
                <c:pt idx="54">
                  <c:v>7.51</c:v>
                </c:pt>
                <c:pt idx="55">
                  <c:v>9.81</c:v>
                </c:pt>
                <c:pt idx="56">
                  <c:v>4.5599999999999996</c:v>
                </c:pt>
                <c:pt idx="57">
                  <c:v>13.32</c:v>
                </c:pt>
                <c:pt idx="58">
                  <c:v>12.34</c:v>
                </c:pt>
                <c:pt idx="59">
                  <c:v>12.04</c:v>
                </c:pt>
                <c:pt idx="60">
                  <c:v>11.85</c:v>
                </c:pt>
                <c:pt idx="61">
                  <c:v>11.34</c:v>
                </c:pt>
                <c:pt idx="62">
                  <c:v>8.56</c:v>
                </c:pt>
                <c:pt idx="63">
                  <c:v>5.91</c:v>
                </c:pt>
                <c:pt idx="64">
                  <c:v>8.3800000000000008</c:v>
                </c:pt>
                <c:pt idx="65">
                  <c:v>9.7200000000000006</c:v>
                </c:pt>
                <c:pt idx="66">
                  <c:v>9.3800000000000008</c:v>
                </c:pt>
                <c:pt idx="67">
                  <c:v>6.2</c:v>
                </c:pt>
                <c:pt idx="68">
                  <c:v>8.6</c:v>
                </c:pt>
                <c:pt idx="69">
                  <c:v>8.14</c:v>
                </c:pt>
                <c:pt idx="70">
                  <c:v>8.64</c:v>
                </c:pt>
                <c:pt idx="71">
                  <c:v>10.19</c:v>
                </c:pt>
                <c:pt idx="72">
                  <c:v>8.84</c:v>
                </c:pt>
                <c:pt idx="73">
                  <c:v>8.7899999999999991</c:v>
                </c:pt>
                <c:pt idx="74">
                  <c:v>8.08</c:v>
                </c:pt>
                <c:pt idx="75">
                  <c:v>9.09</c:v>
                </c:pt>
                <c:pt idx="76">
                  <c:v>7.06</c:v>
                </c:pt>
                <c:pt idx="77">
                  <c:v>10.86</c:v>
                </c:pt>
                <c:pt idx="78">
                  <c:v>9.0299999999999994</c:v>
                </c:pt>
                <c:pt idx="79">
                  <c:v>8.4</c:v>
                </c:pt>
                <c:pt idx="80">
                  <c:v>7.62</c:v>
                </c:pt>
                <c:pt idx="81">
                  <c:v>6.23</c:v>
                </c:pt>
                <c:pt idx="82">
                  <c:v>6.64</c:v>
                </c:pt>
                <c:pt idx="83">
                  <c:v>6.46</c:v>
                </c:pt>
                <c:pt idx="84">
                  <c:v>8.07</c:v>
                </c:pt>
                <c:pt idx="85">
                  <c:v>7.92</c:v>
                </c:pt>
                <c:pt idx="86">
                  <c:v>7.63</c:v>
                </c:pt>
                <c:pt idx="87">
                  <c:v>7.24</c:v>
                </c:pt>
                <c:pt idx="88">
                  <c:v>6.03</c:v>
                </c:pt>
                <c:pt idx="89">
                  <c:v>5.92</c:v>
                </c:pt>
                <c:pt idx="90">
                  <c:v>6.83</c:v>
                </c:pt>
                <c:pt idx="91">
                  <c:v>6.63</c:v>
                </c:pt>
                <c:pt idx="92">
                  <c:v>6.49</c:v>
                </c:pt>
                <c:pt idx="93">
                  <c:v>7.31</c:v>
                </c:pt>
                <c:pt idx="94">
                  <c:v>6.31</c:v>
                </c:pt>
                <c:pt idx="95">
                  <c:v>5.32</c:v>
                </c:pt>
                <c:pt idx="96">
                  <c:v>5.75</c:v>
                </c:pt>
                <c:pt idx="97">
                  <c:v>5.83</c:v>
                </c:pt>
                <c:pt idx="98">
                  <c:v>7.67</c:v>
                </c:pt>
                <c:pt idx="99">
                  <c:v>7.45</c:v>
                </c:pt>
                <c:pt idx="100">
                  <c:v>7.11</c:v>
                </c:pt>
                <c:pt idx="101">
                  <c:v>6.79</c:v>
                </c:pt>
                <c:pt idx="102">
                  <c:v>6</c:v>
                </c:pt>
                <c:pt idx="103">
                  <c:v>6.05</c:v>
                </c:pt>
                <c:pt idx="104">
                  <c:v>6.44</c:v>
                </c:pt>
                <c:pt idx="105">
                  <c:v>6.45</c:v>
                </c:pt>
                <c:pt idx="106">
                  <c:v>5.86</c:v>
                </c:pt>
                <c:pt idx="107">
                  <c:v>6.47</c:v>
                </c:pt>
                <c:pt idx="108">
                  <c:v>5.99</c:v>
                </c:pt>
                <c:pt idx="109">
                  <c:v>5.69</c:v>
                </c:pt>
                <c:pt idx="110">
                  <c:v>5.48</c:v>
                </c:pt>
                <c:pt idx="111">
                  <c:v>6.15</c:v>
                </c:pt>
                <c:pt idx="112">
                  <c:v>6.69</c:v>
                </c:pt>
                <c:pt idx="113">
                  <c:v>6.84</c:v>
                </c:pt>
                <c:pt idx="114">
                  <c:v>6.74</c:v>
                </c:pt>
                <c:pt idx="115">
                  <c:v>6.1</c:v>
                </c:pt>
                <c:pt idx="116">
                  <c:v>5.44</c:v>
                </c:pt>
                <c:pt idx="117">
                  <c:v>5.83</c:v>
                </c:pt>
                <c:pt idx="118">
                  <c:v>5.82</c:v>
                </c:pt>
                <c:pt idx="119">
                  <c:v>5.93</c:v>
                </c:pt>
                <c:pt idx="120">
                  <c:v>6.01</c:v>
                </c:pt>
                <c:pt idx="121">
                  <c:v>6.05</c:v>
                </c:pt>
                <c:pt idx="122">
                  <c:v>5.88</c:v>
                </c:pt>
                <c:pt idx="123">
                  <c:v>6.22</c:v>
                </c:pt>
                <c:pt idx="124">
                  <c:v>5.93</c:v>
                </c:pt>
                <c:pt idx="125">
                  <c:v>6.31</c:v>
                </c:pt>
                <c:pt idx="126">
                  <c:v>6.21</c:v>
                </c:pt>
                <c:pt idx="127">
                  <c:v>6.75</c:v>
                </c:pt>
                <c:pt idx="128">
                  <c:v>6.78</c:v>
                </c:pt>
                <c:pt idx="129">
                  <c:v>6.53</c:v>
                </c:pt>
                <c:pt idx="130">
                  <c:v>6.45</c:v>
                </c:pt>
                <c:pt idx="131">
                  <c:v>6.52</c:v>
                </c:pt>
                <c:pt idx="132">
                  <c:v>7.23</c:v>
                </c:pt>
                <c:pt idx="133">
                  <c:v>7.1</c:v>
                </c:pt>
                <c:pt idx="134">
                  <c:v>7.63</c:v>
                </c:pt>
                <c:pt idx="135">
                  <c:v>7.89</c:v>
                </c:pt>
                <c:pt idx="136">
                  <c:v>8.14</c:v>
                </c:pt>
                <c:pt idx="137">
                  <c:v>8.42</c:v>
                </c:pt>
                <c:pt idx="138">
                  <c:v>8.75</c:v>
                </c:pt>
                <c:pt idx="139">
                  <c:v>9.1999999999999993</c:v>
                </c:pt>
                <c:pt idx="140">
                  <c:v>9.76</c:v>
                </c:pt>
                <c:pt idx="141">
                  <c:v>10.17</c:v>
                </c:pt>
                <c:pt idx="142">
                  <c:v>10.51</c:v>
                </c:pt>
                <c:pt idx="143">
                  <c:v>10.66</c:v>
                </c:pt>
                <c:pt idx="144">
                  <c:v>11.05</c:v>
                </c:pt>
                <c:pt idx="145">
                  <c:v>11.33</c:v>
                </c:pt>
                <c:pt idx="146">
                  <c:v>11.66</c:v>
                </c:pt>
                <c:pt idx="147">
                  <c:v>11.9</c:v>
                </c:pt>
                <c:pt idx="148">
                  <c:v>12.26</c:v>
                </c:pt>
                <c:pt idx="149">
                  <c:v>12.46</c:v>
                </c:pt>
                <c:pt idx="150">
                  <c:v>12.07</c:v>
                </c:pt>
                <c:pt idx="151">
                  <c:v>12.3</c:v>
                </c:pt>
                <c:pt idx="152">
                  <c:v>12.36</c:v>
                </c:pt>
                <c:pt idx="153">
                  <c:v>12.54</c:v>
                </c:pt>
                <c:pt idx="154">
                  <c:v>12.76</c:v>
                </c:pt>
                <c:pt idx="155">
                  <c:v>12.42</c:v>
                </c:pt>
                <c:pt idx="156">
                  <c:v>12.92</c:v>
                </c:pt>
                <c:pt idx="157">
                  <c:v>12.51</c:v>
                </c:pt>
                <c:pt idx="158">
                  <c:v>12.45</c:v>
                </c:pt>
                <c:pt idx="159">
                  <c:v>12.78</c:v>
                </c:pt>
                <c:pt idx="160">
                  <c:v>12.67</c:v>
                </c:pt>
                <c:pt idx="161">
                  <c:v>12.93</c:v>
                </c:pt>
                <c:pt idx="162">
                  <c:v>12.64</c:v>
                </c:pt>
                <c:pt idx="163">
                  <c:v>12.6</c:v>
                </c:pt>
                <c:pt idx="164">
                  <c:v>12.23</c:v>
                </c:pt>
                <c:pt idx="165">
                  <c:v>12.07</c:v>
                </c:pt>
                <c:pt idx="166">
                  <c:v>11.94</c:v>
                </c:pt>
                <c:pt idx="167">
                  <c:v>11.99</c:v>
                </c:pt>
                <c:pt idx="168">
                  <c:v>11.88</c:v>
                </c:pt>
                <c:pt idx="169">
                  <c:v>11.76</c:v>
                </c:pt>
                <c:pt idx="170">
                  <c:v>11.28</c:v>
                </c:pt>
                <c:pt idx="171">
                  <c:v>10.95</c:v>
                </c:pt>
                <c:pt idx="172">
                  <c:v>10.77</c:v>
                </c:pt>
                <c:pt idx="173">
                  <c:v>10.42</c:v>
                </c:pt>
                <c:pt idx="174">
                  <c:v>10.18</c:v>
                </c:pt>
                <c:pt idx="175">
                  <c:v>10.19</c:v>
                </c:pt>
                <c:pt idx="176">
                  <c:v>10.02</c:v>
                </c:pt>
                <c:pt idx="177">
                  <c:v>9.6</c:v>
                </c:pt>
                <c:pt idx="178">
                  <c:v>9.36</c:v>
                </c:pt>
                <c:pt idx="179">
                  <c:v>9.24</c:v>
                </c:pt>
                <c:pt idx="180">
                  <c:v>9.0399999999999991</c:v>
                </c:pt>
                <c:pt idx="181">
                  <c:v>9.0500000000000007</c:v>
                </c:pt>
                <c:pt idx="182">
                  <c:v>8.8800000000000008</c:v>
                </c:pt>
                <c:pt idx="183">
                  <c:v>8.8699999999999992</c:v>
                </c:pt>
                <c:pt idx="184">
                  <c:v>8.5399999999999991</c:v>
                </c:pt>
                <c:pt idx="185">
                  <c:v>8.34</c:v>
                </c:pt>
                <c:pt idx="186">
                  <c:v>8.36</c:v>
                </c:pt>
                <c:pt idx="187">
                  <c:v>8.34</c:v>
                </c:pt>
                <c:pt idx="188">
                  <c:v>8.36</c:v>
                </c:pt>
                <c:pt idx="189">
                  <c:v>8.35</c:v>
                </c:pt>
                <c:pt idx="190">
                  <c:v>8.27</c:v>
                </c:pt>
                <c:pt idx="191">
                  <c:v>8.17</c:v>
                </c:pt>
                <c:pt idx="192">
                  <c:v>8.02</c:v>
                </c:pt>
                <c:pt idx="193">
                  <c:v>8.08</c:v>
                </c:pt>
                <c:pt idx="194">
                  <c:v>7.92</c:v>
                </c:pt>
                <c:pt idx="195">
                  <c:v>8.01</c:v>
                </c:pt>
                <c:pt idx="196">
                  <c:v>7.83</c:v>
                </c:pt>
                <c:pt idx="197">
                  <c:v>7.75</c:v>
                </c:pt>
                <c:pt idx="198">
                  <c:v>7.43</c:v>
                </c:pt>
                <c:pt idx="199">
                  <c:v>7.59</c:v>
                </c:pt>
                <c:pt idx="200">
                  <c:v>7.25</c:v>
                </c:pt>
                <c:pt idx="201">
                  <c:v>7.27</c:v>
                </c:pt>
                <c:pt idx="202">
                  <c:v>7.19</c:v>
                </c:pt>
                <c:pt idx="203">
                  <c:v>7.28</c:v>
                </c:pt>
                <c:pt idx="204">
                  <c:v>7.06</c:v>
                </c:pt>
                <c:pt idx="205">
                  <c:v>6.87</c:v>
                </c:pt>
                <c:pt idx="206">
                  <c:v>6.75</c:v>
                </c:pt>
                <c:pt idx="207">
                  <c:v>6.64</c:v>
                </c:pt>
                <c:pt idx="208">
                  <c:v>7</c:v>
                </c:pt>
                <c:pt idx="209">
                  <c:v>6.83</c:v>
                </c:pt>
                <c:pt idx="210">
                  <c:v>6.84</c:v>
                </c:pt>
                <c:pt idx="211">
                  <c:v>6.66</c:v>
                </c:pt>
                <c:pt idx="212">
                  <c:v>6.85</c:v>
                </c:pt>
                <c:pt idx="213">
                  <c:v>6.74</c:v>
                </c:pt>
                <c:pt idx="214">
                  <c:v>6.58</c:v>
                </c:pt>
                <c:pt idx="215">
                  <c:v>6.63</c:v>
                </c:pt>
                <c:pt idx="216">
                  <c:v>6.61</c:v>
                </c:pt>
                <c:pt idx="217">
                  <c:v>6.45</c:v>
                </c:pt>
                <c:pt idx="218">
                  <c:v>6.04</c:v>
                </c:pt>
                <c:pt idx="219">
                  <c:v>6.1</c:v>
                </c:pt>
                <c:pt idx="220">
                  <c:v>5.93</c:v>
                </c:pt>
                <c:pt idx="221">
                  <c:v>5.79</c:v>
                </c:pt>
                <c:pt idx="222">
                  <c:v>5.77</c:v>
                </c:pt>
                <c:pt idx="223">
                  <c:v>5.77</c:v>
                </c:pt>
                <c:pt idx="224">
                  <c:v>5.6</c:v>
                </c:pt>
                <c:pt idx="225">
                  <c:v>5.58</c:v>
                </c:pt>
                <c:pt idx="226">
                  <c:v>5.43</c:v>
                </c:pt>
                <c:pt idx="227">
                  <c:v>5.3</c:v>
                </c:pt>
                <c:pt idx="228">
                  <c:v>5.31</c:v>
                </c:pt>
                <c:pt idx="229">
                  <c:v>5.42</c:v>
                </c:pt>
                <c:pt idx="230">
                  <c:v>5.35</c:v>
                </c:pt>
                <c:pt idx="231">
                  <c:v>5.15</c:v>
                </c:pt>
                <c:pt idx="232">
                  <c:v>5.08</c:v>
                </c:pt>
                <c:pt idx="233">
                  <c:v>5.08</c:v>
                </c:pt>
                <c:pt idx="234">
                  <c:v>5.04</c:v>
                </c:pt>
                <c:pt idx="235">
                  <c:v>5.03</c:v>
                </c:pt>
                <c:pt idx="236">
                  <c:v>5.08</c:v>
                </c:pt>
                <c:pt idx="237">
                  <c:v>5.09</c:v>
                </c:pt>
                <c:pt idx="238">
                  <c:v>4.96</c:v>
                </c:pt>
                <c:pt idx="239">
                  <c:v>4.96</c:v>
                </c:pt>
                <c:pt idx="240">
                  <c:v>5.1100000000000003</c:v>
                </c:pt>
                <c:pt idx="241">
                  <c:v>5.03</c:v>
                </c:pt>
                <c:pt idx="242">
                  <c:v>5.14</c:v>
                </c:pt>
                <c:pt idx="243">
                  <c:v>5.14</c:v>
                </c:pt>
                <c:pt idx="244">
                  <c:v>5.35</c:v>
                </c:pt>
                <c:pt idx="245">
                  <c:v>5.3</c:v>
                </c:pt>
                <c:pt idx="246">
                  <c:v>5.34</c:v>
                </c:pt>
                <c:pt idx="247">
                  <c:v>5.46</c:v>
                </c:pt>
                <c:pt idx="248">
                  <c:v>5.74</c:v>
                </c:pt>
                <c:pt idx="249">
                  <c:v>6</c:v>
                </c:pt>
                <c:pt idx="250">
                  <c:v>6.45</c:v>
                </c:pt>
                <c:pt idx="251">
                  <c:v>7.13</c:v>
                </c:pt>
                <c:pt idx="252">
                  <c:v>7.73</c:v>
                </c:pt>
                <c:pt idx="253">
                  <c:v>8.36</c:v>
                </c:pt>
                <c:pt idx="254">
                  <c:v>9.41</c:v>
                </c:pt>
                <c:pt idx="255">
                  <c:v>10.47</c:v>
                </c:pt>
                <c:pt idx="256">
                  <c:v>11.66</c:v>
                </c:pt>
                <c:pt idx="257">
                  <c:v>12.81</c:v>
                </c:pt>
                <c:pt idx="258">
                  <c:v>14.13</c:v>
                </c:pt>
                <c:pt idx="259">
                  <c:v>15.28</c:v>
                </c:pt>
                <c:pt idx="260">
                  <c:v>16.66</c:v>
                </c:pt>
                <c:pt idx="261">
                  <c:v>17.98</c:v>
                </c:pt>
                <c:pt idx="262">
                  <c:v>19.36</c:v>
                </c:pt>
                <c:pt idx="263">
                  <c:v>20.81</c:v>
                </c:pt>
                <c:pt idx="264">
                  <c:v>22.37</c:v>
                </c:pt>
                <c:pt idx="265">
                  <c:v>23.77</c:v>
                </c:pt>
                <c:pt idx="266">
                  <c:v>25.36</c:v>
                </c:pt>
                <c:pt idx="267">
                  <c:v>26.98</c:v>
                </c:pt>
                <c:pt idx="268">
                  <c:v>28.56</c:v>
                </c:pt>
                <c:pt idx="269">
                  <c:v>30.17</c:v>
                </c:pt>
                <c:pt idx="270">
                  <c:v>31.96</c:v>
                </c:pt>
                <c:pt idx="271">
                  <c:v>33.659999999999997</c:v>
                </c:pt>
                <c:pt idx="272">
                  <c:v>35.28</c:v>
                </c:pt>
                <c:pt idx="273">
                  <c:v>36.79</c:v>
                </c:pt>
                <c:pt idx="274">
                  <c:v>38.380000000000003</c:v>
                </c:pt>
                <c:pt idx="275">
                  <c:v>39.840000000000003</c:v>
                </c:pt>
                <c:pt idx="276">
                  <c:v>41.48</c:v>
                </c:pt>
                <c:pt idx="277">
                  <c:v>42.85</c:v>
                </c:pt>
                <c:pt idx="278">
                  <c:v>44.2</c:v>
                </c:pt>
                <c:pt idx="279">
                  <c:v>45.67</c:v>
                </c:pt>
                <c:pt idx="280">
                  <c:v>46.84</c:v>
                </c:pt>
                <c:pt idx="281">
                  <c:v>47.9</c:v>
                </c:pt>
                <c:pt idx="282">
                  <c:v>49.14</c:v>
                </c:pt>
                <c:pt idx="283">
                  <c:v>50.11</c:v>
                </c:pt>
                <c:pt idx="284">
                  <c:v>51.02</c:v>
                </c:pt>
                <c:pt idx="285">
                  <c:v>51.85</c:v>
                </c:pt>
                <c:pt idx="286">
                  <c:v>52.65</c:v>
                </c:pt>
                <c:pt idx="287">
                  <c:v>53.1</c:v>
                </c:pt>
                <c:pt idx="288">
                  <c:v>53.85</c:v>
                </c:pt>
                <c:pt idx="289">
                  <c:v>54.38</c:v>
                </c:pt>
                <c:pt idx="290">
                  <c:v>54.95</c:v>
                </c:pt>
                <c:pt idx="291">
                  <c:v>55.66</c:v>
                </c:pt>
                <c:pt idx="292">
                  <c:v>56.03</c:v>
                </c:pt>
                <c:pt idx="293">
                  <c:v>56.31</c:v>
                </c:pt>
                <c:pt idx="294">
                  <c:v>56.5</c:v>
                </c:pt>
                <c:pt idx="295">
                  <c:v>56.79</c:v>
                </c:pt>
                <c:pt idx="296">
                  <c:v>56.96</c:v>
                </c:pt>
                <c:pt idx="297">
                  <c:v>57.33</c:v>
                </c:pt>
                <c:pt idx="298">
                  <c:v>57.65</c:v>
                </c:pt>
                <c:pt idx="299">
                  <c:v>57.78</c:v>
                </c:pt>
                <c:pt idx="300">
                  <c:v>57.82</c:v>
                </c:pt>
                <c:pt idx="301">
                  <c:v>57.81</c:v>
                </c:pt>
                <c:pt idx="302">
                  <c:v>58.12</c:v>
                </c:pt>
                <c:pt idx="303">
                  <c:v>58.09</c:v>
                </c:pt>
                <c:pt idx="304">
                  <c:v>58.33</c:v>
                </c:pt>
                <c:pt idx="305">
                  <c:v>58.54</c:v>
                </c:pt>
                <c:pt idx="306">
                  <c:v>58.6</c:v>
                </c:pt>
                <c:pt idx="307">
                  <c:v>58.56</c:v>
                </c:pt>
                <c:pt idx="308">
                  <c:v>58.57</c:v>
                </c:pt>
                <c:pt idx="309">
                  <c:v>58.66</c:v>
                </c:pt>
                <c:pt idx="310">
                  <c:v>58.58</c:v>
                </c:pt>
                <c:pt idx="311">
                  <c:v>58.89</c:v>
                </c:pt>
                <c:pt idx="312">
                  <c:v>59</c:v>
                </c:pt>
                <c:pt idx="313">
                  <c:v>58.85</c:v>
                </c:pt>
                <c:pt idx="314">
                  <c:v>59.16</c:v>
                </c:pt>
                <c:pt idx="315">
                  <c:v>58.96</c:v>
                </c:pt>
                <c:pt idx="316">
                  <c:v>59.05</c:v>
                </c:pt>
                <c:pt idx="317">
                  <c:v>59.27</c:v>
                </c:pt>
                <c:pt idx="318">
                  <c:v>59.44</c:v>
                </c:pt>
                <c:pt idx="319">
                  <c:v>59.4</c:v>
                </c:pt>
                <c:pt idx="320">
                  <c:v>59.58</c:v>
                </c:pt>
                <c:pt idx="321">
                  <c:v>59.38</c:v>
                </c:pt>
                <c:pt idx="322">
                  <c:v>59.29</c:v>
                </c:pt>
                <c:pt idx="323">
                  <c:v>59.54</c:v>
                </c:pt>
                <c:pt idx="324">
                  <c:v>59.55</c:v>
                </c:pt>
                <c:pt idx="325">
                  <c:v>59.66</c:v>
                </c:pt>
                <c:pt idx="326">
                  <c:v>59.68</c:v>
                </c:pt>
                <c:pt idx="327">
                  <c:v>59.84</c:v>
                </c:pt>
                <c:pt idx="328">
                  <c:v>59.77</c:v>
                </c:pt>
                <c:pt idx="329">
                  <c:v>59.66</c:v>
                </c:pt>
                <c:pt idx="330">
                  <c:v>59.82</c:v>
                </c:pt>
                <c:pt idx="331">
                  <c:v>59.77</c:v>
                </c:pt>
                <c:pt idx="332">
                  <c:v>59.99</c:v>
                </c:pt>
                <c:pt idx="333">
                  <c:v>60.09</c:v>
                </c:pt>
                <c:pt idx="334">
                  <c:v>59.93</c:v>
                </c:pt>
                <c:pt idx="335">
                  <c:v>60.1</c:v>
                </c:pt>
                <c:pt idx="336">
                  <c:v>59.91</c:v>
                </c:pt>
                <c:pt idx="337">
                  <c:v>59.93</c:v>
                </c:pt>
                <c:pt idx="338">
                  <c:v>60</c:v>
                </c:pt>
                <c:pt idx="339">
                  <c:v>60.45</c:v>
                </c:pt>
                <c:pt idx="340">
                  <c:v>60.29</c:v>
                </c:pt>
                <c:pt idx="341">
                  <c:v>60.16</c:v>
                </c:pt>
                <c:pt idx="342">
                  <c:v>60.18</c:v>
                </c:pt>
                <c:pt idx="343">
                  <c:v>60.3</c:v>
                </c:pt>
                <c:pt idx="344">
                  <c:v>60.38</c:v>
                </c:pt>
                <c:pt idx="345">
                  <c:v>60.35</c:v>
                </c:pt>
                <c:pt idx="346">
                  <c:v>60.49</c:v>
                </c:pt>
                <c:pt idx="347">
                  <c:v>60.38</c:v>
                </c:pt>
                <c:pt idx="348">
                  <c:v>60.68</c:v>
                </c:pt>
                <c:pt idx="349">
                  <c:v>60.53</c:v>
                </c:pt>
                <c:pt idx="350">
                  <c:v>60.36</c:v>
                </c:pt>
                <c:pt idx="351">
                  <c:v>60.77</c:v>
                </c:pt>
                <c:pt idx="352">
                  <c:v>60.47</c:v>
                </c:pt>
                <c:pt idx="353">
                  <c:v>60.56</c:v>
                </c:pt>
                <c:pt idx="354">
                  <c:v>60.61</c:v>
                </c:pt>
                <c:pt idx="355">
                  <c:v>60.62</c:v>
                </c:pt>
                <c:pt idx="356">
                  <c:v>60.71</c:v>
                </c:pt>
                <c:pt idx="357">
                  <c:v>60.6</c:v>
                </c:pt>
                <c:pt idx="358">
                  <c:v>60.51</c:v>
                </c:pt>
                <c:pt idx="359">
                  <c:v>61.11</c:v>
                </c:pt>
                <c:pt idx="360">
                  <c:v>61.01</c:v>
                </c:pt>
                <c:pt idx="361">
                  <c:v>61.01</c:v>
                </c:pt>
                <c:pt idx="362">
                  <c:v>60.92</c:v>
                </c:pt>
                <c:pt idx="363">
                  <c:v>60.64</c:v>
                </c:pt>
                <c:pt idx="364">
                  <c:v>60.9</c:v>
                </c:pt>
                <c:pt idx="365">
                  <c:v>60.87</c:v>
                </c:pt>
                <c:pt idx="366">
                  <c:v>61.13</c:v>
                </c:pt>
                <c:pt idx="367">
                  <c:v>61.1</c:v>
                </c:pt>
                <c:pt idx="368">
                  <c:v>61.36</c:v>
                </c:pt>
                <c:pt idx="369">
                  <c:v>61.12</c:v>
                </c:pt>
                <c:pt idx="370">
                  <c:v>60.82</c:v>
                </c:pt>
                <c:pt idx="371">
                  <c:v>60.96</c:v>
                </c:pt>
                <c:pt idx="372">
                  <c:v>60.98</c:v>
                </c:pt>
                <c:pt idx="373">
                  <c:v>61.11</c:v>
                </c:pt>
                <c:pt idx="374">
                  <c:v>61.09</c:v>
                </c:pt>
                <c:pt idx="375">
                  <c:v>61.27</c:v>
                </c:pt>
                <c:pt idx="376">
                  <c:v>61.34</c:v>
                </c:pt>
                <c:pt idx="377">
                  <c:v>60.95</c:v>
                </c:pt>
                <c:pt idx="378">
                  <c:v>61.33</c:v>
                </c:pt>
                <c:pt idx="379">
                  <c:v>61.13</c:v>
                </c:pt>
                <c:pt idx="380">
                  <c:v>60.98</c:v>
                </c:pt>
                <c:pt idx="381">
                  <c:v>61.18</c:v>
                </c:pt>
                <c:pt idx="382">
                  <c:v>61.27</c:v>
                </c:pt>
                <c:pt idx="383">
                  <c:v>61.14</c:v>
                </c:pt>
                <c:pt idx="384">
                  <c:v>60.93</c:v>
                </c:pt>
                <c:pt idx="385">
                  <c:v>60.9</c:v>
                </c:pt>
                <c:pt idx="386">
                  <c:v>61.45</c:v>
                </c:pt>
                <c:pt idx="387">
                  <c:v>61.45</c:v>
                </c:pt>
                <c:pt idx="388">
                  <c:v>61.5</c:v>
                </c:pt>
                <c:pt idx="389">
                  <c:v>61.08</c:v>
                </c:pt>
                <c:pt idx="390">
                  <c:v>61</c:v>
                </c:pt>
                <c:pt idx="391">
                  <c:v>61.05</c:v>
                </c:pt>
                <c:pt idx="392">
                  <c:v>60.73</c:v>
                </c:pt>
                <c:pt idx="393">
                  <c:v>61.09</c:v>
                </c:pt>
                <c:pt idx="394">
                  <c:v>61.41</c:v>
                </c:pt>
                <c:pt idx="395">
                  <c:v>61.45</c:v>
                </c:pt>
                <c:pt idx="396">
                  <c:v>61</c:v>
                </c:pt>
                <c:pt idx="397">
                  <c:v>60.99</c:v>
                </c:pt>
                <c:pt idx="398">
                  <c:v>60.86</c:v>
                </c:pt>
                <c:pt idx="399">
                  <c:v>60.74</c:v>
                </c:pt>
                <c:pt idx="400">
                  <c:v>61</c:v>
                </c:pt>
                <c:pt idx="401">
                  <c:v>60.72</c:v>
                </c:pt>
                <c:pt idx="402">
                  <c:v>61.04</c:v>
                </c:pt>
                <c:pt idx="403">
                  <c:v>60.82</c:v>
                </c:pt>
                <c:pt idx="404">
                  <c:v>60.63</c:v>
                </c:pt>
                <c:pt idx="405">
                  <c:v>59.91</c:v>
                </c:pt>
                <c:pt idx="406">
                  <c:v>60.93</c:v>
                </c:pt>
                <c:pt idx="407">
                  <c:v>59.98</c:v>
                </c:pt>
                <c:pt idx="408">
                  <c:v>60.3</c:v>
                </c:pt>
                <c:pt idx="409">
                  <c:v>59.89</c:v>
                </c:pt>
                <c:pt idx="410">
                  <c:v>59.88</c:v>
                </c:pt>
                <c:pt idx="411">
                  <c:v>59.97</c:v>
                </c:pt>
                <c:pt idx="412">
                  <c:v>60.11</c:v>
                </c:pt>
                <c:pt idx="413">
                  <c:v>59.96</c:v>
                </c:pt>
                <c:pt idx="414">
                  <c:v>58.85</c:v>
                </c:pt>
                <c:pt idx="415">
                  <c:v>59.72</c:v>
                </c:pt>
                <c:pt idx="416">
                  <c:v>58.62</c:v>
                </c:pt>
                <c:pt idx="417">
                  <c:v>58.58</c:v>
                </c:pt>
                <c:pt idx="418">
                  <c:v>58.42</c:v>
                </c:pt>
                <c:pt idx="419">
                  <c:v>58.1</c:v>
                </c:pt>
                <c:pt idx="420">
                  <c:v>58.6</c:v>
                </c:pt>
                <c:pt idx="421">
                  <c:v>58.77</c:v>
                </c:pt>
                <c:pt idx="422">
                  <c:v>59.19</c:v>
                </c:pt>
                <c:pt idx="423">
                  <c:v>58.65</c:v>
                </c:pt>
                <c:pt idx="424">
                  <c:v>57.51</c:v>
                </c:pt>
                <c:pt idx="425">
                  <c:v>57.12</c:v>
                </c:pt>
                <c:pt idx="426">
                  <c:v>56.79</c:v>
                </c:pt>
                <c:pt idx="427">
                  <c:v>57.03</c:v>
                </c:pt>
                <c:pt idx="428">
                  <c:v>57.35</c:v>
                </c:pt>
                <c:pt idx="429">
                  <c:v>57.25</c:v>
                </c:pt>
                <c:pt idx="430">
                  <c:v>56.81</c:v>
                </c:pt>
                <c:pt idx="431">
                  <c:v>57.02</c:v>
                </c:pt>
                <c:pt idx="432">
                  <c:v>56.63</c:v>
                </c:pt>
                <c:pt idx="433">
                  <c:v>55.75</c:v>
                </c:pt>
                <c:pt idx="434">
                  <c:v>56.22</c:v>
                </c:pt>
                <c:pt idx="435">
                  <c:v>57.64</c:v>
                </c:pt>
                <c:pt idx="436">
                  <c:v>57.06</c:v>
                </c:pt>
                <c:pt idx="437">
                  <c:v>57.97</c:v>
                </c:pt>
                <c:pt idx="438">
                  <c:v>56.71</c:v>
                </c:pt>
                <c:pt idx="439">
                  <c:v>56.74</c:v>
                </c:pt>
                <c:pt idx="440">
                  <c:v>56.26</c:v>
                </c:pt>
                <c:pt idx="441">
                  <c:v>57.94</c:v>
                </c:pt>
                <c:pt idx="442">
                  <c:v>56.79</c:v>
                </c:pt>
                <c:pt idx="443">
                  <c:v>57.93</c:v>
                </c:pt>
                <c:pt idx="444">
                  <c:v>56.9</c:v>
                </c:pt>
                <c:pt idx="445">
                  <c:v>56.26</c:v>
                </c:pt>
                <c:pt idx="446">
                  <c:v>56.69</c:v>
                </c:pt>
                <c:pt idx="447">
                  <c:v>57.68</c:v>
                </c:pt>
                <c:pt idx="448">
                  <c:v>57.01</c:v>
                </c:pt>
                <c:pt idx="449">
                  <c:v>60.04</c:v>
                </c:pt>
                <c:pt idx="450">
                  <c:v>60.8</c:v>
                </c:pt>
                <c:pt idx="451">
                  <c:v>60.9</c:v>
                </c:pt>
                <c:pt idx="452">
                  <c:v>62.14</c:v>
                </c:pt>
                <c:pt idx="453">
                  <c:v>62.52</c:v>
                </c:pt>
                <c:pt idx="454">
                  <c:v>61.74</c:v>
                </c:pt>
                <c:pt idx="455">
                  <c:v>60.39</c:v>
                </c:pt>
                <c:pt idx="456">
                  <c:v>57.56</c:v>
                </c:pt>
                <c:pt idx="457">
                  <c:v>55.02</c:v>
                </c:pt>
                <c:pt idx="458">
                  <c:v>55.88</c:v>
                </c:pt>
                <c:pt idx="459">
                  <c:v>54.37</c:v>
                </c:pt>
                <c:pt idx="460">
                  <c:v>53.14</c:v>
                </c:pt>
                <c:pt idx="461">
                  <c:v>53.73</c:v>
                </c:pt>
                <c:pt idx="462">
                  <c:v>53.92</c:v>
                </c:pt>
                <c:pt idx="463">
                  <c:v>53.65</c:v>
                </c:pt>
                <c:pt idx="464">
                  <c:v>53.62</c:v>
                </c:pt>
                <c:pt idx="465">
                  <c:v>53.47</c:v>
                </c:pt>
                <c:pt idx="466">
                  <c:v>52.68</c:v>
                </c:pt>
                <c:pt idx="467">
                  <c:v>51.41</c:v>
                </c:pt>
                <c:pt idx="468">
                  <c:v>49.49</c:v>
                </c:pt>
                <c:pt idx="469">
                  <c:v>46.96</c:v>
                </c:pt>
                <c:pt idx="470">
                  <c:v>43.87</c:v>
                </c:pt>
                <c:pt idx="471">
                  <c:v>40.85</c:v>
                </c:pt>
                <c:pt idx="472">
                  <c:v>36.39</c:v>
                </c:pt>
                <c:pt idx="473">
                  <c:v>30.47</c:v>
                </c:pt>
                <c:pt idx="474">
                  <c:v>25.78</c:v>
                </c:pt>
                <c:pt idx="475">
                  <c:v>21.17</c:v>
                </c:pt>
                <c:pt idx="476">
                  <c:v>18.48</c:v>
                </c:pt>
                <c:pt idx="477">
                  <c:v>17.600000000000001</c:v>
                </c:pt>
                <c:pt idx="478">
                  <c:v>16.96</c:v>
                </c:pt>
                <c:pt idx="479">
                  <c:v>17.3</c:v>
                </c:pt>
                <c:pt idx="480">
                  <c:v>18.09</c:v>
                </c:pt>
                <c:pt idx="481">
                  <c:v>19.34</c:v>
                </c:pt>
                <c:pt idx="482">
                  <c:v>20.86</c:v>
                </c:pt>
                <c:pt idx="483">
                  <c:v>22.4</c:v>
                </c:pt>
                <c:pt idx="484">
                  <c:v>23.97</c:v>
                </c:pt>
                <c:pt idx="485">
                  <c:v>25.8</c:v>
                </c:pt>
                <c:pt idx="486">
                  <c:v>26.89</c:v>
                </c:pt>
                <c:pt idx="487">
                  <c:v>28.09</c:v>
                </c:pt>
                <c:pt idx="488">
                  <c:v>28.92</c:v>
                </c:pt>
                <c:pt idx="489">
                  <c:v>29.88</c:v>
                </c:pt>
                <c:pt idx="490">
                  <c:v>33.159999999999997</c:v>
                </c:pt>
                <c:pt idx="491">
                  <c:v>33.72</c:v>
                </c:pt>
                <c:pt idx="492">
                  <c:v>33.770000000000003</c:v>
                </c:pt>
                <c:pt idx="493">
                  <c:v>33.799999999999997</c:v>
                </c:pt>
                <c:pt idx="494">
                  <c:v>33.270000000000003</c:v>
                </c:pt>
                <c:pt idx="495">
                  <c:v>32.69</c:v>
                </c:pt>
                <c:pt idx="496">
                  <c:v>32</c:v>
                </c:pt>
                <c:pt idx="497">
                  <c:v>31.55</c:v>
                </c:pt>
                <c:pt idx="498">
                  <c:v>30.85</c:v>
                </c:pt>
                <c:pt idx="499">
                  <c:v>30.36</c:v>
                </c:pt>
                <c:pt idx="500">
                  <c:v>29.59</c:v>
                </c:pt>
                <c:pt idx="501">
                  <c:v>29.11</c:v>
                </c:pt>
                <c:pt idx="502">
                  <c:v>28.74</c:v>
                </c:pt>
                <c:pt idx="503">
                  <c:v>28.56</c:v>
                </c:pt>
                <c:pt idx="504">
                  <c:v>28.44</c:v>
                </c:pt>
                <c:pt idx="505">
                  <c:v>28.17</c:v>
                </c:pt>
                <c:pt idx="506">
                  <c:v>29.58</c:v>
                </c:pt>
                <c:pt idx="507">
                  <c:v>28.81</c:v>
                </c:pt>
                <c:pt idx="508">
                  <c:v>26.69</c:v>
                </c:pt>
                <c:pt idx="509">
                  <c:v>23.17</c:v>
                </c:pt>
                <c:pt idx="510">
                  <c:v>18.940000000000001</c:v>
                </c:pt>
                <c:pt idx="511">
                  <c:v>14.99</c:v>
                </c:pt>
                <c:pt idx="512">
                  <c:v>13</c:v>
                </c:pt>
                <c:pt idx="513">
                  <c:v>12</c:v>
                </c:pt>
                <c:pt idx="514">
                  <c:v>11.46</c:v>
                </c:pt>
                <c:pt idx="515">
                  <c:v>11.63</c:v>
                </c:pt>
                <c:pt idx="516">
                  <c:v>11.91</c:v>
                </c:pt>
                <c:pt idx="517">
                  <c:v>11.97</c:v>
                </c:pt>
                <c:pt idx="518">
                  <c:v>11.86</c:v>
                </c:pt>
                <c:pt idx="519">
                  <c:v>13.33</c:v>
                </c:pt>
                <c:pt idx="520">
                  <c:v>13.67</c:v>
                </c:pt>
                <c:pt idx="521">
                  <c:v>13.96</c:v>
                </c:pt>
                <c:pt idx="522">
                  <c:v>15.67</c:v>
                </c:pt>
                <c:pt idx="523">
                  <c:v>15.25</c:v>
                </c:pt>
                <c:pt idx="524">
                  <c:v>15.83</c:v>
                </c:pt>
                <c:pt idx="525">
                  <c:v>15.94</c:v>
                </c:pt>
                <c:pt idx="526">
                  <c:v>16.329999999999998</c:v>
                </c:pt>
                <c:pt idx="527">
                  <c:v>15.8</c:v>
                </c:pt>
                <c:pt idx="528">
                  <c:v>16.78</c:v>
                </c:pt>
                <c:pt idx="529">
                  <c:v>16.649999999999999</c:v>
                </c:pt>
                <c:pt idx="530">
                  <c:v>17.46</c:v>
                </c:pt>
                <c:pt idx="531">
                  <c:v>17.84</c:v>
                </c:pt>
                <c:pt idx="532">
                  <c:v>17.850000000000001</c:v>
                </c:pt>
                <c:pt idx="533">
                  <c:v>17.89</c:v>
                </c:pt>
                <c:pt idx="534">
                  <c:v>17.36</c:v>
                </c:pt>
                <c:pt idx="535">
                  <c:v>18.940000000000001</c:v>
                </c:pt>
                <c:pt idx="536">
                  <c:v>18.46</c:v>
                </c:pt>
                <c:pt idx="537">
                  <c:v>17.95</c:v>
                </c:pt>
                <c:pt idx="538">
                  <c:v>19.010000000000002</c:v>
                </c:pt>
                <c:pt idx="539">
                  <c:v>19.12</c:v>
                </c:pt>
                <c:pt idx="540">
                  <c:v>19.989999999999998</c:v>
                </c:pt>
                <c:pt idx="541">
                  <c:v>17.39</c:v>
                </c:pt>
                <c:pt idx="542">
                  <c:v>16.47</c:v>
                </c:pt>
                <c:pt idx="543">
                  <c:v>15.48</c:v>
                </c:pt>
                <c:pt idx="544">
                  <c:v>15.79</c:v>
                </c:pt>
                <c:pt idx="545">
                  <c:v>15.68</c:v>
                </c:pt>
                <c:pt idx="546">
                  <c:v>13.77</c:v>
                </c:pt>
                <c:pt idx="547">
                  <c:v>13.61</c:v>
                </c:pt>
                <c:pt idx="548">
                  <c:v>14.72</c:v>
                </c:pt>
                <c:pt idx="549">
                  <c:v>15.02</c:v>
                </c:pt>
                <c:pt idx="550">
                  <c:v>13.97</c:v>
                </c:pt>
                <c:pt idx="551">
                  <c:v>13.11</c:v>
                </c:pt>
                <c:pt idx="552">
                  <c:v>12.88</c:v>
                </c:pt>
                <c:pt idx="553">
                  <c:v>12.7</c:v>
                </c:pt>
                <c:pt idx="554">
                  <c:v>13.17</c:v>
                </c:pt>
                <c:pt idx="555">
                  <c:v>12.78</c:v>
                </c:pt>
                <c:pt idx="556">
                  <c:v>11.56</c:v>
                </c:pt>
                <c:pt idx="557">
                  <c:v>12.32</c:v>
                </c:pt>
                <c:pt idx="558">
                  <c:v>12.03</c:v>
                </c:pt>
                <c:pt idx="559">
                  <c:v>10.53</c:v>
                </c:pt>
                <c:pt idx="560">
                  <c:v>11.23</c:v>
                </c:pt>
                <c:pt idx="561">
                  <c:v>14.16</c:v>
                </c:pt>
                <c:pt idx="562">
                  <c:v>12.54</c:v>
                </c:pt>
                <c:pt idx="563">
                  <c:v>12.84</c:v>
                </c:pt>
                <c:pt idx="564">
                  <c:v>7.53</c:v>
                </c:pt>
                <c:pt idx="565">
                  <c:v>17.88</c:v>
                </c:pt>
                <c:pt idx="566">
                  <c:v>16.899999999999999</c:v>
                </c:pt>
                <c:pt idx="567">
                  <c:v>14.48</c:v>
                </c:pt>
                <c:pt idx="568">
                  <c:v>17.09</c:v>
                </c:pt>
              </c:numCache>
            </c:numRef>
          </c:yVal>
          <c:smooth val="1"/>
        </c:ser>
        <c:ser>
          <c:idx val="21"/>
          <c:order val="21"/>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(1)'!$W$4:$W$572</c:f>
              <c:numCache>
                <c:formatCode>General</c:formatCode>
                <c:ptCount val="569"/>
                <c:pt idx="0">
                  <c:v>46</c:v>
                </c:pt>
                <c:pt idx="1">
                  <c:v>81</c:v>
                </c:pt>
                <c:pt idx="2">
                  <c:v>27.5</c:v>
                </c:pt>
                <c:pt idx="3">
                  <c:v>49.5</c:v>
                </c:pt>
                <c:pt idx="4">
                  <c:v>36.67</c:v>
                </c:pt>
                <c:pt idx="5">
                  <c:v>32</c:v>
                </c:pt>
                <c:pt idx="6">
                  <c:v>56.67</c:v>
                </c:pt>
                <c:pt idx="7">
                  <c:v>39.71</c:v>
                </c:pt>
                <c:pt idx="8">
                  <c:v>46</c:v>
                </c:pt>
                <c:pt idx="9">
                  <c:v>38.64</c:v>
                </c:pt>
                <c:pt idx="10">
                  <c:v>40.56</c:v>
                </c:pt>
                <c:pt idx="11">
                  <c:v>42.06</c:v>
                </c:pt>
                <c:pt idx="12">
                  <c:v>47.48</c:v>
                </c:pt>
                <c:pt idx="13">
                  <c:v>46.57</c:v>
                </c:pt>
                <c:pt idx="14">
                  <c:v>54.69</c:v>
                </c:pt>
                <c:pt idx="15">
                  <c:v>38.17</c:v>
                </c:pt>
                <c:pt idx="16">
                  <c:v>44.36</c:v>
                </c:pt>
                <c:pt idx="17">
                  <c:v>28.3</c:v>
                </c:pt>
                <c:pt idx="18">
                  <c:v>41.1</c:v>
                </c:pt>
                <c:pt idx="19">
                  <c:v>60.91</c:v>
                </c:pt>
                <c:pt idx="20">
                  <c:v>47.19</c:v>
                </c:pt>
                <c:pt idx="21">
                  <c:v>39.11</c:v>
                </c:pt>
                <c:pt idx="22">
                  <c:v>56.05</c:v>
                </c:pt>
                <c:pt idx="23">
                  <c:v>40.700000000000003</c:v>
                </c:pt>
                <c:pt idx="24">
                  <c:v>31.88</c:v>
                </c:pt>
                <c:pt idx="25">
                  <c:v>28.02</c:v>
                </c:pt>
                <c:pt idx="26">
                  <c:v>40.36</c:v>
                </c:pt>
                <c:pt idx="27">
                  <c:v>61.03</c:v>
                </c:pt>
                <c:pt idx="28">
                  <c:v>45.26</c:v>
                </c:pt>
                <c:pt idx="29">
                  <c:v>37.89</c:v>
                </c:pt>
                <c:pt idx="30">
                  <c:v>25.84</c:v>
                </c:pt>
                <c:pt idx="31">
                  <c:v>29.63</c:v>
                </c:pt>
                <c:pt idx="32">
                  <c:v>32.479999999999997</c:v>
                </c:pt>
                <c:pt idx="33">
                  <c:v>32.53</c:v>
                </c:pt>
                <c:pt idx="34">
                  <c:v>47.77</c:v>
                </c:pt>
                <c:pt idx="35">
                  <c:v>42.74</c:v>
                </c:pt>
                <c:pt idx="36">
                  <c:v>30.45</c:v>
                </c:pt>
                <c:pt idx="37">
                  <c:v>29.74</c:v>
                </c:pt>
                <c:pt idx="38">
                  <c:v>20.62</c:v>
                </c:pt>
                <c:pt idx="39">
                  <c:v>27.17</c:v>
                </c:pt>
                <c:pt idx="40">
                  <c:v>26.62</c:v>
                </c:pt>
                <c:pt idx="41">
                  <c:v>29.64</c:v>
                </c:pt>
                <c:pt idx="42">
                  <c:v>28.16</c:v>
                </c:pt>
                <c:pt idx="43">
                  <c:v>21.88</c:v>
                </c:pt>
                <c:pt idx="44">
                  <c:v>17.579999999999998</c:v>
                </c:pt>
                <c:pt idx="45">
                  <c:v>21.86</c:v>
                </c:pt>
                <c:pt idx="46">
                  <c:v>19.739999999999998</c:v>
                </c:pt>
                <c:pt idx="47">
                  <c:v>27.98</c:v>
                </c:pt>
                <c:pt idx="48">
                  <c:v>29.84</c:v>
                </c:pt>
                <c:pt idx="49">
                  <c:v>17.63</c:v>
                </c:pt>
                <c:pt idx="50">
                  <c:v>20.440000000000001</c:v>
                </c:pt>
                <c:pt idx="51">
                  <c:v>17.559999999999999</c:v>
                </c:pt>
                <c:pt idx="52">
                  <c:v>16.41</c:v>
                </c:pt>
                <c:pt idx="53">
                  <c:v>16.22</c:v>
                </c:pt>
                <c:pt idx="54">
                  <c:v>20.99</c:v>
                </c:pt>
                <c:pt idx="55">
                  <c:v>17.93</c:v>
                </c:pt>
                <c:pt idx="56">
                  <c:v>17.670000000000002</c:v>
                </c:pt>
                <c:pt idx="57">
                  <c:v>14.56</c:v>
                </c:pt>
                <c:pt idx="58">
                  <c:v>11.04</c:v>
                </c:pt>
                <c:pt idx="59">
                  <c:v>11.73</c:v>
                </c:pt>
                <c:pt idx="60">
                  <c:v>17.03</c:v>
                </c:pt>
                <c:pt idx="61">
                  <c:v>13.46</c:v>
                </c:pt>
                <c:pt idx="62">
                  <c:v>16.149999999999999</c:v>
                </c:pt>
                <c:pt idx="63">
                  <c:v>11.42</c:v>
                </c:pt>
                <c:pt idx="64">
                  <c:v>10.08</c:v>
                </c:pt>
                <c:pt idx="65">
                  <c:v>10.33</c:v>
                </c:pt>
                <c:pt idx="66">
                  <c:v>11.41</c:v>
                </c:pt>
                <c:pt idx="67">
                  <c:v>15.06</c:v>
                </c:pt>
                <c:pt idx="68">
                  <c:v>14.99</c:v>
                </c:pt>
                <c:pt idx="69">
                  <c:v>14.1</c:v>
                </c:pt>
                <c:pt idx="70">
                  <c:v>9.69</c:v>
                </c:pt>
                <c:pt idx="71">
                  <c:v>8.01</c:v>
                </c:pt>
                <c:pt idx="72">
                  <c:v>8.84</c:v>
                </c:pt>
                <c:pt idx="73">
                  <c:v>10.8</c:v>
                </c:pt>
                <c:pt idx="74">
                  <c:v>13.62</c:v>
                </c:pt>
                <c:pt idx="75">
                  <c:v>14.5</c:v>
                </c:pt>
                <c:pt idx="76">
                  <c:v>12.19</c:v>
                </c:pt>
                <c:pt idx="77">
                  <c:v>9.7899999999999991</c:v>
                </c:pt>
                <c:pt idx="78">
                  <c:v>8.01</c:v>
                </c:pt>
                <c:pt idx="79">
                  <c:v>9.6199999999999992</c:v>
                </c:pt>
                <c:pt idx="80">
                  <c:v>10.31</c:v>
                </c:pt>
                <c:pt idx="81">
                  <c:v>10.97</c:v>
                </c:pt>
                <c:pt idx="82">
                  <c:v>11.73</c:v>
                </c:pt>
                <c:pt idx="83">
                  <c:v>10.75</c:v>
                </c:pt>
                <c:pt idx="84">
                  <c:v>10.52</c:v>
                </c:pt>
                <c:pt idx="85">
                  <c:v>8.3800000000000008</c:v>
                </c:pt>
                <c:pt idx="86">
                  <c:v>8.1199999999999992</c:v>
                </c:pt>
                <c:pt idx="87">
                  <c:v>8.33</c:v>
                </c:pt>
                <c:pt idx="88">
                  <c:v>9.4499999999999993</c:v>
                </c:pt>
                <c:pt idx="89">
                  <c:v>10.15</c:v>
                </c:pt>
                <c:pt idx="90">
                  <c:v>8.9499999999999993</c:v>
                </c:pt>
                <c:pt idx="91">
                  <c:v>8.67</c:v>
                </c:pt>
                <c:pt idx="92">
                  <c:v>8.1199999999999992</c:v>
                </c:pt>
                <c:pt idx="93">
                  <c:v>8</c:v>
                </c:pt>
                <c:pt idx="94">
                  <c:v>8.2200000000000006</c:v>
                </c:pt>
                <c:pt idx="95">
                  <c:v>9.83</c:v>
                </c:pt>
                <c:pt idx="96">
                  <c:v>9.83</c:v>
                </c:pt>
                <c:pt idx="97">
                  <c:v>8.42</c:v>
                </c:pt>
                <c:pt idx="98">
                  <c:v>7.91</c:v>
                </c:pt>
                <c:pt idx="99">
                  <c:v>7.73</c:v>
                </c:pt>
                <c:pt idx="100">
                  <c:v>8.4600000000000009</c:v>
                </c:pt>
                <c:pt idx="101">
                  <c:v>8.2799999999999994</c:v>
                </c:pt>
                <c:pt idx="102">
                  <c:v>8.81</c:v>
                </c:pt>
                <c:pt idx="103">
                  <c:v>8.74</c:v>
                </c:pt>
                <c:pt idx="104">
                  <c:v>7.98</c:v>
                </c:pt>
                <c:pt idx="105">
                  <c:v>7.61</c:v>
                </c:pt>
                <c:pt idx="106">
                  <c:v>7.14</c:v>
                </c:pt>
                <c:pt idx="107">
                  <c:v>7.98</c:v>
                </c:pt>
                <c:pt idx="108">
                  <c:v>8.01</c:v>
                </c:pt>
                <c:pt idx="109">
                  <c:v>8.3699999999999992</c:v>
                </c:pt>
                <c:pt idx="110">
                  <c:v>8.31</c:v>
                </c:pt>
                <c:pt idx="111">
                  <c:v>7.68</c:v>
                </c:pt>
                <c:pt idx="112">
                  <c:v>6.97</c:v>
                </c:pt>
                <c:pt idx="113">
                  <c:v>7.47</c:v>
                </c:pt>
                <c:pt idx="114">
                  <c:v>7.7</c:v>
                </c:pt>
                <c:pt idx="115">
                  <c:v>8.01</c:v>
                </c:pt>
                <c:pt idx="116">
                  <c:v>7.85</c:v>
                </c:pt>
                <c:pt idx="117">
                  <c:v>8.4499999999999993</c:v>
                </c:pt>
                <c:pt idx="118">
                  <c:v>7.44</c:v>
                </c:pt>
                <c:pt idx="119">
                  <c:v>6.86</c:v>
                </c:pt>
                <c:pt idx="120">
                  <c:v>7.1</c:v>
                </c:pt>
                <c:pt idx="121">
                  <c:v>7.26</c:v>
                </c:pt>
                <c:pt idx="122">
                  <c:v>7.05</c:v>
                </c:pt>
                <c:pt idx="123">
                  <c:v>7.95</c:v>
                </c:pt>
                <c:pt idx="124">
                  <c:v>7.91</c:v>
                </c:pt>
                <c:pt idx="125">
                  <c:v>7.53</c:v>
                </c:pt>
                <c:pt idx="126">
                  <c:v>7.56</c:v>
                </c:pt>
                <c:pt idx="127">
                  <c:v>7.58</c:v>
                </c:pt>
                <c:pt idx="128">
                  <c:v>7.68</c:v>
                </c:pt>
                <c:pt idx="129">
                  <c:v>8.2899999999999991</c:v>
                </c:pt>
                <c:pt idx="130">
                  <c:v>8.5</c:v>
                </c:pt>
                <c:pt idx="131">
                  <c:v>8.44</c:v>
                </c:pt>
                <c:pt idx="132">
                  <c:v>8.11</c:v>
                </c:pt>
                <c:pt idx="133">
                  <c:v>7.99</c:v>
                </c:pt>
                <c:pt idx="134">
                  <c:v>8.82</c:v>
                </c:pt>
                <c:pt idx="135">
                  <c:v>9.27</c:v>
                </c:pt>
                <c:pt idx="136">
                  <c:v>9.66</c:v>
                </c:pt>
                <c:pt idx="137">
                  <c:v>10.28</c:v>
                </c:pt>
                <c:pt idx="138">
                  <c:v>10.4</c:v>
                </c:pt>
                <c:pt idx="139">
                  <c:v>10.56</c:v>
                </c:pt>
                <c:pt idx="140">
                  <c:v>10.99</c:v>
                </c:pt>
                <c:pt idx="141">
                  <c:v>11.42</c:v>
                </c:pt>
                <c:pt idx="142">
                  <c:v>11.76</c:v>
                </c:pt>
                <c:pt idx="143">
                  <c:v>12.49</c:v>
                </c:pt>
                <c:pt idx="144">
                  <c:v>12.69</c:v>
                </c:pt>
                <c:pt idx="145">
                  <c:v>12.96</c:v>
                </c:pt>
                <c:pt idx="146">
                  <c:v>12.79</c:v>
                </c:pt>
                <c:pt idx="147">
                  <c:v>12.94</c:v>
                </c:pt>
                <c:pt idx="148">
                  <c:v>13.35</c:v>
                </c:pt>
                <c:pt idx="149">
                  <c:v>13.46</c:v>
                </c:pt>
                <c:pt idx="150">
                  <c:v>13.7</c:v>
                </c:pt>
                <c:pt idx="151">
                  <c:v>13.77</c:v>
                </c:pt>
                <c:pt idx="152">
                  <c:v>13.88</c:v>
                </c:pt>
                <c:pt idx="153">
                  <c:v>13.67</c:v>
                </c:pt>
                <c:pt idx="154">
                  <c:v>13.34</c:v>
                </c:pt>
                <c:pt idx="155">
                  <c:v>13.79</c:v>
                </c:pt>
                <c:pt idx="156">
                  <c:v>13.66</c:v>
                </c:pt>
                <c:pt idx="157">
                  <c:v>13.82</c:v>
                </c:pt>
                <c:pt idx="158">
                  <c:v>14.1</c:v>
                </c:pt>
                <c:pt idx="159">
                  <c:v>13.89</c:v>
                </c:pt>
                <c:pt idx="160">
                  <c:v>13.75</c:v>
                </c:pt>
                <c:pt idx="161">
                  <c:v>13.4</c:v>
                </c:pt>
                <c:pt idx="162">
                  <c:v>13.55</c:v>
                </c:pt>
                <c:pt idx="163">
                  <c:v>13.74</c:v>
                </c:pt>
                <c:pt idx="164">
                  <c:v>13.65</c:v>
                </c:pt>
                <c:pt idx="165">
                  <c:v>13.62</c:v>
                </c:pt>
                <c:pt idx="166">
                  <c:v>13.17</c:v>
                </c:pt>
                <c:pt idx="167">
                  <c:v>12.85</c:v>
                </c:pt>
                <c:pt idx="168">
                  <c:v>12.74</c:v>
                </c:pt>
                <c:pt idx="169">
                  <c:v>12.38</c:v>
                </c:pt>
                <c:pt idx="170">
                  <c:v>12.19</c:v>
                </c:pt>
                <c:pt idx="171">
                  <c:v>11.88</c:v>
                </c:pt>
                <c:pt idx="172">
                  <c:v>11.46</c:v>
                </c:pt>
                <c:pt idx="173">
                  <c:v>11.38</c:v>
                </c:pt>
                <c:pt idx="174">
                  <c:v>10.79</c:v>
                </c:pt>
                <c:pt idx="175">
                  <c:v>10.67</c:v>
                </c:pt>
                <c:pt idx="176">
                  <c:v>10.45</c:v>
                </c:pt>
                <c:pt idx="177">
                  <c:v>10.44</c:v>
                </c:pt>
                <c:pt idx="178">
                  <c:v>10.11</c:v>
                </c:pt>
                <c:pt idx="179">
                  <c:v>10.08</c:v>
                </c:pt>
                <c:pt idx="180">
                  <c:v>9.75</c:v>
                </c:pt>
                <c:pt idx="181">
                  <c:v>9.64</c:v>
                </c:pt>
                <c:pt idx="182">
                  <c:v>9.39</c:v>
                </c:pt>
                <c:pt idx="183">
                  <c:v>9.6</c:v>
                </c:pt>
                <c:pt idx="184">
                  <c:v>9.33</c:v>
                </c:pt>
                <c:pt idx="185">
                  <c:v>9.06</c:v>
                </c:pt>
                <c:pt idx="186">
                  <c:v>9.25</c:v>
                </c:pt>
                <c:pt idx="187">
                  <c:v>9.1</c:v>
                </c:pt>
                <c:pt idx="188">
                  <c:v>8.85</c:v>
                </c:pt>
                <c:pt idx="189">
                  <c:v>8.94</c:v>
                </c:pt>
                <c:pt idx="190">
                  <c:v>8.83</c:v>
                </c:pt>
                <c:pt idx="191">
                  <c:v>8.8800000000000008</c:v>
                </c:pt>
                <c:pt idx="192">
                  <c:v>8.7100000000000009</c:v>
                </c:pt>
                <c:pt idx="193">
                  <c:v>8.6999999999999993</c:v>
                </c:pt>
                <c:pt idx="194">
                  <c:v>8.58</c:v>
                </c:pt>
                <c:pt idx="195">
                  <c:v>8.51</c:v>
                </c:pt>
                <c:pt idx="196">
                  <c:v>8.36</c:v>
                </c:pt>
                <c:pt idx="197">
                  <c:v>8.36</c:v>
                </c:pt>
                <c:pt idx="198">
                  <c:v>8.3800000000000008</c:v>
                </c:pt>
                <c:pt idx="199">
                  <c:v>8.1999999999999993</c:v>
                </c:pt>
                <c:pt idx="200">
                  <c:v>7.99</c:v>
                </c:pt>
                <c:pt idx="201">
                  <c:v>7.92</c:v>
                </c:pt>
                <c:pt idx="202">
                  <c:v>7.96</c:v>
                </c:pt>
                <c:pt idx="203">
                  <c:v>7.85</c:v>
                </c:pt>
                <c:pt idx="204">
                  <c:v>7.7</c:v>
                </c:pt>
                <c:pt idx="205">
                  <c:v>7.65</c:v>
                </c:pt>
                <c:pt idx="206">
                  <c:v>7.6</c:v>
                </c:pt>
                <c:pt idx="207">
                  <c:v>7.38</c:v>
                </c:pt>
                <c:pt idx="208">
                  <c:v>7.57</c:v>
                </c:pt>
                <c:pt idx="209">
                  <c:v>7.54</c:v>
                </c:pt>
                <c:pt idx="210">
                  <c:v>7.21</c:v>
                </c:pt>
                <c:pt idx="211">
                  <c:v>7.3</c:v>
                </c:pt>
                <c:pt idx="212">
                  <c:v>7.39</c:v>
                </c:pt>
                <c:pt idx="213">
                  <c:v>7.42</c:v>
                </c:pt>
                <c:pt idx="214">
                  <c:v>7.2</c:v>
                </c:pt>
                <c:pt idx="215">
                  <c:v>7.26</c:v>
                </c:pt>
                <c:pt idx="216">
                  <c:v>7.09</c:v>
                </c:pt>
                <c:pt idx="217">
                  <c:v>7.12</c:v>
                </c:pt>
                <c:pt idx="218">
                  <c:v>7.06</c:v>
                </c:pt>
                <c:pt idx="219">
                  <c:v>6.8</c:v>
                </c:pt>
                <c:pt idx="220">
                  <c:v>6.58</c:v>
                </c:pt>
                <c:pt idx="221">
                  <c:v>6.47</c:v>
                </c:pt>
                <c:pt idx="222">
                  <c:v>6.47</c:v>
                </c:pt>
                <c:pt idx="223">
                  <c:v>6.58</c:v>
                </c:pt>
                <c:pt idx="224">
                  <c:v>6.47</c:v>
                </c:pt>
                <c:pt idx="225">
                  <c:v>6.45</c:v>
                </c:pt>
                <c:pt idx="226">
                  <c:v>6.25</c:v>
                </c:pt>
                <c:pt idx="227">
                  <c:v>6.11</c:v>
                </c:pt>
                <c:pt idx="228">
                  <c:v>6.2</c:v>
                </c:pt>
                <c:pt idx="229">
                  <c:v>6.28</c:v>
                </c:pt>
                <c:pt idx="230">
                  <c:v>6.26</c:v>
                </c:pt>
                <c:pt idx="231">
                  <c:v>6.17</c:v>
                </c:pt>
                <c:pt idx="232">
                  <c:v>6.09</c:v>
                </c:pt>
                <c:pt idx="233">
                  <c:v>6.08</c:v>
                </c:pt>
                <c:pt idx="234">
                  <c:v>5.97</c:v>
                </c:pt>
                <c:pt idx="235">
                  <c:v>6.05</c:v>
                </c:pt>
                <c:pt idx="236">
                  <c:v>6.23</c:v>
                </c:pt>
                <c:pt idx="237">
                  <c:v>6.12</c:v>
                </c:pt>
                <c:pt idx="238">
                  <c:v>6.18</c:v>
                </c:pt>
                <c:pt idx="239">
                  <c:v>6.13</c:v>
                </c:pt>
                <c:pt idx="240">
                  <c:v>6.08</c:v>
                </c:pt>
                <c:pt idx="241">
                  <c:v>6.06</c:v>
                </c:pt>
                <c:pt idx="242">
                  <c:v>6.25</c:v>
                </c:pt>
                <c:pt idx="243">
                  <c:v>6.3</c:v>
                </c:pt>
                <c:pt idx="244">
                  <c:v>6.6</c:v>
                </c:pt>
                <c:pt idx="245">
                  <c:v>6.53</c:v>
                </c:pt>
                <c:pt idx="246">
                  <c:v>6.68</c:v>
                </c:pt>
                <c:pt idx="247">
                  <c:v>6.7</c:v>
                </c:pt>
                <c:pt idx="248">
                  <c:v>6.87</c:v>
                </c:pt>
                <c:pt idx="249">
                  <c:v>7.08</c:v>
                </c:pt>
                <c:pt idx="250">
                  <c:v>7.78</c:v>
                </c:pt>
                <c:pt idx="251">
                  <c:v>8.34</c:v>
                </c:pt>
                <c:pt idx="252">
                  <c:v>9.02</c:v>
                </c:pt>
                <c:pt idx="253">
                  <c:v>9.76</c:v>
                </c:pt>
                <c:pt idx="254">
                  <c:v>10.59</c:v>
                </c:pt>
                <c:pt idx="255">
                  <c:v>11.62</c:v>
                </c:pt>
                <c:pt idx="256">
                  <c:v>12.86</c:v>
                </c:pt>
                <c:pt idx="257">
                  <c:v>14.19</c:v>
                </c:pt>
                <c:pt idx="258">
                  <c:v>15.5</c:v>
                </c:pt>
                <c:pt idx="259">
                  <c:v>16.78</c:v>
                </c:pt>
                <c:pt idx="260">
                  <c:v>18.29</c:v>
                </c:pt>
                <c:pt idx="261">
                  <c:v>19.649999999999999</c:v>
                </c:pt>
                <c:pt idx="262">
                  <c:v>21.27</c:v>
                </c:pt>
                <c:pt idx="263">
                  <c:v>23</c:v>
                </c:pt>
                <c:pt idx="264">
                  <c:v>24.91</c:v>
                </c:pt>
                <c:pt idx="265">
                  <c:v>26.63</c:v>
                </c:pt>
                <c:pt idx="266">
                  <c:v>28.51</c:v>
                </c:pt>
                <c:pt idx="267">
                  <c:v>30.27</c:v>
                </c:pt>
                <c:pt idx="268">
                  <c:v>32.200000000000003</c:v>
                </c:pt>
                <c:pt idx="269">
                  <c:v>34.26</c:v>
                </c:pt>
                <c:pt idx="270">
                  <c:v>36.380000000000003</c:v>
                </c:pt>
                <c:pt idx="271">
                  <c:v>38.68</c:v>
                </c:pt>
                <c:pt idx="272">
                  <c:v>40.770000000000003</c:v>
                </c:pt>
                <c:pt idx="273">
                  <c:v>43.01</c:v>
                </c:pt>
                <c:pt idx="274">
                  <c:v>45.02</c:v>
                </c:pt>
                <c:pt idx="275">
                  <c:v>47.14</c:v>
                </c:pt>
                <c:pt idx="276">
                  <c:v>49.29</c:v>
                </c:pt>
                <c:pt idx="277">
                  <c:v>51.47</c:v>
                </c:pt>
                <c:pt idx="278">
                  <c:v>53.53</c:v>
                </c:pt>
                <c:pt idx="279">
                  <c:v>55.67</c:v>
                </c:pt>
                <c:pt idx="280">
                  <c:v>57.27</c:v>
                </c:pt>
                <c:pt idx="281">
                  <c:v>59.22</c:v>
                </c:pt>
                <c:pt idx="282">
                  <c:v>60.72</c:v>
                </c:pt>
                <c:pt idx="283">
                  <c:v>62.38</c:v>
                </c:pt>
                <c:pt idx="284">
                  <c:v>63.95</c:v>
                </c:pt>
                <c:pt idx="285">
                  <c:v>65.37</c:v>
                </c:pt>
                <c:pt idx="286">
                  <c:v>66.760000000000005</c:v>
                </c:pt>
                <c:pt idx="287">
                  <c:v>67.790000000000006</c:v>
                </c:pt>
                <c:pt idx="288">
                  <c:v>68.8</c:v>
                </c:pt>
                <c:pt idx="289">
                  <c:v>69.94</c:v>
                </c:pt>
                <c:pt idx="290">
                  <c:v>70.73</c:v>
                </c:pt>
                <c:pt idx="291">
                  <c:v>71.53</c:v>
                </c:pt>
                <c:pt idx="292">
                  <c:v>72.400000000000006</c:v>
                </c:pt>
                <c:pt idx="293">
                  <c:v>73.12</c:v>
                </c:pt>
                <c:pt idx="294">
                  <c:v>73.42</c:v>
                </c:pt>
                <c:pt idx="295">
                  <c:v>73.86</c:v>
                </c:pt>
                <c:pt idx="296">
                  <c:v>74.11</c:v>
                </c:pt>
                <c:pt idx="297">
                  <c:v>74.650000000000006</c:v>
                </c:pt>
                <c:pt idx="298">
                  <c:v>75.180000000000007</c:v>
                </c:pt>
                <c:pt idx="299">
                  <c:v>75.48</c:v>
                </c:pt>
                <c:pt idx="300">
                  <c:v>75.709999999999994</c:v>
                </c:pt>
                <c:pt idx="301">
                  <c:v>75.78</c:v>
                </c:pt>
                <c:pt idx="302">
                  <c:v>75.88</c:v>
                </c:pt>
                <c:pt idx="303">
                  <c:v>75.819999999999993</c:v>
                </c:pt>
                <c:pt idx="304">
                  <c:v>76.16</c:v>
                </c:pt>
                <c:pt idx="305">
                  <c:v>76.56</c:v>
                </c:pt>
                <c:pt idx="306">
                  <c:v>76.67</c:v>
                </c:pt>
                <c:pt idx="307">
                  <c:v>76.88</c:v>
                </c:pt>
                <c:pt idx="308">
                  <c:v>76.55</c:v>
                </c:pt>
                <c:pt idx="309">
                  <c:v>76.77</c:v>
                </c:pt>
                <c:pt idx="310">
                  <c:v>76.78</c:v>
                </c:pt>
                <c:pt idx="311">
                  <c:v>77.16</c:v>
                </c:pt>
                <c:pt idx="312">
                  <c:v>77.3</c:v>
                </c:pt>
                <c:pt idx="313">
                  <c:v>77.430000000000007</c:v>
                </c:pt>
                <c:pt idx="314">
                  <c:v>77.5</c:v>
                </c:pt>
                <c:pt idx="315">
                  <c:v>77.459999999999994</c:v>
                </c:pt>
                <c:pt idx="316">
                  <c:v>77.53</c:v>
                </c:pt>
                <c:pt idx="317">
                  <c:v>77.599999999999994</c:v>
                </c:pt>
                <c:pt idx="318">
                  <c:v>77.69</c:v>
                </c:pt>
                <c:pt idx="319">
                  <c:v>77.89</c:v>
                </c:pt>
                <c:pt idx="320">
                  <c:v>78.010000000000005</c:v>
                </c:pt>
                <c:pt idx="321">
                  <c:v>77.86</c:v>
                </c:pt>
                <c:pt idx="322">
                  <c:v>77.84</c:v>
                </c:pt>
                <c:pt idx="323">
                  <c:v>77.83</c:v>
                </c:pt>
                <c:pt idx="324">
                  <c:v>77.959999999999994</c:v>
                </c:pt>
                <c:pt idx="325">
                  <c:v>78.040000000000006</c:v>
                </c:pt>
                <c:pt idx="326">
                  <c:v>78.31</c:v>
                </c:pt>
                <c:pt idx="327">
                  <c:v>78.45</c:v>
                </c:pt>
                <c:pt idx="328">
                  <c:v>78.349999999999994</c:v>
                </c:pt>
                <c:pt idx="329">
                  <c:v>78.52</c:v>
                </c:pt>
                <c:pt idx="330">
                  <c:v>78.25</c:v>
                </c:pt>
                <c:pt idx="331">
                  <c:v>78.400000000000006</c:v>
                </c:pt>
                <c:pt idx="332">
                  <c:v>78.489999999999995</c:v>
                </c:pt>
                <c:pt idx="333">
                  <c:v>78.680000000000007</c:v>
                </c:pt>
                <c:pt idx="334">
                  <c:v>78.56</c:v>
                </c:pt>
                <c:pt idx="335">
                  <c:v>78.73</c:v>
                </c:pt>
                <c:pt idx="336">
                  <c:v>78.75</c:v>
                </c:pt>
                <c:pt idx="337">
                  <c:v>78.510000000000005</c:v>
                </c:pt>
                <c:pt idx="338">
                  <c:v>78.72</c:v>
                </c:pt>
                <c:pt idx="339">
                  <c:v>78.97</c:v>
                </c:pt>
                <c:pt idx="340">
                  <c:v>78.900000000000006</c:v>
                </c:pt>
                <c:pt idx="341">
                  <c:v>79</c:v>
                </c:pt>
                <c:pt idx="342">
                  <c:v>79.040000000000006</c:v>
                </c:pt>
                <c:pt idx="343">
                  <c:v>79</c:v>
                </c:pt>
                <c:pt idx="344">
                  <c:v>79.069999999999993</c:v>
                </c:pt>
                <c:pt idx="345">
                  <c:v>79.010000000000005</c:v>
                </c:pt>
                <c:pt idx="346">
                  <c:v>79.45</c:v>
                </c:pt>
                <c:pt idx="347">
                  <c:v>79.19</c:v>
                </c:pt>
                <c:pt idx="348">
                  <c:v>79.36</c:v>
                </c:pt>
                <c:pt idx="349">
                  <c:v>79.400000000000006</c:v>
                </c:pt>
                <c:pt idx="350">
                  <c:v>79.27</c:v>
                </c:pt>
                <c:pt idx="351">
                  <c:v>79.28</c:v>
                </c:pt>
                <c:pt idx="352">
                  <c:v>79.260000000000005</c:v>
                </c:pt>
                <c:pt idx="353">
                  <c:v>79.33</c:v>
                </c:pt>
                <c:pt idx="354">
                  <c:v>79.180000000000007</c:v>
                </c:pt>
                <c:pt idx="355">
                  <c:v>79.69</c:v>
                </c:pt>
                <c:pt idx="356">
                  <c:v>79.64</c:v>
                </c:pt>
                <c:pt idx="357">
                  <c:v>79.459999999999994</c:v>
                </c:pt>
                <c:pt idx="358">
                  <c:v>79.55</c:v>
                </c:pt>
                <c:pt idx="359">
                  <c:v>79.7</c:v>
                </c:pt>
                <c:pt idx="360">
                  <c:v>79.63</c:v>
                </c:pt>
                <c:pt idx="361">
                  <c:v>79.67</c:v>
                </c:pt>
                <c:pt idx="362">
                  <c:v>79.7</c:v>
                </c:pt>
                <c:pt idx="363">
                  <c:v>79.55</c:v>
                </c:pt>
                <c:pt idx="364">
                  <c:v>79.94</c:v>
                </c:pt>
                <c:pt idx="365">
                  <c:v>79.569999999999993</c:v>
                </c:pt>
                <c:pt idx="366">
                  <c:v>79.930000000000007</c:v>
                </c:pt>
                <c:pt idx="367">
                  <c:v>79.89</c:v>
                </c:pt>
                <c:pt idx="368">
                  <c:v>80.11</c:v>
                </c:pt>
                <c:pt idx="369">
                  <c:v>80.11</c:v>
                </c:pt>
                <c:pt idx="370">
                  <c:v>79.900000000000006</c:v>
                </c:pt>
                <c:pt idx="371">
                  <c:v>79.92</c:v>
                </c:pt>
                <c:pt idx="372">
                  <c:v>80.12</c:v>
                </c:pt>
                <c:pt idx="373">
                  <c:v>79.900000000000006</c:v>
                </c:pt>
                <c:pt idx="374">
                  <c:v>80.14</c:v>
                </c:pt>
                <c:pt idx="375">
                  <c:v>80.22</c:v>
                </c:pt>
                <c:pt idx="376">
                  <c:v>80.12</c:v>
                </c:pt>
                <c:pt idx="377">
                  <c:v>79.739999999999995</c:v>
                </c:pt>
                <c:pt idx="378">
                  <c:v>79.95</c:v>
                </c:pt>
                <c:pt idx="379">
                  <c:v>80.150000000000006</c:v>
                </c:pt>
                <c:pt idx="380">
                  <c:v>80.08</c:v>
                </c:pt>
                <c:pt idx="381">
                  <c:v>80.3</c:v>
                </c:pt>
                <c:pt idx="382">
                  <c:v>80.3</c:v>
                </c:pt>
                <c:pt idx="383">
                  <c:v>79.86</c:v>
                </c:pt>
                <c:pt idx="384">
                  <c:v>79.98</c:v>
                </c:pt>
                <c:pt idx="385">
                  <c:v>80.41</c:v>
                </c:pt>
                <c:pt idx="386">
                  <c:v>80.09</c:v>
                </c:pt>
                <c:pt idx="387">
                  <c:v>80.31</c:v>
                </c:pt>
                <c:pt idx="388">
                  <c:v>79.97</c:v>
                </c:pt>
                <c:pt idx="389">
                  <c:v>79.86</c:v>
                </c:pt>
                <c:pt idx="390">
                  <c:v>79.73</c:v>
                </c:pt>
                <c:pt idx="391">
                  <c:v>79.86</c:v>
                </c:pt>
                <c:pt idx="392">
                  <c:v>79.760000000000005</c:v>
                </c:pt>
                <c:pt idx="393">
                  <c:v>80.12</c:v>
                </c:pt>
                <c:pt idx="394">
                  <c:v>80.13</c:v>
                </c:pt>
                <c:pt idx="395">
                  <c:v>80.319999999999993</c:v>
                </c:pt>
                <c:pt idx="396">
                  <c:v>79.680000000000007</c:v>
                </c:pt>
                <c:pt idx="397">
                  <c:v>79.040000000000006</c:v>
                </c:pt>
                <c:pt idx="398">
                  <c:v>79.040000000000006</c:v>
                </c:pt>
                <c:pt idx="399">
                  <c:v>79.56</c:v>
                </c:pt>
                <c:pt idx="400">
                  <c:v>79.989999999999995</c:v>
                </c:pt>
                <c:pt idx="401">
                  <c:v>79.349999999999994</c:v>
                </c:pt>
                <c:pt idx="402">
                  <c:v>79.05</c:v>
                </c:pt>
                <c:pt idx="403">
                  <c:v>78.98</c:v>
                </c:pt>
                <c:pt idx="404">
                  <c:v>78.7</c:v>
                </c:pt>
                <c:pt idx="405">
                  <c:v>78.650000000000006</c:v>
                </c:pt>
                <c:pt idx="406">
                  <c:v>78.510000000000005</c:v>
                </c:pt>
                <c:pt idx="407">
                  <c:v>78.489999999999995</c:v>
                </c:pt>
                <c:pt idx="408">
                  <c:v>77.959999999999994</c:v>
                </c:pt>
                <c:pt idx="409">
                  <c:v>78.33</c:v>
                </c:pt>
                <c:pt idx="410">
                  <c:v>77.87</c:v>
                </c:pt>
                <c:pt idx="411">
                  <c:v>77.44</c:v>
                </c:pt>
                <c:pt idx="412">
                  <c:v>77.92</c:v>
                </c:pt>
                <c:pt idx="413">
                  <c:v>77.78</c:v>
                </c:pt>
                <c:pt idx="414">
                  <c:v>76.61</c:v>
                </c:pt>
                <c:pt idx="415">
                  <c:v>76.73</c:v>
                </c:pt>
                <c:pt idx="416">
                  <c:v>75.12</c:v>
                </c:pt>
                <c:pt idx="417">
                  <c:v>75.069999999999993</c:v>
                </c:pt>
                <c:pt idx="418">
                  <c:v>75.39</c:v>
                </c:pt>
                <c:pt idx="419">
                  <c:v>75.3</c:v>
                </c:pt>
                <c:pt idx="420">
                  <c:v>75.31</c:v>
                </c:pt>
                <c:pt idx="421">
                  <c:v>75.67</c:v>
                </c:pt>
                <c:pt idx="422">
                  <c:v>74.680000000000007</c:v>
                </c:pt>
                <c:pt idx="423">
                  <c:v>73.510000000000005</c:v>
                </c:pt>
                <c:pt idx="424">
                  <c:v>73.78</c:v>
                </c:pt>
                <c:pt idx="425">
                  <c:v>73.37</c:v>
                </c:pt>
                <c:pt idx="426">
                  <c:v>73.39</c:v>
                </c:pt>
                <c:pt idx="427">
                  <c:v>73.650000000000006</c:v>
                </c:pt>
                <c:pt idx="428">
                  <c:v>75.13</c:v>
                </c:pt>
                <c:pt idx="429">
                  <c:v>72.97</c:v>
                </c:pt>
                <c:pt idx="430">
                  <c:v>72.849999999999994</c:v>
                </c:pt>
                <c:pt idx="431">
                  <c:v>73.06</c:v>
                </c:pt>
                <c:pt idx="432">
                  <c:v>72.59</c:v>
                </c:pt>
                <c:pt idx="433">
                  <c:v>73.22</c:v>
                </c:pt>
                <c:pt idx="434">
                  <c:v>73.7</c:v>
                </c:pt>
                <c:pt idx="435">
                  <c:v>73.33</c:v>
                </c:pt>
                <c:pt idx="436">
                  <c:v>72.680000000000007</c:v>
                </c:pt>
                <c:pt idx="437">
                  <c:v>71.23</c:v>
                </c:pt>
                <c:pt idx="438">
                  <c:v>71.27</c:v>
                </c:pt>
                <c:pt idx="439">
                  <c:v>73.069999999999993</c:v>
                </c:pt>
                <c:pt idx="440">
                  <c:v>73.8</c:v>
                </c:pt>
                <c:pt idx="441">
                  <c:v>74.31</c:v>
                </c:pt>
                <c:pt idx="442">
                  <c:v>72.489999999999995</c:v>
                </c:pt>
                <c:pt idx="443">
                  <c:v>71.61</c:v>
                </c:pt>
                <c:pt idx="444">
                  <c:v>71.22</c:v>
                </c:pt>
                <c:pt idx="445">
                  <c:v>70.94</c:v>
                </c:pt>
                <c:pt idx="446">
                  <c:v>72.58</c:v>
                </c:pt>
                <c:pt idx="447">
                  <c:v>73.47</c:v>
                </c:pt>
                <c:pt idx="448">
                  <c:v>72.47</c:v>
                </c:pt>
                <c:pt idx="449">
                  <c:v>73.91</c:v>
                </c:pt>
                <c:pt idx="450">
                  <c:v>76.510000000000005</c:v>
                </c:pt>
                <c:pt idx="451">
                  <c:v>76.97</c:v>
                </c:pt>
                <c:pt idx="452">
                  <c:v>78.31</c:v>
                </c:pt>
                <c:pt idx="453">
                  <c:v>78.91</c:v>
                </c:pt>
                <c:pt idx="454">
                  <c:v>78.42</c:v>
                </c:pt>
                <c:pt idx="455">
                  <c:v>75.89</c:v>
                </c:pt>
                <c:pt idx="456">
                  <c:v>74.63</c:v>
                </c:pt>
                <c:pt idx="457">
                  <c:v>68.92</c:v>
                </c:pt>
                <c:pt idx="458">
                  <c:v>68.67</c:v>
                </c:pt>
                <c:pt idx="459">
                  <c:v>66.819999999999993</c:v>
                </c:pt>
                <c:pt idx="460">
                  <c:v>66.17</c:v>
                </c:pt>
                <c:pt idx="461">
                  <c:v>65.81</c:v>
                </c:pt>
                <c:pt idx="462">
                  <c:v>66.03</c:v>
                </c:pt>
                <c:pt idx="463">
                  <c:v>65.400000000000006</c:v>
                </c:pt>
                <c:pt idx="464">
                  <c:v>65.09</c:v>
                </c:pt>
                <c:pt idx="465">
                  <c:v>64.78</c:v>
                </c:pt>
                <c:pt idx="466">
                  <c:v>64.03</c:v>
                </c:pt>
                <c:pt idx="467">
                  <c:v>62.17</c:v>
                </c:pt>
                <c:pt idx="468">
                  <c:v>59.47</c:v>
                </c:pt>
                <c:pt idx="469">
                  <c:v>55.8</c:v>
                </c:pt>
                <c:pt idx="470">
                  <c:v>52.08</c:v>
                </c:pt>
                <c:pt idx="471">
                  <c:v>48.18</c:v>
                </c:pt>
                <c:pt idx="472">
                  <c:v>44.41</c:v>
                </c:pt>
                <c:pt idx="473">
                  <c:v>35.76</c:v>
                </c:pt>
                <c:pt idx="474">
                  <c:v>29.4</c:v>
                </c:pt>
                <c:pt idx="475">
                  <c:v>23.43</c:v>
                </c:pt>
                <c:pt idx="476">
                  <c:v>20.18</c:v>
                </c:pt>
                <c:pt idx="477">
                  <c:v>18.989999999999998</c:v>
                </c:pt>
                <c:pt idx="478">
                  <c:v>18.41</c:v>
                </c:pt>
                <c:pt idx="479">
                  <c:v>18.350000000000001</c:v>
                </c:pt>
                <c:pt idx="480">
                  <c:v>19.61</c:v>
                </c:pt>
                <c:pt idx="481">
                  <c:v>21.02</c:v>
                </c:pt>
                <c:pt idx="482">
                  <c:v>22.91</c:v>
                </c:pt>
                <c:pt idx="483">
                  <c:v>24.75</c:v>
                </c:pt>
                <c:pt idx="484">
                  <c:v>26.59</c:v>
                </c:pt>
                <c:pt idx="485">
                  <c:v>28.55</c:v>
                </c:pt>
                <c:pt idx="486">
                  <c:v>30.14</c:v>
                </c:pt>
                <c:pt idx="487">
                  <c:v>31.05</c:v>
                </c:pt>
                <c:pt idx="488">
                  <c:v>34.229999999999997</c:v>
                </c:pt>
                <c:pt idx="489">
                  <c:v>33.96</c:v>
                </c:pt>
                <c:pt idx="490">
                  <c:v>37.020000000000003</c:v>
                </c:pt>
                <c:pt idx="491">
                  <c:v>37.75</c:v>
                </c:pt>
                <c:pt idx="492">
                  <c:v>37.78</c:v>
                </c:pt>
                <c:pt idx="493">
                  <c:v>37.69</c:v>
                </c:pt>
                <c:pt idx="494">
                  <c:v>36.97</c:v>
                </c:pt>
                <c:pt idx="495">
                  <c:v>35.909999999999997</c:v>
                </c:pt>
                <c:pt idx="496">
                  <c:v>35.26</c:v>
                </c:pt>
                <c:pt idx="497">
                  <c:v>34.57</c:v>
                </c:pt>
                <c:pt idx="498">
                  <c:v>33.590000000000003</c:v>
                </c:pt>
                <c:pt idx="499">
                  <c:v>33.18</c:v>
                </c:pt>
                <c:pt idx="500">
                  <c:v>32.19</c:v>
                </c:pt>
                <c:pt idx="501">
                  <c:v>31.39</c:v>
                </c:pt>
                <c:pt idx="502">
                  <c:v>30.93</c:v>
                </c:pt>
                <c:pt idx="503">
                  <c:v>30.77</c:v>
                </c:pt>
                <c:pt idx="504">
                  <c:v>32.909999999999997</c:v>
                </c:pt>
                <c:pt idx="505">
                  <c:v>31.33</c:v>
                </c:pt>
                <c:pt idx="506">
                  <c:v>31.84</c:v>
                </c:pt>
                <c:pt idx="507">
                  <c:v>30.78</c:v>
                </c:pt>
                <c:pt idx="508">
                  <c:v>27.84</c:v>
                </c:pt>
                <c:pt idx="509">
                  <c:v>23.68</c:v>
                </c:pt>
                <c:pt idx="510">
                  <c:v>19.010000000000002</c:v>
                </c:pt>
                <c:pt idx="511">
                  <c:v>14.18</c:v>
                </c:pt>
                <c:pt idx="512">
                  <c:v>11.94</c:v>
                </c:pt>
                <c:pt idx="513">
                  <c:v>10.55</c:v>
                </c:pt>
                <c:pt idx="514">
                  <c:v>10.62</c:v>
                </c:pt>
                <c:pt idx="515">
                  <c:v>10.69</c:v>
                </c:pt>
                <c:pt idx="516">
                  <c:v>10.35</c:v>
                </c:pt>
                <c:pt idx="517">
                  <c:v>11.14</c:v>
                </c:pt>
                <c:pt idx="518">
                  <c:v>11.46</c:v>
                </c:pt>
                <c:pt idx="519">
                  <c:v>11.85</c:v>
                </c:pt>
                <c:pt idx="520">
                  <c:v>17.010000000000002</c:v>
                </c:pt>
                <c:pt idx="521">
                  <c:v>15.28</c:v>
                </c:pt>
                <c:pt idx="522">
                  <c:v>14.35</c:v>
                </c:pt>
                <c:pt idx="523">
                  <c:v>15.16</c:v>
                </c:pt>
                <c:pt idx="524">
                  <c:v>13.39</c:v>
                </c:pt>
                <c:pt idx="525">
                  <c:v>16.22</c:v>
                </c:pt>
                <c:pt idx="526">
                  <c:v>15.82</c:v>
                </c:pt>
                <c:pt idx="527">
                  <c:v>15.72</c:v>
                </c:pt>
                <c:pt idx="528">
                  <c:v>16.48</c:v>
                </c:pt>
                <c:pt idx="529">
                  <c:v>16.37</c:v>
                </c:pt>
                <c:pt idx="530">
                  <c:v>17.47</c:v>
                </c:pt>
                <c:pt idx="531">
                  <c:v>17.649999999999999</c:v>
                </c:pt>
                <c:pt idx="532">
                  <c:v>17.71</c:v>
                </c:pt>
                <c:pt idx="533">
                  <c:v>18.440000000000001</c:v>
                </c:pt>
                <c:pt idx="534">
                  <c:v>19.559999999999999</c:v>
                </c:pt>
                <c:pt idx="535">
                  <c:v>18.37</c:v>
                </c:pt>
                <c:pt idx="536">
                  <c:v>31.09</c:v>
                </c:pt>
                <c:pt idx="537">
                  <c:v>23.19</c:v>
                </c:pt>
                <c:pt idx="538">
                  <c:v>21.06</c:v>
                </c:pt>
                <c:pt idx="539">
                  <c:v>19.04</c:v>
                </c:pt>
                <c:pt idx="540">
                  <c:v>20.11</c:v>
                </c:pt>
                <c:pt idx="541">
                  <c:v>17.649999999999999</c:v>
                </c:pt>
                <c:pt idx="542">
                  <c:v>18.510000000000002</c:v>
                </c:pt>
                <c:pt idx="543">
                  <c:v>15.79</c:v>
                </c:pt>
                <c:pt idx="544">
                  <c:v>15.91</c:v>
                </c:pt>
                <c:pt idx="545">
                  <c:v>14.29</c:v>
                </c:pt>
                <c:pt idx="546">
                  <c:v>16.28</c:v>
                </c:pt>
                <c:pt idx="547">
                  <c:v>15.02</c:v>
                </c:pt>
                <c:pt idx="548">
                  <c:v>14.12</c:v>
                </c:pt>
                <c:pt idx="549">
                  <c:v>14.53</c:v>
                </c:pt>
                <c:pt idx="550">
                  <c:v>14.19</c:v>
                </c:pt>
                <c:pt idx="551">
                  <c:v>13.25</c:v>
                </c:pt>
                <c:pt idx="552">
                  <c:v>31.12</c:v>
                </c:pt>
                <c:pt idx="553">
                  <c:v>21.07</c:v>
                </c:pt>
                <c:pt idx="554">
                  <c:v>10.9</c:v>
                </c:pt>
                <c:pt idx="555">
                  <c:v>13.6</c:v>
                </c:pt>
                <c:pt idx="556">
                  <c:v>12.31</c:v>
                </c:pt>
                <c:pt idx="557">
                  <c:v>12.39</c:v>
                </c:pt>
                <c:pt idx="558">
                  <c:v>13.69</c:v>
                </c:pt>
                <c:pt idx="559">
                  <c:v>12.03</c:v>
                </c:pt>
                <c:pt idx="560">
                  <c:v>11.25</c:v>
                </c:pt>
                <c:pt idx="561">
                  <c:v>7.28</c:v>
                </c:pt>
                <c:pt idx="562">
                  <c:v>12.8</c:v>
                </c:pt>
                <c:pt idx="563">
                  <c:v>10.54</c:v>
                </c:pt>
                <c:pt idx="564">
                  <c:v>9.3800000000000008</c:v>
                </c:pt>
                <c:pt idx="565">
                  <c:v>13.88</c:v>
                </c:pt>
                <c:pt idx="566">
                  <c:v>10.46</c:v>
                </c:pt>
                <c:pt idx="567">
                  <c:v>14.46</c:v>
                </c:pt>
                <c:pt idx="568">
                  <c:v>95.96</c:v>
                </c:pt>
              </c:numCache>
            </c:numRef>
          </c:yVal>
          <c:smooth val="1"/>
        </c:ser>
        <c:ser>
          <c:idx val="22"/>
          <c:order val="22"/>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(1)'!$X$4:$X$572</c:f>
              <c:numCache>
                <c:formatCode>General</c:formatCode>
                <c:ptCount val="569"/>
                <c:pt idx="0">
                  <c:v>35</c:v>
                </c:pt>
                <c:pt idx="1">
                  <c:v>57</c:v>
                </c:pt>
                <c:pt idx="2">
                  <c:v>29</c:v>
                </c:pt>
                <c:pt idx="3">
                  <c:v>42</c:v>
                </c:pt>
                <c:pt idx="4">
                  <c:v>32.67</c:v>
                </c:pt>
                <c:pt idx="5">
                  <c:v>29</c:v>
                </c:pt>
                <c:pt idx="6">
                  <c:v>51.67</c:v>
                </c:pt>
                <c:pt idx="7">
                  <c:v>52.86</c:v>
                </c:pt>
                <c:pt idx="8">
                  <c:v>37.200000000000003</c:v>
                </c:pt>
                <c:pt idx="9">
                  <c:v>47.09</c:v>
                </c:pt>
                <c:pt idx="10">
                  <c:v>36.130000000000003</c:v>
                </c:pt>
                <c:pt idx="11">
                  <c:v>39.380000000000003</c:v>
                </c:pt>
                <c:pt idx="12">
                  <c:v>35.6</c:v>
                </c:pt>
                <c:pt idx="13">
                  <c:v>39.520000000000003</c:v>
                </c:pt>
                <c:pt idx="14">
                  <c:v>41.19</c:v>
                </c:pt>
                <c:pt idx="15">
                  <c:v>30.53</c:v>
                </c:pt>
                <c:pt idx="16">
                  <c:v>40.17</c:v>
                </c:pt>
                <c:pt idx="17">
                  <c:v>28.3</c:v>
                </c:pt>
                <c:pt idx="18">
                  <c:v>18.690000000000001</c:v>
                </c:pt>
                <c:pt idx="19">
                  <c:v>46.01</c:v>
                </c:pt>
                <c:pt idx="20">
                  <c:v>34.65</c:v>
                </c:pt>
                <c:pt idx="21">
                  <c:v>45.41</c:v>
                </c:pt>
                <c:pt idx="22">
                  <c:v>37.58</c:v>
                </c:pt>
                <c:pt idx="23">
                  <c:v>43.7</c:v>
                </c:pt>
                <c:pt idx="24">
                  <c:v>19.350000000000001</c:v>
                </c:pt>
                <c:pt idx="25">
                  <c:v>29.04</c:v>
                </c:pt>
                <c:pt idx="26">
                  <c:v>24.57</c:v>
                </c:pt>
                <c:pt idx="27">
                  <c:v>27.85</c:v>
                </c:pt>
                <c:pt idx="28">
                  <c:v>33.35</c:v>
                </c:pt>
                <c:pt idx="29">
                  <c:v>33.299999999999997</c:v>
                </c:pt>
                <c:pt idx="30">
                  <c:v>38.520000000000003</c:v>
                </c:pt>
                <c:pt idx="31">
                  <c:v>28.62</c:v>
                </c:pt>
                <c:pt idx="32">
                  <c:v>29.81</c:v>
                </c:pt>
                <c:pt idx="33">
                  <c:v>25.14</c:v>
                </c:pt>
                <c:pt idx="34">
                  <c:v>26.94</c:v>
                </c:pt>
                <c:pt idx="35">
                  <c:v>42.25</c:v>
                </c:pt>
                <c:pt idx="36">
                  <c:v>28.63</c:v>
                </c:pt>
                <c:pt idx="37">
                  <c:v>30.23</c:v>
                </c:pt>
                <c:pt idx="38">
                  <c:v>22.77</c:v>
                </c:pt>
                <c:pt idx="39">
                  <c:v>33.21</c:v>
                </c:pt>
                <c:pt idx="40">
                  <c:v>21.82</c:v>
                </c:pt>
                <c:pt idx="41">
                  <c:v>27.85</c:v>
                </c:pt>
                <c:pt idx="42">
                  <c:v>25.18</c:v>
                </c:pt>
                <c:pt idx="43">
                  <c:v>24.8</c:v>
                </c:pt>
                <c:pt idx="44">
                  <c:v>25.07</c:v>
                </c:pt>
                <c:pt idx="45">
                  <c:v>24.43</c:v>
                </c:pt>
                <c:pt idx="46">
                  <c:v>15.04</c:v>
                </c:pt>
                <c:pt idx="47">
                  <c:v>23.51</c:v>
                </c:pt>
                <c:pt idx="48">
                  <c:v>15.36</c:v>
                </c:pt>
                <c:pt idx="49">
                  <c:v>21.21</c:v>
                </c:pt>
                <c:pt idx="50">
                  <c:v>19.21</c:v>
                </c:pt>
                <c:pt idx="51">
                  <c:v>14.56</c:v>
                </c:pt>
                <c:pt idx="52">
                  <c:v>15.06</c:v>
                </c:pt>
                <c:pt idx="53">
                  <c:v>11.5</c:v>
                </c:pt>
                <c:pt idx="54">
                  <c:v>13.67</c:v>
                </c:pt>
                <c:pt idx="55">
                  <c:v>14.15</c:v>
                </c:pt>
                <c:pt idx="56">
                  <c:v>14.63</c:v>
                </c:pt>
                <c:pt idx="57">
                  <c:v>15.09</c:v>
                </c:pt>
                <c:pt idx="58">
                  <c:v>13.8</c:v>
                </c:pt>
                <c:pt idx="59">
                  <c:v>13.31</c:v>
                </c:pt>
                <c:pt idx="60">
                  <c:v>13.33</c:v>
                </c:pt>
                <c:pt idx="61">
                  <c:v>9.7799999999999994</c:v>
                </c:pt>
                <c:pt idx="62">
                  <c:v>7.86</c:v>
                </c:pt>
                <c:pt idx="63">
                  <c:v>11.02</c:v>
                </c:pt>
                <c:pt idx="64">
                  <c:v>12.96</c:v>
                </c:pt>
                <c:pt idx="65">
                  <c:v>7.9</c:v>
                </c:pt>
                <c:pt idx="66">
                  <c:v>10.28</c:v>
                </c:pt>
                <c:pt idx="67">
                  <c:v>11.29</c:v>
                </c:pt>
                <c:pt idx="68">
                  <c:v>9.3699999999999992</c:v>
                </c:pt>
                <c:pt idx="69">
                  <c:v>8.8800000000000008</c:v>
                </c:pt>
                <c:pt idx="70">
                  <c:v>9.48</c:v>
                </c:pt>
                <c:pt idx="71">
                  <c:v>11.97</c:v>
                </c:pt>
                <c:pt idx="72">
                  <c:v>9.6</c:v>
                </c:pt>
                <c:pt idx="73">
                  <c:v>9.27</c:v>
                </c:pt>
                <c:pt idx="74">
                  <c:v>9.6300000000000008</c:v>
                </c:pt>
                <c:pt idx="75">
                  <c:v>10.25</c:v>
                </c:pt>
                <c:pt idx="76">
                  <c:v>10.83</c:v>
                </c:pt>
                <c:pt idx="77">
                  <c:v>7.74</c:v>
                </c:pt>
                <c:pt idx="78">
                  <c:v>8.2799999999999994</c:v>
                </c:pt>
                <c:pt idx="79">
                  <c:v>8.7200000000000006</c:v>
                </c:pt>
                <c:pt idx="80">
                  <c:v>7.75</c:v>
                </c:pt>
                <c:pt idx="81">
                  <c:v>7.38</c:v>
                </c:pt>
                <c:pt idx="82">
                  <c:v>7.53</c:v>
                </c:pt>
                <c:pt idx="83">
                  <c:v>9.9600000000000009</c:v>
                </c:pt>
                <c:pt idx="84">
                  <c:v>9.1300000000000008</c:v>
                </c:pt>
                <c:pt idx="85">
                  <c:v>7.76</c:v>
                </c:pt>
                <c:pt idx="86">
                  <c:v>7.92</c:v>
                </c:pt>
                <c:pt idx="87">
                  <c:v>7.15</c:v>
                </c:pt>
                <c:pt idx="88">
                  <c:v>7.69</c:v>
                </c:pt>
                <c:pt idx="89">
                  <c:v>8.4600000000000009</c:v>
                </c:pt>
                <c:pt idx="90">
                  <c:v>8.0299999999999994</c:v>
                </c:pt>
                <c:pt idx="91">
                  <c:v>7.79</c:v>
                </c:pt>
                <c:pt idx="92">
                  <c:v>8</c:v>
                </c:pt>
                <c:pt idx="93">
                  <c:v>7.86</c:v>
                </c:pt>
                <c:pt idx="94">
                  <c:v>7.6</c:v>
                </c:pt>
                <c:pt idx="95">
                  <c:v>8.2100000000000009</c:v>
                </c:pt>
                <c:pt idx="96">
                  <c:v>8.0500000000000007</c:v>
                </c:pt>
                <c:pt idx="97">
                  <c:v>6.82</c:v>
                </c:pt>
                <c:pt idx="98">
                  <c:v>8.0399999999999991</c:v>
                </c:pt>
                <c:pt idx="99">
                  <c:v>8.4700000000000006</c:v>
                </c:pt>
                <c:pt idx="100">
                  <c:v>7.26</c:v>
                </c:pt>
                <c:pt idx="101">
                  <c:v>7.64</c:v>
                </c:pt>
                <c:pt idx="102">
                  <c:v>6.97</c:v>
                </c:pt>
                <c:pt idx="103">
                  <c:v>7.05</c:v>
                </c:pt>
                <c:pt idx="104">
                  <c:v>6.53</c:v>
                </c:pt>
                <c:pt idx="105">
                  <c:v>6.97</c:v>
                </c:pt>
                <c:pt idx="106">
                  <c:v>7.37</c:v>
                </c:pt>
                <c:pt idx="107">
                  <c:v>7.3</c:v>
                </c:pt>
                <c:pt idx="108">
                  <c:v>6.89</c:v>
                </c:pt>
                <c:pt idx="109">
                  <c:v>7.14</c:v>
                </c:pt>
                <c:pt idx="110">
                  <c:v>7.28</c:v>
                </c:pt>
                <c:pt idx="111">
                  <c:v>6.89</c:v>
                </c:pt>
                <c:pt idx="112">
                  <c:v>7.04</c:v>
                </c:pt>
                <c:pt idx="113">
                  <c:v>6.91</c:v>
                </c:pt>
                <c:pt idx="114">
                  <c:v>6.84</c:v>
                </c:pt>
                <c:pt idx="115">
                  <c:v>6.97</c:v>
                </c:pt>
                <c:pt idx="116">
                  <c:v>6.5</c:v>
                </c:pt>
                <c:pt idx="117">
                  <c:v>6.49</c:v>
                </c:pt>
                <c:pt idx="118">
                  <c:v>7.06</c:v>
                </c:pt>
                <c:pt idx="119">
                  <c:v>6.51</c:v>
                </c:pt>
                <c:pt idx="120">
                  <c:v>6.85</c:v>
                </c:pt>
                <c:pt idx="121">
                  <c:v>6.75</c:v>
                </c:pt>
                <c:pt idx="122">
                  <c:v>6.77</c:v>
                </c:pt>
                <c:pt idx="123">
                  <c:v>6.76</c:v>
                </c:pt>
                <c:pt idx="124">
                  <c:v>7.08</c:v>
                </c:pt>
                <c:pt idx="125">
                  <c:v>6.58</c:v>
                </c:pt>
                <c:pt idx="126">
                  <c:v>6.95</c:v>
                </c:pt>
                <c:pt idx="127">
                  <c:v>6.87</c:v>
                </c:pt>
                <c:pt idx="128">
                  <c:v>7.03</c:v>
                </c:pt>
                <c:pt idx="129">
                  <c:v>7.3</c:v>
                </c:pt>
                <c:pt idx="130">
                  <c:v>6.79</c:v>
                </c:pt>
                <c:pt idx="131">
                  <c:v>7.39</c:v>
                </c:pt>
                <c:pt idx="132">
                  <c:v>6.92</c:v>
                </c:pt>
                <c:pt idx="133">
                  <c:v>7.59</c:v>
                </c:pt>
                <c:pt idx="134">
                  <c:v>7.66</c:v>
                </c:pt>
                <c:pt idx="135">
                  <c:v>8.1199999999999992</c:v>
                </c:pt>
                <c:pt idx="136">
                  <c:v>8.17</c:v>
                </c:pt>
                <c:pt idx="137">
                  <c:v>8.07</c:v>
                </c:pt>
                <c:pt idx="138">
                  <c:v>8.91</c:v>
                </c:pt>
                <c:pt idx="139">
                  <c:v>9.1199999999999992</c:v>
                </c:pt>
                <c:pt idx="140">
                  <c:v>9.3000000000000007</c:v>
                </c:pt>
                <c:pt idx="141">
                  <c:v>9.5</c:v>
                </c:pt>
                <c:pt idx="142">
                  <c:v>9.98</c:v>
                </c:pt>
                <c:pt idx="143">
                  <c:v>10.37</c:v>
                </c:pt>
                <c:pt idx="144">
                  <c:v>10.58</c:v>
                </c:pt>
                <c:pt idx="145">
                  <c:v>10.9</c:v>
                </c:pt>
                <c:pt idx="146">
                  <c:v>11.33</c:v>
                </c:pt>
                <c:pt idx="147">
                  <c:v>11.42</c:v>
                </c:pt>
                <c:pt idx="148">
                  <c:v>11.48</c:v>
                </c:pt>
                <c:pt idx="149">
                  <c:v>11.57</c:v>
                </c:pt>
                <c:pt idx="150">
                  <c:v>11.66</c:v>
                </c:pt>
                <c:pt idx="151">
                  <c:v>11.68</c:v>
                </c:pt>
                <c:pt idx="152">
                  <c:v>11.93</c:v>
                </c:pt>
                <c:pt idx="153">
                  <c:v>11.8</c:v>
                </c:pt>
                <c:pt idx="154">
                  <c:v>12.09</c:v>
                </c:pt>
                <c:pt idx="155">
                  <c:v>12.11</c:v>
                </c:pt>
                <c:pt idx="156">
                  <c:v>11.77</c:v>
                </c:pt>
                <c:pt idx="157">
                  <c:v>11.85</c:v>
                </c:pt>
                <c:pt idx="158">
                  <c:v>12.03</c:v>
                </c:pt>
                <c:pt idx="159">
                  <c:v>11.99</c:v>
                </c:pt>
                <c:pt idx="160">
                  <c:v>11.99</c:v>
                </c:pt>
                <c:pt idx="161">
                  <c:v>11.98</c:v>
                </c:pt>
                <c:pt idx="162">
                  <c:v>11.9</c:v>
                </c:pt>
                <c:pt idx="163">
                  <c:v>11.84</c:v>
                </c:pt>
                <c:pt idx="164">
                  <c:v>11.6</c:v>
                </c:pt>
                <c:pt idx="165">
                  <c:v>11.6</c:v>
                </c:pt>
                <c:pt idx="166">
                  <c:v>11.4</c:v>
                </c:pt>
                <c:pt idx="167">
                  <c:v>11.39</c:v>
                </c:pt>
                <c:pt idx="168">
                  <c:v>11.08</c:v>
                </c:pt>
                <c:pt idx="169">
                  <c:v>10.88</c:v>
                </c:pt>
                <c:pt idx="170">
                  <c:v>10.7</c:v>
                </c:pt>
                <c:pt idx="171">
                  <c:v>10.26</c:v>
                </c:pt>
                <c:pt idx="172">
                  <c:v>10.24</c:v>
                </c:pt>
                <c:pt idx="173">
                  <c:v>9.93</c:v>
                </c:pt>
                <c:pt idx="174">
                  <c:v>9.75</c:v>
                </c:pt>
                <c:pt idx="175">
                  <c:v>9.69</c:v>
                </c:pt>
                <c:pt idx="176">
                  <c:v>9.42</c:v>
                </c:pt>
                <c:pt idx="177">
                  <c:v>9.26</c:v>
                </c:pt>
                <c:pt idx="178">
                  <c:v>8.94</c:v>
                </c:pt>
                <c:pt idx="179">
                  <c:v>8.8000000000000007</c:v>
                </c:pt>
                <c:pt idx="180">
                  <c:v>8.73</c:v>
                </c:pt>
                <c:pt idx="181">
                  <c:v>8.66</c:v>
                </c:pt>
                <c:pt idx="182">
                  <c:v>8.6</c:v>
                </c:pt>
                <c:pt idx="183">
                  <c:v>8.42</c:v>
                </c:pt>
                <c:pt idx="184">
                  <c:v>8.5399999999999991</c:v>
                </c:pt>
                <c:pt idx="185">
                  <c:v>8.31</c:v>
                </c:pt>
                <c:pt idx="186">
                  <c:v>8.19</c:v>
                </c:pt>
                <c:pt idx="187">
                  <c:v>8.1999999999999993</c:v>
                </c:pt>
                <c:pt idx="188">
                  <c:v>8.32</c:v>
                </c:pt>
                <c:pt idx="189">
                  <c:v>8.09</c:v>
                </c:pt>
                <c:pt idx="190">
                  <c:v>8.1199999999999992</c:v>
                </c:pt>
                <c:pt idx="191">
                  <c:v>8</c:v>
                </c:pt>
                <c:pt idx="192">
                  <c:v>7.95</c:v>
                </c:pt>
                <c:pt idx="193">
                  <c:v>7.85</c:v>
                </c:pt>
                <c:pt idx="194">
                  <c:v>7.86</c:v>
                </c:pt>
                <c:pt idx="195">
                  <c:v>7.68</c:v>
                </c:pt>
                <c:pt idx="196">
                  <c:v>7.83</c:v>
                </c:pt>
                <c:pt idx="197">
                  <c:v>7.67</c:v>
                </c:pt>
                <c:pt idx="198">
                  <c:v>7.63</c:v>
                </c:pt>
                <c:pt idx="199">
                  <c:v>7.53</c:v>
                </c:pt>
                <c:pt idx="200">
                  <c:v>7.33</c:v>
                </c:pt>
                <c:pt idx="201">
                  <c:v>7.28</c:v>
                </c:pt>
                <c:pt idx="202">
                  <c:v>7.29</c:v>
                </c:pt>
                <c:pt idx="203">
                  <c:v>7.17</c:v>
                </c:pt>
                <c:pt idx="204">
                  <c:v>7.11</c:v>
                </c:pt>
                <c:pt idx="205">
                  <c:v>7.21</c:v>
                </c:pt>
                <c:pt idx="206">
                  <c:v>6.98</c:v>
                </c:pt>
                <c:pt idx="207">
                  <c:v>6.93</c:v>
                </c:pt>
                <c:pt idx="208">
                  <c:v>6.88</c:v>
                </c:pt>
                <c:pt idx="209">
                  <c:v>7.04</c:v>
                </c:pt>
                <c:pt idx="210">
                  <c:v>6.88</c:v>
                </c:pt>
                <c:pt idx="211">
                  <c:v>6.9</c:v>
                </c:pt>
                <c:pt idx="212">
                  <c:v>7.01</c:v>
                </c:pt>
                <c:pt idx="213">
                  <c:v>6.79</c:v>
                </c:pt>
                <c:pt idx="214">
                  <c:v>6.85</c:v>
                </c:pt>
                <c:pt idx="215">
                  <c:v>6.74</c:v>
                </c:pt>
                <c:pt idx="216">
                  <c:v>6.68</c:v>
                </c:pt>
                <c:pt idx="217">
                  <c:v>6.64</c:v>
                </c:pt>
                <c:pt idx="218">
                  <c:v>6.65</c:v>
                </c:pt>
                <c:pt idx="219">
                  <c:v>6.43</c:v>
                </c:pt>
                <c:pt idx="220">
                  <c:v>6.38</c:v>
                </c:pt>
                <c:pt idx="221">
                  <c:v>6.31</c:v>
                </c:pt>
                <c:pt idx="222">
                  <c:v>6.24</c:v>
                </c:pt>
                <c:pt idx="223">
                  <c:v>6.31</c:v>
                </c:pt>
                <c:pt idx="224">
                  <c:v>6.15</c:v>
                </c:pt>
                <c:pt idx="225">
                  <c:v>6.13</c:v>
                </c:pt>
                <c:pt idx="226">
                  <c:v>6.21</c:v>
                </c:pt>
                <c:pt idx="227">
                  <c:v>6.1</c:v>
                </c:pt>
                <c:pt idx="228">
                  <c:v>6.06</c:v>
                </c:pt>
                <c:pt idx="229">
                  <c:v>6.12</c:v>
                </c:pt>
                <c:pt idx="230">
                  <c:v>6.08</c:v>
                </c:pt>
                <c:pt idx="231">
                  <c:v>5.99</c:v>
                </c:pt>
                <c:pt idx="232">
                  <c:v>5.95</c:v>
                </c:pt>
                <c:pt idx="233">
                  <c:v>5.87</c:v>
                </c:pt>
                <c:pt idx="234">
                  <c:v>5.99</c:v>
                </c:pt>
                <c:pt idx="235">
                  <c:v>5.87</c:v>
                </c:pt>
                <c:pt idx="236">
                  <c:v>5.97</c:v>
                </c:pt>
                <c:pt idx="237">
                  <c:v>5.85</c:v>
                </c:pt>
                <c:pt idx="238">
                  <c:v>5.97</c:v>
                </c:pt>
                <c:pt idx="239">
                  <c:v>6.03</c:v>
                </c:pt>
                <c:pt idx="240">
                  <c:v>6.06</c:v>
                </c:pt>
                <c:pt idx="241">
                  <c:v>6.08</c:v>
                </c:pt>
                <c:pt idx="242">
                  <c:v>6.05</c:v>
                </c:pt>
                <c:pt idx="243">
                  <c:v>5.95</c:v>
                </c:pt>
                <c:pt idx="244">
                  <c:v>6.12</c:v>
                </c:pt>
                <c:pt idx="245">
                  <c:v>6.24</c:v>
                </c:pt>
                <c:pt idx="246">
                  <c:v>6.29</c:v>
                </c:pt>
                <c:pt idx="247">
                  <c:v>6.38</c:v>
                </c:pt>
                <c:pt idx="248">
                  <c:v>6.55</c:v>
                </c:pt>
                <c:pt idx="249">
                  <c:v>6.84</c:v>
                </c:pt>
                <c:pt idx="250">
                  <c:v>7.2</c:v>
                </c:pt>
                <c:pt idx="251">
                  <c:v>7.54</c:v>
                </c:pt>
                <c:pt idx="252">
                  <c:v>8.08</c:v>
                </c:pt>
                <c:pt idx="253">
                  <c:v>8.7899999999999991</c:v>
                </c:pt>
                <c:pt idx="254">
                  <c:v>9.6999999999999993</c:v>
                </c:pt>
                <c:pt idx="255">
                  <c:v>10.48</c:v>
                </c:pt>
                <c:pt idx="256">
                  <c:v>11.56</c:v>
                </c:pt>
                <c:pt idx="257">
                  <c:v>12.66</c:v>
                </c:pt>
                <c:pt idx="258">
                  <c:v>13.93</c:v>
                </c:pt>
                <c:pt idx="259">
                  <c:v>15.17</c:v>
                </c:pt>
                <c:pt idx="260">
                  <c:v>16.43</c:v>
                </c:pt>
                <c:pt idx="261">
                  <c:v>17.91</c:v>
                </c:pt>
                <c:pt idx="262">
                  <c:v>19.29</c:v>
                </c:pt>
                <c:pt idx="263">
                  <c:v>20.73</c:v>
                </c:pt>
                <c:pt idx="264">
                  <c:v>22.42</c:v>
                </c:pt>
                <c:pt idx="265">
                  <c:v>24.08</c:v>
                </c:pt>
                <c:pt idx="266">
                  <c:v>25.75</c:v>
                </c:pt>
                <c:pt idx="267">
                  <c:v>27.5</c:v>
                </c:pt>
                <c:pt idx="268">
                  <c:v>29.32</c:v>
                </c:pt>
                <c:pt idx="269">
                  <c:v>31.14</c:v>
                </c:pt>
                <c:pt idx="270">
                  <c:v>33.08</c:v>
                </c:pt>
                <c:pt idx="271">
                  <c:v>35.03</c:v>
                </c:pt>
                <c:pt idx="272">
                  <c:v>36.950000000000003</c:v>
                </c:pt>
                <c:pt idx="273">
                  <c:v>39.14</c:v>
                </c:pt>
                <c:pt idx="274">
                  <c:v>41.12</c:v>
                </c:pt>
                <c:pt idx="275">
                  <c:v>43.21</c:v>
                </c:pt>
                <c:pt idx="276">
                  <c:v>45.2</c:v>
                </c:pt>
                <c:pt idx="277">
                  <c:v>47.13</c:v>
                </c:pt>
                <c:pt idx="278">
                  <c:v>48.97</c:v>
                </c:pt>
                <c:pt idx="279">
                  <c:v>50.9</c:v>
                </c:pt>
                <c:pt idx="280">
                  <c:v>52.75</c:v>
                </c:pt>
                <c:pt idx="281">
                  <c:v>54.43</c:v>
                </c:pt>
                <c:pt idx="282">
                  <c:v>56.21</c:v>
                </c:pt>
                <c:pt idx="283">
                  <c:v>57.65</c:v>
                </c:pt>
                <c:pt idx="284">
                  <c:v>58.94</c:v>
                </c:pt>
                <c:pt idx="285">
                  <c:v>60.52</c:v>
                </c:pt>
                <c:pt idx="286">
                  <c:v>61.74</c:v>
                </c:pt>
                <c:pt idx="287">
                  <c:v>62.84</c:v>
                </c:pt>
                <c:pt idx="288">
                  <c:v>64.02</c:v>
                </c:pt>
                <c:pt idx="289">
                  <c:v>65.02</c:v>
                </c:pt>
                <c:pt idx="290">
                  <c:v>65.7</c:v>
                </c:pt>
                <c:pt idx="291">
                  <c:v>66.680000000000007</c:v>
                </c:pt>
                <c:pt idx="292">
                  <c:v>67.430000000000007</c:v>
                </c:pt>
                <c:pt idx="293">
                  <c:v>68.11</c:v>
                </c:pt>
                <c:pt idx="294">
                  <c:v>68.56</c:v>
                </c:pt>
                <c:pt idx="295">
                  <c:v>69.34</c:v>
                </c:pt>
                <c:pt idx="296">
                  <c:v>69.510000000000005</c:v>
                </c:pt>
                <c:pt idx="297">
                  <c:v>70.06</c:v>
                </c:pt>
                <c:pt idx="298">
                  <c:v>70.31</c:v>
                </c:pt>
                <c:pt idx="299">
                  <c:v>70.64</c:v>
                </c:pt>
                <c:pt idx="300">
                  <c:v>70.97</c:v>
                </c:pt>
                <c:pt idx="301">
                  <c:v>71.12</c:v>
                </c:pt>
                <c:pt idx="302">
                  <c:v>71.540000000000006</c:v>
                </c:pt>
                <c:pt idx="303">
                  <c:v>71.400000000000006</c:v>
                </c:pt>
                <c:pt idx="304">
                  <c:v>71.63</c:v>
                </c:pt>
                <c:pt idx="305">
                  <c:v>71.75</c:v>
                </c:pt>
                <c:pt idx="306">
                  <c:v>72.010000000000005</c:v>
                </c:pt>
                <c:pt idx="307">
                  <c:v>72.11</c:v>
                </c:pt>
                <c:pt idx="308">
                  <c:v>72.17</c:v>
                </c:pt>
                <c:pt idx="309">
                  <c:v>72.239999999999995</c:v>
                </c:pt>
                <c:pt idx="310">
                  <c:v>72.42</c:v>
                </c:pt>
                <c:pt idx="311">
                  <c:v>72.31</c:v>
                </c:pt>
                <c:pt idx="312">
                  <c:v>72.37</c:v>
                </c:pt>
                <c:pt idx="313">
                  <c:v>72.73</c:v>
                </c:pt>
                <c:pt idx="314">
                  <c:v>72.849999999999994</c:v>
                </c:pt>
                <c:pt idx="315">
                  <c:v>73.06</c:v>
                </c:pt>
                <c:pt idx="316">
                  <c:v>73.02</c:v>
                </c:pt>
                <c:pt idx="317">
                  <c:v>73.209999999999994</c:v>
                </c:pt>
                <c:pt idx="318">
                  <c:v>73.23</c:v>
                </c:pt>
                <c:pt idx="319">
                  <c:v>73.34</c:v>
                </c:pt>
                <c:pt idx="320">
                  <c:v>73.489999999999995</c:v>
                </c:pt>
                <c:pt idx="321">
                  <c:v>73.55</c:v>
                </c:pt>
                <c:pt idx="322">
                  <c:v>73.67</c:v>
                </c:pt>
                <c:pt idx="323">
                  <c:v>73.75</c:v>
                </c:pt>
                <c:pt idx="324">
                  <c:v>73.66</c:v>
                </c:pt>
                <c:pt idx="325">
                  <c:v>73.760000000000005</c:v>
                </c:pt>
                <c:pt idx="326">
                  <c:v>73.92</c:v>
                </c:pt>
                <c:pt idx="327">
                  <c:v>74.08</c:v>
                </c:pt>
                <c:pt idx="328">
                  <c:v>74.069999999999993</c:v>
                </c:pt>
                <c:pt idx="329">
                  <c:v>74.239999999999995</c:v>
                </c:pt>
                <c:pt idx="330">
                  <c:v>74.48</c:v>
                </c:pt>
                <c:pt idx="331">
                  <c:v>74.37</c:v>
                </c:pt>
                <c:pt idx="332">
                  <c:v>74.36</c:v>
                </c:pt>
                <c:pt idx="333">
                  <c:v>74.59</c:v>
                </c:pt>
                <c:pt idx="334">
                  <c:v>74.47</c:v>
                </c:pt>
                <c:pt idx="335">
                  <c:v>74.73</c:v>
                </c:pt>
                <c:pt idx="336">
                  <c:v>74.790000000000006</c:v>
                </c:pt>
                <c:pt idx="337">
                  <c:v>74.930000000000007</c:v>
                </c:pt>
                <c:pt idx="338">
                  <c:v>74.84</c:v>
                </c:pt>
                <c:pt idx="339">
                  <c:v>74.87</c:v>
                </c:pt>
                <c:pt idx="340">
                  <c:v>74.88</c:v>
                </c:pt>
                <c:pt idx="341">
                  <c:v>74.83</c:v>
                </c:pt>
                <c:pt idx="342">
                  <c:v>74.87</c:v>
                </c:pt>
                <c:pt idx="343">
                  <c:v>75.36</c:v>
                </c:pt>
                <c:pt idx="344">
                  <c:v>75.23</c:v>
                </c:pt>
                <c:pt idx="345">
                  <c:v>75.17</c:v>
                </c:pt>
                <c:pt idx="346">
                  <c:v>75.540000000000006</c:v>
                </c:pt>
                <c:pt idx="347">
                  <c:v>75.430000000000007</c:v>
                </c:pt>
                <c:pt idx="348">
                  <c:v>75.5</c:v>
                </c:pt>
                <c:pt idx="349">
                  <c:v>75.58</c:v>
                </c:pt>
                <c:pt idx="350">
                  <c:v>75.45</c:v>
                </c:pt>
                <c:pt idx="351">
                  <c:v>76.03</c:v>
                </c:pt>
                <c:pt idx="352">
                  <c:v>75.84</c:v>
                </c:pt>
                <c:pt idx="353">
                  <c:v>75.760000000000005</c:v>
                </c:pt>
                <c:pt idx="354">
                  <c:v>75.739999999999995</c:v>
                </c:pt>
                <c:pt idx="355">
                  <c:v>75.92</c:v>
                </c:pt>
                <c:pt idx="356">
                  <c:v>76.08</c:v>
                </c:pt>
                <c:pt idx="357">
                  <c:v>76.09</c:v>
                </c:pt>
                <c:pt idx="358">
                  <c:v>76.25</c:v>
                </c:pt>
                <c:pt idx="359">
                  <c:v>76.11</c:v>
                </c:pt>
                <c:pt idx="360">
                  <c:v>76.31</c:v>
                </c:pt>
                <c:pt idx="361">
                  <c:v>76.180000000000007</c:v>
                </c:pt>
                <c:pt idx="362">
                  <c:v>76.38</c:v>
                </c:pt>
                <c:pt idx="363">
                  <c:v>76.010000000000005</c:v>
                </c:pt>
                <c:pt idx="364">
                  <c:v>76.39</c:v>
                </c:pt>
                <c:pt idx="365">
                  <c:v>76.06</c:v>
                </c:pt>
                <c:pt idx="366">
                  <c:v>76.62</c:v>
                </c:pt>
                <c:pt idx="367">
                  <c:v>76.61</c:v>
                </c:pt>
                <c:pt idx="368">
                  <c:v>76.599999999999994</c:v>
                </c:pt>
                <c:pt idx="369">
                  <c:v>76.81</c:v>
                </c:pt>
                <c:pt idx="370">
                  <c:v>76.55</c:v>
                </c:pt>
                <c:pt idx="371">
                  <c:v>76.540000000000006</c:v>
                </c:pt>
                <c:pt idx="372">
                  <c:v>76.75</c:v>
                </c:pt>
                <c:pt idx="373">
                  <c:v>76.55</c:v>
                </c:pt>
                <c:pt idx="374">
                  <c:v>76.63</c:v>
                </c:pt>
                <c:pt idx="375">
                  <c:v>76.599999999999994</c:v>
                </c:pt>
                <c:pt idx="376">
                  <c:v>76.83</c:v>
                </c:pt>
                <c:pt idx="377">
                  <c:v>76.92</c:v>
                </c:pt>
                <c:pt idx="378">
                  <c:v>76.83</c:v>
                </c:pt>
                <c:pt idx="379">
                  <c:v>76.86</c:v>
                </c:pt>
                <c:pt idx="380">
                  <c:v>76.62</c:v>
                </c:pt>
                <c:pt idx="381">
                  <c:v>76.95</c:v>
                </c:pt>
                <c:pt idx="382">
                  <c:v>76.819999999999993</c:v>
                </c:pt>
                <c:pt idx="383">
                  <c:v>76.849999999999994</c:v>
                </c:pt>
                <c:pt idx="384">
                  <c:v>77.05</c:v>
                </c:pt>
                <c:pt idx="385">
                  <c:v>76.930000000000007</c:v>
                </c:pt>
                <c:pt idx="386">
                  <c:v>77.17</c:v>
                </c:pt>
                <c:pt idx="387">
                  <c:v>77</c:v>
                </c:pt>
                <c:pt idx="388">
                  <c:v>76.63</c:v>
                </c:pt>
                <c:pt idx="389">
                  <c:v>76.75</c:v>
                </c:pt>
                <c:pt idx="390">
                  <c:v>76.98</c:v>
                </c:pt>
                <c:pt idx="391">
                  <c:v>76.58</c:v>
                </c:pt>
                <c:pt idx="392">
                  <c:v>77.08</c:v>
                </c:pt>
                <c:pt idx="393">
                  <c:v>77.06</c:v>
                </c:pt>
                <c:pt idx="394">
                  <c:v>77.040000000000006</c:v>
                </c:pt>
                <c:pt idx="395">
                  <c:v>77.22</c:v>
                </c:pt>
                <c:pt idx="396">
                  <c:v>76.77</c:v>
                </c:pt>
                <c:pt idx="397">
                  <c:v>76.44</c:v>
                </c:pt>
                <c:pt idx="398">
                  <c:v>76.34</c:v>
                </c:pt>
                <c:pt idx="399">
                  <c:v>76.760000000000005</c:v>
                </c:pt>
                <c:pt idx="400">
                  <c:v>76.69</c:v>
                </c:pt>
                <c:pt idx="401">
                  <c:v>76.34</c:v>
                </c:pt>
                <c:pt idx="402">
                  <c:v>76.22</c:v>
                </c:pt>
                <c:pt idx="403">
                  <c:v>76.069999999999993</c:v>
                </c:pt>
                <c:pt idx="404">
                  <c:v>75.84</c:v>
                </c:pt>
                <c:pt idx="405">
                  <c:v>76.42</c:v>
                </c:pt>
                <c:pt idx="406">
                  <c:v>76.17</c:v>
                </c:pt>
                <c:pt idx="407">
                  <c:v>75.48</c:v>
                </c:pt>
                <c:pt idx="408">
                  <c:v>75.37</c:v>
                </c:pt>
                <c:pt idx="409">
                  <c:v>75.16</c:v>
                </c:pt>
                <c:pt idx="410">
                  <c:v>75.2</c:v>
                </c:pt>
                <c:pt idx="411">
                  <c:v>75.099999999999994</c:v>
                </c:pt>
                <c:pt idx="412">
                  <c:v>75.58</c:v>
                </c:pt>
                <c:pt idx="413">
                  <c:v>74.400000000000006</c:v>
                </c:pt>
                <c:pt idx="414">
                  <c:v>74.349999999999994</c:v>
                </c:pt>
                <c:pt idx="415">
                  <c:v>74.33</c:v>
                </c:pt>
                <c:pt idx="416">
                  <c:v>73.58</c:v>
                </c:pt>
                <c:pt idx="417">
                  <c:v>73.430000000000007</c:v>
                </c:pt>
                <c:pt idx="418">
                  <c:v>73.260000000000005</c:v>
                </c:pt>
                <c:pt idx="419">
                  <c:v>73.27</c:v>
                </c:pt>
                <c:pt idx="420">
                  <c:v>72.62</c:v>
                </c:pt>
                <c:pt idx="421">
                  <c:v>72.91</c:v>
                </c:pt>
                <c:pt idx="422">
                  <c:v>71.739999999999995</c:v>
                </c:pt>
                <c:pt idx="423">
                  <c:v>72.55</c:v>
                </c:pt>
                <c:pt idx="424">
                  <c:v>71.38</c:v>
                </c:pt>
                <c:pt idx="425">
                  <c:v>71.67</c:v>
                </c:pt>
                <c:pt idx="426">
                  <c:v>71.11</c:v>
                </c:pt>
                <c:pt idx="427">
                  <c:v>70.62</c:v>
                </c:pt>
                <c:pt idx="428">
                  <c:v>71.56</c:v>
                </c:pt>
                <c:pt idx="429">
                  <c:v>71.36</c:v>
                </c:pt>
                <c:pt idx="430">
                  <c:v>71.58</c:v>
                </c:pt>
                <c:pt idx="431">
                  <c:v>71.349999999999994</c:v>
                </c:pt>
                <c:pt idx="432">
                  <c:v>71.55</c:v>
                </c:pt>
                <c:pt idx="433">
                  <c:v>70.95</c:v>
                </c:pt>
                <c:pt idx="434">
                  <c:v>70.27</c:v>
                </c:pt>
                <c:pt idx="435">
                  <c:v>70.47</c:v>
                </c:pt>
                <c:pt idx="436">
                  <c:v>71.599999999999994</c:v>
                </c:pt>
                <c:pt idx="437">
                  <c:v>71.959999999999994</c:v>
                </c:pt>
                <c:pt idx="438">
                  <c:v>70.7</c:v>
                </c:pt>
                <c:pt idx="439">
                  <c:v>70.73</c:v>
                </c:pt>
                <c:pt idx="440">
                  <c:v>70.319999999999993</c:v>
                </c:pt>
                <c:pt idx="441">
                  <c:v>71.3</c:v>
                </c:pt>
                <c:pt idx="442">
                  <c:v>71.06</c:v>
                </c:pt>
                <c:pt idx="443">
                  <c:v>69.7</c:v>
                </c:pt>
                <c:pt idx="444">
                  <c:v>69.16</c:v>
                </c:pt>
                <c:pt idx="445">
                  <c:v>69.349999999999994</c:v>
                </c:pt>
                <c:pt idx="446">
                  <c:v>69.81</c:v>
                </c:pt>
                <c:pt idx="447">
                  <c:v>71.180000000000007</c:v>
                </c:pt>
                <c:pt idx="448">
                  <c:v>70.400000000000006</c:v>
                </c:pt>
                <c:pt idx="449">
                  <c:v>71.040000000000006</c:v>
                </c:pt>
                <c:pt idx="450">
                  <c:v>73.22</c:v>
                </c:pt>
                <c:pt idx="451">
                  <c:v>73.39</c:v>
                </c:pt>
                <c:pt idx="452">
                  <c:v>75.41</c:v>
                </c:pt>
                <c:pt idx="453">
                  <c:v>75.88</c:v>
                </c:pt>
                <c:pt idx="454">
                  <c:v>75.680000000000007</c:v>
                </c:pt>
                <c:pt idx="455">
                  <c:v>73.099999999999994</c:v>
                </c:pt>
                <c:pt idx="456">
                  <c:v>69.67</c:v>
                </c:pt>
                <c:pt idx="457">
                  <c:v>65.77</c:v>
                </c:pt>
                <c:pt idx="458">
                  <c:v>66.56</c:v>
                </c:pt>
                <c:pt idx="459">
                  <c:v>64.28</c:v>
                </c:pt>
                <c:pt idx="460">
                  <c:v>63.14</c:v>
                </c:pt>
                <c:pt idx="461">
                  <c:v>63.16</c:v>
                </c:pt>
                <c:pt idx="462">
                  <c:v>62.99</c:v>
                </c:pt>
                <c:pt idx="463">
                  <c:v>62.76</c:v>
                </c:pt>
                <c:pt idx="464">
                  <c:v>62.6</c:v>
                </c:pt>
                <c:pt idx="465">
                  <c:v>62.34</c:v>
                </c:pt>
                <c:pt idx="466">
                  <c:v>61.36</c:v>
                </c:pt>
                <c:pt idx="467">
                  <c:v>59.76</c:v>
                </c:pt>
                <c:pt idx="468">
                  <c:v>57</c:v>
                </c:pt>
                <c:pt idx="469">
                  <c:v>53.65</c:v>
                </c:pt>
                <c:pt idx="470">
                  <c:v>49.98</c:v>
                </c:pt>
                <c:pt idx="471">
                  <c:v>45.96</c:v>
                </c:pt>
                <c:pt idx="472">
                  <c:v>40.340000000000003</c:v>
                </c:pt>
                <c:pt idx="473">
                  <c:v>33.270000000000003</c:v>
                </c:pt>
                <c:pt idx="474">
                  <c:v>27.95</c:v>
                </c:pt>
                <c:pt idx="475">
                  <c:v>22.28</c:v>
                </c:pt>
                <c:pt idx="476">
                  <c:v>19.350000000000001</c:v>
                </c:pt>
                <c:pt idx="477">
                  <c:v>18.170000000000002</c:v>
                </c:pt>
                <c:pt idx="478">
                  <c:v>17.54</c:v>
                </c:pt>
                <c:pt idx="479">
                  <c:v>17.68</c:v>
                </c:pt>
                <c:pt idx="480">
                  <c:v>18.8</c:v>
                </c:pt>
                <c:pt idx="481">
                  <c:v>20.22</c:v>
                </c:pt>
                <c:pt idx="482">
                  <c:v>21.78</c:v>
                </c:pt>
                <c:pt idx="483">
                  <c:v>23.48</c:v>
                </c:pt>
                <c:pt idx="484">
                  <c:v>25.35</c:v>
                </c:pt>
                <c:pt idx="485">
                  <c:v>27.04</c:v>
                </c:pt>
                <c:pt idx="486">
                  <c:v>28.62</c:v>
                </c:pt>
                <c:pt idx="487">
                  <c:v>29.31</c:v>
                </c:pt>
                <c:pt idx="488">
                  <c:v>30.4</c:v>
                </c:pt>
                <c:pt idx="489">
                  <c:v>31.25</c:v>
                </c:pt>
                <c:pt idx="490">
                  <c:v>34.6</c:v>
                </c:pt>
                <c:pt idx="491">
                  <c:v>34.619999999999997</c:v>
                </c:pt>
                <c:pt idx="492">
                  <c:v>34.840000000000003</c:v>
                </c:pt>
                <c:pt idx="493">
                  <c:v>34.74</c:v>
                </c:pt>
                <c:pt idx="494">
                  <c:v>34.11</c:v>
                </c:pt>
                <c:pt idx="495">
                  <c:v>33.35</c:v>
                </c:pt>
                <c:pt idx="496">
                  <c:v>32.81</c:v>
                </c:pt>
                <c:pt idx="497">
                  <c:v>32.11</c:v>
                </c:pt>
                <c:pt idx="498">
                  <c:v>31.47</c:v>
                </c:pt>
                <c:pt idx="499">
                  <c:v>31.03</c:v>
                </c:pt>
                <c:pt idx="500">
                  <c:v>30.27</c:v>
                </c:pt>
                <c:pt idx="501">
                  <c:v>29.43</c:v>
                </c:pt>
                <c:pt idx="502">
                  <c:v>28.99</c:v>
                </c:pt>
                <c:pt idx="503">
                  <c:v>28.84</c:v>
                </c:pt>
                <c:pt idx="504">
                  <c:v>28.45</c:v>
                </c:pt>
                <c:pt idx="505">
                  <c:v>28.02</c:v>
                </c:pt>
                <c:pt idx="506">
                  <c:v>29.6</c:v>
                </c:pt>
                <c:pt idx="507">
                  <c:v>28.14</c:v>
                </c:pt>
                <c:pt idx="508">
                  <c:v>25.83</c:v>
                </c:pt>
                <c:pt idx="509">
                  <c:v>22.05</c:v>
                </c:pt>
                <c:pt idx="510">
                  <c:v>17.399999999999999</c:v>
                </c:pt>
                <c:pt idx="511">
                  <c:v>13.84</c:v>
                </c:pt>
                <c:pt idx="512">
                  <c:v>12.22</c:v>
                </c:pt>
                <c:pt idx="513">
                  <c:v>11.19</c:v>
                </c:pt>
                <c:pt idx="514">
                  <c:v>11.11</c:v>
                </c:pt>
                <c:pt idx="515">
                  <c:v>10.74</c:v>
                </c:pt>
                <c:pt idx="516">
                  <c:v>11.52</c:v>
                </c:pt>
                <c:pt idx="517">
                  <c:v>11.23</c:v>
                </c:pt>
                <c:pt idx="518">
                  <c:v>11.66</c:v>
                </c:pt>
                <c:pt idx="519">
                  <c:v>11.82</c:v>
                </c:pt>
                <c:pt idx="520">
                  <c:v>12.46</c:v>
                </c:pt>
                <c:pt idx="521">
                  <c:v>13.13</c:v>
                </c:pt>
                <c:pt idx="522">
                  <c:v>14.34</c:v>
                </c:pt>
                <c:pt idx="523">
                  <c:v>14.95</c:v>
                </c:pt>
                <c:pt idx="524">
                  <c:v>13.67</c:v>
                </c:pt>
                <c:pt idx="525">
                  <c:v>15.31</c:v>
                </c:pt>
                <c:pt idx="526">
                  <c:v>15.39</c:v>
                </c:pt>
                <c:pt idx="527">
                  <c:v>15.41</c:v>
                </c:pt>
                <c:pt idx="528">
                  <c:v>16.03</c:v>
                </c:pt>
                <c:pt idx="529">
                  <c:v>16.100000000000001</c:v>
                </c:pt>
                <c:pt idx="530">
                  <c:v>17.05</c:v>
                </c:pt>
                <c:pt idx="531">
                  <c:v>16.649999999999999</c:v>
                </c:pt>
                <c:pt idx="532">
                  <c:v>16.920000000000002</c:v>
                </c:pt>
                <c:pt idx="533">
                  <c:v>16.73</c:v>
                </c:pt>
                <c:pt idx="534">
                  <c:v>18.04</c:v>
                </c:pt>
                <c:pt idx="535">
                  <c:v>17.440000000000001</c:v>
                </c:pt>
                <c:pt idx="536">
                  <c:v>17.440000000000001</c:v>
                </c:pt>
                <c:pt idx="537">
                  <c:v>17.29</c:v>
                </c:pt>
                <c:pt idx="538">
                  <c:v>19.46</c:v>
                </c:pt>
                <c:pt idx="539">
                  <c:v>17.88</c:v>
                </c:pt>
                <c:pt idx="540">
                  <c:v>18.07</c:v>
                </c:pt>
                <c:pt idx="541">
                  <c:v>16.829999999999998</c:v>
                </c:pt>
                <c:pt idx="542">
                  <c:v>16.239999999999998</c:v>
                </c:pt>
                <c:pt idx="543">
                  <c:v>15.42</c:v>
                </c:pt>
                <c:pt idx="544">
                  <c:v>15.97</c:v>
                </c:pt>
                <c:pt idx="545">
                  <c:v>15.33</c:v>
                </c:pt>
                <c:pt idx="546">
                  <c:v>15.6</c:v>
                </c:pt>
                <c:pt idx="547">
                  <c:v>14.28</c:v>
                </c:pt>
                <c:pt idx="548">
                  <c:v>14.48</c:v>
                </c:pt>
                <c:pt idx="549">
                  <c:v>13.44</c:v>
                </c:pt>
                <c:pt idx="550">
                  <c:v>12.95</c:v>
                </c:pt>
                <c:pt idx="551">
                  <c:v>13.32</c:v>
                </c:pt>
                <c:pt idx="552">
                  <c:v>14.13</c:v>
                </c:pt>
                <c:pt idx="553">
                  <c:v>10.66</c:v>
                </c:pt>
                <c:pt idx="554">
                  <c:v>12.99</c:v>
                </c:pt>
                <c:pt idx="555">
                  <c:v>10.76</c:v>
                </c:pt>
                <c:pt idx="556">
                  <c:v>13.94</c:v>
                </c:pt>
                <c:pt idx="557">
                  <c:v>11.77</c:v>
                </c:pt>
                <c:pt idx="558">
                  <c:v>10.85</c:v>
                </c:pt>
                <c:pt idx="559">
                  <c:v>9.9700000000000006</c:v>
                </c:pt>
                <c:pt idx="560">
                  <c:v>10.85</c:v>
                </c:pt>
                <c:pt idx="561">
                  <c:v>10.71</c:v>
                </c:pt>
                <c:pt idx="562">
                  <c:v>10.6</c:v>
                </c:pt>
                <c:pt idx="563">
                  <c:v>10.75</c:v>
                </c:pt>
                <c:pt idx="564">
                  <c:v>12.96</c:v>
                </c:pt>
                <c:pt idx="565">
                  <c:v>10.28</c:v>
                </c:pt>
                <c:pt idx="566">
                  <c:v>13.96</c:v>
                </c:pt>
                <c:pt idx="567">
                  <c:v>17</c:v>
                </c:pt>
                <c:pt idx="568">
                  <c:v>16.91</c:v>
                </c:pt>
              </c:numCache>
            </c:numRef>
          </c:yVal>
          <c:smooth val="1"/>
        </c:ser>
        <c:ser>
          <c:idx val="23"/>
          <c:order val="23"/>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(1)'!$Y$4:$Y$572</c:f>
              <c:numCache>
                <c:formatCode>General</c:formatCode>
                <c:ptCount val="569"/>
                <c:pt idx="0">
                  <c:v>39</c:v>
                </c:pt>
                <c:pt idx="1">
                  <c:v>43</c:v>
                </c:pt>
                <c:pt idx="2">
                  <c:v>39</c:v>
                </c:pt>
                <c:pt idx="3">
                  <c:v>47</c:v>
                </c:pt>
                <c:pt idx="4">
                  <c:v>36.67</c:v>
                </c:pt>
                <c:pt idx="5">
                  <c:v>33.67</c:v>
                </c:pt>
                <c:pt idx="6">
                  <c:v>14.33</c:v>
                </c:pt>
                <c:pt idx="7">
                  <c:v>27.29</c:v>
                </c:pt>
                <c:pt idx="8">
                  <c:v>39.1</c:v>
                </c:pt>
                <c:pt idx="9">
                  <c:v>52</c:v>
                </c:pt>
                <c:pt idx="10">
                  <c:v>38.69</c:v>
                </c:pt>
                <c:pt idx="11">
                  <c:v>49.5</c:v>
                </c:pt>
                <c:pt idx="12">
                  <c:v>33.32</c:v>
                </c:pt>
                <c:pt idx="13">
                  <c:v>34.57</c:v>
                </c:pt>
                <c:pt idx="14">
                  <c:v>40.46</c:v>
                </c:pt>
                <c:pt idx="15">
                  <c:v>40.89</c:v>
                </c:pt>
                <c:pt idx="16">
                  <c:v>42.55</c:v>
                </c:pt>
                <c:pt idx="17">
                  <c:v>38.44</c:v>
                </c:pt>
                <c:pt idx="18">
                  <c:v>43.59</c:v>
                </c:pt>
                <c:pt idx="19">
                  <c:v>43.99</c:v>
                </c:pt>
                <c:pt idx="20">
                  <c:v>12.55</c:v>
                </c:pt>
                <c:pt idx="21">
                  <c:v>48.57</c:v>
                </c:pt>
                <c:pt idx="22">
                  <c:v>34.39</c:v>
                </c:pt>
                <c:pt idx="23">
                  <c:v>39.51</c:v>
                </c:pt>
                <c:pt idx="24">
                  <c:v>33.020000000000003</c:v>
                </c:pt>
                <c:pt idx="25">
                  <c:v>36.17</c:v>
                </c:pt>
                <c:pt idx="26">
                  <c:v>35.68</c:v>
                </c:pt>
                <c:pt idx="27">
                  <c:v>26.66</c:v>
                </c:pt>
                <c:pt idx="28">
                  <c:v>39.89</c:v>
                </c:pt>
                <c:pt idx="29">
                  <c:v>43.06</c:v>
                </c:pt>
                <c:pt idx="30">
                  <c:v>39.5</c:v>
                </c:pt>
                <c:pt idx="31">
                  <c:v>36.159999999999997</c:v>
                </c:pt>
                <c:pt idx="32">
                  <c:v>25.02</c:v>
                </c:pt>
                <c:pt idx="33">
                  <c:v>22.18</c:v>
                </c:pt>
                <c:pt idx="34">
                  <c:v>35.07</c:v>
                </c:pt>
                <c:pt idx="35">
                  <c:v>26.71</c:v>
                </c:pt>
                <c:pt idx="36">
                  <c:v>31.81</c:v>
                </c:pt>
                <c:pt idx="37">
                  <c:v>38.51</c:v>
                </c:pt>
                <c:pt idx="38">
                  <c:v>30.07</c:v>
                </c:pt>
                <c:pt idx="39">
                  <c:v>18.12</c:v>
                </c:pt>
                <c:pt idx="40">
                  <c:v>21.82</c:v>
                </c:pt>
                <c:pt idx="41">
                  <c:v>16.07</c:v>
                </c:pt>
                <c:pt idx="42">
                  <c:v>26.5</c:v>
                </c:pt>
                <c:pt idx="43">
                  <c:v>21.15</c:v>
                </c:pt>
                <c:pt idx="44">
                  <c:v>22.14</c:v>
                </c:pt>
                <c:pt idx="45">
                  <c:v>19.29</c:v>
                </c:pt>
                <c:pt idx="46">
                  <c:v>17.86</c:v>
                </c:pt>
                <c:pt idx="47">
                  <c:v>23.51</c:v>
                </c:pt>
                <c:pt idx="48">
                  <c:v>12.46</c:v>
                </c:pt>
                <c:pt idx="49">
                  <c:v>21.49</c:v>
                </c:pt>
                <c:pt idx="50">
                  <c:v>17.239999999999998</c:v>
                </c:pt>
                <c:pt idx="51">
                  <c:v>18.72</c:v>
                </c:pt>
                <c:pt idx="52">
                  <c:v>16.41</c:v>
                </c:pt>
                <c:pt idx="53">
                  <c:v>12.93</c:v>
                </c:pt>
                <c:pt idx="54">
                  <c:v>13.1</c:v>
                </c:pt>
                <c:pt idx="55">
                  <c:v>11.7</c:v>
                </c:pt>
                <c:pt idx="56">
                  <c:v>12.92</c:v>
                </c:pt>
                <c:pt idx="57">
                  <c:v>13.67</c:v>
                </c:pt>
                <c:pt idx="58">
                  <c:v>12.83</c:v>
                </c:pt>
                <c:pt idx="59">
                  <c:v>10.14</c:v>
                </c:pt>
                <c:pt idx="60">
                  <c:v>11.85</c:v>
                </c:pt>
                <c:pt idx="61">
                  <c:v>8.64</c:v>
                </c:pt>
                <c:pt idx="62">
                  <c:v>9.1300000000000008</c:v>
                </c:pt>
                <c:pt idx="63">
                  <c:v>9.06</c:v>
                </c:pt>
                <c:pt idx="64">
                  <c:v>9.0299999999999994</c:v>
                </c:pt>
                <c:pt idx="65">
                  <c:v>12.15</c:v>
                </c:pt>
                <c:pt idx="66">
                  <c:v>10.62</c:v>
                </c:pt>
                <c:pt idx="67">
                  <c:v>7.64</c:v>
                </c:pt>
                <c:pt idx="68">
                  <c:v>9.92</c:v>
                </c:pt>
                <c:pt idx="69">
                  <c:v>9.19</c:v>
                </c:pt>
                <c:pt idx="70">
                  <c:v>10.41</c:v>
                </c:pt>
                <c:pt idx="71">
                  <c:v>8.7100000000000009</c:v>
                </c:pt>
                <c:pt idx="72">
                  <c:v>8.4600000000000009</c:v>
                </c:pt>
                <c:pt idx="73">
                  <c:v>8.89</c:v>
                </c:pt>
                <c:pt idx="74">
                  <c:v>8.17</c:v>
                </c:pt>
                <c:pt idx="75">
                  <c:v>6.38</c:v>
                </c:pt>
                <c:pt idx="76">
                  <c:v>8.7100000000000009</c:v>
                </c:pt>
                <c:pt idx="77">
                  <c:v>7.49</c:v>
                </c:pt>
                <c:pt idx="78">
                  <c:v>7.94</c:v>
                </c:pt>
                <c:pt idx="79">
                  <c:v>6.74</c:v>
                </c:pt>
                <c:pt idx="80">
                  <c:v>7.94</c:v>
                </c:pt>
                <c:pt idx="81">
                  <c:v>7.58</c:v>
                </c:pt>
                <c:pt idx="82">
                  <c:v>6.72</c:v>
                </c:pt>
                <c:pt idx="83">
                  <c:v>5.41</c:v>
                </c:pt>
                <c:pt idx="84">
                  <c:v>7.57</c:v>
                </c:pt>
                <c:pt idx="85">
                  <c:v>7.82</c:v>
                </c:pt>
                <c:pt idx="86">
                  <c:v>7.08</c:v>
                </c:pt>
                <c:pt idx="87">
                  <c:v>5.87</c:v>
                </c:pt>
                <c:pt idx="88">
                  <c:v>5.93</c:v>
                </c:pt>
                <c:pt idx="89">
                  <c:v>6.42</c:v>
                </c:pt>
                <c:pt idx="90">
                  <c:v>7.41</c:v>
                </c:pt>
                <c:pt idx="91">
                  <c:v>6.71</c:v>
                </c:pt>
                <c:pt idx="92">
                  <c:v>7.06</c:v>
                </c:pt>
                <c:pt idx="93">
                  <c:v>6.9</c:v>
                </c:pt>
                <c:pt idx="94">
                  <c:v>6.68</c:v>
                </c:pt>
                <c:pt idx="95">
                  <c:v>6.56</c:v>
                </c:pt>
                <c:pt idx="96">
                  <c:v>6.46</c:v>
                </c:pt>
                <c:pt idx="97">
                  <c:v>6.25</c:v>
                </c:pt>
                <c:pt idx="98">
                  <c:v>6.09</c:v>
                </c:pt>
                <c:pt idx="99">
                  <c:v>6.17</c:v>
                </c:pt>
                <c:pt idx="100">
                  <c:v>6.77</c:v>
                </c:pt>
                <c:pt idx="101">
                  <c:v>6.02</c:v>
                </c:pt>
                <c:pt idx="102">
                  <c:v>6.31</c:v>
                </c:pt>
                <c:pt idx="103">
                  <c:v>6.82</c:v>
                </c:pt>
                <c:pt idx="104">
                  <c:v>5.84</c:v>
                </c:pt>
                <c:pt idx="105">
                  <c:v>6.55</c:v>
                </c:pt>
                <c:pt idx="106">
                  <c:v>5.48</c:v>
                </c:pt>
                <c:pt idx="107">
                  <c:v>6.08</c:v>
                </c:pt>
                <c:pt idx="108">
                  <c:v>5.46</c:v>
                </c:pt>
                <c:pt idx="109">
                  <c:v>5.55</c:v>
                </c:pt>
                <c:pt idx="110">
                  <c:v>5.46</c:v>
                </c:pt>
                <c:pt idx="111">
                  <c:v>6.2</c:v>
                </c:pt>
                <c:pt idx="112">
                  <c:v>5.95</c:v>
                </c:pt>
                <c:pt idx="113">
                  <c:v>5.63</c:v>
                </c:pt>
                <c:pt idx="114">
                  <c:v>5.29</c:v>
                </c:pt>
                <c:pt idx="115">
                  <c:v>6.05</c:v>
                </c:pt>
                <c:pt idx="116">
                  <c:v>5.82</c:v>
                </c:pt>
                <c:pt idx="117">
                  <c:v>6.01</c:v>
                </c:pt>
                <c:pt idx="118">
                  <c:v>6.02</c:v>
                </c:pt>
                <c:pt idx="119">
                  <c:v>5.74</c:v>
                </c:pt>
                <c:pt idx="120">
                  <c:v>5.76</c:v>
                </c:pt>
                <c:pt idx="121">
                  <c:v>5.73</c:v>
                </c:pt>
                <c:pt idx="122">
                  <c:v>5.44</c:v>
                </c:pt>
                <c:pt idx="123">
                  <c:v>5.89</c:v>
                </c:pt>
                <c:pt idx="124">
                  <c:v>5.75</c:v>
                </c:pt>
                <c:pt idx="125">
                  <c:v>6.15</c:v>
                </c:pt>
                <c:pt idx="126">
                  <c:v>5.76</c:v>
                </c:pt>
                <c:pt idx="127">
                  <c:v>5.91</c:v>
                </c:pt>
                <c:pt idx="128">
                  <c:v>6.44</c:v>
                </c:pt>
                <c:pt idx="129">
                  <c:v>6.32</c:v>
                </c:pt>
                <c:pt idx="130">
                  <c:v>7.03</c:v>
                </c:pt>
                <c:pt idx="131">
                  <c:v>7.39</c:v>
                </c:pt>
                <c:pt idx="132">
                  <c:v>6.94</c:v>
                </c:pt>
                <c:pt idx="133">
                  <c:v>7.31</c:v>
                </c:pt>
                <c:pt idx="134">
                  <c:v>7.41</c:v>
                </c:pt>
                <c:pt idx="135">
                  <c:v>7.94</c:v>
                </c:pt>
                <c:pt idx="136">
                  <c:v>8.3699999999999992</c:v>
                </c:pt>
                <c:pt idx="137">
                  <c:v>9.08</c:v>
                </c:pt>
                <c:pt idx="138">
                  <c:v>9.6300000000000008</c:v>
                </c:pt>
                <c:pt idx="139">
                  <c:v>9.75</c:v>
                </c:pt>
                <c:pt idx="140">
                  <c:v>10.32</c:v>
                </c:pt>
                <c:pt idx="141">
                  <c:v>10.46</c:v>
                </c:pt>
                <c:pt idx="142">
                  <c:v>11.13</c:v>
                </c:pt>
                <c:pt idx="143">
                  <c:v>11.55</c:v>
                </c:pt>
                <c:pt idx="144">
                  <c:v>11.95</c:v>
                </c:pt>
                <c:pt idx="145">
                  <c:v>12.26</c:v>
                </c:pt>
                <c:pt idx="146">
                  <c:v>12.37</c:v>
                </c:pt>
                <c:pt idx="147">
                  <c:v>12.46</c:v>
                </c:pt>
                <c:pt idx="148">
                  <c:v>12.77</c:v>
                </c:pt>
                <c:pt idx="149">
                  <c:v>12.85</c:v>
                </c:pt>
                <c:pt idx="150">
                  <c:v>13.19</c:v>
                </c:pt>
                <c:pt idx="151">
                  <c:v>13.33</c:v>
                </c:pt>
                <c:pt idx="152">
                  <c:v>13.13</c:v>
                </c:pt>
                <c:pt idx="153">
                  <c:v>13.13</c:v>
                </c:pt>
                <c:pt idx="154">
                  <c:v>13.36</c:v>
                </c:pt>
                <c:pt idx="155">
                  <c:v>13.32</c:v>
                </c:pt>
                <c:pt idx="156">
                  <c:v>13.29</c:v>
                </c:pt>
                <c:pt idx="157">
                  <c:v>13.55</c:v>
                </c:pt>
                <c:pt idx="158">
                  <c:v>13.72</c:v>
                </c:pt>
                <c:pt idx="159">
                  <c:v>13.55</c:v>
                </c:pt>
                <c:pt idx="160">
                  <c:v>13.37</c:v>
                </c:pt>
                <c:pt idx="161">
                  <c:v>13.36</c:v>
                </c:pt>
                <c:pt idx="162">
                  <c:v>13.1</c:v>
                </c:pt>
                <c:pt idx="163">
                  <c:v>13.33</c:v>
                </c:pt>
                <c:pt idx="164">
                  <c:v>13.32</c:v>
                </c:pt>
                <c:pt idx="165">
                  <c:v>13.05</c:v>
                </c:pt>
                <c:pt idx="166">
                  <c:v>12.61</c:v>
                </c:pt>
                <c:pt idx="167">
                  <c:v>12.48</c:v>
                </c:pt>
                <c:pt idx="168">
                  <c:v>12.23</c:v>
                </c:pt>
                <c:pt idx="169">
                  <c:v>11.96</c:v>
                </c:pt>
                <c:pt idx="170">
                  <c:v>11.82</c:v>
                </c:pt>
                <c:pt idx="171">
                  <c:v>11.56</c:v>
                </c:pt>
                <c:pt idx="172">
                  <c:v>11.39</c:v>
                </c:pt>
                <c:pt idx="173">
                  <c:v>11.08</c:v>
                </c:pt>
                <c:pt idx="174">
                  <c:v>10.69</c:v>
                </c:pt>
                <c:pt idx="175">
                  <c:v>10.43</c:v>
                </c:pt>
                <c:pt idx="176">
                  <c:v>10.16</c:v>
                </c:pt>
                <c:pt idx="177">
                  <c:v>10.210000000000001</c:v>
                </c:pt>
                <c:pt idx="178">
                  <c:v>9.9600000000000009</c:v>
                </c:pt>
                <c:pt idx="179">
                  <c:v>9.68</c:v>
                </c:pt>
                <c:pt idx="180">
                  <c:v>9.6</c:v>
                </c:pt>
                <c:pt idx="181">
                  <c:v>9.43</c:v>
                </c:pt>
                <c:pt idx="182">
                  <c:v>9.23</c:v>
                </c:pt>
                <c:pt idx="183">
                  <c:v>9.1199999999999992</c:v>
                </c:pt>
                <c:pt idx="184">
                  <c:v>9.07</c:v>
                </c:pt>
                <c:pt idx="185">
                  <c:v>9.1199999999999992</c:v>
                </c:pt>
                <c:pt idx="186">
                  <c:v>8.7799999999999994</c:v>
                </c:pt>
                <c:pt idx="187">
                  <c:v>8.7100000000000009</c:v>
                </c:pt>
                <c:pt idx="188">
                  <c:v>8.64</c:v>
                </c:pt>
                <c:pt idx="189">
                  <c:v>8.56</c:v>
                </c:pt>
                <c:pt idx="190">
                  <c:v>8.61</c:v>
                </c:pt>
                <c:pt idx="191">
                  <c:v>8.6</c:v>
                </c:pt>
                <c:pt idx="192">
                  <c:v>8.6199999999999992</c:v>
                </c:pt>
                <c:pt idx="193">
                  <c:v>8.59</c:v>
                </c:pt>
                <c:pt idx="194">
                  <c:v>8.36</c:v>
                </c:pt>
                <c:pt idx="195">
                  <c:v>8.2799999999999994</c:v>
                </c:pt>
                <c:pt idx="196">
                  <c:v>8.16</c:v>
                </c:pt>
                <c:pt idx="197">
                  <c:v>8.17</c:v>
                </c:pt>
                <c:pt idx="198">
                  <c:v>8</c:v>
                </c:pt>
                <c:pt idx="199">
                  <c:v>7.99</c:v>
                </c:pt>
                <c:pt idx="200">
                  <c:v>7.85</c:v>
                </c:pt>
                <c:pt idx="201">
                  <c:v>7.6</c:v>
                </c:pt>
                <c:pt idx="202">
                  <c:v>7.58</c:v>
                </c:pt>
                <c:pt idx="203">
                  <c:v>7.41</c:v>
                </c:pt>
                <c:pt idx="204">
                  <c:v>7.42</c:v>
                </c:pt>
                <c:pt idx="205">
                  <c:v>7.48</c:v>
                </c:pt>
                <c:pt idx="206">
                  <c:v>7.3</c:v>
                </c:pt>
                <c:pt idx="207">
                  <c:v>7.23</c:v>
                </c:pt>
                <c:pt idx="208">
                  <c:v>7.2</c:v>
                </c:pt>
                <c:pt idx="209">
                  <c:v>7.21</c:v>
                </c:pt>
                <c:pt idx="210">
                  <c:v>7.04</c:v>
                </c:pt>
                <c:pt idx="211">
                  <c:v>7.03</c:v>
                </c:pt>
                <c:pt idx="212">
                  <c:v>7.19</c:v>
                </c:pt>
                <c:pt idx="213">
                  <c:v>7.12</c:v>
                </c:pt>
                <c:pt idx="214">
                  <c:v>7.1</c:v>
                </c:pt>
                <c:pt idx="215">
                  <c:v>6.86</c:v>
                </c:pt>
                <c:pt idx="216">
                  <c:v>6.87</c:v>
                </c:pt>
                <c:pt idx="217">
                  <c:v>6.86</c:v>
                </c:pt>
                <c:pt idx="218">
                  <c:v>6.65</c:v>
                </c:pt>
                <c:pt idx="219">
                  <c:v>6.61</c:v>
                </c:pt>
                <c:pt idx="220">
                  <c:v>6.33</c:v>
                </c:pt>
                <c:pt idx="221">
                  <c:v>6.32</c:v>
                </c:pt>
                <c:pt idx="222">
                  <c:v>6</c:v>
                </c:pt>
                <c:pt idx="223">
                  <c:v>6.03</c:v>
                </c:pt>
                <c:pt idx="224">
                  <c:v>5.84</c:v>
                </c:pt>
                <c:pt idx="225">
                  <c:v>5.99</c:v>
                </c:pt>
                <c:pt idx="226">
                  <c:v>5.82</c:v>
                </c:pt>
                <c:pt idx="227">
                  <c:v>5.79</c:v>
                </c:pt>
                <c:pt idx="228">
                  <c:v>5.75</c:v>
                </c:pt>
                <c:pt idx="229">
                  <c:v>5.6</c:v>
                </c:pt>
                <c:pt idx="230">
                  <c:v>5.66</c:v>
                </c:pt>
                <c:pt idx="231">
                  <c:v>5.54</c:v>
                </c:pt>
                <c:pt idx="232">
                  <c:v>5.49</c:v>
                </c:pt>
                <c:pt idx="233">
                  <c:v>5.59</c:v>
                </c:pt>
                <c:pt idx="234">
                  <c:v>5.56</c:v>
                </c:pt>
                <c:pt idx="235">
                  <c:v>5.45</c:v>
                </c:pt>
                <c:pt idx="236">
                  <c:v>5.46</c:v>
                </c:pt>
                <c:pt idx="237">
                  <c:v>5.3</c:v>
                </c:pt>
                <c:pt idx="238">
                  <c:v>5.53</c:v>
                </c:pt>
                <c:pt idx="239">
                  <c:v>5.4</c:v>
                </c:pt>
                <c:pt idx="240">
                  <c:v>5.54</c:v>
                </c:pt>
                <c:pt idx="241">
                  <c:v>5.48</c:v>
                </c:pt>
                <c:pt idx="242">
                  <c:v>5.57</c:v>
                </c:pt>
                <c:pt idx="243">
                  <c:v>5.65</c:v>
                </c:pt>
                <c:pt idx="244">
                  <c:v>5.66</c:v>
                </c:pt>
                <c:pt idx="245">
                  <c:v>5.81</c:v>
                </c:pt>
                <c:pt idx="246">
                  <c:v>6.01</c:v>
                </c:pt>
                <c:pt idx="247">
                  <c:v>6.25</c:v>
                </c:pt>
                <c:pt idx="248">
                  <c:v>6.32</c:v>
                </c:pt>
                <c:pt idx="249">
                  <c:v>6.82</c:v>
                </c:pt>
                <c:pt idx="250">
                  <c:v>7.17</c:v>
                </c:pt>
                <c:pt idx="251">
                  <c:v>7.85</c:v>
                </c:pt>
                <c:pt idx="252">
                  <c:v>8.82</c:v>
                </c:pt>
                <c:pt idx="253">
                  <c:v>9.69</c:v>
                </c:pt>
                <c:pt idx="254">
                  <c:v>10.84</c:v>
                </c:pt>
                <c:pt idx="255">
                  <c:v>12.01</c:v>
                </c:pt>
                <c:pt idx="256">
                  <c:v>13.28</c:v>
                </c:pt>
                <c:pt idx="257">
                  <c:v>14.65</c:v>
                </c:pt>
                <c:pt idx="258">
                  <c:v>15.98</c:v>
                </c:pt>
                <c:pt idx="259">
                  <c:v>17.34</c:v>
                </c:pt>
                <c:pt idx="260">
                  <c:v>18.89</c:v>
                </c:pt>
                <c:pt idx="261">
                  <c:v>20.49</c:v>
                </c:pt>
                <c:pt idx="262">
                  <c:v>22.01</c:v>
                </c:pt>
                <c:pt idx="263">
                  <c:v>23.57</c:v>
                </c:pt>
                <c:pt idx="264">
                  <c:v>25.09</c:v>
                </c:pt>
                <c:pt idx="265">
                  <c:v>26.86</c:v>
                </c:pt>
                <c:pt idx="266">
                  <c:v>28.49</c:v>
                </c:pt>
                <c:pt idx="267">
                  <c:v>30.26</c:v>
                </c:pt>
                <c:pt idx="268">
                  <c:v>31.97</c:v>
                </c:pt>
                <c:pt idx="269">
                  <c:v>33.78</c:v>
                </c:pt>
                <c:pt idx="270">
                  <c:v>35.51</c:v>
                </c:pt>
                <c:pt idx="271">
                  <c:v>37.26</c:v>
                </c:pt>
                <c:pt idx="272">
                  <c:v>39.130000000000003</c:v>
                </c:pt>
                <c:pt idx="273">
                  <c:v>40.82</c:v>
                </c:pt>
                <c:pt idx="274">
                  <c:v>42.6</c:v>
                </c:pt>
                <c:pt idx="275">
                  <c:v>44.24</c:v>
                </c:pt>
                <c:pt idx="276">
                  <c:v>45.89</c:v>
                </c:pt>
                <c:pt idx="277">
                  <c:v>47.31</c:v>
                </c:pt>
                <c:pt idx="278">
                  <c:v>48.82</c:v>
                </c:pt>
                <c:pt idx="279">
                  <c:v>50.41</c:v>
                </c:pt>
                <c:pt idx="280">
                  <c:v>51.58</c:v>
                </c:pt>
                <c:pt idx="281">
                  <c:v>52.87</c:v>
                </c:pt>
                <c:pt idx="282">
                  <c:v>54.02</c:v>
                </c:pt>
                <c:pt idx="283">
                  <c:v>55.16</c:v>
                </c:pt>
                <c:pt idx="284">
                  <c:v>56.14</c:v>
                </c:pt>
                <c:pt idx="285">
                  <c:v>56.93</c:v>
                </c:pt>
                <c:pt idx="286">
                  <c:v>57.94</c:v>
                </c:pt>
                <c:pt idx="287">
                  <c:v>58.5</c:v>
                </c:pt>
                <c:pt idx="288">
                  <c:v>59.37</c:v>
                </c:pt>
                <c:pt idx="289">
                  <c:v>59.95</c:v>
                </c:pt>
                <c:pt idx="290">
                  <c:v>60.36</c:v>
                </c:pt>
                <c:pt idx="291">
                  <c:v>60.96</c:v>
                </c:pt>
                <c:pt idx="292">
                  <c:v>61.44</c:v>
                </c:pt>
                <c:pt idx="293">
                  <c:v>61.89</c:v>
                </c:pt>
                <c:pt idx="294">
                  <c:v>61.99</c:v>
                </c:pt>
                <c:pt idx="295">
                  <c:v>62.35</c:v>
                </c:pt>
                <c:pt idx="296">
                  <c:v>62.44</c:v>
                </c:pt>
                <c:pt idx="297">
                  <c:v>62.66</c:v>
                </c:pt>
                <c:pt idx="298">
                  <c:v>62.93</c:v>
                </c:pt>
                <c:pt idx="299">
                  <c:v>63.05</c:v>
                </c:pt>
                <c:pt idx="300">
                  <c:v>63.24</c:v>
                </c:pt>
                <c:pt idx="301">
                  <c:v>63.24</c:v>
                </c:pt>
                <c:pt idx="302">
                  <c:v>63.37</c:v>
                </c:pt>
                <c:pt idx="303">
                  <c:v>63.33</c:v>
                </c:pt>
                <c:pt idx="304">
                  <c:v>63.48</c:v>
                </c:pt>
                <c:pt idx="305">
                  <c:v>63.65</c:v>
                </c:pt>
                <c:pt idx="306">
                  <c:v>63.69</c:v>
                </c:pt>
                <c:pt idx="307">
                  <c:v>63.73</c:v>
                </c:pt>
                <c:pt idx="308">
                  <c:v>63.77</c:v>
                </c:pt>
                <c:pt idx="309">
                  <c:v>64.040000000000006</c:v>
                </c:pt>
                <c:pt idx="310">
                  <c:v>63.98</c:v>
                </c:pt>
                <c:pt idx="311">
                  <c:v>64.209999999999994</c:v>
                </c:pt>
                <c:pt idx="312">
                  <c:v>64.36</c:v>
                </c:pt>
                <c:pt idx="313">
                  <c:v>64.45</c:v>
                </c:pt>
                <c:pt idx="314">
                  <c:v>64.709999999999994</c:v>
                </c:pt>
                <c:pt idx="315">
                  <c:v>64.77</c:v>
                </c:pt>
                <c:pt idx="316">
                  <c:v>64.72</c:v>
                </c:pt>
                <c:pt idx="317">
                  <c:v>64.67</c:v>
                </c:pt>
                <c:pt idx="318">
                  <c:v>64.75</c:v>
                </c:pt>
                <c:pt idx="319">
                  <c:v>64.87</c:v>
                </c:pt>
                <c:pt idx="320">
                  <c:v>64.92</c:v>
                </c:pt>
                <c:pt idx="321">
                  <c:v>64.98</c:v>
                </c:pt>
                <c:pt idx="322">
                  <c:v>64.77</c:v>
                </c:pt>
                <c:pt idx="323">
                  <c:v>64.930000000000007</c:v>
                </c:pt>
                <c:pt idx="324">
                  <c:v>64.8</c:v>
                </c:pt>
                <c:pt idx="325">
                  <c:v>64.92</c:v>
                </c:pt>
                <c:pt idx="326">
                  <c:v>64.94</c:v>
                </c:pt>
                <c:pt idx="327">
                  <c:v>65.099999999999994</c:v>
                </c:pt>
                <c:pt idx="328">
                  <c:v>64.87</c:v>
                </c:pt>
                <c:pt idx="329">
                  <c:v>65.13</c:v>
                </c:pt>
                <c:pt idx="330">
                  <c:v>65</c:v>
                </c:pt>
                <c:pt idx="331">
                  <c:v>64.94</c:v>
                </c:pt>
                <c:pt idx="332">
                  <c:v>65.2</c:v>
                </c:pt>
                <c:pt idx="333">
                  <c:v>65.16</c:v>
                </c:pt>
                <c:pt idx="334">
                  <c:v>65.27</c:v>
                </c:pt>
                <c:pt idx="335">
                  <c:v>65.150000000000006</c:v>
                </c:pt>
                <c:pt idx="336">
                  <c:v>65.209999999999994</c:v>
                </c:pt>
                <c:pt idx="337">
                  <c:v>65</c:v>
                </c:pt>
                <c:pt idx="338">
                  <c:v>65.180000000000007</c:v>
                </c:pt>
                <c:pt idx="339">
                  <c:v>65.33</c:v>
                </c:pt>
                <c:pt idx="340">
                  <c:v>65.16</c:v>
                </c:pt>
                <c:pt idx="341">
                  <c:v>65.290000000000006</c:v>
                </c:pt>
                <c:pt idx="342">
                  <c:v>65.290000000000006</c:v>
                </c:pt>
                <c:pt idx="343">
                  <c:v>65.52</c:v>
                </c:pt>
                <c:pt idx="344">
                  <c:v>65.47</c:v>
                </c:pt>
                <c:pt idx="345">
                  <c:v>65.56</c:v>
                </c:pt>
                <c:pt idx="346">
                  <c:v>65.650000000000006</c:v>
                </c:pt>
                <c:pt idx="347">
                  <c:v>65.55</c:v>
                </c:pt>
                <c:pt idx="348">
                  <c:v>65.48</c:v>
                </c:pt>
                <c:pt idx="349">
                  <c:v>65.63</c:v>
                </c:pt>
                <c:pt idx="350">
                  <c:v>65.53</c:v>
                </c:pt>
                <c:pt idx="351">
                  <c:v>65.64</c:v>
                </c:pt>
                <c:pt idx="352">
                  <c:v>65.25</c:v>
                </c:pt>
                <c:pt idx="353">
                  <c:v>65.45</c:v>
                </c:pt>
                <c:pt idx="354">
                  <c:v>65.069999999999993</c:v>
                </c:pt>
                <c:pt idx="355">
                  <c:v>65.33</c:v>
                </c:pt>
                <c:pt idx="356">
                  <c:v>65.31</c:v>
                </c:pt>
                <c:pt idx="357">
                  <c:v>65.09</c:v>
                </c:pt>
                <c:pt idx="358">
                  <c:v>64.98</c:v>
                </c:pt>
                <c:pt idx="359">
                  <c:v>65.16</c:v>
                </c:pt>
                <c:pt idx="360">
                  <c:v>65.19</c:v>
                </c:pt>
                <c:pt idx="361">
                  <c:v>65.22</c:v>
                </c:pt>
                <c:pt idx="362">
                  <c:v>65.209999999999994</c:v>
                </c:pt>
                <c:pt idx="363">
                  <c:v>65.08</c:v>
                </c:pt>
                <c:pt idx="364">
                  <c:v>65.040000000000006</c:v>
                </c:pt>
                <c:pt idx="365">
                  <c:v>65.16</c:v>
                </c:pt>
                <c:pt idx="366">
                  <c:v>65.44</c:v>
                </c:pt>
                <c:pt idx="367">
                  <c:v>65.47</c:v>
                </c:pt>
                <c:pt idx="368">
                  <c:v>65.2</c:v>
                </c:pt>
                <c:pt idx="369">
                  <c:v>65.319999999999993</c:v>
                </c:pt>
                <c:pt idx="370">
                  <c:v>65.430000000000007</c:v>
                </c:pt>
                <c:pt idx="371">
                  <c:v>65.16</c:v>
                </c:pt>
                <c:pt idx="372">
                  <c:v>65.31</c:v>
                </c:pt>
                <c:pt idx="373">
                  <c:v>65.239999999999995</c:v>
                </c:pt>
                <c:pt idx="374">
                  <c:v>65.239999999999995</c:v>
                </c:pt>
                <c:pt idx="375">
                  <c:v>65.459999999999994</c:v>
                </c:pt>
                <c:pt idx="376">
                  <c:v>65.22</c:v>
                </c:pt>
                <c:pt idx="377">
                  <c:v>65.13</c:v>
                </c:pt>
                <c:pt idx="378">
                  <c:v>65.44</c:v>
                </c:pt>
                <c:pt idx="379">
                  <c:v>65.02</c:v>
                </c:pt>
                <c:pt idx="380">
                  <c:v>65.099999999999994</c:v>
                </c:pt>
                <c:pt idx="381">
                  <c:v>65.599999999999994</c:v>
                </c:pt>
                <c:pt idx="382">
                  <c:v>65.09</c:v>
                </c:pt>
                <c:pt idx="383">
                  <c:v>65.209999999999994</c:v>
                </c:pt>
                <c:pt idx="384">
                  <c:v>65.11</c:v>
                </c:pt>
                <c:pt idx="385">
                  <c:v>64.83</c:v>
                </c:pt>
                <c:pt idx="386">
                  <c:v>65.05</c:v>
                </c:pt>
                <c:pt idx="387">
                  <c:v>64.83</c:v>
                </c:pt>
                <c:pt idx="388">
                  <c:v>64.81</c:v>
                </c:pt>
                <c:pt idx="389">
                  <c:v>64.98</c:v>
                </c:pt>
                <c:pt idx="390">
                  <c:v>65.010000000000005</c:v>
                </c:pt>
                <c:pt idx="391">
                  <c:v>64.900000000000006</c:v>
                </c:pt>
                <c:pt idx="392">
                  <c:v>64.260000000000005</c:v>
                </c:pt>
                <c:pt idx="393">
                  <c:v>65.16</c:v>
                </c:pt>
                <c:pt idx="394">
                  <c:v>65.11</c:v>
                </c:pt>
                <c:pt idx="395">
                  <c:v>64.650000000000006</c:v>
                </c:pt>
                <c:pt idx="396">
                  <c:v>64.39</c:v>
                </c:pt>
                <c:pt idx="397">
                  <c:v>64.290000000000006</c:v>
                </c:pt>
                <c:pt idx="398">
                  <c:v>63.52</c:v>
                </c:pt>
                <c:pt idx="399">
                  <c:v>63.82</c:v>
                </c:pt>
                <c:pt idx="400">
                  <c:v>63.85</c:v>
                </c:pt>
                <c:pt idx="401">
                  <c:v>63.64</c:v>
                </c:pt>
                <c:pt idx="402">
                  <c:v>63.61</c:v>
                </c:pt>
                <c:pt idx="403">
                  <c:v>63.59</c:v>
                </c:pt>
                <c:pt idx="404">
                  <c:v>62.75</c:v>
                </c:pt>
                <c:pt idx="405">
                  <c:v>62.86</c:v>
                </c:pt>
                <c:pt idx="406">
                  <c:v>62.71</c:v>
                </c:pt>
                <c:pt idx="407">
                  <c:v>62.45</c:v>
                </c:pt>
                <c:pt idx="408">
                  <c:v>62.42</c:v>
                </c:pt>
                <c:pt idx="409">
                  <c:v>62.86</c:v>
                </c:pt>
                <c:pt idx="410">
                  <c:v>62.38</c:v>
                </c:pt>
                <c:pt idx="411">
                  <c:v>62.49</c:v>
                </c:pt>
                <c:pt idx="412">
                  <c:v>62.26</c:v>
                </c:pt>
                <c:pt idx="413">
                  <c:v>62.03</c:v>
                </c:pt>
                <c:pt idx="414">
                  <c:v>61.09</c:v>
                </c:pt>
                <c:pt idx="415">
                  <c:v>61.56</c:v>
                </c:pt>
                <c:pt idx="416">
                  <c:v>60.51</c:v>
                </c:pt>
                <c:pt idx="417">
                  <c:v>60.34</c:v>
                </c:pt>
                <c:pt idx="418">
                  <c:v>60.05</c:v>
                </c:pt>
                <c:pt idx="419">
                  <c:v>60.29</c:v>
                </c:pt>
                <c:pt idx="420">
                  <c:v>59.68</c:v>
                </c:pt>
                <c:pt idx="421">
                  <c:v>60.26</c:v>
                </c:pt>
                <c:pt idx="422">
                  <c:v>59.97</c:v>
                </c:pt>
                <c:pt idx="423">
                  <c:v>60.35</c:v>
                </c:pt>
                <c:pt idx="424">
                  <c:v>58.91</c:v>
                </c:pt>
                <c:pt idx="425">
                  <c:v>58.67</c:v>
                </c:pt>
                <c:pt idx="426">
                  <c:v>58.79</c:v>
                </c:pt>
                <c:pt idx="427">
                  <c:v>57.87</c:v>
                </c:pt>
                <c:pt idx="428">
                  <c:v>58.91</c:v>
                </c:pt>
                <c:pt idx="429">
                  <c:v>58.79</c:v>
                </c:pt>
                <c:pt idx="430">
                  <c:v>58.64</c:v>
                </c:pt>
                <c:pt idx="431">
                  <c:v>58.99</c:v>
                </c:pt>
                <c:pt idx="432">
                  <c:v>57.74</c:v>
                </c:pt>
                <c:pt idx="433">
                  <c:v>57.05</c:v>
                </c:pt>
                <c:pt idx="434">
                  <c:v>57.55</c:v>
                </c:pt>
                <c:pt idx="435">
                  <c:v>58.17</c:v>
                </c:pt>
                <c:pt idx="436">
                  <c:v>58.47</c:v>
                </c:pt>
                <c:pt idx="437">
                  <c:v>59.39</c:v>
                </c:pt>
                <c:pt idx="438">
                  <c:v>58.3</c:v>
                </c:pt>
                <c:pt idx="439">
                  <c:v>59.22</c:v>
                </c:pt>
                <c:pt idx="440">
                  <c:v>58.56</c:v>
                </c:pt>
                <c:pt idx="441">
                  <c:v>58.09</c:v>
                </c:pt>
                <c:pt idx="442">
                  <c:v>57.18</c:v>
                </c:pt>
                <c:pt idx="443">
                  <c:v>58.23</c:v>
                </c:pt>
                <c:pt idx="444">
                  <c:v>57.47</c:v>
                </c:pt>
                <c:pt idx="445">
                  <c:v>57.74</c:v>
                </c:pt>
                <c:pt idx="446">
                  <c:v>57.51</c:v>
                </c:pt>
                <c:pt idx="447">
                  <c:v>58.93</c:v>
                </c:pt>
                <c:pt idx="448">
                  <c:v>57.96</c:v>
                </c:pt>
                <c:pt idx="449">
                  <c:v>61.44</c:v>
                </c:pt>
                <c:pt idx="450">
                  <c:v>61.86</c:v>
                </c:pt>
                <c:pt idx="451">
                  <c:v>62.8</c:v>
                </c:pt>
                <c:pt idx="452">
                  <c:v>63.46</c:v>
                </c:pt>
                <c:pt idx="453">
                  <c:v>63.69</c:v>
                </c:pt>
                <c:pt idx="454">
                  <c:v>62.87</c:v>
                </c:pt>
                <c:pt idx="455">
                  <c:v>60.81</c:v>
                </c:pt>
                <c:pt idx="456">
                  <c:v>57.6</c:v>
                </c:pt>
                <c:pt idx="457">
                  <c:v>54.61</c:v>
                </c:pt>
                <c:pt idx="458">
                  <c:v>55.6</c:v>
                </c:pt>
                <c:pt idx="459">
                  <c:v>54.18</c:v>
                </c:pt>
                <c:pt idx="460">
                  <c:v>53.28</c:v>
                </c:pt>
                <c:pt idx="461">
                  <c:v>53.54</c:v>
                </c:pt>
                <c:pt idx="462">
                  <c:v>53.56</c:v>
                </c:pt>
                <c:pt idx="463">
                  <c:v>53.34</c:v>
                </c:pt>
                <c:pt idx="464">
                  <c:v>53.08</c:v>
                </c:pt>
                <c:pt idx="465">
                  <c:v>52.98</c:v>
                </c:pt>
                <c:pt idx="466">
                  <c:v>52.07</c:v>
                </c:pt>
                <c:pt idx="467">
                  <c:v>50.69</c:v>
                </c:pt>
                <c:pt idx="468">
                  <c:v>48.56</c:v>
                </c:pt>
                <c:pt idx="469">
                  <c:v>45.54</c:v>
                </c:pt>
                <c:pt idx="470">
                  <c:v>42.56</c:v>
                </c:pt>
                <c:pt idx="471">
                  <c:v>39.450000000000003</c:v>
                </c:pt>
                <c:pt idx="472">
                  <c:v>35.020000000000003</c:v>
                </c:pt>
                <c:pt idx="473">
                  <c:v>29.27</c:v>
                </c:pt>
                <c:pt idx="474">
                  <c:v>24.75</c:v>
                </c:pt>
                <c:pt idx="475">
                  <c:v>20.38</c:v>
                </c:pt>
                <c:pt idx="476">
                  <c:v>17.95</c:v>
                </c:pt>
                <c:pt idx="477">
                  <c:v>17.03</c:v>
                </c:pt>
                <c:pt idx="478">
                  <c:v>16.62</c:v>
                </c:pt>
                <c:pt idx="479">
                  <c:v>16.87</c:v>
                </c:pt>
                <c:pt idx="480">
                  <c:v>17.71</c:v>
                </c:pt>
                <c:pt idx="481">
                  <c:v>18.98</c:v>
                </c:pt>
                <c:pt idx="482">
                  <c:v>20.28</c:v>
                </c:pt>
                <c:pt idx="483">
                  <c:v>21.89</c:v>
                </c:pt>
                <c:pt idx="484">
                  <c:v>23.42</c:v>
                </c:pt>
                <c:pt idx="485">
                  <c:v>24.98</c:v>
                </c:pt>
                <c:pt idx="486">
                  <c:v>26.21</c:v>
                </c:pt>
                <c:pt idx="487">
                  <c:v>27.15</c:v>
                </c:pt>
                <c:pt idx="488">
                  <c:v>28</c:v>
                </c:pt>
                <c:pt idx="489">
                  <c:v>28.95</c:v>
                </c:pt>
                <c:pt idx="490">
                  <c:v>32.11</c:v>
                </c:pt>
                <c:pt idx="491">
                  <c:v>32.6</c:v>
                </c:pt>
                <c:pt idx="492">
                  <c:v>32.729999999999997</c:v>
                </c:pt>
                <c:pt idx="493">
                  <c:v>32.74</c:v>
                </c:pt>
                <c:pt idx="494">
                  <c:v>32.090000000000003</c:v>
                </c:pt>
                <c:pt idx="495">
                  <c:v>31.4</c:v>
                </c:pt>
                <c:pt idx="496">
                  <c:v>30.81</c:v>
                </c:pt>
                <c:pt idx="497">
                  <c:v>30.31</c:v>
                </c:pt>
                <c:pt idx="498">
                  <c:v>29.71</c:v>
                </c:pt>
                <c:pt idx="499">
                  <c:v>29.28</c:v>
                </c:pt>
                <c:pt idx="500">
                  <c:v>28.53</c:v>
                </c:pt>
                <c:pt idx="501">
                  <c:v>28.06</c:v>
                </c:pt>
                <c:pt idx="502">
                  <c:v>27.66</c:v>
                </c:pt>
                <c:pt idx="503">
                  <c:v>27.81</c:v>
                </c:pt>
                <c:pt idx="504">
                  <c:v>27.56</c:v>
                </c:pt>
                <c:pt idx="505">
                  <c:v>27.34</c:v>
                </c:pt>
                <c:pt idx="506">
                  <c:v>29.14</c:v>
                </c:pt>
                <c:pt idx="507">
                  <c:v>27.77</c:v>
                </c:pt>
                <c:pt idx="508">
                  <c:v>25.75</c:v>
                </c:pt>
                <c:pt idx="509">
                  <c:v>22.76</c:v>
                </c:pt>
                <c:pt idx="510">
                  <c:v>18.260000000000002</c:v>
                </c:pt>
                <c:pt idx="511">
                  <c:v>15.07</c:v>
                </c:pt>
                <c:pt idx="512">
                  <c:v>12.98</c:v>
                </c:pt>
                <c:pt idx="513">
                  <c:v>12.17</c:v>
                </c:pt>
                <c:pt idx="514">
                  <c:v>11.48</c:v>
                </c:pt>
                <c:pt idx="515">
                  <c:v>11.91</c:v>
                </c:pt>
                <c:pt idx="516">
                  <c:v>11.79</c:v>
                </c:pt>
                <c:pt idx="517">
                  <c:v>12.28</c:v>
                </c:pt>
                <c:pt idx="518">
                  <c:v>13</c:v>
                </c:pt>
                <c:pt idx="519">
                  <c:v>12.61</c:v>
                </c:pt>
                <c:pt idx="520">
                  <c:v>13.68</c:v>
                </c:pt>
                <c:pt idx="521">
                  <c:v>14.02</c:v>
                </c:pt>
                <c:pt idx="522">
                  <c:v>15.8</c:v>
                </c:pt>
                <c:pt idx="523">
                  <c:v>15.38</c:v>
                </c:pt>
                <c:pt idx="524">
                  <c:v>15.39</c:v>
                </c:pt>
                <c:pt idx="525">
                  <c:v>15.61</c:v>
                </c:pt>
                <c:pt idx="526">
                  <c:v>16.23</c:v>
                </c:pt>
                <c:pt idx="527">
                  <c:v>16.12</c:v>
                </c:pt>
                <c:pt idx="528">
                  <c:v>16.21</c:v>
                </c:pt>
                <c:pt idx="529">
                  <c:v>16.899999999999999</c:v>
                </c:pt>
                <c:pt idx="530">
                  <c:v>17.09</c:v>
                </c:pt>
                <c:pt idx="531">
                  <c:v>17.71</c:v>
                </c:pt>
                <c:pt idx="532">
                  <c:v>17.27</c:v>
                </c:pt>
                <c:pt idx="533">
                  <c:v>17.21</c:v>
                </c:pt>
                <c:pt idx="534">
                  <c:v>19.03</c:v>
                </c:pt>
                <c:pt idx="535">
                  <c:v>18.059999999999999</c:v>
                </c:pt>
                <c:pt idx="536">
                  <c:v>18.32</c:v>
                </c:pt>
                <c:pt idx="537">
                  <c:v>19.66</c:v>
                </c:pt>
                <c:pt idx="538">
                  <c:v>19.38</c:v>
                </c:pt>
                <c:pt idx="539">
                  <c:v>18.55</c:v>
                </c:pt>
                <c:pt idx="540">
                  <c:v>18.03</c:v>
                </c:pt>
                <c:pt idx="541">
                  <c:v>17.7</c:v>
                </c:pt>
                <c:pt idx="542">
                  <c:v>18.16</c:v>
                </c:pt>
                <c:pt idx="543">
                  <c:v>15.71</c:v>
                </c:pt>
                <c:pt idx="544">
                  <c:v>16.149999999999999</c:v>
                </c:pt>
                <c:pt idx="545">
                  <c:v>15.1</c:v>
                </c:pt>
                <c:pt idx="546">
                  <c:v>15.11</c:v>
                </c:pt>
                <c:pt idx="547">
                  <c:v>13.95</c:v>
                </c:pt>
                <c:pt idx="548">
                  <c:v>13.7</c:v>
                </c:pt>
                <c:pt idx="549">
                  <c:v>14.14</c:v>
                </c:pt>
                <c:pt idx="550">
                  <c:v>15.07</c:v>
                </c:pt>
                <c:pt idx="551">
                  <c:v>13.92</c:v>
                </c:pt>
                <c:pt idx="552">
                  <c:v>12.89</c:v>
                </c:pt>
                <c:pt idx="553">
                  <c:v>15.03</c:v>
                </c:pt>
                <c:pt idx="554">
                  <c:v>14.45</c:v>
                </c:pt>
                <c:pt idx="555">
                  <c:v>13.56</c:v>
                </c:pt>
                <c:pt idx="556">
                  <c:v>13.63</c:v>
                </c:pt>
                <c:pt idx="557">
                  <c:v>12</c:v>
                </c:pt>
                <c:pt idx="558">
                  <c:v>11.6</c:v>
                </c:pt>
                <c:pt idx="559">
                  <c:v>11.22</c:v>
                </c:pt>
                <c:pt idx="560">
                  <c:v>10.98</c:v>
                </c:pt>
                <c:pt idx="561">
                  <c:v>9.94</c:v>
                </c:pt>
                <c:pt idx="562">
                  <c:v>11.34</c:v>
                </c:pt>
                <c:pt idx="563">
                  <c:v>11.03</c:v>
                </c:pt>
                <c:pt idx="564">
                  <c:v>10.97</c:v>
                </c:pt>
                <c:pt idx="565">
                  <c:v>11.96</c:v>
                </c:pt>
                <c:pt idx="566">
                  <c:v>7.61</c:v>
                </c:pt>
                <c:pt idx="567">
                  <c:v>15.11</c:v>
                </c:pt>
                <c:pt idx="568">
                  <c:v>12.19</c:v>
                </c:pt>
              </c:numCache>
            </c:numRef>
          </c:yVal>
          <c:smooth val="1"/>
        </c:ser>
        <c:ser>
          <c:idx val="24"/>
          <c:order val="24"/>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(1)'!$Z$4:$Z$572</c:f>
              <c:numCache>
                <c:formatCode>General</c:formatCode>
                <c:ptCount val="569"/>
                <c:pt idx="0">
                  <c:v>52</c:v>
                </c:pt>
                <c:pt idx="1">
                  <c:v>52</c:v>
                </c:pt>
                <c:pt idx="2">
                  <c:v>37.5</c:v>
                </c:pt>
                <c:pt idx="3">
                  <c:v>55</c:v>
                </c:pt>
                <c:pt idx="4">
                  <c:v>38.33</c:v>
                </c:pt>
                <c:pt idx="5">
                  <c:v>46</c:v>
                </c:pt>
                <c:pt idx="6">
                  <c:v>38.67</c:v>
                </c:pt>
                <c:pt idx="7">
                  <c:v>46.57</c:v>
                </c:pt>
                <c:pt idx="8">
                  <c:v>46.6</c:v>
                </c:pt>
                <c:pt idx="9">
                  <c:v>66.819999999999993</c:v>
                </c:pt>
                <c:pt idx="10">
                  <c:v>60.88</c:v>
                </c:pt>
                <c:pt idx="11">
                  <c:v>59.69</c:v>
                </c:pt>
                <c:pt idx="12">
                  <c:v>41.24</c:v>
                </c:pt>
                <c:pt idx="13">
                  <c:v>28.96</c:v>
                </c:pt>
                <c:pt idx="14">
                  <c:v>51.12</c:v>
                </c:pt>
                <c:pt idx="15">
                  <c:v>41.44</c:v>
                </c:pt>
                <c:pt idx="16">
                  <c:v>47.96</c:v>
                </c:pt>
                <c:pt idx="17">
                  <c:v>50.73</c:v>
                </c:pt>
                <c:pt idx="18">
                  <c:v>61.03</c:v>
                </c:pt>
                <c:pt idx="19">
                  <c:v>48.72</c:v>
                </c:pt>
                <c:pt idx="20">
                  <c:v>43.01</c:v>
                </c:pt>
                <c:pt idx="21">
                  <c:v>41.63</c:v>
                </c:pt>
                <c:pt idx="22">
                  <c:v>45.22</c:v>
                </c:pt>
                <c:pt idx="23">
                  <c:v>33.520000000000003</c:v>
                </c:pt>
                <c:pt idx="24">
                  <c:v>64.89</c:v>
                </c:pt>
                <c:pt idx="25">
                  <c:v>41.78</c:v>
                </c:pt>
                <c:pt idx="26">
                  <c:v>38.61</c:v>
                </c:pt>
                <c:pt idx="27">
                  <c:v>24.89</c:v>
                </c:pt>
                <c:pt idx="28">
                  <c:v>48.83</c:v>
                </c:pt>
                <c:pt idx="29">
                  <c:v>45.35</c:v>
                </c:pt>
                <c:pt idx="30">
                  <c:v>42.91</c:v>
                </c:pt>
                <c:pt idx="31">
                  <c:v>41.68</c:v>
                </c:pt>
                <c:pt idx="32">
                  <c:v>45.25</c:v>
                </c:pt>
                <c:pt idx="33">
                  <c:v>32.53</c:v>
                </c:pt>
                <c:pt idx="34">
                  <c:v>36.590000000000003</c:v>
                </c:pt>
                <c:pt idx="35">
                  <c:v>39.340000000000003</c:v>
                </c:pt>
                <c:pt idx="36">
                  <c:v>50.44</c:v>
                </c:pt>
                <c:pt idx="37">
                  <c:v>33.64</c:v>
                </c:pt>
                <c:pt idx="38">
                  <c:v>34.799999999999997</c:v>
                </c:pt>
                <c:pt idx="39">
                  <c:v>30.63</c:v>
                </c:pt>
                <c:pt idx="40">
                  <c:v>33.6</c:v>
                </c:pt>
                <c:pt idx="41">
                  <c:v>25.35</c:v>
                </c:pt>
                <c:pt idx="42">
                  <c:v>18.55</c:v>
                </c:pt>
                <c:pt idx="43">
                  <c:v>28.45</c:v>
                </c:pt>
                <c:pt idx="44">
                  <c:v>31.9</c:v>
                </c:pt>
                <c:pt idx="45">
                  <c:v>25.72</c:v>
                </c:pt>
                <c:pt idx="46">
                  <c:v>24.44</c:v>
                </c:pt>
                <c:pt idx="47">
                  <c:v>24.11</c:v>
                </c:pt>
                <c:pt idx="48">
                  <c:v>20.28</c:v>
                </c:pt>
                <c:pt idx="49">
                  <c:v>23.14</c:v>
                </c:pt>
                <c:pt idx="50">
                  <c:v>19.45</c:v>
                </c:pt>
                <c:pt idx="51">
                  <c:v>19.41</c:v>
                </c:pt>
                <c:pt idx="52">
                  <c:v>21.8</c:v>
                </c:pt>
                <c:pt idx="53">
                  <c:v>17.04</c:v>
                </c:pt>
                <c:pt idx="54">
                  <c:v>13.87</c:v>
                </c:pt>
                <c:pt idx="55">
                  <c:v>14.91</c:v>
                </c:pt>
                <c:pt idx="56">
                  <c:v>15.58</c:v>
                </c:pt>
                <c:pt idx="57">
                  <c:v>16.16</c:v>
                </c:pt>
                <c:pt idx="58">
                  <c:v>17.21</c:v>
                </c:pt>
                <c:pt idx="59">
                  <c:v>17.59</c:v>
                </c:pt>
                <c:pt idx="60">
                  <c:v>16.88</c:v>
                </c:pt>
                <c:pt idx="61">
                  <c:v>12.61</c:v>
                </c:pt>
                <c:pt idx="62">
                  <c:v>13.06</c:v>
                </c:pt>
                <c:pt idx="63">
                  <c:v>13.26</c:v>
                </c:pt>
                <c:pt idx="64">
                  <c:v>12.57</c:v>
                </c:pt>
                <c:pt idx="65">
                  <c:v>12.03</c:v>
                </c:pt>
                <c:pt idx="66">
                  <c:v>15.6</c:v>
                </c:pt>
                <c:pt idx="67">
                  <c:v>7.86</c:v>
                </c:pt>
                <c:pt idx="68">
                  <c:v>13.56</c:v>
                </c:pt>
                <c:pt idx="69">
                  <c:v>9.7100000000000009</c:v>
                </c:pt>
                <c:pt idx="70">
                  <c:v>9.16</c:v>
                </c:pt>
                <c:pt idx="71">
                  <c:v>11.67</c:v>
                </c:pt>
                <c:pt idx="72">
                  <c:v>13.12</c:v>
                </c:pt>
                <c:pt idx="73">
                  <c:v>10.7</c:v>
                </c:pt>
                <c:pt idx="74">
                  <c:v>11.17</c:v>
                </c:pt>
                <c:pt idx="75">
                  <c:v>8.41</c:v>
                </c:pt>
                <c:pt idx="76">
                  <c:v>8.32</c:v>
                </c:pt>
                <c:pt idx="77">
                  <c:v>10.53</c:v>
                </c:pt>
                <c:pt idx="78">
                  <c:v>11.95</c:v>
                </c:pt>
                <c:pt idx="79">
                  <c:v>9.3000000000000007</c:v>
                </c:pt>
                <c:pt idx="80">
                  <c:v>10.89</c:v>
                </c:pt>
                <c:pt idx="81">
                  <c:v>11.17</c:v>
                </c:pt>
                <c:pt idx="82">
                  <c:v>10.55</c:v>
                </c:pt>
                <c:pt idx="83">
                  <c:v>10.09</c:v>
                </c:pt>
                <c:pt idx="84">
                  <c:v>10.130000000000001</c:v>
                </c:pt>
                <c:pt idx="85">
                  <c:v>10.130000000000001</c:v>
                </c:pt>
                <c:pt idx="86">
                  <c:v>10.1</c:v>
                </c:pt>
                <c:pt idx="87">
                  <c:v>8.66</c:v>
                </c:pt>
                <c:pt idx="88">
                  <c:v>9.11</c:v>
                </c:pt>
                <c:pt idx="89">
                  <c:v>9.06</c:v>
                </c:pt>
                <c:pt idx="90">
                  <c:v>8.51</c:v>
                </c:pt>
                <c:pt idx="91">
                  <c:v>8.59</c:v>
                </c:pt>
                <c:pt idx="92">
                  <c:v>7.78</c:v>
                </c:pt>
                <c:pt idx="93">
                  <c:v>8.85</c:v>
                </c:pt>
                <c:pt idx="94">
                  <c:v>8.6999999999999993</c:v>
                </c:pt>
                <c:pt idx="95">
                  <c:v>8.36</c:v>
                </c:pt>
                <c:pt idx="96">
                  <c:v>8.0500000000000007</c:v>
                </c:pt>
                <c:pt idx="97">
                  <c:v>7.55</c:v>
                </c:pt>
                <c:pt idx="98">
                  <c:v>7.75</c:v>
                </c:pt>
                <c:pt idx="99">
                  <c:v>9.4600000000000009</c:v>
                </c:pt>
                <c:pt idx="100">
                  <c:v>9.1</c:v>
                </c:pt>
                <c:pt idx="101">
                  <c:v>8.5500000000000007</c:v>
                </c:pt>
                <c:pt idx="102">
                  <c:v>7.97</c:v>
                </c:pt>
                <c:pt idx="103">
                  <c:v>7.47</c:v>
                </c:pt>
                <c:pt idx="104">
                  <c:v>7.79</c:v>
                </c:pt>
                <c:pt idx="105">
                  <c:v>7.48</c:v>
                </c:pt>
                <c:pt idx="106">
                  <c:v>8</c:v>
                </c:pt>
                <c:pt idx="107">
                  <c:v>8.08</c:v>
                </c:pt>
                <c:pt idx="108">
                  <c:v>8.1300000000000008</c:v>
                </c:pt>
                <c:pt idx="109">
                  <c:v>7.02</c:v>
                </c:pt>
                <c:pt idx="110">
                  <c:v>7.28</c:v>
                </c:pt>
                <c:pt idx="111">
                  <c:v>7.7</c:v>
                </c:pt>
                <c:pt idx="112">
                  <c:v>7.68</c:v>
                </c:pt>
                <c:pt idx="113">
                  <c:v>8.08</c:v>
                </c:pt>
                <c:pt idx="114">
                  <c:v>7.94</c:v>
                </c:pt>
                <c:pt idx="115">
                  <c:v>7.8</c:v>
                </c:pt>
                <c:pt idx="116">
                  <c:v>6.91</c:v>
                </c:pt>
                <c:pt idx="117">
                  <c:v>7.4</c:v>
                </c:pt>
                <c:pt idx="118">
                  <c:v>7.16</c:v>
                </c:pt>
                <c:pt idx="119">
                  <c:v>7.72</c:v>
                </c:pt>
                <c:pt idx="120">
                  <c:v>7.42</c:v>
                </c:pt>
                <c:pt idx="121">
                  <c:v>7.5</c:v>
                </c:pt>
                <c:pt idx="122">
                  <c:v>7.21</c:v>
                </c:pt>
                <c:pt idx="123">
                  <c:v>7.39</c:v>
                </c:pt>
                <c:pt idx="124">
                  <c:v>7.13</c:v>
                </c:pt>
                <c:pt idx="125">
                  <c:v>7.16</c:v>
                </c:pt>
                <c:pt idx="126">
                  <c:v>7.44</c:v>
                </c:pt>
                <c:pt idx="127">
                  <c:v>7.58</c:v>
                </c:pt>
                <c:pt idx="128">
                  <c:v>7.91</c:v>
                </c:pt>
                <c:pt idx="129">
                  <c:v>8.06</c:v>
                </c:pt>
                <c:pt idx="130">
                  <c:v>7.44</c:v>
                </c:pt>
                <c:pt idx="131">
                  <c:v>8.31</c:v>
                </c:pt>
                <c:pt idx="132">
                  <c:v>8.08</c:v>
                </c:pt>
                <c:pt idx="133">
                  <c:v>8.39</c:v>
                </c:pt>
                <c:pt idx="134">
                  <c:v>8.76</c:v>
                </c:pt>
                <c:pt idx="135">
                  <c:v>9.09</c:v>
                </c:pt>
                <c:pt idx="136">
                  <c:v>9.6</c:v>
                </c:pt>
                <c:pt idx="137">
                  <c:v>9.5500000000000007</c:v>
                </c:pt>
                <c:pt idx="138">
                  <c:v>10.220000000000001</c:v>
                </c:pt>
                <c:pt idx="139">
                  <c:v>10.46</c:v>
                </c:pt>
                <c:pt idx="140">
                  <c:v>11.25</c:v>
                </c:pt>
                <c:pt idx="141">
                  <c:v>11.38</c:v>
                </c:pt>
                <c:pt idx="142">
                  <c:v>11.93</c:v>
                </c:pt>
                <c:pt idx="143">
                  <c:v>12.16</c:v>
                </c:pt>
                <c:pt idx="144">
                  <c:v>12.25</c:v>
                </c:pt>
                <c:pt idx="145">
                  <c:v>12.41</c:v>
                </c:pt>
                <c:pt idx="146">
                  <c:v>12.67</c:v>
                </c:pt>
                <c:pt idx="147">
                  <c:v>13.11</c:v>
                </c:pt>
                <c:pt idx="148">
                  <c:v>12.96</c:v>
                </c:pt>
                <c:pt idx="149">
                  <c:v>13.32</c:v>
                </c:pt>
                <c:pt idx="150">
                  <c:v>13.56</c:v>
                </c:pt>
                <c:pt idx="151">
                  <c:v>13.27</c:v>
                </c:pt>
                <c:pt idx="152">
                  <c:v>13.28</c:v>
                </c:pt>
                <c:pt idx="153">
                  <c:v>13.35</c:v>
                </c:pt>
                <c:pt idx="154">
                  <c:v>13.75</c:v>
                </c:pt>
                <c:pt idx="155">
                  <c:v>13.64</c:v>
                </c:pt>
                <c:pt idx="156">
                  <c:v>13.57</c:v>
                </c:pt>
                <c:pt idx="157">
                  <c:v>13.53</c:v>
                </c:pt>
                <c:pt idx="158">
                  <c:v>13.63</c:v>
                </c:pt>
                <c:pt idx="159">
                  <c:v>13.42</c:v>
                </c:pt>
                <c:pt idx="160">
                  <c:v>13.45</c:v>
                </c:pt>
                <c:pt idx="161">
                  <c:v>13.79</c:v>
                </c:pt>
                <c:pt idx="162">
                  <c:v>13.5</c:v>
                </c:pt>
                <c:pt idx="163">
                  <c:v>13.48</c:v>
                </c:pt>
                <c:pt idx="164">
                  <c:v>13.24</c:v>
                </c:pt>
                <c:pt idx="165">
                  <c:v>12.99</c:v>
                </c:pt>
                <c:pt idx="166">
                  <c:v>12.67</c:v>
                </c:pt>
                <c:pt idx="167">
                  <c:v>12.74</c:v>
                </c:pt>
                <c:pt idx="168">
                  <c:v>12.49</c:v>
                </c:pt>
                <c:pt idx="169">
                  <c:v>12.25</c:v>
                </c:pt>
                <c:pt idx="170">
                  <c:v>12.06</c:v>
                </c:pt>
                <c:pt idx="171">
                  <c:v>11.81</c:v>
                </c:pt>
                <c:pt idx="172">
                  <c:v>11.33</c:v>
                </c:pt>
                <c:pt idx="173">
                  <c:v>11.06</c:v>
                </c:pt>
                <c:pt idx="174">
                  <c:v>10.92</c:v>
                </c:pt>
                <c:pt idx="175">
                  <c:v>10.58</c:v>
                </c:pt>
                <c:pt idx="176">
                  <c:v>10.29</c:v>
                </c:pt>
                <c:pt idx="177">
                  <c:v>10.23</c:v>
                </c:pt>
                <c:pt idx="178">
                  <c:v>9.9700000000000006</c:v>
                </c:pt>
                <c:pt idx="179">
                  <c:v>9.64</c:v>
                </c:pt>
                <c:pt idx="180">
                  <c:v>9.5399999999999991</c:v>
                </c:pt>
                <c:pt idx="181">
                  <c:v>9.4</c:v>
                </c:pt>
                <c:pt idx="182">
                  <c:v>9.4</c:v>
                </c:pt>
                <c:pt idx="183">
                  <c:v>9.34</c:v>
                </c:pt>
                <c:pt idx="184">
                  <c:v>9.1999999999999993</c:v>
                </c:pt>
                <c:pt idx="185">
                  <c:v>8.9700000000000006</c:v>
                </c:pt>
                <c:pt idx="186">
                  <c:v>9.15</c:v>
                </c:pt>
                <c:pt idx="187">
                  <c:v>8.94</c:v>
                </c:pt>
                <c:pt idx="188">
                  <c:v>8.99</c:v>
                </c:pt>
                <c:pt idx="189">
                  <c:v>8.89</c:v>
                </c:pt>
                <c:pt idx="190">
                  <c:v>8.73</c:v>
                </c:pt>
                <c:pt idx="191">
                  <c:v>8.6</c:v>
                </c:pt>
                <c:pt idx="192">
                  <c:v>8.66</c:v>
                </c:pt>
                <c:pt idx="193">
                  <c:v>8.6</c:v>
                </c:pt>
                <c:pt idx="194">
                  <c:v>8.43</c:v>
                </c:pt>
                <c:pt idx="195">
                  <c:v>8.56</c:v>
                </c:pt>
                <c:pt idx="196">
                  <c:v>8.32</c:v>
                </c:pt>
                <c:pt idx="197">
                  <c:v>8.2799999999999994</c:v>
                </c:pt>
                <c:pt idx="198">
                  <c:v>8.31</c:v>
                </c:pt>
                <c:pt idx="199">
                  <c:v>7.97</c:v>
                </c:pt>
                <c:pt idx="200">
                  <c:v>7.94</c:v>
                </c:pt>
                <c:pt idx="201">
                  <c:v>7.79</c:v>
                </c:pt>
                <c:pt idx="202">
                  <c:v>7.75</c:v>
                </c:pt>
                <c:pt idx="203">
                  <c:v>7.71</c:v>
                </c:pt>
                <c:pt idx="204">
                  <c:v>7.61</c:v>
                </c:pt>
                <c:pt idx="205">
                  <c:v>7.63</c:v>
                </c:pt>
                <c:pt idx="206">
                  <c:v>7.51</c:v>
                </c:pt>
                <c:pt idx="207">
                  <c:v>7.58</c:v>
                </c:pt>
                <c:pt idx="208">
                  <c:v>7.45</c:v>
                </c:pt>
                <c:pt idx="209">
                  <c:v>7.43</c:v>
                </c:pt>
                <c:pt idx="210">
                  <c:v>7.43</c:v>
                </c:pt>
                <c:pt idx="211">
                  <c:v>7.35</c:v>
                </c:pt>
                <c:pt idx="212">
                  <c:v>7.56</c:v>
                </c:pt>
                <c:pt idx="213">
                  <c:v>7.4</c:v>
                </c:pt>
                <c:pt idx="214">
                  <c:v>7.18</c:v>
                </c:pt>
                <c:pt idx="215">
                  <c:v>7.13</c:v>
                </c:pt>
                <c:pt idx="216">
                  <c:v>7.12</c:v>
                </c:pt>
                <c:pt idx="217">
                  <c:v>6.89</c:v>
                </c:pt>
                <c:pt idx="218">
                  <c:v>6.93</c:v>
                </c:pt>
                <c:pt idx="219">
                  <c:v>6.94</c:v>
                </c:pt>
                <c:pt idx="220">
                  <c:v>6.94</c:v>
                </c:pt>
                <c:pt idx="221">
                  <c:v>6.58</c:v>
                </c:pt>
                <c:pt idx="222">
                  <c:v>6.52</c:v>
                </c:pt>
                <c:pt idx="223">
                  <c:v>6.55</c:v>
                </c:pt>
                <c:pt idx="224">
                  <c:v>6.46</c:v>
                </c:pt>
                <c:pt idx="225">
                  <c:v>6.33</c:v>
                </c:pt>
                <c:pt idx="226">
                  <c:v>6.26</c:v>
                </c:pt>
                <c:pt idx="227">
                  <c:v>6.24</c:v>
                </c:pt>
                <c:pt idx="228">
                  <c:v>6.21</c:v>
                </c:pt>
                <c:pt idx="229">
                  <c:v>6.18</c:v>
                </c:pt>
                <c:pt idx="230">
                  <c:v>6.21</c:v>
                </c:pt>
                <c:pt idx="231">
                  <c:v>6.15</c:v>
                </c:pt>
                <c:pt idx="232">
                  <c:v>6.12</c:v>
                </c:pt>
                <c:pt idx="233">
                  <c:v>6.11</c:v>
                </c:pt>
                <c:pt idx="234">
                  <c:v>6.08</c:v>
                </c:pt>
                <c:pt idx="235">
                  <c:v>6.09</c:v>
                </c:pt>
                <c:pt idx="236">
                  <c:v>6</c:v>
                </c:pt>
                <c:pt idx="237">
                  <c:v>6.17</c:v>
                </c:pt>
                <c:pt idx="238">
                  <c:v>6.01</c:v>
                </c:pt>
                <c:pt idx="239">
                  <c:v>6.22</c:v>
                </c:pt>
                <c:pt idx="240">
                  <c:v>6.14</c:v>
                </c:pt>
                <c:pt idx="241">
                  <c:v>6.19</c:v>
                </c:pt>
                <c:pt idx="242">
                  <c:v>6.29</c:v>
                </c:pt>
                <c:pt idx="243">
                  <c:v>6.26</c:v>
                </c:pt>
                <c:pt idx="244">
                  <c:v>6.21</c:v>
                </c:pt>
                <c:pt idx="245">
                  <c:v>6.52</c:v>
                </c:pt>
                <c:pt idx="246">
                  <c:v>6.72</c:v>
                </c:pt>
                <c:pt idx="247">
                  <c:v>6.98</c:v>
                </c:pt>
                <c:pt idx="248">
                  <c:v>7.09</c:v>
                </c:pt>
                <c:pt idx="249">
                  <c:v>7.43</c:v>
                </c:pt>
                <c:pt idx="250">
                  <c:v>7.77</c:v>
                </c:pt>
                <c:pt idx="251">
                  <c:v>8.14</c:v>
                </c:pt>
                <c:pt idx="252">
                  <c:v>8.99</c:v>
                </c:pt>
                <c:pt idx="253">
                  <c:v>9.76</c:v>
                </c:pt>
                <c:pt idx="254">
                  <c:v>10.82</c:v>
                </c:pt>
                <c:pt idx="255">
                  <c:v>11.86</c:v>
                </c:pt>
                <c:pt idx="256">
                  <c:v>12.94</c:v>
                </c:pt>
                <c:pt idx="257">
                  <c:v>14.08</c:v>
                </c:pt>
                <c:pt idx="258">
                  <c:v>15.44</c:v>
                </c:pt>
                <c:pt idx="259">
                  <c:v>16.920000000000002</c:v>
                </c:pt>
                <c:pt idx="260">
                  <c:v>18.23</c:v>
                </c:pt>
                <c:pt idx="261">
                  <c:v>19.84</c:v>
                </c:pt>
                <c:pt idx="262">
                  <c:v>21.42</c:v>
                </c:pt>
                <c:pt idx="263">
                  <c:v>23</c:v>
                </c:pt>
                <c:pt idx="264">
                  <c:v>24.76</c:v>
                </c:pt>
                <c:pt idx="265">
                  <c:v>26.56</c:v>
                </c:pt>
                <c:pt idx="266">
                  <c:v>28.41</c:v>
                </c:pt>
                <c:pt idx="267">
                  <c:v>30.5</c:v>
                </c:pt>
                <c:pt idx="268">
                  <c:v>32.44</c:v>
                </c:pt>
                <c:pt idx="269">
                  <c:v>34.53</c:v>
                </c:pt>
                <c:pt idx="270">
                  <c:v>36.590000000000003</c:v>
                </c:pt>
                <c:pt idx="271">
                  <c:v>38.770000000000003</c:v>
                </c:pt>
                <c:pt idx="272">
                  <c:v>41.04</c:v>
                </c:pt>
                <c:pt idx="273">
                  <c:v>43.23</c:v>
                </c:pt>
                <c:pt idx="274">
                  <c:v>45.56</c:v>
                </c:pt>
                <c:pt idx="275">
                  <c:v>47.88</c:v>
                </c:pt>
                <c:pt idx="276">
                  <c:v>49.98</c:v>
                </c:pt>
                <c:pt idx="277">
                  <c:v>52.12</c:v>
                </c:pt>
                <c:pt idx="278">
                  <c:v>54.36</c:v>
                </c:pt>
                <c:pt idx="279">
                  <c:v>56.26</c:v>
                </c:pt>
                <c:pt idx="280">
                  <c:v>58.43</c:v>
                </c:pt>
                <c:pt idx="281">
                  <c:v>60.26</c:v>
                </c:pt>
                <c:pt idx="282">
                  <c:v>62.01</c:v>
                </c:pt>
                <c:pt idx="283">
                  <c:v>63.76</c:v>
                </c:pt>
                <c:pt idx="284">
                  <c:v>65.41</c:v>
                </c:pt>
                <c:pt idx="285">
                  <c:v>66.78</c:v>
                </c:pt>
                <c:pt idx="286">
                  <c:v>68.2</c:v>
                </c:pt>
                <c:pt idx="287">
                  <c:v>69.45</c:v>
                </c:pt>
                <c:pt idx="288">
                  <c:v>70.680000000000007</c:v>
                </c:pt>
                <c:pt idx="289">
                  <c:v>71.75</c:v>
                </c:pt>
                <c:pt idx="290">
                  <c:v>72.62</c:v>
                </c:pt>
                <c:pt idx="291">
                  <c:v>73.459999999999994</c:v>
                </c:pt>
                <c:pt idx="292">
                  <c:v>74.38</c:v>
                </c:pt>
                <c:pt idx="293">
                  <c:v>75.03</c:v>
                </c:pt>
                <c:pt idx="294">
                  <c:v>75.41</c:v>
                </c:pt>
                <c:pt idx="295">
                  <c:v>76.12</c:v>
                </c:pt>
                <c:pt idx="296">
                  <c:v>76.45</c:v>
                </c:pt>
                <c:pt idx="297">
                  <c:v>76.78</c:v>
                </c:pt>
                <c:pt idx="298">
                  <c:v>77.099999999999994</c:v>
                </c:pt>
                <c:pt idx="299">
                  <c:v>77.38</c:v>
                </c:pt>
                <c:pt idx="300">
                  <c:v>77.5</c:v>
                </c:pt>
                <c:pt idx="301">
                  <c:v>77.66</c:v>
                </c:pt>
                <c:pt idx="302">
                  <c:v>78.12</c:v>
                </c:pt>
                <c:pt idx="303">
                  <c:v>78.180000000000007</c:v>
                </c:pt>
                <c:pt idx="304">
                  <c:v>78.39</c:v>
                </c:pt>
                <c:pt idx="305">
                  <c:v>78.59</c:v>
                </c:pt>
                <c:pt idx="306">
                  <c:v>78.67</c:v>
                </c:pt>
                <c:pt idx="307">
                  <c:v>78.81</c:v>
                </c:pt>
                <c:pt idx="308">
                  <c:v>78.86</c:v>
                </c:pt>
                <c:pt idx="309">
                  <c:v>79.09</c:v>
                </c:pt>
                <c:pt idx="310">
                  <c:v>79.13</c:v>
                </c:pt>
                <c:pt idx="311">
                  <c:v>79.36</c:v>
                </c:pt>
                <c:pt idx="312">
                  <c:v>79.34</c:v>
                </c:pt>
                <c:pt idx="313">
                  <c:v>79.540000000000006</c:v>
                </c:pt>
                <c:pt idx="314">
                  <c:v>79.8</c:v>
                </c:pt>
                <c:pt idx="315">
                  <c:v>79.84</c:v>
                </c:pt>
                <c:pt idx="316">
                  <c:v>79.88</c:v>
                </c:pt>
                <c:pt idx="317">
                  <c:v>79.989999999999995</c:v>
                </c:pt>
                <c:pt idx="318">
                  <c:v>80.17</c:v>
                </c:pt>
                <c:pt idx="319">
                  <c:v>80.069999999999993</c:v>
                </c:pt>
                <c:pt idx="320">
                  <c:v>80.14</c:v>
                </c:pt>
                <c:pt idx="321">
                  <c:v>80.290000000000006</c:v>
                </c:pt>
                <c:pt idx="322">
                  <c:v>80.28</c:v>
                </c:pt>
                <c:pt idx="323">
                  <c:v>80.349999999999994</c:v>
                </c:pt>
                <c:pt idx="324">
                  <c:v>80.45</c:v>
                </c:pt>
                <c:pt idx="325">
                  <c:v>80.459999999999994</c:v>
                </c:pt>
                <c:pt idx="326">
                  <c:v>80.39</c:v>
                </c:pt>
                <c:pt idx="327">
                  <c:v>80.69</c:v>
                </c:pt>
                <c:pt idx="328">
                  <c:v>80.430000000000007</c:v>
                </c:pt>
                <c:pt idx="329">
                  <c:v>80.66</c:v>
                </c:pt>
                <c:pt idx="330">
                  <c:v>80.84</c:v>
                </c:pt>
                <c:pt idx="331">
                  <c:v>80.739999999999995</c:v>
                </c:pt>
                <c:pt idx="332">
                  <c:v>80.760000000000005</c:v>
                </c:pt>
                <c:pt idx="333">
                  <c:v>80.87</c:v>
                </c:pt>
                <c:pt idx="334">
                  <c:v>80.739999999999995</c:v>
                </c:pt>
                <c:pt idx="335">
                  <c:v>81.09</c:v>
                </c:pt>
                <c:pt idx="336">
                  <c:v>80.989999999999995</c:v>
                </c:pt>
                <c:pt idx="337">
                  <c:v>81.05</c:v>
                </c:pt>
                <c:pt idx="338">
                  <c:v>81.099999999999994</c:v>
                </c:pt>
                <c:pt idx="339">
                  <c:v>80.98</c:v>
                </c:pt>
                <c:pt idx="340">
                  <c:v>81.06</c:v>
                </c:pt>
                <c:pt idx="341">
                  <c:v>81.16</c:v>
                </c:pt>
                <c:pt idx="342">
                  <c:v>81.22</c:v>
                </c:pt>
                <c:pt idx="343">
                  <c:v>81.44</c:v>
                </c:pt>
                <c:pt idx="344">
                  <c:v>81.58</c:v>
                </c:pt>
                <c:pt idx="345">
                  <c:v>81.37</c:v>
                </c:pt>
                <c:pt idx="346">
                  <c:v>81.63</c:v>
                </c:pt>
                <c:pt idx="347">
                  <c:v>81.44</c:v>
                </c:pt>
                <c:pt idx="348">
                  <c:v>81.69</c:v>
                </c:pt>
                <c:pt idx="349">
                  <c:v>81.63</c:v>
                </c:pt>
                <c:pt idx="350">
                  <c:v>81.61</c:v>
                </c:pt>
                <c:pt idx="351">
                  <c:v>81.8</c:v>
                </c:pt>
                <c:pt idx="352">
                  <c:v>81.56</c:v>
                </c:pt>
                <c:pt idx="353">
                  <c:v>81.52</c:v>
                </c:pt>
                <c:pt idx="354">
                  <c:v>81.58</c:v>
                </c:pt>
                <c:pt idx="355">
                  <c:v>81.63</c:v>
                </c:pt>
                <c:pt idx="356">
                  <c:v>81.89</c:v>
                </c:pt>
                <c:pt idx="357">
                  <c:v>81.680000000000007</c:v>
                </c:pt>
                <c:pt idx="358">
                  <c:v>81.94</c:v>
                </c:pt>
                <c:pt idx="359">
                  <c:v>81.739999999999995</c:v>
                </c:pt>
                <c:pt idx="360">
                  <c:v>81.84</c:v>
                </c:pt>
                <c:pt idx="361">
                  <c:v>81.760000000000005</c:v>
                </c:pt>
                <c:pt idx="362">
                  <c:v>81.99</c:v>
                </c:pt>
                <c:pt idx="363">
                  <c:v>81.430000000000007</c:v>
                </c:pt>
                <c:pt idx="364">
                  <c:v>82.25</c:v>
                </c:pt>
                <c:pt idx="365">
                  <c:v>82.02</c:v>
                </c:pt>
                <c:pt idx="366">
                  <c:v>82.01</c:v>
                </c:pt>
                <c:pt idx="367">
                  <c:v>82.16</c:v>
                </c:pt>
                <c:pt idx="368">
                  <c:v>82.07</c:v>
                </c:pt>
                <c:pt idx="369">
                  <c:v>81.94</c:v>
                </c:pt>
                <c:pt idx="370">
                  <c:v>82.28</c:v>
                </c:pt>
                <c:pt idx="371">
                  <c:v>82.12</c:v>
                </c:pt>
                <c:pt idx="372">
                  <c:v>82.38</c:v>
                </c:pt>
                <c:pt idx="373">
                  <c:v>82.18</c:v>
                </c:pt>
                <c:pt idx="374">
                  <c:v>82.28</c:v>
                </c:pt>
                <c:pt idx="375">
                  <c:v>82.15</c:v>
                </c:pt>
                <c:pt idx="376">
                  <c:v>82.26</c:v>
                </c:pt>
                <c:pt idx="377">
                  <c:v>82.04</c:v>
                </c:pt>
                <c:pt idx="378">
                  <c:v>82.4</c:v>
                </c:pt>
                <c:pt idx="379">
                  <c:v>82.36</c:v>
                </c:pt>
                <c:pt idx="380">
                  <c:v>82.07</c:v>
                </c:pt>
                <c:pt idx="381">
                  <c:v>82.07</c:v>
                </c:pt>
                <c:pt idx="382">
                  <c:v>81.89</c:v>
                </c:pt>
                <c:pt idx="383">
                  <c:v>82.24</c:v>
                </c:pt>
                <c:pt idx="384">
                  <c:v>82.23</c:v>
                </c:pt>
                <c:pt idx="385">
                  <c:v>82.33</c:v>
                </c:pt>
                <c:pt idx="386">
                  <c:v>82.31</c:v>
                </c:pt>
                <c:pt idx="387">
                  <c:v>82.3</c:v>
                </c:pt>
                <c:pt idx="388">
                  <c:v>82.34</c:v>
                </c:pt>
                <c:pt idx="389">
                  <c:v>82.03</c:v>
                </c:pt>
                <c:pt idx="390">
                  <c:v>81.88</c:v>
                </c:pt>
                <c:pt idx="391">
                  <c:v>81.459999999999994</c:v>
                </c:pt>
                <c:pt idx="392">
                  <c:v>81.819999999999993</c:v>
                </c:pt>
                <c:pt idx="393">
                  <c:v>81.680000000000007</c:v>
                </c:pt>
                <c:pt idx="394">
                  <c:v>82.36</c:v>
                </c:pt>
                <c:pt idx="395">
                  <c:v>82.11</c:v>
                </c:pt>
                <c:pt idx="396">
                  <c:v>81.680000000000007</c:v>
                </c:pt>
                <c:pt idx="397">
                  <c:v>80.92</c:v>
                </c:pt>
                <c:pt idx="398">
                  <c:v>80.900000000000006</c:v>
                </c:pt>
                <c:pt idx="399">
                  <c:v>81.260000000000005</c:v>
                </c:pt>
                <c:pt idx="400">
                  <c:v>81.23</c:v>
                </c:pt>
                <c:pt idx="401">
                  <c:v>80.83</c:v>
                </c:pt>
                <c:pt idx="402">
                  <c:v>80.84</c:v>
                </c:pt>
                <c:pt idx="403">
                  <c:v>80.489999999999995</c:v>
                </c:pt>
                <c:pt idx="404">
                  <c:v>80.290000000000006</c:v>
                </c:pt>
                <c:pt idx="405">
                  <c:v>79.97</c:v>
                </c:pt>
                <c:pt idx="406">
                  <c:v>80.2</c:v>
                </c:pt>
                <c:pt idx="407">
                  <c:v>80.260000000000005</c:v>
                </c:pt>
                <c:pt idx="408">
                  <c:v>79.38</c:v>
                </c:pt>
                <c:pt idx="409">
                  <c:v>79.459999999999994</c:v>
                </c:pt>
                <c:pt idx="410">
                  <c:v>79.39</c:v>
                </c:pt>
                <c:pt idx="411">
                  <c:v>79.94</c:v>
                </c:pt>
                <c:pt idx="412">
                  <c:v>79.53</c:v>
                </c:pt>
                <c:pt idx="413">
                  <c:v>78.89</c:v>
                </c:pt>
                <c:pt idx="414">
                  <c:v>78.92</c:v>
                </c:pt>
                <c:pt idx="415">
                  <c:v>78.94</c:v>
                </c:pt>
                <c:pt idx="416">
                  <c:v>77.48</c:v>
                </c:pt>
                <c:pt idx="417">
                  <c:v>76.86</c:v>
                </c:pt>
                <c:pt idx="418">
                  <c:v>76.86</c:v>
                </c:pt>
                <c:pt idx="419">
                  <c:v>77.19</c:v>
                </c:pt>
                <c:pt idx="420">
                  <c:v>77.03</c:v>
                </c:pt>
                <c:pt idx="421">
                  <c:v>76.099999999999994</c:v>
                </c:pt>
                <c:pt idx="422">
                  <c:v>75.760000000000005</c:v>
                </c:pt>
                <c:pt idx="423">
                  <c:v>75.98</c:v>
                </c:pt>
                <c:pt idx="424">
                  <c:v>75.569999999999993</c:v>
                </c:pt>
                <c:pt idx="425">
                  <c:v>75.11</c:v>
                </c:pt>
                <c:pt idx="426">
                  <c:v>75.010000000000005</c:v>
                </c:pt>
                <c:pt idx="427">
                  <c:v>74.63</c:v>
                </c:pt>
                <c:pt idx="428">
                  <c:v>76.25</c:v>
                </c:pt>
                <c:pt idx="429">
                  <c:v>74.45</c:v>
                </c:pt>
                <c:pt idx="430">
                  <c:v>75</c:v>
                </c:pt>
                <c:pt idx="431">
                  <c:v>75</c:v>
                </c:pt>
                <c:pt idx="432">
                  <c:v>73.599999999999994</c:v>
                </c:pt>
                <c:pt idx="433">
                  <c:v>73.95</c:v>
                </c:pt>
                <c:pt idx="434">
                  <c:v>74.87</c:v>
                </c:pt>
                <c:pt idx="435">
                  <c:v>74.180000000000007</c:v>
                </c:pt>
                <c:pt idx="436">
                  <c:v>73.88</c:v>
                </c:pt>
                <c:pt idx="437">
                  <c:v>75.45</c:v>
                </c:pt>
                <c:pt idx="438">
                  <c:v>74.28</c:v>
                </c:pt>
                <c:pt idx="439">
                  <c:v>74.489999999999995</c:v>
                </c:pt>
                <c:pt idx="440">
                  <c:v>73.900000000000006</c:v>
                </c:pt>
                <c:pt idx="441">
                  <c:v>72.56</c:v>
                </c:pt>
                <c:pt idx="442">
                  <c:v>74.760000000000005</c:v>
                </c:pt>
                <c:pt idx="443">
                  <c:v>73.53</c:v>
                </c:pt>
                <c:pt idx="444">
                  <c:v>73.84</c:v>
                </c:pt>
                <c:pt idx="445">
                  <c:v>74.760000000000005</c:v>
                </c:pt>
                <c:pt idx="446">
                  <c:v>74.64</c:v>
                </c:pt>
                <c:pt idx="447">
                  <c:v>75.790000000000006</c:v>
                </c:pt>
                <c:pt idx="448">
                  <c:v>73.16</c:v>
                </c:pt>
                <c:pt idx="449">
                  <c:v>76.83</c:v>
                </c:pt>
                <c:pt idx="450">
                  <c:v>80.02</c:v>
                </c:pt>
                <c:pt idx="451">
                  <c:v>80.55</c:v>
                </c:pt>
                <c:pt idx="452">
                  <c:v>82.07</c:v>
                </c:pt>
                <c:pt idx="453">
                  <c:v>82.56</c:v>
                </c:pt>
                <c:pt idx="454">
                  <c:v>81.47</c:v>
                </c:pt>
                <c:pt idx="455">
                  <c:v>79.2</c:v>
                </c:pt>
                <c:pt idx="456">
                  <c:v>74.989999999999995</c:v>
                </c:pt>
                <c:pt idx="457">
                  <c:v>70.95</c:v>
                </c:pt>
                <c:pt idx="458">
                  <c:v>72.040000000000006</c:v>
                </c:pt>
                <c:pt idx="459">
                  <c:v>70</c:v>
                </c:pt>
                <c:pt idx="460">
                  <c:v>69.099999999999994</c:v>
                </c:pt>
                <c:pt idx="461">
                  <c:v>68.97</c:v>
                </c:pt>
                <c:pt idx="462">
                  <c:v>69.069999999999993</c:v>
                </c:pt>
                <c:pt idx="463">
                  <c:v>68.81</c:v>
                </c:pt>
                <c:pt idx="464">
                  <c:v>68.28</c:v>
                </c:pt>
                <c:pt idx="465">
                  <c:v>68.13</c:v>
                </c:pt>
                <c:pt idx="466">
                  <c:v>67.09</c:v>
                </c:pt>
                <c:pt idx="467">
                  <c:v>65.25</c:v>
                </c:pt>
                <c:pt idx="468">
                  <c:v>62.27</c:v>
                </c:pt>
                <c:pt idx="469">
                  <c:v>58.42</c:v>
                </c:pt>
                <c:pt idx="470">
                  <c:v>54.38</c:v>
                </c:pt>
                <c:pt idx="471">
                  <c:v>49.98</c:v>
                </c:pt>
                <c:pt idx="472">
                  <c:v>44.23</c:v>
                </c:pt>
                <c:pt idx="473">
                  <c:v>36.32</c:v>
                </c:pt>
                <c:pt idx="474">
                  <c:v>30.07</c:v>
                </c:pt>
                <c:pt idx="475">
                  <c:v>24.14</c:v>
                </c:pt>
                <c:pt idx="476">
                  <c:v>20.85</c:v>
                </c:pt>
                <c:pt idx="477">
                  <c:v>19.5</c:v>
                </c:pt>
                <c:pt idx="478">
                  <c:v>18.77</c:v>
                </c:pt>
                <c:pt idx="479">
                  <c:v>19.03</c:v>
                </c:pt>
                <c:pt idx="480">
                  <c:v>20.21</c:v>
                </c:pt>
                <c:pt idx="481">
                  <c:v>21.89</c:v>
                </c:pt>
                <c:pt idx="482">
                  <c:v>23.66</c:v>
                </c:pt>
                <c:pt idx="483">
                  <c:v>25.76</c:v>
                </c:pt>
                <c:pt idx="484">
                  <c:v>27.6</c:v>
                </c:pt>
                <c:pt idx="485">
                  <c:v>29.79</c:v>
                </c:pt>
                <c:pt idx="486">
                  <c:v>31.51</c:v>
                </c:pt>
                <c:pt idx="487">
                  <c:v>32.69</c:v>
                </c:pt>
                <c:pt idx="488">
                  <c:v>33.700000000000003</c:v>
                </c:pt>
                <c:pt idx="489">
                  <c:v>34.93</c:v>
                </c:pt>
                <c:pt idx="490">
                  <c:v>39.04</c:v>
                </c:pt>
                <c:pt idx="491">
                  <c:v>39.29</c:v>
                </c:pt>
                <c:pt idx="492">
                  <c:v>39.36</c:v>
                </c:pt>
                <c:pt idx="493">
                  <c:v>39.07</c:v>
                </c:pt>
                <c:pt idx="494">
                  <c:v>38.200000000000003</c:v>
                </c:pt>
                <c:pt idx="495">
                  <c:v>37.340000000000003</c:v>
                </c:pt>
                <c:pt idx="496">
                  <c:v>36.56</c:v>
                </c:pt>
                <c:pt idx="497">
                  <c:v>35.74</c:v>
                </c:pt>
                <c:pt idx="498">
                  <c:v>35.14</c:v>
                </c:pt>
                <c:pt idx="499">
                  <c:v>34.26</c:v>
                </c:pt>
                <c:pt idx="500">
                  <c:v>33.380000000000003</c:v>
                </c:pt>
                <c:pt idx="501">
                  <c:v>32.51</c:v>
                </c:pt>
                <c:pt idx="502">
                  <c:v>31.96</c:v>
                </c:pt>
                <c:pt idx="503">
                  <c:v>31.51</c:v>
                </c:pt>
                <c:pt idx="504">
                  <c:v>31.33</c:v>
                </c:pt>
                <c:pt idx="505">
                  <c:v>31.4</c:v>
                </c:pt>
                <c:pt idx="506">
                  <c:v>33.130000000000003</c:v>
                </c:pt>
                <c:pt idx="507">
                  <c:v>31.3</c:v>
                </c:pt>
                <c:pt idx="508">
                  <c:v>28.37</c:v>
                </c:pt>
                <c:pt idx="509">
                  <c:v>24.2</c:v>
                </c:pt>
                <c:pt idx="510">
                  <c:v>18.98</c:v>
                </c:pt>
                <c:pt idx="511">
                  <c:v>15.05</c:v>
                </c:pt>
                <c:pt idx="512">
                  <c:v>12.43</c:v>
                </c:pt>
                <c:pt idx="513">
                  <c:v>10.86</c:v>
                </c:pt>
                <c:pt idx="514">
                  <c:v>11.08</c:v>
                </c:pt>
                <c:pt idx="515">
                  <c:v>11.13</c:v>
                </c:pt>
                <c:pt idx="516">
                  <c:v>11.08</c:v>
                </c:pt>
                <c:pt idx="517">
                  <c:v>11.3</c:v>
                </c:pt>
                <c:pt idx="518">
                  <c:v>11.88</c:v>
                </c:pt>
                <c:pt idx="519">
                  <c:v>12.65</c:v>
                </c:pt>
                <c:pt idx="520">
                  <c:v>13.09</c:v>
                </c:pt>
                <c:pt idx="521">
                  <c:v>13.48</c:v>
                </c:pt>
                <c:pt idx="522">
                  <c:v>16.2</c:v>
                </c:pt>
                <c:pt idx="523">
                  <c:v>15.43</c:v>
                </c:pt>
                <c:pt idx="524">
                  <c:v>14.61</c:v>
                </c:pt>
                <c:pt idx="525">
                  <c:v>16.489999999999998</c:v>
                </c:pt>
                <c:pt idx="526">
                  <c:v>16.54</c:v>
                </c:pt>
                <c:pt idx="527">
                  <c:v>16.84</c:v>
                </c:pt>
                <c:pt idx="528">
                  <c:v>17.05</c:v>
                </c:pt>
                <c:pt idx="529">
                  <c:v>17.829999999999998</c:v>
                </c:pt>
                <c:pt idx="530">
                  <c:v>18.62</c:v>
                </c:pt>
                <c:pt idx="531">
                  <c:v>18.53</c:v>
                </c:pt>
                <c:pt idx="532">
                  <c:v>18.43</c:v>
                </c:pt>
                <c:pt idx="533">
                  <c:v>19.399999999999999</c:v>
                </c:pt>
                <c:pt idx="534">
                  <c:v>19.78</c:v>
                </c:pt>
                <c:pt idx="535">
                  <c:v>19.8</c:v>
                </c:pt>
                <c:pt idx="536">
                  <c:v>19.57</c:v>
                </c:pt>
                <c:pt idx="537">
                  <c:v>19.87</c:v>
                </c:pt>
                <c:pt idx="538">
                  <c:v>20.63</c:v>
                </c:pt>
                <c:pt idx="539">
                  <c:v>20.72</c:v>
                </c:pt>
                <c:pt idx="540">
                  <c:v>20.82</c:v>
                </c:pt>
                <c:pt idx="541">
                  <c:v>18.899999999999999</c:v>
                </c:pt>
                <c:pt idx="542">
                  <c:v>19.57</c:v>
                </c:pt>
                <c:pt idx="543">
                  <c:v>16.670000000000002</c:v>
                </c:pt>
                <c:pt idx="544">
                  <c:v>16.350000000000001</c:v>
                </c:pt>
                <c:pt idx="545">
                  <c:v>16.29</c:v>
                </c:pt>
                <c:pt idx="546">
                  <c:v>16.239999999999998</c:v>
                </c:pt>
                <c:pt idx="547">
                  <c:v>14.85</c:v>
                </c:pt>
                <c:pt idx="548">
                  <c:v>14.6</c:v>
                </c:pt>
                <c:pt idx="549">
                  <c:v>14.08</c:v>
                </c:pt>
                <c:pt idx="550">
                  <c:v>14.77</c:v>
                </c:pt>
                <c:pt idx="551">
                  <c:v>13.99</c:v>
                </c:pt>
                <c:pt idx="552">
                  <c:v>15.48</c:v>
                </c:pt>
                <c:pt idx="553">
                  <c:v>11.3</c:v>
                </c:pt>
                <c:pt idx="554">
                  <c:v>13.5</c:v>
                </c:pt>
                <c:pt idx="555">
                  <c:v>12.71</c:v>
                </c:pt>
                <c:pt idx="556">
                  <c:v>12.55</c:v>
                </c:pt>
                <c:pt idx="557">
                  <c:v>13.36</c:v>
                </c:pt>
                <c:pt idx="558">
                  <c:v>13.73</c:v>
                </c:pt>
                <c:pt idx="559">
                  <c:v>11.71</c:v>
                </c:pt>
                <c:pt idx="560">
                  <c:v>10.050000000000001</c:v>
                </c:pt>
                <c:pt idx="561">
                  <c:v>10.51</c:v>
                </c:pt>
                <c:pt idx="562">
                  <c:v>12.7</c:v>
                </c:pt>
                <c:pt idx="563">
                  <c:v>11.83</c:v>
                </c:pt>
                <c:pt idx="564">
                  <c:v>9.1300000000000008</c:v>
                </c:pt>
                <c:pt idx="565">
                  <c:v>14.31</c:v>
                </c:pt>
                <c:pt idx="566">
                  <c:v>8.06</c:v>
                </c:pt>
                <c:pt idx="567">
                  <c:v>15.22</c:v>
                </c:pt>
                <c:pt idx="568">
                  <c:v>15.37</c:v>
                </c:pt>
              </c:numCache>
            </c:numRef>
          </c:yVal>
          <c:smooth val="1"/>
        </c:ser>
        <c:ser>
          <c:idx val="25"/>
          <c:order val="25"/>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(1)'!$AA$4:$AA$572</c:f>
              <c:numCache>
                <c:formatCode>General</c:formatCode>
                <c:ptCount val="569"/>
                <c:pt idx="0">
                  <c:v>44</c:v>
                </c:pt>
                <c:pt idx="1">
                  <c:v>74</c:v>
                </c:pt>
                <c:pt idx="2">
                  <c:v>24</c:v>
                </c:pt>
                <c:pt idx="3">
                  <c:v>32</c:v>
                </c:pt>
                <c:pt idx="4">
                  <c:v>18</c:v>
                </c:pt>
                <c:pt idx="5">
                  <c:v>37.33</c:v>
                </c:pt>
                <c:pt idx="6">
                  <c:v>69.67</c:v>
                </c:pt>
                <c:pt idx="7">
                  <c:v>45.43</c:v>
                </c:pt>
                <c:pt idx="8">
                  <c:v>62.4</c:v>
                </c:pt>
                <c:pt idx="9">
                  <c:v>23.18</c:v>
                </c:pt>
                <c:pt idx="10">
                  <c:v>13.94</c:v>
                </c:pt>
                <c:pt idx="11">
                  <c:v>12.88</c:v>
                </c:pt>
                <c:pt idx="12">
                  <c:v>46.92</c:v>
                </c:pt>
                <c:pt idx="13">
                  <c:v>56.48</c:v>
                </c:pt>
                <c:pt idx="14">
                  <c:v>48.27</c:v>
                </c:pt>
                <c:pt idx="15">
                  <c:v>32.17</c:v>
                </c:pt>
                <c:pt idx="16">
                  <c:v>35.36</c:v>
                </c:pt>
                <c:pt idx="17">
                  <c:v>31.51</c:v>
                </c:pt>
                <c:pt idx="18">
                  <c:v>49.2</c:v>
                </c:pt>
                <c:pt idx="19">
                  <c:v>59.55</c:v>
                </c:pt>
                <c:pt idx="20">
                  <c:v>43.61</c:v>
                </c:pt>
                <c:pt idx="21">
                  <c:v>47.94</c:v>
                </c:pt>
                <c:pt idx="22">
                  <c:v>49.68</c:v>
                </c:pt>
                <c:pt idx="23">
                  <c:v>26.94</c:v>
                </c:pt>
                <c:pt idx="24">
                  <c:v>27.32</c:v>
                </c:pt>
                <c:pt idx="25">
                  <c:v>35.659999999999997</c:v>
                </c:pt>
                <c:pt idx="26">
                  <c:v>37.44</c:v>
                </c:pt>
                <c:pt idx="27">
                  <c:v>49.18</c:v>
                </c:pt>
                <c:pt idx="28">
                  <c:v>33.35</c:v>
                </c:pt>
                <c:pt idx="29">
                  <c:v>39.61</c:v>
                </c:pt>
                <c:pt idx="30">
                  <c:v>20.97</c:v>
                </c:pt>
                <c:pt idx="31">
                  <c:v>23.6</c:v>
                </c:pt>
                <c:pt idx="32">
                  <c:v>42.06</c:v>
                </c:pt>
                <c:pt idx="33">
                  <c:v>38.94</c:v>
                </c:pt>
                <c:pt idx="34">
                  <c:v>51.84</c:v>
                </c:pt>
                <c:pt idx="35">
                  <c:v>29.14</c:v>
                </c:pt>
                <c:pt idx="36">
                  <c:v>30.9</c:v>
                </c:pt>
                <c:pt idx="37">
                  <c:v>19.5</c:v>
                </c:pt>
                <c:pt idx="38">
                  <c:v>25.35</c:v>
                </c:pt>
                <c:pt idx="39">
                  <c:v>31.06</c:v>
                </c:pt>
                <c:pt idx="40">
                  <c:v>34.47</c:v>
                </c:pt>
                <c:pt idx="41">
                  <c:v>27.85</c:v>
                </c:pt>
                <c:pt idx="42">
                  <c:v>20.21</c:v>
                </c:pt>
                <c:pt idx="43">
                  <c:v>22.98</c:v>
                </c:pt>
                <c:pt idx="44">
                  <c:v>16.28</c:v>
                </c:pt>
                <c:pt idx="45">
                  <c:v>18.97</c:v>
                </c:pt>
                <c:pt idx="46">
                  <c:v>20.37</c:v>
                </c:pt>
                <c:pt idx="47">
                  <c:v>24.4</c:v>
                </c:pt>
                <c:pt idx="48">
                  <c:v>17.09</c:v>
                </c:pt>
                <c:pt idx="49">
                  <c:v>21.49</c:v>
                </c:pt>
                <c:pt idx="50">
                  <c:v>10.59</c:v>
                </c:pt>
                <c:pt idx="51">
                  <c:v>12.48</c:v>
                </c:pt>
                <c:pt idx="52">
                  <c:v>18.21</c:v>
                </c:pt>
                <c:pt idx="53">
                  <c:v>21.56</c:v>
                </c:pt>
                <c:pt idx="54">
                  <c:v>15.99</c:v>
                </c:pt>
                <c:pt idx="55">
                  <c:v>11.89</c:v>
                </c:pt>
                <c:pt idx="56">
                  <c:v>12.35</c:v>
                </c:pt>
                <c:pt idx="57">
                  <c:v>12.78</c:v>
                </c:pt>
                <c:pt idx="58">
                  <c:v>14.61</c:v>
                </c:pt>
                <c:pt idx="59">
                  <c:v>11.57</c:v>
                </c:pt>
                <c:pt idx="60">
                  <c:v>12.88</c:v>
                </c:pt>
                <c:pt idx="61">
                  <c:v>13.46</c:v>
                </c:pt>
                <c:pt idx="62">
                  <c:v>10.81</c:v>
                </c:pt>
                <c:pt idx="63">
                  <c:v>9.9700000000000006</c:v>
                </c:pt>
                <c:pt idx="64">
                  <c:v>9.43</c:v>
                </c:pt>
                <c:pt idx="65">
                  <c:v>6.93</c:v>
                </c:pt>
                <c:pt idx="66">
                  <c:v>11.3</c:v>
                </c:pt>
                <c:pt idx="67">
                  <c:v>13.18</c:v>
                </c:pt>
                <c:pt idx="68">
                  <c:v>11.35</c:v>
                </c:pt>
                <c:pt idx="69">
                  <c:v>9.19</c:v>
                </c:pt>
                <c:pt idx="70">
                  <c:v>9.16</c:v>
                </c:pt>
                <c:pt idx="71">
                  <c:v>8.61</c:v>
                </c:pt>
                <c:pt idx="72">
                  <c:v>8.75</c:v>
                </c:pt>
                <c:pt idx="73">
                  <c:v>12.81</c:v>
                </c:pt>
                <c:pt idx="74">
                  <c:v>9.35</c:v>
                </c:pt>
                <c:pt idx="75">
                  <c:v>9.9600000000000009</c:v>
                </c:pt>
                <c:pt idx="76">
                  <c:v>9.8699999999999992</c:v>
                </c:pt>
                <c:pt idx="77">
                  <c:v>7.82</c:v>
                </c:pt>
                <c:pt idx="78">
                  <c:v>9.5</c:v>
                </c:pt>
                <c:pt idx="79">
                  <c:v>9.24</c:v>
                </c:pt>
                <c:pt idx="80">
                  <c:v>8.84</c:v>
                </c:pt>
                <c:pt idx="81">
                  <c:v>9.9499999999999993</c:v>
                </c:pt>
                <c:pt idx="82">
                  <c:v>9.74</c:v>
                </c:pt>
                <c:pt idx="83">
                  <c:v>7.26</c:v>
                </c:pt>
                <c:pt idx="84">
                  <c:v>8.85</c:v>
                </c:pt>
                <c:pt idx="85">
                  <c:v>7.15</c:v>
                </c:pt>
                <c:pt idx="86">
                  <c:v>7.73</c:v>
                </c:pt>
                <c:pt idx="87">
                  <c:v>8.66</c:v>
                </c:pt>
                <c:pt idx="88">
                  <c:v>7.74</c:v>
                </c:pt>
                <c:pt idx="89">
                  <c:v>8.11</c:v>
                </c:pt>
                <c:pt idx="90">
                  <c:v>7.31</c:v>
                </c:pt>
                <c:pt idx="91">
                  <c:v>6.75</c:v>
                </c:pt>
                <c:pt idx="92">
                  <c:v>7.17</c:v>
                </c:pt>
                <c:pt idx="93">
                  <c:v>8.52</c:v>
                </c:pt>
                <c:pt idx="94">
                  <c:v>7.16</c:v>
                </c:pt>
                <c:pt idx="95">
                  <c:v>7.24</c:v>
                </c:pt>
                <c:pt idx="96">
                  <c:v>7.3</c:v>
                </c:pt>
                <c:pt idx="97">
                  <c:v>7.24</c:v>
                </c:pt>
                <c:pt idx="98">
                  <c:v>7.31</c:v>
                </c:pt>
                <c:pt idx="99">
                  <c:v>7.16</c:v>
                </c:pt>
                <c:pt idx="100">
                  <c:v>8.0500000000000007</c:v>
                </c:pt>
                <c:pt idx="101">
                  <c:v>7.1</c:v>
                </c:pt>
                <c:pt idx="102">
                  <c:v>6.31</c:v>
                </c:pt>
                <c:pt idx="103">
                  <c:v>6.37</c:v>
                </c:pt>
                <c:pt idx="104">
                  <c:v>6.44</c:v>
                </c:pt>
                <c:pt idx="105">
                  <c:v>6.23</c:v>
                </c:pt>
                <c:pt idx="106">
                  <c:v>6.39</c:v>
                </c:pt>
                <c:pt idx="107">
                  <c:v>6.98</c:v>
                </c:pt>
                <c:pt idx="108">
                  <c:v>6.65</c:v>
                </c:pt>
                <c:pt idx="109">
                  <c:v>6.67</c:v>
                </c:pt>
                <c:pt idx="110">
                  <c:v>5.89</c:v>
                </c:pt>
                <c:pt idx="111">
                  <c:v>6.2</c:v>
                </c:pt>
                <c:pt idx="112">
                  <c:v>6.61</c:v>
                </c:pt>
                <c:pt idx="113">
                  <c:v>6.81</c:v>
                </c:pt>
                <c:pt idx="114">
                  <c:v>7.25</c:v>
                </c:pt>
                <c:pt idx="115">
                  <c:v>6.7</c:v>
                </c:pt>
                <c:pt idx="116">
                  <c:v>5.99</c:v>
                </c:pt>
                <c:pt idx="117">
                  <c:v>5.66</c:v>
                </c:pt>
                <c:pt idx="118">
                  <c:v>6.14</c:v>
                </c:pt>
                <c:pt idx="119">
                  <c:v>6.07</c:v>
                </c:pt>
                <c:pt idx="120">
                  <c:v>6.65</c:v>
                </c:pt>
                <c:pt idx="121">
                  <c:v>6.6</c:v>
                </c:pt>
                <c:pt idx="122">
                  <c:v>6.01</c:v>
                </c:pt>
                <c:pt idx="123">
                  <c:v>5.91</c:v>
                </c:pt>
                <c:pt idx="124">
                  <c:v>5.68</c:v>
                </c:pt>
                <c:pt idx="125">
                  <c:v>5.71</c:v>
                </c:pt>
                <c:pt idx="126">
                  <c:v>6.3</c:v>
                </c:pt>
                <c:pt idx="127">
                  <c:v>6.56</c:v>
                </c:pt>
                <c:pt idx="128">
                  <c:v>6.3</c:v>
                </c:pt>
                <c:pt idx="129">
                  <c:v>6.51</c:v>
                </c:pt>
                <c:pt idx="130">
                  <c:v>6.43</c:v>
                </c:pt>
                <c:pt idx="131">
                  <c:v>6.64</c:v>
                </c:pt>
                <c:pt idx="132">
                  <c:v>6.24</c:v>
                </c:pt>
                <c:pt idx="133">
                  <c:v>7.33</c:v>
                </c:pt>
                <c:pt idx="134">
                  <c:v>7.6</c:v>
                </c:pt>
                <c:pt idx="135">
                  <c:v>7.39</c:v>
                </c:pt>
                <c:pt idx="136">
                  <c:v>7.27</c:v>
                </c:pt>
                <c:pt idx="137">
                  <c:v>7.35</c:v>
                </c:pt>
                <c:pt idx="138">
                  <c:v>8.0299999999999994</c:v>
                </c:pt>
                <c:pt idx="139">
                  <c:v>8.41</c:v>
                </c:pt>
                <c:pt idx="140">
                  <c:v>8.75</c:v>
                </c:pt>
                <c:pt idx="141">
                  <c:v>9.1</c:v>
                </c:pt>
                <c:pt idx="142">
                  <c:v>9.19</c:v>
                </c:pt>
                <c:pt idx="143">
                  <c:v>9.43</c:v>
                </c:pt>
                <c:pt idx="144">
                  <c:v>9.61</c:v>
                </c:pt>
                <c:pt idx="145">
                  <c:v>10.039999999999999</c:v>
                </c:pt>
                <c:pt idx="146">
                  <c:v>10.47</c:v>
                </c:pt>
                <c:pt idx="147">
                  <c:v>10.39</c:v>
                </c:pt>
                <c:pt idx="148">
                  <c:v>10.7</c:v>
                </c:pt>
                <c:pt idx="149">
                  <c:v>10.73</c:v>
                </c:pt>
                <c:pt idx="150">
                  <c:v>10.68</c:v>
                </c:pt>
                <c:pt idx="151">
                  <c:v>10.35</c:v>
                </c:pt>
                <c:pt idx="152">
                  <c:v>10.75</c:v>
                </c:pt>
                <c:pt idx="153">
                  <c:v>10.83</c:v>
                </c:pt>
                <c:pt idx="154">
                  <c:v>10.89</c:v>
                </c:pt>
                <c:pt idx="155">
                  <c:v>11.06</c:v>
                </c:pt>
                <c:pt idx="156">
                  <c:v>10.92</c:v>
                </c:pt>
                <c:pt idx="157">
                  <c:v>10.69</c:v>
                </c:pt>
                <c:pt idx="158">
                  <c:v>10.74</c:v>
                </c:pt>
                <c:pt idx="159">
                  <c:v>10.87</c:v>
                </c:pt>
                <c:pt idx="160">
                  <c:v>11.1</c:v>
                </c:pt>
                <c:pt idx="161">
                  <c:v>11.26</c:v>
                </c:pt>
                <c:pt idx="162">
                  <c:v>10.96</c:v>
                </c:pt>
                <c:pt idx="163">
                  <c:v>10.65</c:v>
                </c:pt>
                <c:pt idx="164">
                  <c:v>10.48</c:v>
                </c:pt>
                <c:pt idx="165">
                  <c:v>10.53</c:v>
                </c:pt>
                <c:pt idx="166">
                  <c:v>10.65</c:v>
                </c:pt>
                <c:pt idx="167">
                  <c:v>10.48</c:v>
                </c:pt>
                <c:pt idx="168">
                  <c:v>10.31</c:v>
                </c:pt>
                <c:pt idx="169">
                  <c:v>9.9499999999999993</c:v>
                </c:pt>
                <c:pt idx="170">
                  <c:v>9.61</c:v>
                </c:pt>
                <c:pt idx="171">
                  <c:v>9.33</c:v>
                </c:pt>
                <c:pt idx="172">
                  <c:v>9.26</c:v>
                </c:pt>
                <c:pt idx="173">
                  <c:v>8.9600000000000009</c:v>
                </c:pt>
                <c:pt idx="174">
                  <c:v>8.77</c:v>
                </c:pt>
                <c:pt idx="175">
                  <c:v>8.75</c:v>
                </c:pt>
                <c:pt idx="176">
                  <c:v>8.43</c:v>
                </c:pt>
                <c:pt idx="177">
                  <c:v>8.34</c:v>
                </c:pt>
                <c:pt idx="178">
                  <c:v>7.95</c:v>
                </c:pt>
                <c:pt idx="179">
                  <c:v>7.94</c:v>
                </c:pt>
                <c:pt idx="180">
                  <c:v>7.99</c:v>
                </c:pt>
                <c:pt idx="181">
                  <c:v>7.81</c:v>
                </c:pt>
                <c:pt idx="182">
                  <c:v>7.78</c:v>
                </c:pt>
                <c:pt idx="183">
                  <c:v>7.68</c:v>
                </c:pt>
                <c:pt idx="184">
                  <c:v>7.26</c:v>
                </c:pt>
                <c:pt idx="185">
                  <c:v>7.3</c:v>
                </c:pt>
                <c:pt idx="186">
                  <c:v>7.01</c:v>
                </c:pt>
                <c:pt idx="187">
                  <c:v>7.43</c:v>
                </c:pt>
                <c:pt idx="188">
                  <c:v>7.4</c:v>
                </c:pt>
                <c:pt idx="189">
                  <c:v>7.31</c:v>
                </c:pt>
                <c:pt idx="190">
                  <c:v>7.08</c:v>
                </c:pt>
                <c:pt idx="191">
                  <c:v>7.08</c:v>
                </c:pt>
                <c:pt idx="192">
                  <c:v>6.96</c:v>
                </c:pt>
                <c:pt idx="193">
                  <c:v>6.98</c:v>
                </c:pt>
                <c:pt idx="194">
                  <c:v>6.99</c:v>
                </c:pt>
                <c:pt idx="195">
                  <c:v>7.01</c:v>
                </c:pt>
                <c:pt idx="196">
                  <c:v>6.84</c:v>
                </c:pt>
                <c:pt idx="197">
                  <c:v>6.75</c:v>
                </c:pt>
                <c:pt idx="198">
                  <c:v>6.44</c:v>
                </c:pt>
                <c:pt idx="199">
                  <c:v>6.55</c:v>
                </c:pt>
                <c:pt idx="200">
                  <c:v>6.49</c:v>
                </c:pt>
                <c:pt idx="201">
                  <c:v>6.65</c:v>
                </c:pt>
                <c:pt idx="202">
                  <c:v>6.57</c:v>
                </c:pt>
                <c:pt idx="203">
                  <c:v>6.41</c:v>
                </c:pt>
                <c:pt idx="204">
                  <c:v>6.15</c:v>
                </c:pt>
                <c:pt idx="205">
                  <c:v>6.11</c:v>
                </c:pt>
                <c:pt idx="206">
                  <c:v>6.22</c:v>
                </c:pt>
                <c:pt idx="207">
                  <c:v>6.13</c:v>
                </c:pt>
                <c:pt idx="208">
                  <c:v>6.26</c:v>
                </c:pt>
                <c:pt idx="209">
                  <c:v>6.14</c:v>
                </c:pt>
                <c:pt idx="210">
                  <c:v>6.22</c:v>
                </c:pt>
                <c:pt idx="211">
                  <c:v>6.01</c:v>
                </c:pt>
                <c:pt idx="212">
                  <c:v>6.01</c:v>
                </c:pt>
                <c:pt idx="213">
                  <c:v>6.02</c:v>
                </c:pt>
                <c:pt idx="214">
                  <c:v>5.9</c:v>
                </c:pt>
                <c:pt idx="215">
                  <c:v>6.04</c:v>
                </c:pt>
                <c:pt idx="216">
                  <c:v>5.95</c:v>
                </c:pt>
                <c:pt idx="217">
                  <c:v>5.89</c:v>
                </c:pt>
                <c:pt idx="218">
                  <c:v>5.78</c:v>
                </c:pt>
                <c:pt idx="219">
                  <c:v>5.35</c:v>
                </c:pt>
                <c:pt idx="220">
                  <c:v>5.53</c:v>
                </c:pt>
                <c:pt idx="221">
                  <c:v>5.61</c:v>
                </c:pt>
                <c:pt idx="222">
                  <c:v>5.54</c:v>
                </c:pt>
                <c:pt idx="223">
                  <c:v>5.51</c:v>
                </c:pt>
                <c:pt idx="224">
                  <c:v>5.26</c:v>
                </c:pt>
                <c:pt idx="225">
                  <c:v>5.29</c:v>
                </c:pt>
                <c:pt idx="226">
                  <c:v>5.28</c:v>
                </c:pt>
                <c:pt idx="227">
                  <c:v>5.18</c:v>
                </c:pt>
                <c:pt idx="228">
                  <c:v>5.28</c:v>
                </c:pt>
                <c:pt idx="229">
                  <c:v>5.39</c:v>
                </c:pt>
                <c:pt idx="230">
                  <c:v>5.22</c:v>
                </c:pt>
                <c:pt idx="231">
                  <c:v>5.17</c:v>
                </c:pt>
                <c:pt idx="232">
                  <c:v>5.12</c:v>
                </c:pt>
                <c:pt idx="233">
                  <c:v>4.97</c:v>
                </c:pt>
                <c:pt idx="234">
                  <c:v>5.21</c:v>
                </c:pt>
                <c:pt idx="235">
                  <c:v>5.31</c:v>
                </c:pt>
                <c:pt idx="236">
                  <c:v>5.14</c:v>
                </c:pt>
                <c:pt idx="237">
                  <c:v>5.36</c:v>
                </c:pt>
                <c:pt idx="238">
                  <c:v>5.07</c:v>
                </c:pt>
                <c:pt idx="239">
                  <c:v>4.96</c:v>
                </c:pt>
                <c:pt idx="240">
                  <c:v>5.19</c:v>
                </c:pt>
                <c:pt idx="241">
                  <c:v>5.35</c:v>
                </c:pt>
                <c:pt idx="242">
                  <c:v>5.6</c:v>
                </c:pt>
                <c:pt idx="243">
                  <c:v>5.47</c:v>
                </c:pt>
                <c:pt idx="244">
                  <c:v>5.37</c:v>
                </c:pt>
                <c:pt idx="245">
                  <c:v>5.39</c:v>
                </c:pt>
                <c:pt idx="246">
                  <c:v>5.69</c:v>
                </c:pt>
                <c:pt idx="247">
                  <c:v>5.62</c:v>
                </c:pt>
                <c:pt idx="248">
                  <c:v>6.13</c:v>
                </c:pt>
                <c:pt idx="249">
                  <c:v>6.12</c:v>
                </c:pt>
                <c:pt idx="250">
                  <c:v>6.46</c:v>
                </c:pt>
                <c:pt idx="251">
                  <c:v>6.7</c:v>
                </c:pt>
                <c:pt idx="252">
                  <c:v>7.29</c:v>
                </c:pt>
                <c:pt idx="253">
                  <c:v>7.83</c:v>
                </c:pt>
                <c:pt idx="254">
                  <c:v>8.8000000000000007</c:v>
                </c:pt>
                <c:pt idx="255">
                  <c:v>9.61</c:v>
                </c:pt>
                <c:pt idx="256">
                  <c:v>10.69</c:v>
                </c:pt>
                <c:pt idx="257">
                  <c:v>11.7</c:v>
                </c:pt>
                <c:pt idx="258">
                  <c:v>12.83</c:v>
                </c:pt>
                <c:pt idx="259">
                  <c:v>13.96</c:v>
                </c:pt>
                <c:pt idx="260">
                  <c:v>15.44</c:v>
                </c:pt>
                <c:pt idx="261">
                  <c:v>16.68</c:v>
                </c:pt>
                <c:pt idx="262">
                  <c:v>18.25</c:v>
                </c:pt>
                <c:pt idx="263">
                  <c:v>19.96</c:v>
                </c:pt>
                <c:pt idx="264">
                  <c:v>21.49</c:v>
                </c:pt>
                <c:pt idx="265">
                  <c:v>23.1</c:v>
                </c:pt>
                <c:pt idx="266">
                  <c:v>24.9</c:v>
                </c:pt>
                <c:pt idx="267">
                  <c:v>26.76</c:v>
                </c:pt>
                <c:pt idx="268">
                  <c:v>28.88</c:v>
                </c:pt>
                <c:pt idx="269">
                  <c:v>30.75</c:v>
                </c:pt>
                <c:pt idx="270">
                  <c:v>32.82</c:v>
                </c:pt>
                <c:pt idx="271">
                  <c:v>34.96</c:v>
                </c:pt>
                <c:pt idx="272">
                  <c:v>36.99</c:v>
                </c:pt>
                <c:pt idx="273">
                  <c:v>39.32</c:v>
                </c:pt>
                <c:pt idx="274">
                  <c:v>41.45</c:v>
                </c:pt>
                <c:pt idx="275">
                  <c:v>43.75</c:v>
                </c:pt>
                <c:pt idx="276">
                  <c:v>45.92</c:v>
                </c:pt>
                <c:pt idx="277">
                  <c:v>47.98</c:v>
                </c:pt>
                <c:pt idx="278">
                  <c:v>49.88</c:v>
                </c:pt>
                <c:pt idx="279">
                  <c:v>52.15</c:v>
                </c:pt>
                <c:pt idx="280">
                  <c:v>53.88</c:v>
                </c:pt>
                <c:pt idx="281">
                  <c:v>55.9</c:v>
                </c:pt>
                <c:pt idx="282">
                  <c:v>57.69</c:v>
                </c:pt>
                <c:pt idx="283">
                  <c:v>59.43</c:v>
                </c:pt>
                <c:pt idx="284">
                  <c:v>60.91</c:v>
                </c:pt>
                <c:pt idx="285">
                  <c:v>62.25</c:v>
                </c:pt>
                <c:pt idx="286">
                  <c:v>63.69</c:v>
                </c:pt>
                <c:pt idx="287">
                  <c:v>64.86</c:v>
                </c:pt>
                <c:pt idx="288">
                  <c:v>66.14</c:v>
                </c:pt>
                <c:pt idx="289">
                  <c:v>67.3</c:v>
                </c:pt>
                <c:pt idx="290">
                  <c:v>67.94</c:v>
                </c:pt>
                <c:pt idx="291">
                  <c:v>68.86</c:v>
                </c:pt>
                <c:pt idx="292">
                  <c:v>69.510000000000005</c:v>
                </c:pt>
                <c:pt idx="293">
                  <c:v>70.17</c:v>
                </c:pt>
                <c:pt idx="294">
                  <c:v>70.72</c:v>
                </c:pt>
                <c:pt idx="295">
                  <c:v>71.430000000000007</c:v>
                </c:pt>
                <c:pt idx="296">
                  <c:v>71.62</c:v>
                </c:pt>
                <c:pt idx="297">
                  <c:v>72.09</c:v>
                </c:pt>
                <c:pt idx="298">
                  <c:v>72.33</c:v>
                </c:pt>
                <c:pt idx="299">
                  <c:v>72.8</c:v>
                </c:pt>
                <c:pt idx="300">
                  <c:v>72.84</c:v>
                </c:pt>
                <c:pt idx="301">
                  <c:v>73</c:v>
                </c:pt>
                <c:pt idx="302">
                  <c:v>73.34</c:v>
                </c:pt>
                <c:pt idx="303">
                  <c:v>73.27</c:v>
                </c:pt>
                <c:pt idx="304">
                  <c:v>73.459999999999994</c:v>
                </c:pt>
                <c:pt idx="305">
                  <c:v>73.7</c:v>
                </c:pt>
                <c:pt idx="306">
                  <c:v>73.739999999999995</c:v>
                </c:pt>
                <c:pt idx="307">
                  <c:v>73.790000000000006</c:v>
                </c:pt>
                <c:pt idx="308">
                  <c:v>74.17</c:v>
                </c:pt>
                <c:pt idx="309">
                  <c:v>74.36</c:v>
                </c:pt>
                <c:pt idx="310">
                  <c:v>74.180000000000007</c:v>
                </c:pt>
                <c:pt idx="311">
                  <c:v>74.209999999999994</c:v>
                </c:pt>
                <c:pt idx="312">
                  <c:v>74.3</c:v>
                </c:pt>
                <c:pt idx="313">
                  <c:v>74.44</c:v>
                </c:pt>
                <c:pt idx="314">
                  <c:v>74.739999999999995</c:v>
                </c:pt>
                <c:pt idx="315">
                  <c:v>74.73</c:v>
                </c:pt>
                <c:pt idx="316">
                  <c:v>75.11</c:v>
                </c:pt>
                <c:pt idx="317">
                  <c:v>74.98</c:v>
                </c:pt>
                <c:pt idx="318">
                  <c:v>75.09</c:v>
                </c:pt>
                <c:pt idx="319">
                  <c:v>75.06</c:v>
                </c:pt>
                <c:pt idx="320">
                  <c:v>75.28</c:v>
                </c:pt>
                <c:pt idx="321">
                  <c:v>75.459999999999994</c:v>
                </c:pt>
                <c:pt idx="322">
                  <c:v>75.59</c:v>
                </c:pt>
                <c:pt idx="323">
                  <c:v>75.58</c:v>
                </c:pt>
                <c:pt idx="324">
                  <c:v>75.489999999999995</c:v>
                </c:pt>
                <c:pt idx="325">
                  <c:v>75.44</c:v>
                </c:pt>
                <c:pt idx="326">
                  <c:v>75.400000000000006</c:v>
                </c:pt>
                <c:pt idx="327">
                  <c:v>75.739999999999995</c:v>
                </c:pt>
                <c:pt idx="328">
                  <c:v>75.63</c:v>
                </c:pt>
                <c:pt idx="329">
                  <c:v>76.03</c:v>
                </c:pt>
                <c:pt idx="330">
                  <c:v>75.95</c:v>
                </c:pt>
                <c:pt idx="331">
                  <c:v>75.92</c:v>
                </c:pt>
                <c:pt idx="332">
                  <c:v>75.72</c:v>
                </c:pt>
                <c:pt idx="333">
                  <c:v>75.97</c:v>
                </c:pt>
                <c:pt idx="334">
                  <c:v>75.88</c:v>
                </c:pt>
                <c:pt idx="335">
                  <c:v>76.09</c:v>
                </c:pt>
                <c:pt idx="336">
                  <c:v>76.25</c:v>
                </c:pt>
                <c:pt idx="337">
                  <c:v>76.180000000000007</c:v>
                </c:pt>
                <c:pt idx="338">
                  <c:v>76.25</c:v>
                </c:pt>
                <c:pt idx="339">
                  <c:v>76.239999999999995</c:v>
                </c:pt>
                <c:pt idx="340">
                  <c:v>76.12</c:v>
                </c:pt>
                <c:pt idx="341">
                  <c:v>76.17</c:v>
                </c:pt>
                <c:pt idx="342">
                  <c:v>76.34</c:v>
                </c:pt>
                <c:pt idx="343">
                  <c:v>76.77</c:v>
                </c:pt>
                <c:pt idx="344">
                  <c:v>76.680000000000007</c:v>
                </c:pt>
                <c:pt idx="345">
                  <c:v>76.44</c:v>
                </c:pt>
                <c:pt idx="346">
                  <c:v>76.510000000000005</c:v>
                </c:pt>
                <c:pt idx="347">
                  <c:v>76.290000000000006</c:v>
                </c:pt>
                <c:pt idx="348">
                  <c:v>76.430000000000007</c:v>
                </c:pt>
                <c:pt idx="349">
                  <c:v>76.78</c:v>
                </c:pt>
                <c:pt idx="350">
                  <c:v>76.959999999999994</c:v>
                </c:pt>
                <c:pt idx="351">
                  <c:v>77.03</c:v>
                </c:pt>
                <c:pt idx="352">
                  <c:v>76.61</c:v>
                </c:pt>
                <c:pt idx="353">
                  <c:v>76.510000000000005</c:v>
                </c:pt>
                <c:pt idx="354">
                  <c:v>76.489999999999995</c:v>
                </c:pt>
                <c:pt idx="355">
                  <c:v>76.83</c:v>
                </c:pt>
                <c:pt idx="356">
                  <c:v>77.05</c:v>
                </c:pt>
                <c:pt idx="357">
                  <c:v>76.89</c:v>
                </c:pt>
                <c:pt idx="358">
                  <c:v>76.77</c:v>
                </c:pt>
                <c:pt idx="359">
                  <c:v>76.81</c:v>
                </c:pt>
                <c:pt idx="360">
                  <c:v>76.58</c:v>
                </c:pt>
                <c:pt idx="361">
                  <c:v>76.97</c:v>
                </c:pt>
                <c:pt idx="362">
                  <c:v>76.98</c:v>
                </c:pt>
                <c:pt idx="363">
                  <c:v>76.95</c:v>
                </c:pt>
                <c:pt idx="364">
                  <c:v>77.37</c:v>
                </c:pt>
                <c:pt idx="365">
                  <c:v>76.98</c:v>
                </c:pt>
                <c:pt idx="366">
                  <c:v>77.02</c:v>
                </c:pt>
                <c:pt idx="367">
                  <c:v>76.88</c:v>
                </c:pt>
                <c:pt idx="368">
                  <c:v>77.209999999999994</c:v>
                </c:pt>
                <c:pt idx="369">
                  <c:v>77</c:v>
                </c:pt>
                <c:pt idx="370">
                  <c:v>77.58</c:v>
                </c:pt>
                <c:pt idx="371">
                  <c:v>77.349999999999994</c:v>
                </c:pt>
                <c:pt idx="372">
                  <c:v>77.5</c:v>
                </c:pt>
                <c:pt idx="373">
                  <c:v>77.069999999999993</c:v>
                </c:pt>
                <c:pt idx="374">
                  <c:v>76.95</c:v>
                </c:pt>
                <c:pt idx="375">
                  <c:v>77.25</c:v>
                </c:pt>
                <c:pt idx="376">
                  <c:v>77.42</c:v>
                </c:pt>
                <c:pt idx="377">
                  <c:v>77.430000000000007</c:v>
                </c:pt>
                <c:pt idx="378">
                  <c:v>77.41</c:v>
                </c:pt>
                <c:pt idx="379">
                  <c:v>77.180000000000007</c:v>
                </c:pt>
                <c:pt idx="380">
                  <c:v>77.02</c:v>
                </c:pt>
                <c:pt idx="381">
                  <c:v>77.209999999999994</c:v>
                </c:pt>
                <c:pt idx="382">
                  <c:v>76.92</c:v>
                </c:pt>
                <c:pt idx="383">
                  <c:v>77.25</c:v>
                </c:pt>
                <c:pt idx="384">
                  <c:v>77.569999999999993</c:v>
                </c:pt>
                <c:pt idx="385">
                  <c:v>77.16</c:v>
                </c:pt>
                <c:pt idx="386">
                  <c:v>77.290000000000006</c:v>
                </c:pt>
                <c:pt idx="387">
                  <c:v>77.05</c:v>
                </c:pt>
                <c:pt idx="388">
                  <c:v>76.69</c:v>
                </c:pt>
                <c:pt idx="389">
                  <c:v>77.05</c:v>
                </c:pt>
                <c:pt idx="390">
                  <c:v>77.22</c:v>
                </c:pt>
                <c:pt idx="391">
                  <c:v>76.930000000000007</c:v>
                </c:pt>
                <c:pt idx="392">
                  <c:v>76.98</c:v>
                </c:pt>
                <c:pt idx="393">
                  <c:v>76.66</c:v>
                </c:pt>
                <c:pt idx="394">
                  <c:v>76.599999999999994</c:v>
                </c:pt>
                <c:pt idx="395">
                  <c:v>76.8</c:v>
                </c:pt>
                <c:pt idx="396">
                  <c:v>76.48</c:v>
                </c:pt>
                <c:pt idx="397">
                  <c:v>76.430000000000007</c:v>
                </c:pt>
                <c:pt idx="398">
                  <c:v>76.42</c:v>
                </c:pt>
                <c:pt idx="399">
                  <c:v>75.959999999999994</c:v>
                </c:pt>
                <c:pt idx="400">
                  <c:v>76.16</c:v>
                </c:pt>
                <c:pt idx="401">
                  <c:v>75.38</c:v>
                </c:pt>
                <c:pt idx="402">
                  <c:v>75.89</c:v>
                </c:pt>
                <c:pt idx="403">
                  <c:v>75.88</c:v>
                </c:pt>
                <c:pt idx="404">
                  <c:v>76.05</c:v>
                </c:pt>
                <c:pt idx="405">
                  <c:v>75.510000000000005</c:v>
                </c:pt>
                <c:pt idx="406">
                  <c:v>75.19</c:v>
                </c:pt>
                <c:pt idx="407">
                  <c:v>74.55</c:v>
                </c:pt>
                <c:pt idx="408">
                  <c:v>73.81</c:v>
                </c:pt>
                <c:pt idx="409">
                  <c:v>75.05</c:v>
                </c:pt>
                <c:pt idx="410">
                  <c:v>74.150000000000006</c:v>
                </c:pt>
                <c:pt idx="411">
                  <c:v>75.39</c:v>
                </c:pt>
                <c:pt idx="412">
                  <c:v>74.61</c:v>
                </c:pt>
                <c:pt idx="413">
                  <c:v>73.540000000000006</c:v>
                </c:pt>
                <c:pt idx="414">
                  <c:v>72.97</c:v>
                </c:pt>
                <c:pt idx="415">
                  <c:v>73.400000000000006</c:v>
                </c:pt>
                <c:pt idx="416">
                  <c:v>72.44</c:v>
                </c:pt>
                <c:pt idx="417">
                  <c:v>72.28</c:v>
                </c:pt>
                <c:pt idx="418">
                  <c:v>72.63</c:v>
                </c:pt>
                <c:pt idx="419">
                  <c:v>71.67</c:v>
                </c:pt>
                <c:pt idx="420">
                  <c:v>71.180000000000007</c:v>
                </c:pt>
                <c:pt idx="421">
                  <c:v>71.11</c:v>
                </c:pt>
                <c:pt idx="422">
                  <c:v>71.05</c:v>
                </c:pt>
                <c:pt idx="423">
                  <c:v>71.12</c:v>
                </c:pt>
                <c:pt idx="424">
                  <c:v>71.41</c:v>
                </c:pt>
                <c:pt idx="425">
                  <c:v>69.849999999999994</c:v>
                </c:pt>
                <c:pt idx="426">
                  <c:v>69.94</c:v>
                </c:pt>
                <c:pt idx="427">
                  <c:v>68.900000000000006</c:v>
                </c:pt>
                <c:pt idx="428">
                  <c:v>69.739999999999995</c:v>
                </c:pt>
                <c:pt idx="429">
                  <c:v>70.02</c:v>
                </c:pt>
                <c:pt idx="430">
                  <c:v>70.209999999999994</c:v>
                </c:pt>
                <c:pt idx="431">
                  <c:v>70.69</c:v>
                </c:pt>
                <c:pt idx="432">
                  <c:v>70.14</c:v>
                </c:pt>
                <c:pt idx="433">
                  <c:v>68.86</c:v>
                </c:pt>
                <c:pt idx="434">
                  <c:v>68.12</c:v>
                </c:pt>
                <c:pt idx="435">
                  <c:v>68.75</c:v>
                </c:pt>
                <c:pt idx="436">
                  <c:v>68.36</c:v>
                </c:pt>
                <c:pt idx="437">
                  <c:v>70.89</c:v>
                </c:pt>
                <c:pt idx="438">
                  <c:v>70.7</c:v>
                </c:pt>
                <c:pt idx="439">
                  <c:v>69.819999999999993</c:v>
                </c:pt>
                <c:pt idx="440">
                  <c:v>69.239999999999995</c:v>
                </c:pt>
                <c:pt idx="441">
                  <c:v>69.400000000000006</c:v>
                </c:pt>
                <c:pt idx="442">
                  <c:v>67.11</c:v>
                </c:pt>
                <c:pt idx="443">
                  <c:v>68.75</c:v>
                </c:pt>
                <c:pt idx="444">
                  <c:v>69.260000000000005</c:v>
                </c:pt>
                <c:pt idx="445">
                  <c:v>71.099999999999994</c:v>
                </c:pt>
                <c:pt idx="446">
                  <c:v>69.81</c:v>
                </c:pt>
                <c:pt idx="447">
                  <c:v>69.69</c:v>
                </c:pt>
                <c:pt idx="448">
                  <c:v>69.91</c:v>
                </c:pt>
                <c:pt idx="449">
                  <c:v>71.569999999999993</c:v>
                </c:pt>
                <c:pt idx="450">
                  <c:v>72.66</c:v>
                </c:pt>
                <c:pt idx="451">
                  <c:v>74.349999999999994</c:v>
                </c:pt>
                <c:pt idx="452">
                  <c:v>75.62</c:v>
                </c:pt>
                <c:pt idx="453">
                  <c:v>75.94</c:v>
                </c:pt>
                <c:pt idx="454">
                  <c:v>75.150000000000006</c:v>
                </c:pt>
                <c:pt idx="455">
                  <c:v>72.83</c:v>
                </c:pt>
                <c:pt idx="456">
                  <c:v>68.75</c:v>
                </c:pt>
                <c:pt idx="457">
                  <c:v>65.16</c:v>
                </c:pt>
                <c:pt idx="458">
                  <c:v>65.86</c:v>
                </c:pt>
                <c:pt idx="459">
                  <c:v>64.12</c:v>
                </c:pt>
                <c:pt idx="460">
                  <c:v>62.61</c:v>
                </c:pt>
                <c:pt idx="461">
                  <c:v>63.06</c:v>
                </c:pt>
                <c:pt idx="462">
                  <c:v>63.44</c:v>
                </c:pt>
                <c:pt idx="463">
                  <c:v>63.37</c:v>
                </c:pt>
                <c:pt idx="464">
                  <c:v>62.93</c:v>
                </c:pt>
                <c:pt idx="465">
                  <c:v>62.7</c:v>
                </c:pt>
                <c:pt idx="466">
                  <c:v>61.74</c:v>
                </c:pt>
                <c:pt idx="467">
                  <c:v>59.95</c:v>
                </c:pt>
                <c:pt idx="468">
                  <c:v>57.19</c:v>
                </c:pt>
                <c:pt idx="469">
                  <c:v>53.45</c:v>
                </c:pt>
                <c:pt idx="470">
                  <c:v>49.7</c:v>
                </c:pt>
                <c:pt idx="471">
                  <c:v>45.71</c:v>
                </c:pt>
                <c:pt idx="472">
                  <c:v>40.32</c:v>
                </c:pt>
                <c:pt idx="473">
                  <c:v>32.82</c:v>
                </c:pt>
                <c:pt idx="474">
                  <c:v>27.05</c:v>
                </c:pt>
                <c:pt idx="475">
                  <c:v>21.44</c:v>
                </c:pt>
                <c:pt idx="476">
                  <c:v>18.559999999999999</c:v>
                </c:pt>
                <c:pt idx="477">
                  <c:v>17.39</c:v>
                </c:pt>
                <c:pt idx="478">
                  <c:v>16.72</c:v>
                </c:pt>
                <c:pt idx="479">
                  <c:v>16.82</c:v>
                </c:pt>
                <c:pt idx="480">
                  <c:v>17.920000000000002</c:v>
                </c:pt>
                <c:pt idx="481">
                  <c:v>19.37</c:v>
                </c:pt>
                <c:pt idx="482">
                  <c:v>20.82</c:v>
                </c:pt>
                <c:pt idx="483">
                  <c:v>22.56</c:v>
                </c:pt>
                <c:pt idx="484">
                  <c:v>24.55</c:v>
                </c:pt>
                <c:pt idx="485">
                  <c:v>26.19</c:v>
                </c:pt>
                <c:pt idx="486">
                  <c:v>27.72</c:v>
                </c:pt>
                <c:pt idx="487">
                  <c:v>28.71</c:v>
                </c:pt>
                <c:pt idx="488">
                  <c:v>29.66</c:v>
                </c:pt>
                <c:pt idx="489">
                  <c:v>30.58</c:v>
                </c:pt>
                <c:pt idx="490">
                  <c:v>34.020000000000003</c:v>
                </c:pt>
                <c:pt idx="491">
                  <c:v>34.61</c:v>
                </c:pt>
                <c:pt idx="492">
                  <c:v>35.07</c:v>
                </c:pt>
                <c:pt idx="493">
                  <c:v>35.130000000000003</c:v>
                </c:pt>
                <c:pt idx="494">
                  <c:v>34.619999999999997</c:v>
                </c:pt>
                <c:pt idx="495">
                  <c:v>33.89</c:v>
                </c:pt>
                <c:pt idx="496">
                  <c:v>33.369999999999997</c:v>
                </c:pt>
                <c:pt idx="497">
                  <c:v>32.76</c:v>
                </c:pt>
                <c:pt idx="498">
                  <c:v>31.93</c:v>
                </c:pt>
                <c:pt idx="499">
                  <c:v>30.91</c:v>
                </c:pt>
                <c:pt idx="500">
                  <c:v>30.17</c:v>
                </c:pt>
                <c:pt idx="501">
                  <c:v>29.26</c:v>
                </c:pt>
                <c:pt idx="502">
                  <c:v>28.87</c:v>
                </c:pt>
                <c:pt idx="503">
                  <c:v>28.78</c:v>
                </c:pt>
                <c:pt idx="504">
                  <c:v>28.58</c:v>
                </c:pt>
                <c:pt idx="505">
                  <c:v>28.17</c:v>
                </c:pt>
                <c:pt idx="506">
                  <c:v>29.79</c:v>
                </c:pt>
                <c:pt idx="507">
                  <c:v>28.29</c:v>
                </c:pt>
                <c:pt idx="508">
                  <c:v>25.81</c:v>
                </c:pt>
                <c:pt idx="509">
                  <c:v>21.91</c:v>
                </c:pt>
                <c:pt idx="510">
                  <c:v>17.149999999999999</c:v>
                </c:pt>
                <c:pt idx="511">
                  <c:v>13.63</c:v>
                </c:pt>
                <c:pt idx="512">
                  <c:v>11.66</c:v>
                </c:pt>
                <c:pt idx="513">
                  <c:v>10.39</c:v>
                </c:pt>
                <c:pt idx="514">
                  <c:v>10.029999999999999</c:v>
                </c:pt>
                <c:pt idx="515">
                  <c:v>10.11</c:v>
                </c:pt>
                <c:pt idx="516">
                  <c:v>10.31</c:v>
                </c:pt>
                <c:pt idx="517">
                  <c:v>10.58</c:v>
                </c:pt>
                <c:pt idx="518">
                  <c:v>11.2</c:v>
                </c:pt>
                <c:pt idx="519">
                  <c:v>11.18</c:v>
                </c:pt>
                <c:pt idx="520">
                  <c:v>11.66</c:v>
                </c:pt>
                <c:pt idx="521">
                  <c:v>12.3</c:v>
                </c:pt>
                <c:pt idx="522">
                  <c:v>13.58</c:v>
                </c:pt>
                <c:pt idx="523">
                  <c:v>14.29</c:v>
                </c:pt>
                <c:pt idx="524">
                  <c:v>12.74</c:v>
                </c:pt>
                <c:pt idx="525">
                  <c:v>14.83</c:v>
                </c:pt>
                <c:pt idx="526">
                  <c:v>14.74</c:v>
                </c:pt>
                <c:pt idx="527">
                  <c:v>14.55</c:v>
                </c:pt>
                <c:pt idx="528">
                  <c:v>15.2</c:v>
                </c:pt>
                <c:pt idx="529">
                  <c:v>15.91</c:v>
                </c:pt>
                <c:pt idx="530">
                  <c:v>15.87</c:v>
                </c:pt>
                <c:pt idx="531">
                  <c:v>16.28</c:v>
                </c:pt>
                <c:pt idx="532">
                  <c:v>17.14</c:v>
                </c:pt>
                <c:pt idx="533">
                  <c:v>16.53</c:v>
                </c:pt>
                <c:pt idx="534">
                  <c:v>18.3</c:v>
                </c:pt>
                <c:pt idx="535">
                  <c:v>17.54</c:v>
                </c:pt>
                <c:pt idx="536">
                  <c:v>17.25</c:v>
                </c:pt>
                <c:pt idx="537">
                  <c:v>16.920000000000002</c:v>
                </c:pt>
                <c:pt idx="538">
                  <c:v>19.16</c:v>
                </c:pt>
                <c:pt idx="539">
                  <c:v>17.440000000000001</c:v>
                </c:pt>
                <c:pt idx="540">
                  <c:v>18.55</c:v>
                </c:pt>
                <c:pt idx="541">
                  <c:v>16.7</c:v>
                </c:pt>
                <c:pt idx="542">
                  <c:v>16.29</c:v>
                </c:pt>
                <c:pt idx="543">
                  <c:v>15.61</c:v>
                </c:pt>
                <c:pt idx="544">
                  <c:v>15.55</c:v>
                </c:pt>
                <c:pt idx="545">
                  <c:v>14.46</c:v>
                </c:pt>
                <c:pt idx="546">
                  <c:v>14.42</c:v>
                </c:pt>
                <c:pt idx="547">
                  <c:v>13.56</c:v>
                </c:pt>
                <c:pt idx="548">
                  <c:v>14.26</c:v>
                </c:pt>
                <c:pt idx="549">
                  <c:v>12.82</c:v>
                </c:pt>
                <c:pt idx="550">
                  <c:v>13.93</c:v>
                </c:pt>
                <c:pt idx="551">
                  <c:v>11.39</c:v>
                </c:pt>
                <c:pt idx="552">
                  <c:v>12.5</c:v>
                </c:pt>
                <c:pt idx="553">
                  <c:v>11.83</c:v>
                </c:pt>
                <c:pt idx="554">
                  <c:v>11.14</c:v>
                </c:pt>
                <c:pt idx="555">
                  <c:v>11.48</c:v>
                </c:pt>
                <c:pt idx="556">
                  <c:v>14.93</c:v>
                </c:pt>
                <c:pt idx="557">
                  <c:v>11.21</c:v>
                </c:pt>
                <c:pt idx="558">
                  <c:v>11.34</c:v>
                </c:pt>
                <c:pt idx="559">
                  <c:v>9.61</c:v>
                </c:pt>
                <c:pt idx="560">
                  <c:v>13.01</c:v>
                </c:pt>
                <c:pt idx="561">
                  <c:v>11.8</c:v>
                </c:pt>
                <c:pt idx="562">
                  <c:v>11.62</c:v>
                </c:pt>
                <c:pt idx="563">
                  <c:v>12.37</c:v>
                </c:pt>
                <c:pt idx="564">
                  <c:v>10.68</c:v>
                </c:pt>
                <c:pt idx="565">
                  <c:v>13.53</c:v>
                </c:pt>
                <c:pt idx="566">
                  <c:v>7.65</c:v>
                </c:pt>
                <c:pt idx="567">
                  <c:v>14.65</c:v>
                </c:pt>
                <c:pt idx="568">
                  <c:v>17.190000000000001</c:v>
                </c:pt>
              </c:numCache>
            </c:numRef>
          </c:yVal>
          <c:smooth val="1"/>
        </c:ser>
        <c:ser>
          <c:idx val="26"/>
          <c:order val="26"/>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(1)'!$AB$4:$AB$572</c:f>
              <c:numCache>
                <c:formatCode>General</c:formatCode>
                <c:ptCount val="569"/>
                <c:pt idx="0">
                  <c:v>15</c:v>
                </c:pt>
                <c:pt idx="1">
                  <c:v>34</c:v>
                </c:pt>
                <c:pt idx="2">
                  <c:v>18</c:v>
                </c:pt>
                <c:pt idx="3">
                  <c:v>31.5</c:v>
                </c:pt>
                <c:pt idx="4">
                  <c:v>35</c:v>
                </c:pt>
                <c:pt idx="5">
                  <c:v>38.33</c:v>
                </c:pt>
                <c:pt idx="6">
                  <c:v>33.67</c:v>
                </c:pt>
                <c:pt idx="7">
                  <c:v>22.71</c:v>
                </c:pt>
                <c:pt idx="8">
                  <c:v>21.4</c:v>
                </c:pt>
                <c:pt idx="9">
                  <c:v>25.27</c:v>
                </c:pt>
                <c:pt idx="10">
                  <c:v>41.81</c:v>
                </c:pt>
                <c:pt idx="11">
                  <c:v>55.63</c:v>
                </c:pt>
                <c:pt idx="12">
                  <c:v>42.36</c:v>
                </c:pt>
                <c:pt idx="13">
                  <c:v>25.39</c:v>
                </c:pt>
                <c:pt idx="14">
                  <c:v>29.12</c:v>
                </c:pt>
                <c:pt idx="15">
                  <c:v>24.53</c:v>
                </c:pt>
                <c:pt idx="16">
                  <c:v>21.57</c:v>
                </c:pt>
                <c:pt idx="17">
                  <c:v>25.1</c:v>
                </c:pt>
                <c:pt idx="18">
                  <c:v>26.77</c:v>
                </c:pt>
                <c:pt idx="19">
                  <c:v>35.18</c:v>
                </c:pt>
                <c:pt idx="20">
                  <c:v>34.65</c:v>
                </c:pt>
                <c:pt idx="21">
                  <c:v>30.27</c:v>
                </c:pt>
                <c:pt idx="22">
                  <c:v>24.2</c:v>
                </c:pt>
                <c:pt idx="23">
                  <c:v>41.9</c:v>
                </c:pt>
                <c:pt idx="24">
                  <c:v>34.159999999999997</c:v>
                </c:pt>
                <c:pt idx="25">
                  <c:v>20.89</c:v>
                </c:pt>
                <c:pt idx="26">
                  <c:v>33.340000000000003</c:v>
                </c:pt>
                <c:pt idx="27">
                  <c:v>26.66</c:v>
                </c:pt>
                <c:pt idx="28">
                  <c:v>28.58</c:v>
                </c:pt>
                <c:pt idx="29">
                  <c:v>28.13</c:v>
                </c:pt>
                <c:pt idx="30">
                  <c:v>31.21</c:v>
                </c:pt>
                <c:pt idx="31">
                  <c:v>28.62</c:v>
                </c:pt>
                <c:pt idx="32">
                  <c:v>27.15</c:v>
                </c:pt>
                <c:pt idx="33">
                  <c:v>21.19</c:v>
                </c:pt>
                <c:pt idx="34">
                  <c:v>33.03</c:v>
                </c:pt>
                <c:pt idx="35">
                  <c:v>24.28</c:v>
                </c:pt>
                <c:pt idx="36">
                  <c:v>24.08</c:v>
                </c:pt>
                <c:pt idx="37">
                  <c:v>28.76</c:v>
                </c:pt>
                <c:pt idx="38">
                  <c:v>17.18</c:v>
                </c:pt>
                <c:pt idx="39">
                  <c:v>21.14</c:v>
                </c:pt>
                <c:pt idx="40">
                  <c:v>9.6</c:v>
                </c:pt>
                <c:pt idx="41">
                  <c:v>11.07</c:v>
                </c:pt>
                <c:pt idx="42">
                  <c:v>15.57</c:v>
                </c:pt>
                <c:pt idx="43">
                  <c:v>11.67</c:v>
                </c:pt>
                <c:pt idx="44">
                  <c:v>16.28</c:v>
                </c:pt>
                <c:pt idx="45">
                  <c:v>20.260000000000002</c:v>
                </c:pt>
                <c:pt idx="46">
                  <c:v>13.79</c:v>
                </c:pt>
                <c:pt idx="47">
                  <c:v>15.77</c:v>
                </c:pt>
                <c:pt idx="48">
                  <c:v>15.36</c:v>
                </c:pt>
                <c:pt idx="49">
                  <c:v>11.57</c:v>
                </c:pt>
                <c:pt idx="50">
                  <c:v>19.7</c:v>
                </c:pt>
                <c:pt idx="51">
                  <c:v>12.48</c:v>
                </c:pt>
                <c:pt idx="52">
                  <c:v>11.01</c:v>
                </c:pt>
                <c:pt idx="53">
                  <c:v>11.7</c:v>
                </c:pt>
                <c:pt idx="54">
                  <c:v>8.2799999999999994</c:v>
                </c:pt>
                <c:pt idx="55">
                  <c:v>10.19</c:v>
                </c:pt>
                <c:pt idx="56">
                  <c:v>14.44</c:v>
                </c:pt>
                <c:pt idx="57">
                  <c:v>11.01</c:v>
                </c:pt>
                <c:pt idx="58">
                  <c:v>8.93</c:v>
                </c:pt>
                <c:pt idx="59">
                  <c:v>7.45</c:v>
                </c:pt>
                <c:pt idx="60">
                  <c:v>9.33</c:v>
                </c:pt>
                <c:pt idx="61">
                  <c:v>8.64</c:v>
                </c:pt>
                <c:pt idx="62">
                  <c:v>10.53</c:v>
                </c:pt>
                <c:pt idx="63">
                  <c:v>8.27</c:v>
                </c:pt>
                <c:pt idx="64">
                  <c:v>8.3800000000000008</c:v>
                </c:pt>
                <c:pt idx="65">
                  <c:v>10.08</c:v>
                </c:pt>
                <c:pt idx="66">
                  <c:v>5.42</c:v>
                </c:pt>
                <c:pt idx="67">
                  <c:v>5.54</c:v>
                </c:pt>
                <c:pt idx="68">
                  <c:v>9.3699999999999992</c:v>
                </c:pt>
                <c:pt idx="69">
                  <c:v>10.34</c:v>
                </c:pt>
                <c:pt idx="70">
                  <c:v>10.62</c:v>
                </c:pt>
                <c:pt idx="71">
                  <c:v>9.3000000000000007</c:v>
                </c:pt>
                <c:pt idx="72">
                  <c:v>7.51</c:v>
                </c:pt>
                <c:pt idx="73">
                  <c:v>6.4</c:v>
                </c:pt>
                <c:pt idx="74">
                  <c:v>5.36</c:v>
                </c:pt>
                <c:pt idx="75">
                  <c:v>6.77</c:v>
                </c:pt>
                <c:pt idx="76">
                  <c:v>8.8000000000000007</c:v>
                </c:pt>
                <c:pt idx="77">
                  <c:v>7.74</c:v>
                </c:pt>
                <c:pt idx="78">
                  <c:v>8.01</c:v>
                </c:pt>
                <c:pt idx="79">
                  <c:v>6.54</c:v>
                </c:pt>
                <c:pt idx="80">
                  <c:v>7.17</c:v>
                </c:pt>
                <c:pt idx="81">
                  <c:v>6.64</c:v>
                </c:pt>
                <c:pt idx="82">
                  <c:v>6.79</c:v>
                </c:pt>
                <c:pt idx="83">
                  <c:v>8.24</c:v>
                </c:pt>
                <c:pt idx="84">
                  <c:v>7.46</c:v>
                </c:pt>
                <c:pt idx="85">
                  <c:v>6.89</c:v>
                </c:pt>
                <c:pt idx="86">
                  <c:v>5.89</c:v>
                </c:pt>
                <c:pt idx="87">
                  <c:v>4.6399999999999997</c:v>
                </c:pt>
                <c:pt idx="88">
                  <c:v>5.6</c:v>
                </c:pt>
                <c:pt idx="89">
                  <c:v>6.02</c:v>
                </c:pt>
                <c:pt idx="90">
                  <c:v>7.41</c:v>
                </c:pt>
                <c:pt idx="91">
                  <c:v>6.29</c:v>
                </c:pt>
                <c:pt idx="92">
                  <c:v>6.11</c:v>
                </c:pt>
                <c:pt idx="93">
                  <c:v>4.8499999999999996</c:v>
                </c:pt>
                <c:pt idx="94">
                  <c:v>4.07</c:v>
                </c:pt>
                <c:pt idx="95">
                  <c:v>4.76</c:v>
                </c:pt>
                <c:pt idx="96">
                  <c:v>5.22</c:v>
                </c:pt>
                <c:pt idx="97">
                  <c:v>5.6</c:v>
                </c:pt>
                <c:pt idx="98">
                  <c:v>6.49</c:v>
                </c:pt>
                <c:pt idx="99">
                  <c:v>5.14</c:v>
                </c:pt>
                <c:pt idx="100">
                  <c:v>5.19</c:v>
                </c:pt>
                <c:pt idx="101">
                  <c:v>5.21</c:v>
                </c:pt>
                <c:pt idx="102">
                  <c:v>4.37</c:v>
                </c:pt>
                <c:pt idx="103">
                  <c:v>5.87</c:v>
                </c:pt>
                <c:pt idx="104">
                  <c:v>5.23</c:v>
                </c:pt>
                <c:pt idx="105">
                  <c:v>5.13</c:v>
                </c:pt>
                <c:pt idx="106">
                  <c:v>4.88</c:v>
                </c:pt>
                <c:pt idx="107">
                  <c:v>4.57</c:v>
                </c:pt>
                <c:pt idx="108">
                  <c:v>4.5999999999999996</c:v>
                </c:pt>
                <c:pt idx="109">
                  <c:v>5.1100000000000003</c:v>
                </c:pt>
                <c:pt idx="110">
                  <c:v>5.76</c:v>
                </c:pt>
                <c:pt idx="111">
                  <c:v>5.43</c:v>
                </c:pt>
                <c:pt idx="112">
                  <c:v>5.0999999999999996</c:v>
                </c:pt>
                <c:pt idx="113">
                  <c:v>5.05</c:v>
                </c:pt>
                <c:pt idx="114">
                  <c:v>4.72</c:v>
                </c:pt>
                <c:pt idx="115">
                  <c:v>4.4800000000000004</c:v>
                </c:pt>
                <c:pt idx="116">
                  <c:v>4.88</c:v>
                </c:pt>
                <c:pt idx="117">
                  <c:v>4.83</c:v>
                </c:pt>
                <c:pt idx="118">
                  <c:v>5.26</c:v>
                </c:pt>
                <c:pt idx="119">
                  <c:v>5.31</c:v>
                </c:pt>
                <c:pt idx="120">
                  <c:v>4.95</c:v>
                </c:pt>
                <c:pt idx="121">
                  <c:v>4.43</c:v>
                </c:pt>
                <c:pt idx="122">
                  <c:v>4.59</c:v>
                </c:pt>
                <c:pt idx="123">
                  <c:v>4.57</c:v>
                </c:pt>
                <c:pt idx="124">
                  <c:v>5.61</c:v>
                </c:pt>
                <c:pt idx="125">
                  <c:v>5.08</c:v>
                </c:pt>
                <c:pt idx="126">
                  <c:v>4.82</c:v>
                </c:pt>
                <c:pt idx="127">
                  <c:v>4.6900000000000004</c:v>
                </c:pt>
                <c:pt idx="128">
                  <c:v>4.66</c:v>
                </c:pt>
                <c:pt idx="129">
                  <c:v>4.63</c:v>
                </c:pt>
                <c:pt idx="130">
                  <c:v>5.5</c:v>
                </c:pt>
                <c:pt idx="131">
                  <c:v>5.71</c:v>
                </c:pt>
                <c:pt idx="132">
                  <c:v>5.56</c:v>
                </c:pt>
                <c:pt idx="133">
                  <c:v>6.19</c:v>
                </c:pt>
                <c:pt idx="134">
                  <c:v>5.17</c:v>
                </c:pt>
                <c:pt idx="135">
                  <c:v>5.98</c:v>
                </c:pt>
                <c:pt idx="136">
                  <c:v>6.07</c:v>
                </c:pt>
                <c:pt idx="137">
                  <c:v>6.77</c:v>
                </c:pt>
                <c:pt idx="138">
                  <c:v>6.79</c:v>
                </c:pt>
                <c:pt idx="139">
                  <c:v>7</c:v>
                </c:pt>
                <c:pt idx="140">
                  <c:v>7.02</c:v>
                </c:pt>
                <c:pt idx="141">
                  <c:v>7.32</c:v>
                </c:pt>
                <c:pt idx="142">
                  <c:v>7.44</c:v>
                </c:pt>
                <c:pt idx="143">
                  <c:v>8.0299999999999994</c:v>
                </c:pt>
                <c:pt idx="144">
                  <c:v>8.66</c:v>
                </c:pt>
                <c:pt idx="145">
                  <c:v>8.7100000000000009</c:v>
                </c:pt>
                <c:pt idx="146">
                  <c:v>8.5299999999999994</c:v>
                </c:pt>
                <c:pt idx="147">
                  <c:v>8.64</c:v>
                </c:pt>
                <c:pt idx="148">
                  <c:v>8.7899999999999991</c:v>
                </c:pt>
                <c:pt idx="149">
                  <c:v>9.19</c:v>
                </c:pt>
                <c:pt idx="150">
                  <c:v>8.91</c:v>
                </c:pt>
                <c:pt idx="151">
                  <c:v>9.24</c:v>
                </c:pt>
                <c:pt idx="152">
                  <c:v>9.61</c:v>
                </c:pt>
                <c:pt idx="153">
                  <c:v>9.11</c:v>
                </c:pt>
                <c:pt idx="154">
                  <c:v>9.1999999999999993</c:v>
                </c:pt>
                <c:pt idx="155">
                  <c:v>9.2100000000000009</c:v>
                </c:pt>
                <c:pt idx="156">
                  <c:v>9.27</c:v>
                </c:pt>
                <c:pt idx="157">
                  <c:v>9.39</c:v>
                </c:pt>
                <c:pt idx="158">
                  <c:v>9.64</c:v>
                </c:pt>
                <c:pt idx="159">
                  <c:v>9.67</c:v>
                </c:pt>
                <c:pt idx="160">
                  <c:v>9.36</c:v>
                </c:pt>
                <c:pt idx="161">
                  <c:v>9.1199999999999992</c:v>
                </c:pt>
                <c:pt idx="162">
                  <c:v>9</c:v>
                </c:pt>
                <c:pt idx="163">
                  <c:v>9.16</c:v>
                </c:pt>
                <c:pt idx="164">
                  <c:v>9.31</c:v>
                </c:pt>
                <c:pt idx="165">
                  <c:v>9.32</c:v>
                </c:pt>
                <c:pt idx="166">
                  <c:v>9.0399999999999991</c:v>
                </c:pt>
                <c:pt idx="167">
                  <c:v>8.91</c:v>
                </c:pt>
                <c:pt idx="168">
                  <c:v>8.5399999999999991</c:v>
                </c:pt>
                <c:pt idx="169">
                  <c:v>8</c:v>
                </c:pt>
                <c:pt idx="170">
                  <c:v>8.1199999999999992</c:v>
                </c:pt>
                <c:pt idx="171">
                  <c:v>8.16</c:v>
                </c:pt>
                <c:pt idx="172">
                  <c:v>7.87</c:v>
                </c:pt>
                <c:pt idx="173">
                  <c:v>7.63</c:v>
                </c:pt>
                <c:pt idx="174">
                  <c:v>7.34</c:v>
                </c:pt>
                <c:pt idx="175">
                  <c:v>7.15</c:v>
                </c:pt>
                <c:pt idx="176">
                  <c:v>6.95</c:v>
                </c:pt>
                <c:pt idx="177">
                  <c:v>6.77</c:v>
                </c:pt>
                <c:pt idx="178">
                  <c:v>6.87</c:v>
                </c:pt>
                <c:pt idx="179">
                  <c:v>6.78</c:v>
                </c:pt>
                <c:pt idx="180">
                  <c:v>6.67</c:v>
                </c:pt>
                <c:pt idx="181">
                  <c:v>6.39</c:v>
                </c:pt>
                <c:pt idx="182">
                  <c:v>6.31</c:v>
                </c:pt>
                <c:pt idx="183">
                  <c:v>6.21</c:v>
                </c:pt>
                <c:pt idx="184">
                  <c:v>6.22</c:v>
                </c:pt>
                <c:pt idx="185">
                  <c:v>6.12</c:v>
                </c:pt>
                <c:pt idx="186">
                  <c:v>6.31</c:v>
                </c:pt>
                <c:pt idx="187">
                  <c:v>6.16</c:v>
                </c:pt>
                <c:pt idx="188">
                  <c:v>5.96</c:v>
                </c:pt>
                <c:pt idx="189">
                  <c:v>5.84</c:v>
                </c:pt>
                <c:pt idx="190">
                  <c:v>5.78</c:v>
                </c:pt>
                <c:pt idx="191">
                  <c:v>5.88</c:v>
                </c:pt>
                <c:pt idx="192">
                  <c:v>5.94</c:v>
                </c:pt>
                <c:pt idx="193">
                  <c:v>5.75</c:v>
                </c:pt>
                <c:pt idx="194">
                  <c:v>5.76</c:v>
                </c:pt>
                <c:pt idx="195">
                  <c:v>5.65</c:v>
                </c:pt>
                <c:pt idx="196">
                  <c:v>5.48</c:v>
                </c:pt>
                <c:pt idx="197">
                  <c:v>5.71</c:v>
                </c:pt>
                <c:pt idx="198">
                  <c:v>5.53</c:v>
                </c:pt>
                <c:pt idx="199">
                  <c:v>5.63</c:v>
                </c:pt>
                <c:pt idx="200">
                  <c:v>5.33</c:v>
                </c:pt>
                <c:pt idx="201">
                  <c:v>5.21</c:v>
                </c:pt>
                <c:pt idx="202">
                  <c:v>5.08</c:v>
                </c:pt>
                <c:pt idx="203">
                  <c:v>5.0599999999999996</c:v>
                </c:pt>
                <c:pt idx="204">
                  <c:v>4.96</c:v>
                </c:pt>
                <c:pt idx="205">
                  <c:v>5.0999999999999996</c:v>
                </c:pt>
                <c:pt idx="206">
                  <c:v>4.95</c:v>
                </c:pt>
                <c:pt idx="207">
                  <c:v>4.95</c:v>
                </c:pt>
                <c:pt idx="208">
                  <c:v>4.71</c:v>
                </c:pt>
                <c:pt idx="209">
                  <c:v>4.72</c:v>
                </c:pt>
                <c:pt idx="210">
                  <c:v>4.66</c:v>
                </c:pt>
                <c:pt idx="211">
                  <c:v>4.79</c:v>
                </c:pt>
                <c:pt idx="212">
                  <c:v>4.78</c:v>
                </c:pt>
                <c:pt idx="213">
                  <c:v>4.8</c:v>
                </c:pt>
                <c:pt idx="214">
                  <c:v>4.63</c:v>
                </c:pt>
                <c:pt idx="215">
                  <c:v>4.46</c:v>
                </c:pt>
                <c:pt idx="216">
                  <c:v>4.58</c:v>
                </c:pt>
                <c:pt idx="217">
                  <c:v>4.53</c:v>
                </c:pt>
                <c:pt idx="218">
                  <c:v>4.55</c:v>
                </c:pt>
                <c:pt idx="219">
                  <c:v>4.5999999999999996</c:v>
                </c:pt>
                <c:pt idx="220">
                  <c:v>4.1900000000000004</c:v>
                </c:pt>
                <c:pt idx="221">
                  <c:v>4.2300000000000004</c:v>
                </c:pt>
                <c:pt idx="222">
                  <c:v>4.32</c:v>
                </c:pt>
                <c:pt idx="223">
                  <c:v>4.12</c:v>
                </c:pt>
                <c:pt idx="224">
                  <c:v>4.05</c:v>
                </c:pt>
                <c:pt idx="225">
                  <c:v>4.0999999999999996</c:v>
                </c:pt>
                <c:pt idx="226">
                  <c:v>4.05</c:v>
                </c:pt>
                <c:pt idx="227">
                  <c:v>4.04</c:v>
                </c:pt>
                <c:pt idx="228">
                  <c:v>4.03</c:v>
                </c:pt>
                <c:pt idx="229">
                  <c:v>3.92</c:v>
                </c:pt>
                <c:pt idx="230">
                  <c:v>3.87</c:v>
                </c:pt>
                <c:pt idx="231">
                  <c:v>3.98</c:v>
                </c:pt>
                <c:pt idx="232">
                  <c:v>3.86</c:v>
                </c:pt>
                <c:pt idx="233">
                  <c:v>3.81</c:v>
                </c:pt>
                <c:pt idx="234">
                  <c:v>3.9</c:v>
                </c:pt>
                <c:pt idx="235">
                  <c:v>3.76</c:v>
                </c:pt>
                <c:pt idx="236">
                  <c:v>3.78</c:v>
                </c:pt>
                <c:pt idx="237">
                  <c:v>3.75</c:v>
                </c:pt>
                <c:pt idx="238">
                  <c:v>3.91</c:v>
                </c:pt>
                <c:pt idx="239">
                  <c:v>3.87</c:v>
                </c:pt>
                <c:pt idx="240">
                  <c:v>3.88</c:v>
                </c:pt>
                <c:pt idx="241">
                  <c:v>3.93</c:v>
                </c:pt>
                <c:pt idx="242">
                  <c:v>3.86</c:v>
                </c:pt>
                <c:pt idx="243">
                  <c:v>3.89</c:v>
                </c:pt>
                <c:pt idx="244">
                  <c:v>4.1100000000000003</c:v>
                </c:pt>
                <c:pt idx="245">
                  <c:v>4.05</c:v>
                </c:pt>
                <c:pt idx="246">
                  <c:v>4.26</c:v>
                </c:pt>
                <c:pt idx="247">
                  <c:v>4.2300000000000004</c:v>
                </c:pt>
                <c:pt idx="248">
                  <c:v>4.29</c:v>
                </c:pt>
                <c:pt idx="249">
                  <c:v>4.5999999999999996</c:v>
                </c:pt>
                <c:pt idx="250">
                  <c:v>4.9400000000000004</c:v>
                </c:pt>
                <c:pt idx="251">
                  <c:v>5.36</c:v>
                </c:pt>
                <c:pt idx="252">
                  <c:v>5.86</c:v>
                </c:pt>
                <c:pt idx="253">
                  <c:v>6.43</c:v>
                </c:pt>
                <c:pt idx="254">
                  <c:v>6.97</c:v>
                </c:pt>
                <c:pt idx="255">
                  <c:v>7.78</c:v>
                </c:pt>
                <c:pt idx="256">
                  <c:v>8.67</c:v>
                </c:pt>
                <c:pt idx="257">
                  <c:v>9.58</c:v>
                </c:pt>
                <c:pt idx="258">
                  <c:v>10.72</c:v>
                </c:pt>
                <c:pt idx="259">
                  <c:v>11.72</c:v>
                </c:pt>
                <c:pt idx="260">
                  <c:v>12.83</c:v>
                </c:pt>
                <c:pt idx="261">
                  <c:v>13.85</c:v>
                </c:pt>
                <c:pt idx="262">
                  <c:v>15.16</c:v>
                </c:pt>
                <c:pt idx="263">
                  <c:v>16.559999999999999</c:v>
                </c:pt>
                <c:pt idx="264">
                  <c:v>17.88</c:v>
                </c:pt>
                <c:pt idx="265">
                  <c:v>19.28</c:v>
                </c:pt>
                <c:pt idx="266">
                  <c:v>20.73</c:v>
                </c:pt>
                <c:pt idx="267">
                  <c:v>22.18</c:v>
                </c:pt>
                <c:pt idx="268">
                  <c:v>23.73</c:v>
                </c:pt>
                <c:pt idx="269">
                  <c:v>25.33</c:v>
                </c:pt>
                <c:pt idx="270">
                  <c:v>26.91</c:v>
                </c:pt>
                <c:pt idx="271">
                  <c:v>28.71</c:v>
                </c:pt>
                <c:pt idx="272">
                  <c:v>30.37</c:v>
                </c:pt>
                <c:pt idx="273">
                  <c:v>32.090000000000003</c:v>
                </c:pt>
                <c:pt idx="274">
                  <c:v>33.75</c:v>
                </c:pt>
                <c:pt idx="275">
                  <c:v>35.42</c:v>
                </c:pt>
                <c:pt idx="276">
                  <c:v>37.229999999999997</c:v>
                </c:pt>
                <c:pt idx="277">
                  <c:v>38.92</c:v>
                </c:pt>
                <c:pt idx="278">
                  <c:v>40.51</c:v>
                </c:pt>
                <c:pt idx="279">
                  <c:v>42.1</c:v>
                </c:pt>
                <c:pt idx="280">
                  <c:v>43.67</c:v>
                </c:pt>
                <c:pt idx="281">
                  <c:v>45</c:v>
                </c:pt>
                <c:pt idx="282">
                  <c:v>46.24</c:v>
                </c:pt>
                <c:pt idx="283">
                  <c:v>47.74</c:v>
                </c:pt>
                <c:pt idx="284">
                  <c:v>49.07</c:v>
                </c:pt>
                <c:pt idx="285">
                  <c:v>50.34</c:v>
                </c:pt>
                <c:pt idx="286">
                  <c:v>51.47</c:v>
                </c:pt>
                <c:pt idx="287">
                  <c:v>52.32</c:v>
                </c:pt>
                <c:pt idx="288">
                  <c:v>53.26</c:v>
                </c:pt>
                <c:pt idx="289">
                  <c:v>53.87</c:v>
                </c:pt>
                <c:pt idx="290">
                  <c:v>54.72</c:v>
                </c:pt>
                <c:pt idx="291">
                  <c:v>55.6</c:v>
                </c:pt>
                <c:pt idx="292">
                  <c:v>56.34</c:v>
                </c:pt>
                <c:pt idx="293">
                  <c:v>56.78</c:v>
                </c:pt>
                <c:pt idx="294">
                  <c:v>57.22</c:v>
                </c:pt>
                <c:pt idx="295">
                  <c:v>57.45</c:v>
                </c:pt>
                <c:pt idx="296">
                  <c:v>57.79</c:v>
                </c:pt>
                <c:pt idx="297">
                  <c:v>58.18</c:v>
                </c:pt>
                <c:pt idx="298">
                  <c:v>58.76</c:v>
                </c:pt>
                <c:pt idx="299">
                  <c:v>59</c:v>
                </c:pt>
                <c:pt idx="300">
                  <c:v>59.01</c:v>
                </c:pt>
                <c:pt idx="301">
                  <c:v>59.41</c:v>
                </c:pt>
                <c:pt idx="302">
                  <c:v>59.46</c:v>
                </c:pt>
                <c:pt idx="303">
                  <c:v>59.44</c:v>
                </c:pt>
                <c:pt idx="304">
                  <c:v>59.83</c:v>
                </c:pt>
                <c:pt idx="305">
                  <c:v>60.18</c:v>
                </c:pt>
                <c:pt idx="306">
                  <c:v>60.09</c:v>
                </c:pt>
                <c:pt idx="307">
                  <c:v>60.45</c:v>
                </c:pt>
                <c:pt idx="308">
                  <c:v>60.42</c:v>
                </c:pt>
                <c:pt idx="309">
                  <c:v>60.2</c:v>
                </c:pt>
                <c:pt idx="310">
                  <c:v>60.34</c:v>
                </c:pt>
                <c:pt idx="311">
                  <c:v>60.56</c:v>
                </c:pt>
                <c:pt idx="312">
                  <c:v>60.75</c:v>
                </c:pt>
                <c:pt idx="313">
                  <c:v>60.67</c:v>
                </c:pt>
                <c:pt idx="314">
                  <c:v>60.96</c:v>
                </c:pt>
                <c:pt idx="315">
                  <c:v>60.93</c:v>
                </c:pt>
                <c:pt idx="316">
                  <c:v>60.81</c:v>
                </c:pt>
                <c:pt idx="317">
                  <c:v>60.96</c:v>
                </c:pt>
                <c:pt idx="318">
                  <c:v>61.15</c:v>
                </c:pt>
                <c:pt idx="319">
                  <c:v>61.45</c:v>
                </c:pt>
                <c:pt idx="320">
                  <c:v>61.46</c:v>
                </c:pt>
                <c:pt idx="321">
                  <c:v>61.52</c:v>
                </c:pt>
                <c:pt idx="322">
                  <c:v>61.2</c:v>
                </c:pt>
                <c:pt idx="323">
                  <c:v>61.26</c:v>
                </c:pt>
                <c:pt idx="324">
                  <c:v>61.45</c:v>
                </c:pt>
                <c:pt idx="325">
                  <c:v>61.74</c:v>
                </c:pt>
                <c:pt idx="326">
                  <c:v>61.71</c:v>
                </c:pt>
                <c:pt idx="327">
                  <c:v>62.03</c:v>
                </c:pt>
                <c:pt idx="328">
                  <c:v>61.77</c:v>
                </c:pt>
                <c:pt idx="329">
                  <c:v>61.82</c:v>
                </c:pt>
                <c:pt idx="330">
                  <c:v>61.76</c:v>
                </c:pt>
                <c:pt idx="331">
                  <c:v>62.07</c:v>
                </c:pt>
                <c:pt idx="332">
                  <c:v>62.22</c:v>
                </c:pt>
                <c:pt idx="333">
                  <c:v>62.2</c:v>
                </c:pt>
                <c:pt idx="334">
                  <c:v>62.26</c:v>
                </c:pt>
                <c:pt idx="335">
                  <c:v>62.1</c:v>
                </c:pt>
                <c:pt idx="336">
                  <c:v>62.24</c:v>
                </c:pt>
                <c:pt idx="337">
                  <c:v>62.08</c:v>
                </c:pt>
                <c:pt idx="338">
                  <c:v>62.45</c:v>
                </c:pt>
                <c:pt idx="339">
                  <c:v>62.53</c:v>
                </c:pt>
                <c:pt idx="340">
                  <c:v>62.62</c:v>
                </c:pt>
                <c:pt idx="341">
                  <c:v>62.53</c:v>
                </c:pt>
                <c:pt idx="342">
                  <c:v>62.25</c:v>
                </c:pt>
                <c:pt idx="343">
                  <c:v>62.41</c:v>
                </c:pt>
                <c:pt idx="344">
                  <c:v>62.69</c:v>
                </c:pt>
                <c:pt idx="345">
                  <c:v>62.5</c:v>
                </c:pt>
                <c:pt idx="346">
                  <c:v>62.82</c:v>
                </c:pt>
                <c:pt idx="347">
                  <c:v>62.85</c:v>
                </c:pt>
                <c:pt idx="348">
                  <c:v>62.83</c:v>
                </c:pt>
                <c:pt idx="349">
                  <c:v>62.75</c:v>
                </c:pt>
                <c:pt idx="350">
                  <c:v>62.43</c:v>
                </c:pt>
                <c:pt idx="351">
                  <c:v>63.1</c:v>
                </c:pt>
                <c:pt idx="352">
                  <c:v>62.93</c:v>
                </c:pt>
                <c:pt idx="353">
                  <c:v>62.93</c:v>
                </c:pt>
                <c:pt idx="354">
                  <c:v>63.14</c:v>
                </c:pt>
                <c:pt idx="355">
                  <c:v>63.16</c:v>
                </c:pt>
                <c:pt idx="356">
                  <c:v>63.1</c:v>
                </c:pt>
                <c:pt idx="357">
                  <c:v>63.12</c:v>
                </c:pt>
                <c:pt idx="358">
                  <c:v>63.13</c:v>
                </c:pt>
                <c:pt idx="359">
                  <c:v>63.38</c:v>
                </c:pt>
                <c:pt idx="360">
                  <c:v>63.49</c:v>
                </c:pt>
                <c:pt idx="361">
                  <c:v>63.44</c:v>
                </c:pt>
                <c:pt idx="362">
                  <c:v>63.25</c:v>
                </c:pt>
                <c:pt idx="363">
                  <c:v>63.04</c:v>
                </c:pt>
                <c:pt idx="364">
                  <c:v>63.32</c:v>
                </c:pt>
                <c:pt idx="365">
                  <c:v>63.18</c:v>
                </c:pt>
                <c:pt idx="366">
                  <c:v>63.57</c:v>
                </c:pt>
                <c:pt idx="367">
                  <c:v>63.74</c:v>
                </c:pt>
                <c:pt idx="368">
                  <c:v>63.9</c:v>
                </c:pt>
                <c:pt idx="369">
                  <c:v>63.58</c:v>
                </c:pt>
                <c:pt idx="370">
                  <c:v>63.27</c:v>
                </c:pt>
                <c:pt idx="371">
                  <c:v>63.39</c:v>
                </c:pt>
                <c:pt idx="372">
                  <c:v>63.46</c:v>
                </c:pt>
                <c:pt idx="373">
                  <c:v>63.68</c:v>
                </c:pt>
                <c:pt idx="374">
                  <c:v>63.88</c:v>
                </c:pt>
                <c:pt idx="375">
                  <c:v>63.74</c:v>
                </c:pt>
                <c:pt idx="376">
                  <c:v>63.52</c:v>
                </c:pt>
                <c:pt idx="377">
                  <c:v>63.5</c:v>
                </c:pt>
                <c:pt idx="378">
                  <c:v>63.48</c:v>
                </c:pt>
                <c:pt idx="379">
                  <c:v>63.73</c:v>
                </c:pt>
                <c:pt idx="380">
                  <c:v>63.97</c:v>
                </c:pt>
                <c:pt idx="381">
                  <c:v>63.71</c:v>
                </c:pt>
                <c:pt idx="382">
                  <c:v>63.92</c:v>
                </c:pt>
                <c:pt idx="383">
                  <c:v>63.68</c:v>
                </c:pt>
                <c:pt idx="384">
                  <c:v>63.44</c:v>
                </c:pt>
                <c:pt idx="385">
                  <c:v>63.55</c:v>
                </c:pt>
                <c:pt idx="386">
                  <c:v>63.67</c:v>
                </c:pt>
                <c:pt idx="387">
                  <c:v>63.89</c:v>
                </c:pt>
                <c:pt idx="388">
                  <c:v>63.49</c:v>
                </c:pt>
                <c:pt idx="389">
                  <c:v>63.32</c:v>
                </c:pt>
                <c:pt idx="390">
                  <c:v>63.4</c:v>
                </c:pt>
                <c:pt idx="391">
                  <c:v>63.37</c:v>
                </c:pt>
                <c:pt idx="392">
                  <c:v>63.41</c:v>
                </c:pt>
                <c:pt idx="393">
                  <c:v>63.91</c:v>
                </c:pt>
                <c:pt idx="394">
                  <c:v>64.209999999999994</c:v>
                </c:pt>
                <c:pt idx="395">
                  <c:v>63.76</c:v>
                </c:pt>
                <c:pt idx="396">
                  <c:v>63.48</c:v>
                </c:pt>
                <c:pt idx="397">
                  <c:v>62.74</c:v>
                </c:pt>
                <c:pt idx="398">
                  <c:v>62.94</c:v>
                </c:pt>
                <c:pt idx="399">
                  <c:v>63.11</c:v>
                </c:pt>
                <c:pt idx="400">
                  <c:v>63.47</c:v>
                </c:pt>
                <c:pt idx="401">
                  <c:v>63.2</c:v>
                </c:pt>
                <c:pt idx="402">
                  <c:v>62.98</c:v>
                </c:pt>
                <c:pt idx="403">
                  <c:v>62.76</c:v>
                </c:pt>
                <c:pt idx="404">
                  <c:v>62.77</c:v>
                </c:pt>
                <c:pt idx="405">
                  <c:v>62.14</c:v>
                </c:pt>
                <c:pt idx="406">
                  <c:v>62.71</c:v>
                </c:pt>
                <c:pt idx="407">
                  <c:v>62.63</c:v>
                </c:pt>
                <c:pt idx="408">
                  <c:v>62.26</c:v>
                </c:pt>
                <c:pt idx="409">
                  <c:v>62.44</c:v>
                </c:pt>
                <c:pt idx="410">
                  <c:v>62.14</c:v>
                </c:pt>
                <c:pt idx="411">
                  <c:v>62.1</c:v>
                </c:pt>
                <c:pt idx="412">
                  <c:v>61.99</c:v>
                </c:pt>
                <c:pt idx="413">
                  <c:v>61.68</c:v>
                </c:pt>
                <c:pt idx="414">
                  <c:v>61.06</c:v>
                </c:pt>
                <c:pt idx="415">
                  <c:v>61.29</c:v>
                </c:pt>
                <c:pt idx="416">
                  <c:v>59.84</c:v>
                </c:pt>
                <c:pt idx="417">
                  <c:v>59.96</c:v>
                </c:pt>
                <c:pt idx="418">
                  <c:v>60.15</c:v>
                </c:pt>
                <c:pt idx="419">
                  <c:v>60.27</c:v>
                </c:pt>
                <c:pt idx="420">
                  <c:v>59.88</c:v>
                </c:pt>
                <c:pt idx="421">
                  <c:v>60</c:v>
                </c:pt>
                <c:pt idx="422">
                  <c:v>59.56</c:v>
                </c:pt>
                <c:pt idx="423">
                  <c:v>58.65</c:v>
                </c:pt>
                <c:pt idx="424">
                  <c:v>59.67</c:v>
                </c:pt>
                <c:pt idx="425">
                  <c:v>58.2</c:v>
                </c:pt>
                <c:pt idx="426">
                  <c:v>57.27</c:v>
                </c:pt>
                <c:pt idx="427">
                  <c:v>59.11</c:v>
                </c:pt>
                <c:pt idx="428">
                  <c:v>59.24</c:v>
                </c:pt>
                <c:pt idx="429">
                  <c:v>57.66</c:v>
                </c:pt>
                <c:pt idx="430">
                  <c:v>57.19</c:v>
                </c:pt>
                <c:pt idx="431">
                  <c:v>58.77</c:v>
                </c:pt>
                <c:pt idx="432">
                  <c:v>57.89</c:v>
                </c:pt>
                <c:pt idx="433">
                  <c:v>57.2</c:v>
                </c:pt>
                <c:pt idx="434">
                  <c:v>56.65</c:v>
                </c:pt>
                <c:pt idx="435">
                  <c:v>57.04</c:v>
                </c:pt>
                <c:pt idx="436">
                  <c:v>57.1</c:v>
                </c:pt>
                <c:pt idx="437">
                  <c:v>59.26</c:v>
                </c:pt>
                <c:pt idx="438">
                  <c:v>58.08</c:v>
                </c:pt>
                <c:pt idx="439">
                  <c:v>59.22</c:v>
                </c:pt>
                <c:pt idx="440">
                  <c:v>59.41</c:v>
                </c:pt>
                <c:pt idx="441">
                  <c:v>58.04</c:v>
                </c:pt>
                <c:pt idx="442">
                  <c:v>58.47</c:v>
                </c:pt>
                <c:pt idx="443">
                  <c:v>56.92</c:v>
                </c:pt>
                <c:pt idx="444">
                  <c:v>58.03</c:v>
                </c:pt>
                <c:pt idx="445">
                  <c:v>58.11</c:v>
                </c:pt>
                <c:pt idx="446">
                  <c:v>57.18</c:v>
                </c:pt>
                <c:pt idx="447">
                  <c:v>58.89</c:v>
                </c:pt>
                <c:pt idx="448">
                  <c:v>57.68</c:v>
                </c:pt>
                <c:pt idx="449">
                  <c:v>59.94</c:v>
                </c:pt>
                <c:pt idx="450">
                  <c:v>60.68</c:v>
                </c:pt>
                <c:pt idx="451">
                  <c:v>61.46</c:v>
                </c:pt>
                <c:pt idx="452">
                  <c:v>62.75</c:v>
                </c:pt>
                <c:pt idx="453">
                  <c:v>63.05</c:v>
                </c:pt>
                <c:pt idx="454">
                  <c:v>62.36</c:v>
                </c:pt>
                <c:pt idx="455">
                  <c:v>60.68</c:v>
                </c:pt>
                <c:pt idx="456">
                  <c:v>57.36</c:v>
                </c:pt>
                <c:pt idx="457">
                  <c:v>54.26</c:v>
                </c:pt>
                <c:pt idx="458">
                  <c:v>54.53</c:v>
                </c:pt>
                <c:pt idx="459">
                  <c:v>53</c:v>
                </c:pt>
                <c:pt idx="460">
                  <c:v>52.5</c:v>
                </c:pt>
                <c:pt idx="461">
                  <c:v>52.17</c:v>
                </c:pt>
                <c:pt idx="462">
                  <c:v>52.2</c:v>
                </c:pt>
                <c:pt idx="463">
                  <c:v>52.09</c:v>
                </c:pt>
                <c:pt idx="464">
                  <c:v>51.88</c:v>
                </c:pt>
                <c:pt idx="465">
                  <c:v>51.66</c:v>
                </c:pt>
                <c:pt idx="466">
                  <c:v>50.87</c:v>
                </c:pt>
                <c:pt idx="467">
                  <c:v>49.34</c:v>
                </c:pt>
                <c:pt idx="468">
                  <c:v>47.19</c:v>
                </c:pt>
                <c:pt idx="469">
                  <c:v>44.19</c:v>
                </c:pt>
                <c:pt idx="470">
                  <c:v>41.08</c:v>
                </c:pt>
                <c:pt idx="471">
                  <c:v>37.700000000000003</c:v>
                </c:pt>
                <c:pt idx="472">
                  <c:v>33.14</c:v>
                </c:pt>
                <c:pt idx="473">
                  <c:v>27.36</c:v>
                </c:pt>
                <c:pt idx="474">
                  <c:v>22.48</c:v>
                </c:pt>
                <c:pt idx="475">
                  <c:v>17.920000000000002</c:v>
                </c:pt>
                <c:pt idx="476">
                  <c:v>15.52</c:v>
                </c:pt>
                <c:pt idx="477">
                  <c:v>14.64</c:v>
                </c:pt>
                <c:pt idx="478">
                  <c:v>13.88</c:v>
                </c:pt>
                <c:pt idx="479">
                  <c:v>14.23</c:v>
                </c:pt>
                <c:pt idx="480">
                  <c:v>15.11</c:v>
                </c:pt>
                <c:pt idx="481">
                  <c:v>16.18</c:v>
                </c:pt>
                <c:pt idx="482">
                  <c:v>17.62</c:v>
                </c:pt>
                <c:pt idx="483">
                  <c:v>19.21</c:v>
                </c:pt>
                <c:pt idx="484">
                  <c:v>20.73</c:v>
                </c:pt>
                <c:pt idx="485">
                  <c:v>22.33</c:v>
                </c:pt>
                <c:pt idx="486">
                  <c:v>23.56</c:v>
                </c:pt>
                <c:pt idx="487">
                  <c:v>24.58</c:v>
                </c:pt>
                <c:pt idx="488">
                  <c:v>25.53</c:v>
                </c:pt>
                <c:pt idx="489">
                  <c:v>26.34</c:v>
                </c:pt>
                <c:pt idx="490">
                  <c:v>29.46</c:v>
                </c:pt>
                <c:pt idx="491">
                  <c:v>29.82</c:v>
                </c:pt>
                <c:pt idx="492">
                  <c:v>30.02</c:v>
                </c:pt>
                <c:pt idx="493">
                  <c:v>29.77</c:v>
                </c:pt>
                <c:pt idx="494">
                  <c:v>29.24</c:v>
                </c:pt>
                <c:pt idx="495">
                  <c:v>28.38</c:v>
                </c:pt>
                <c:pt idx="496">
                  <c:v>27.67</c:v>
                </c:pt>
                <c:pt idx="497">
                  <c:v>27.14</c:v>
                </c:pt>
                <c:pt idx="498">
                  <c:v>26.58</c:v>
                </c:pt>
                <c:pt idx="499">
                  <c:v>26.03</c:v>
                </c:pt>
                <c:pt idx="500">
                  <c:v>25.3</c:v>
                </c:pt>
                <c:pt idx="501">
                  <c:v>24.75</c:v>
                </c:pt>
                <c:pt idx="502">
                  <c:v>24.17</c:v>
                </c:pt>
                <c:pt idx="503">
                  <c:v>24.12</c:v>
                </c:pt>
                <c:pt idx="504">
                  <c:v>23.92</c:v>
                </c:pt>
                <c:pt idx="505">
                  <c:v>23.47</c:v>
                </c:pt>
                <c:pt idx="506">
                  <c:v>25</c:v>
                </c:pt>
                <c:pt idx="507">
                  <c:v>23.79</c:v>
                </c:pt>
                <c:pt idx="508">
                  <c:v>21.7</c:v>
                </c:pt>
                <c:pt idx="509">
                  <c:v>18.13</c:v>
                </c:pt>
                <c:pt idx="510">
                  <c:v>14.58</c:v>
                </c:pt>
                <c:pt idx="511">
                  <c:v>11.58</c:v>
                </c:pt>
                <c:pt idx="512">
                  <c:v>9.74</c:v>
                </c:pt>
                <c:pt idx="513">
                  <c:v>8.43</c:v>
                </c:pt>
                <c:pt idx="514">
                  <c:v>8.49</c:v>
                </c:pt>
                <c:pt idx="515">
                  <c:v>8.23</c:v>
                </c:pt>
                <c:pt idx="516">
                  <c:v>8.49</c:v>
                </c:pt>
                <c:pt idx="517">
                  <c:v>8.7799999999999994</c:v>
                </c:pt>
                <c:pt idx="518">
                  <c:v>9.3000000000000007</c:v>
                </c:pt>
                <c:pt idx="519">
                  <c:v>9.32</c:v>
                </c:pt>
                <c:pt idx="520">
                  <c:v>9.8800000000000008</c:v>
                </c:pt>
                <c:pt idx="521">
                  <c:v>10.14</c:v>
                </c:pt>
                <c:pt idx="522">
                  <c:v>11.36</c:v>
                </c:pt>
                <c:pt idx="523">
                  <c:v>11.85</c:v>
                </c:pt>
                <c:pt idx="524">
                  <c:v>12.34</c:v>
                </c:pt>
                <c:pt idx="525">
                  <c:v>13.47</c:v>
                </c:pt>
                <c:pt idx="526">
                  <c:v>12.56</c:v>
                </c:pt>
                <c:pt idx="527">
                  <c:v>12.45</c:v>
                </c:pt>
                <c:pt idx="528">
                  <c:v>12.63</c:v>
                </c:pt>
                <c:pt idx="529">
                  <c:v>13.42</c:v>
                </c:pt>
                <c:pt idx="530">
                  <c:v>13.82</c:v>
                </c:pt>
                <c:pt idx="531">
                  <c:v>13.55</c:v>
                </c:pt>
                <c:pt idx="532">
                  <c:v>14.54</c:v>
                </c:pt>
                <c:pt idx="533">
                  <c:v>14.04</c:v>
                </c:pt>
                <c:pt idx="534">
                  <c:v>15.03</c:v>
                </c:pt>
                <c:pt idx="535">
                  <c:v>14.74</c:v>
                </c:pt>
                <c:pt idx="536">
                  <c:v>14.8</c:v>
                </c:pt>
                <c:pt idx="537">
                  <c:v>15.09</c:v>
                </c:pt>
                <c:pt idx="538">
                  <c:v>15.38</c:v>
                </c:pt>
                <c:pt idx="539">
                  <c:v>15.07</c:v>
                </c:pt>
                <c:pt idx="540">
                  <c:v>15.19</c:v>
                </c:pt>
                <c:pt idx="541">
                  <c:v>14.02</c:v>
                </c:pt>
                <c:pt idx="542">
                  <c:v>13.41</c:v>
                </c:pt>
                <c:pt idx="543">
                  <c:v>12.43</c:v>
                </c:pt>
                <c:pt idx="544">
                  <c:v>12.51</c:v>
                </c:pt>
                <c:pt idx="545">
                  <c:v>12.57</c:v>
                </c:pt>
                <c:pt idx="546">
                  <c:v>11.9</c:v>
                </c:pt>
                <c:pt idx="547">
                  <c:v>12.28</c:v>
                </c:pt>
                <c:pt idx="548">
                  <c:v>11.09</c:v>
                </c:pt>
                <c:pt idx="549">
                  <c:v>10.75</c:v>
                </c:pt>
                <c:pt idx="550">
                  <c:v>10.32</c:v>
                </c:pt>
                <c:pt idx="551">
                  <c:v>9.77</c:v>
                </c:pt>
                <c:pt idx="552">
                  <c:v>9.2799999999999994</c:v>
                </c:pt>
                <c:pt idx="553">
                  <c:v>7.82</c:v>
                </c:pt>
                <c:pt idx="554">
                  <c:v>9.7799999999999994</c:v>
                </c:pt>
                <c:pt idx="555">
                  <c:v>9.6</c:v>
                </c:pt>
                <c:pt idx="556">
                  <c:v>10.66</c:v>
                </c:pt>
                <c:pt idx="557">
                  <c:v>9.24</c:v>
                </c:pt>
                <c:pt idx="558">
                  <c:v>9.61</c:v>
                </c:pt>
                <c:pt idx="559">
                  <c:v>7.81</c:v>
                </c:pt>
                <c:pt idx="560">
                  <c:v>9.51</c:v>
                </c:pt>
                <c:pt idx="561">
                  <c:v>7.45</c:v>
                </c:pt>
                <c:pt idx="562">
                  <c:v>7.4</c:v>
                </c:pt>
                <c:pt idx="563">
                  <c:v>11.86</c:v>
                </c:pt>
                <c:pt idx="564">
                  <c:v>7.87</c:v>
                </c:pt>
                <c:pt idx="565">
                  <c:v>7.57</c:v>
                </c:pt>
                <c:pt idx="566">
                  <c:v>15.33</c:v>
                </c:pt>
                <c:pt idx="567">
                  <c:v>8.14</c:v>
                </c:pt>
                <c:pt idx="568">
                  <c:v>18.57</c:v>
                </c:pt>
              </c:numCache>
            </c:numRef>
          </c:yVal>
          <c:smooth val="1"/>
        </c:ser>
        <c:ser>
          <c:idx val="27"/>
          <c:order val="27"/>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(1)'!$AC$4:$AC$572</c:f>
              <c:numCache>
                <c:formatCode>General</c:formatCode>
                <c:ptCount val="569"/>
                <c:pt idx="0">
                  <c:v>39</c:v>
                </c:pt>
                <c:pt idx="1">
                  <c:v>40</c:v>
                </c:pt>
                <c:pt idx="2">
                  <c:v>25.5</c:v>
                </c:pt>
                <c:pt idx="3">
                  <c:v>39.5</c:v>
                </c:pt>
                <c:pt idx="4">
                  <c:v>27</c:v>
                </c:pt>
                <c:pt idx="5">
                  <c:v>27.33</c:v>
                </c:pt>
                <c:pt idx="6">
                  <c:v>30.33</c:v>
                </c:pt>
                <c:pt idx="7">
                  <c:v>30.71</c:v>
                </c:pt>
                <c:pt idx="8">
                  <c:v>33.4</c:v>
                </c:pt>
                <c:pt idx="9">
                  <c:v>47.82</c:v>
                </c:pt>
                <c:pt idx="10">
                  <c:v>26.63</c:v>
                </c:pt>
                <c:pt idx="11">
                  <c:v>35.25</c:v>
                </c:pt>
                <c:pt idx="12">
                  <c:v>39.56</c:v>
                </c:pt>
                <c:pt idx="13">
                  <c:v>50.83</c:v>
                </c:pt>
                <c:pt idx="14">
                  <c:v>44.04</c:v>
                </c:pt>
                <c:pt idx="15">
                  <c:v>33.81</c:v>
                </c:pt>
                <c:pt idx="16">
                  <c:v>31.77</c:v>
                </c:pt>
                <c:pt idx="17">
                  <c:v>19.75</c:v>
                </c:pt>
                <c:pt idx="18">
                  <c:v>46.08</c:v>
                </c:pt>
                <c:pt idx="19">
                  <c:v>38.58</c:v>
                </c:pt>
                <c:pt idx="20">
                  <c:v>18.52</c:v>
                </c:pt>
                <c:pt idx="21">
                  <c:v>25.23</c:v>
                </c:pt>
                <c:pt idx="22">
                  <c:v>25.48</c:v>
                </c:pt>
                <c:pt idx="23">
                  <c:v>47.29</c:v>
                </c:pt>
                <c:pt idx="24">
                  <c:v>23.34</c:v>
                </c:pt>
                <c:pt idx="25">
                  <c:v>16.809999999999999</c:v>
                </c:pt>
                <c:pt idx="26">
                  <c:v>28.08</c:v>
                </c:pt>
                <c:pt idx="27">
                  <c:v>32</c:v>
                </c:pt>
                <c:pt idx="28">
                  <c:v>35.729999999999997</c:v>
                </c:pt>
                <c:pt idx="29">
                  <c:v>29.28</c:v>
                </c:pt>
                <c:pt idx="30">
                  <c:v>26.33</c:v>
                </c:pt>
                <c:pt idx="31">
                  <c:v>21.59</c:v>
                </c:pt>
                <c:pt idx="32">
                  <c:v>25.02</c:v>
                </c:pt>
                <c:pt idx="33">
                  <c:v>38.94</c:v>
                </c:pt>
                <c:pt idx="34">
                  <c:v>26.43</c:v>
                </c:pt>
                <c:pt idx="35">
                  <c:v>23.31</c:v>
                </c:pt>
                <c:pt idx="36">
                  <c:v>23.63</c:v>
                </c:pt>
                <c:pt idx="37">
                  <c:v>23.4</c:v>
                </c:pt>
                <c:pt idx="38">
                  <c:v>14.61</c:v>
                </c:pt>
                <c:pt idx="39">
                  <c:v>25.02</c:v>
                </c:pt>
                <c:pt idx="40">
                  <c:v>27.49</c:v>
                </c:pt>
                <c:pt idx="41">
                  <c:v>12.14</c:v>
                </c:pt>
                <c:pt idx="42">
                  <c:v>16.899999999999999</c:v>
                </c:pt>
                <c:pt idx="43">
                  <c:v>27.35</c:v>
                </c:pt>
                <c:pt idx="44">
                  <c:v>14.98</c:v>
                </c:pt>
                <c:pt idx="45">
                  <c:v>8.0399999999999991</c:v>
                </c:pt>
                <c:pt idx="46">
                  <c:v>10.65</c:v>
                </c:pt>
                <c:pt idx="47">
                  <c:v>17.86</c:v>
                </c:pt>
                <c:pt idx="48">
                  <c:v>14.78</c:v>
                </c:pt>
                <c:pt idx="49">
                  <c:v>25.89</c:v>
                </c:pt>
                <c:pt idx="50">
                  <c:v>14.77</c:v>
                </c:pt>
                <c:pt idx="51">
                  <c:v>17.100000000000001</c:v>
                </c:pt>
                <c:pt idx="52">
                  <c:v>16.18</c:v>
                </c:pt>
                <c:pt idx="53">
                  <c:v>13.14</c:v>
                </c:pt>
                <c:pt idx="54">
                  <c:v>13.87</c:v>
                </c:pt>
                <c:pt idx="55">
                  <c:v>12.27</c:v>
                </c:pt>
                <c:pt idx="56">
                  <c:v>11.21</c:v>
                </c:pt>
                <c:pt idx="57">
                  <c:v>13.49</c:v>
                </c:pt>
                <c:pt idx="58">
                  <c:v>10.88</c:v>
                </c:pt>
                <c:pt idx="59">
                  <c:v>9.67</c:v>
                </c:pt>
                <c:pt idx="60">
                  <c:v>13.03</c:v>
                </c:pt>
                <c:pt idx="61">
                  <c:v>11.48</c:v>
                </c:pt>
                <c:pt idx="62">
                  <c:v>9.69</c:v>
                </c:pt>
                <c:pt idx="63">
                  <c:v>5.77</c:v>
                </c:pt>
                <c:pt idx="64">
                  <c:v>8.77</c:v>
                </c:pt>
                <c:pt idx="65">
                  <c:v>7.78</c:v>
                </c:pt>
                <c:pt idx="66">
                  <c:v>10.17</c:v>
                </c:pt>
                <c:pt idx="67">
                  <c:v>9.19</c:v>
                </c:pt>
                <c:pt idx="68">
                  <c:v>8.7100000000000009</c:v>
                </c:pt>
                <c:pt idx="69">
                  <c:v>8.25</c:v>
                </c:pt>
                <c:pt idx="70">
                  <c:v>7.71</c:v>
                </c:pt>
                <c:pt idx="71">
                  <c:v>8.61</c:v>
                </c:pt>
                <c:pt idx="72">
                  <c:v>7.89</c:v>
                </c:pt>
                <c:pt idx="73">
                  <c:v>9.65</c:v>
                </c:pt>
                <c:pt idx="74">
                  <c:v>8.08</c:v>
                </c:pt>
                <c:pt idx="75">
                  <c:v>8.1199999999999992</c:v>
                </c:pt>
                <c:pt idx="76">
                  <c:v>8.7100000000000009</c:v>
                </c:pt>
                <c:pt idx="77">
                  <c:v>9.2200000000000006</c:v>
                </c:pt>
                <c:pt idx="78">
                  <c:v>8.5500000000000007</c:v>
                </c:pt>
                <c:pt idx="79">
                  <c:v>6.86</c:v>
                </c:pt>
                <c:pt idx="80">
                  <c:v>7.05</c:v>
                </c:pt>
                <c:pt idx="81">
                  <c:v>6.43</c:v>
                </c:pt>
                <c:pt idx="82">
                  <c:v>5.98</c:v>
                </c:pt>
                <c:pt idx="83">
                  <c:v>8.9700000000000006</c:v>
                </c:pt>
                <c:pt idx="84">
                  <c:v>7.8</c:v>
                </c:pt>
                <c:pt idx="85">
                  <c:v>8.2799999999999994</c:v>
                </c:pt>
                <c:pt idx="86">
                  <c:v>6.84</c:v>
                </c:pt>
                <c:pt idx="87">
                  <c:v>7.01</c:v>
                </c:pt>
                <c:pt idx="88">
                  <c:v>6.74</c:v>
                </c:pt>
                <c:pt idx="89">
                  <c:v>6.77</c:v>
                </c:pt>
                <c:pt idx="90">
                  <c:v>7.26</c:v>
                </c:pt>
                <c:pt idx="91">
                  <c:v>6.75</c:v>
                </c:pt>
                <c:pt idx="92">
                  <c:v>7.36</c:v>
                </c:pt>
                <c:pt idx="93">
                  <c:v>7.6</c:v>
                </c:pt>
                <c:pt idx="94">
                  <c:v>6.64</c:v>
                </c:pt>
                <c:pt idx="95">
                  <c:v>8.0299999999999994</c:v>
                </c:pt>
                <c:pt idx="96">
                  <c:v>6.92</c:v>
                </c:pt>
                <c:pt idx="97">
                  <c:v>8</c:v>
                </c:pt>
                <c:pt idx="98">
                  <c:v>6.98</c:v>
                </c:pt>
                <c:pt idx="99">
                  <c:v>6.62</c:v>
                </c:pt>
                <c:pt idx="100">
                  <c:v>6.88</c:v>
                </c:pt>
                <c:pt idx="101">
                  <c:v>6.56</c:v>
                </c:pt>
                <c:pt idx="102">
                  <c:v>6.72</c:v>
                </c:pt>
                <c:pt idx="103">
                  <c:v>6.67</c:v>
                </c:pt>
                <c:pt idx="104">
                  <c:v>6.53</c:v>
                </c:pt>
                <c:pt idx="105">
                  <c:v>6.31</c:v>
                </c:pt>
                <c:pt idx="106">
                  <c:v>6.44</c:v>
                </c:pt>
                <c:pt idx="107">
                  <c:v>6.06</c:v>
                </c:pt>
                <c:pt idx="108">
                  <c:v>6.37</c:v>
                </c:pt>
                <c:pt idx="109">
                  <c:v>6.51</c:v>
                </c:pt>
                <c:pt idx="110">
                  <c:v>6.29</c:v>
                </c:pt>
                <c:pt idx="111">
                  <c:v>6.52</c:v>
                </c:pt>
                <c:pt idx="112">
                  <c:v>6.09</c:v>
                </c:pt>
                <c:pt idx="113">
                  <c:v>5.95</c:v>
                </c:pt>
                <c:pt idx="114">
                  <c:v>6.39</c:v>
                </c:pt>
                <c:pt idx="115">
                  <c:v>5.83</c:v>
                </c:pt>
                <c:pt idx="116">
                  <c:v>5.65</c:v>
                </c:pt>
                <c:pt idx="117">
                  <c:v>5.95</c:v>
                </c:pt>
                <c:pt idx="118">
                  <c:v>6.16</c:v>
                </c:pt>
                <c:pt idx="119">
                  <c:v>6.09</c:v>
                </c:pt>
                <c:pt idx="120">
                  <c:v>6.59</c:v>
                </c:pt>
                <c:pt idx="121">
                  <c:v>6.27</c:v>
                </c:pt>
                <c:pt idx="122">
                  <c:v>5.53</c:v>
                </c:pt>
                <c:pt idx="123">
                  <c:v>5.98</c:v>
                </c:pt>
                <c:pt idx="124">
                  <c:v>5.88</c:v>
                </c:pt>
                <c:pt idx="125">
                  <c:v>6.1</c:v>
                </c:pt>
                <c:pt idx="126">
                  <c:v>6.47</c:v>
                </c:pt>
                <c:pt idx="127">
                  <c:v>6.41</c:v>
                </c:pt>
                <c:pt idx="128">
                  <c:v>6.76</c:v>
                </c:pt>
                <c:pt idx="129">
                  <c:v>6.65</c:v>
                </c:pt>
                <c:pt idx="130">
                  <c:v>7</c:v>
                </c:pt>
                <c:pt idx="131">
                  <c:v>6.77</c:v>
                </c:pt>
                <c:pt idx="132">
                  <c:v>7</c:v>
                </c:pt>
                <c:pt idx="133">
                  <c:v>7.52</c:v>
                </c:pt>
                <c:pt idx="134">
                  <c:v>7.73</c:v>
                </c:pt>
                <c:pt idx="135">
                  <c:v>7.85</c:v>
                </c:pt>
                <c:pt idx="136">
                  <c:v>8.08</c:v>
                </c:pt>
                <c:pt idx="137">
                  <c:v>8.68</c:v>
                </c:pt>
                <c:pt idx="138">
                  <c:v>8.8000000000000007</c:v>
                </c:pt>
                <c:pt idx="139">
                  <c:v>9.33</c:v>
                </c:pt>
                <c:pt idx="140">
                  <c:v>9.5399999999999991</c:v>
                </c:pt>
                <c:pt idx="141">
                  <c:v>10.38</c:v>
                </c:pt>
                <c:pt idx="142">
                  <c:v>10.45</c:v>
                </c:pt>
                <c:pt idx="143">
                  <c:v>10.77</c:v>
                </c:pt>
                <c:pt idx="144">
                  <c:v>11.27</c:v>
                </c:pt>
                <c:pt idx="145">
                  <c:v>11.36</c:v>
                </c:pt>
                <c:pt idx="146">
                  <c:v>11.65</c:v>
                </c:pt>
                <c:pt idx="147">
                  <c:v>11.7</c:v>
                </c:pt>
                <c:pt idx="148">
                  <c:v>12.2</c:v>
                </c:pt>
                <c:pt idx="149">
                  <c:v>12.04</c:v>
                </c:pt>
                <c:pt idx="150">
                  <c:v>12.35</c:v>
                </c:pt>
                <c:pt idx="151">
                  <c:v>12.59</c:v>
                </c:pt>
                <c:pt idx="152">
                  <c:v>12.32</c:v>
                </c:pt>
                <c:pt idx="153">
                  <c:v>12.58</c:v>
                </c:pt>
                <c:pt idx="154">
                  <c:v>12.49</c:v>
                </c:pt>
                <c:pt idx="155">
                  <c:v>12.49</c:v>
                </c:pt>
                <c:pt idx="156">
                  <c:v>12.93</c:v>
                </c:pt>
                <c:pt idx="157">
                  <c:v>12.55</c:v>
                </c:pt>
                <c:pt idx="158">
                  <c:v>12.82</c:v>
                </c:pt>
                <c:pt idx="159">
                  <c:v>12.88</c:v>
                </c:pt>
                <c:pt idx="160">
                  <c:v>12.61</c:v>
                </c:pt>
                <c:pt idx="161">
                  <c:v>13.01</c:v>
                </c:pt>
                <c:pt idx="162">
                  <c:v>12.68</c:v>
                </c:pt>
                <c:pt idx="163">
                  <c:v>12.55</c:v>
                </c:pt>
                <c:pt idx="164">
                  <c:v>12.54</c:v>
                </c:pt>
                <c:pt idx="165">
                  <c:v>12.26</c:v>
                </c:pt>
                <c:pt idx="166">
                  <c:v>12.14</c:v>
                </c:pt>
                <c:pt idx="167">
                  <c:v>12.09</c:v>
                </c:pt>
                <c:pt idx="168">
                  <c:v>11.68</c:v>
                </c:pt>
                <c:pt idx="169">
                  <c:v>11.5</c:v>
                </c:pt>
                <c:pt idx="170">
                  <c:v>11.21</c:v>
                </c:pt>
                <c:pt idx="171">
                  <c:v>11.11</c:v>
                </c:pt>
                <c:pt idx="172">
                  <c:v>10.91</c:v>
                </c:pt>
                <c:pt idx="173">
                  <c:v>10.51</c:v>
                </c:pt>
                <c:pt idx="174">
                  <c:v>10.15</c:v>
                </c:pt>
                <c:pt idx="175">
                  <c:v>9.99</c:v>
                </c:pt>
                <c:pt idx="176">
                  <c:v>9.83</c:v>
                </c:pt>
                <c:pt idx="177">
                  <c:v>9.76</c:v>
                </c:pt>
                <c:pt idx="178">
                  <c:v>9.42</c:v>
                </c:pt>
                <c:pt idx="179">
                  <c:v>9.2100000000000009</c:v>
                </c:pt>
                <c:pt idx="180">
                  <c:v>9.0399999999999991</c:v>
                </c:pt>
                <c:pt idx="181">
                  <c:v>8.9600000000000009</c:v>
                </c:pt>
                <c:pt idx="182">
                  <c:v>8.7100000000000009</c:v>
                </c:pt>
                <c:pt idx="183">
                  <c:v>8.8000000000000007</c:v>
                </c:pt>
                <c:pt idx="184">
                  <c:v>8.56</c:v>
                </c:pt>
                <c:pt idx="185">
                  <c:v>8.4600000000000009</c:v>
                </c:pt>
                <c:pt idx="186">
                  <c:v>8.49</c:v>
                </c:pt>
                <c:pt idx="187">
                  <c:v>8.1</c:v>
                </c:pt>
                <c:pt idx="188">
                  <c:v>8.17</c:v>
                </c:pt>
                <c:pt idx="189">
                  <c:v>8.1</c:v>
                </c:pt>
                <c:pt idx="190">
                  <c:v>8.08</c:v>
                </c:pt>
                <c:pt idx="191">
                  <c:v>7.97</c:v>
                </c:pt>
                <c:pt idx="192">
                  <c:v>8.01</c:v>
                </c:pt>
                <c:pt idx="193">
                  <c:v>7.88</c:v>
                </c:pt>
                <c:pt idx="194">
                  <c:v>7.9</c:v>
                </c:pt>
                <c:pt idx="195">
                  <c:v>7.94</c:v>
                </c:pt>
                <c:pt idx="196">
                  <c:v>7.72</c:v>
                </c:pt>
                <c:pt idx="197">
                  <c:v>7.46</c:v>
                </c:pt>
                <c:pt idx="198">
                  <c:v>7.47</c:v>
                </c:pt>
                <c:pt idx="199">
                  <c:v>7.44</c:v>
                </c:pt>
                <c:pt idx="200">
                  <c:v>7.42</c:v>
                </c:pt>
                <c:pt idx="201">
                  <c:v>7.39</c:v>
                </c:pt>
                <c:pt idx="202">
                  <c:v>7.07</c:v>
                </c:pt>
                <c:pt idx="203">
                  <c:v>7.07</c:v>
                </c:pt>
                <c:pt idx="204">
                  <c:v>7</c:v>
                </c:pt>
                <c:pt idx="205">
                  <c:v>6.88</c:v>
                </c:pt>
                <c:pt idx="206">
                  <c:v>6.84</c:v>
                </c:pt>
                <c:pt idx="207">
                  <c:v>6.67</c:v>
                </c:pt>
                <c:pt idx="208">
                  <c:v>6.82</c:v>
                </c:pt>
                <c:pt idx="209">
                  <c:v>6.71</c:v>
                </c:pt>
                <c:pt idx="210">
                  <c:v>6.66</c:v>
                </c:pt>
                <c:pt idx="211">
                  <c:v>6.6</c:v>
                </c:pt>
                <c:pt idx="212">
                  <c:v>6.79</c:v>
                </c:pt>
                <c:pt idx="213">
                  <c:v>6.49</c:v>
                </c:pt>
                <c:pt idx="214">
                  <c:v>6.74</c:v>
                </c:pt>
                <c:pt idx="215">
                  <c:v>6.4</c:v>
                </c:pt>
                <c:pt idx="216">
                  <c:v>6.34</c:v>
                </c:pt>
                <c:pt idx="217">
                  <c:v>6.35</c:v>
                </c:pt>
                <c:pt idx="218">
                  <c:v>6.24</c:v>
                </c:pt>
                <c:pt idx="219">
                  <c:v>5.99</c:v>
                </c:pt>
                <c:pt idx="220">
                  <c:v>5.93</c:v>
                </c:pt>
                <c:pt idx="221">
                  <c:v>5.91</c:v>
                </c:pt>
                <c:pt idx="222">
                  <c:v>5.77</c:v>
                </c:pt>
                <c:pt idx="223">
                  <c:v>5.62</c:v>
                </c:pt>
                <c:pt idx="224">
                  <c:v>5.49</c:v>
                </c:pt>
                <c:pt idx="225">
                  <c:v>5.52</c:v>
                </c:pt>
                <c:pt idx="226">
                  <c:v>5.44</c:v>
                </c:pt>
                <c:pt idx="227">
                  <c:v>5.43</c:v>
                </c:pt>
                <c:pt idx="228">
                  <c:v>5.35</c:v>
                </c:pt>
                <c:pt idx="229">
                  <c:v>5.3</c:v>
                </c:pt>
                <c:pt idx="230">
                  <c:v>5.25</c:v>
                </c:pt>
                <c:pt idx="231">
                  <c:v>5.31</c:v>
                </c:pt>
                <c:pt idx="232">
                  <c:v>5.1100000000000003</c:v>
                </c:pt>
                <c:pt idx="233">
                  <c:v>5.14</c:v>
                </c:pt>
                <c:pt idx="234">
                  <c:v>5.13</c:v>
                </c:pt>
                <c:pt idx="235">
                  <c:v>5.15</c:v>
                </c:pt>
                <c:pt idx="236">
                  <c:v>5.14</c:v>
                </c:pt>
                <c:pt idx="237">
                  <c:v>5.04</c:v>
                </c:pt>
                <c:pt idx="238">
                  <c:v>5.0999999999999996</c:v>
                </c:pt>
                <c:pt idx="239">
                  <c:v>5.13</c:v>
                </c:pt>
                <c:pt idx="240">
                  <c:v>5.13</c:v>
                </c:pt>
                <c:pt idx="241">
                  <c:v>5.26</c:v>
                </c:pt>
                <c:pt idx="242">
                  <c:v>5.31</c:v>
                </c:pt>
                <c:pt idx="243">
                  <c:v>5.28</c:v>
                </c:pt>
                <c:pt idx="244">
                  <c:v>5.37</c:v>
                </c:pt>
                <c:pt idx="245">
                  <c:v>5.57</c:v>
                </c:pt>
                <c:pt idx="246">
                  <c:v>5.44</c:v>
                </c:pt>
                <c:pt idx="247">
                  <c:v>5.8</c:v>
                </c:pt>
                <c:pt idx="248">
                  <c:v>6.04</c:v>
                </c:pt>
                <c:pt idx="249">
                  <c:v>6.15</c:v>
                </c:pt>
                <c:pt idx="250">
                  <c:v>6.58</c:v>
                </c:pt>
                <c:pt idx="251">
                  <c:v>7.19</c:v>
                </c:pt>
                <c:pt idx="252">
                  <c:v>7.95</c:v>
                </c:pt>
                <c:pt idx="253">
                  <c:v>8.7899999999999991</c:v>
                </c:pt>
                <c:pt idx="254">
                  <c:v>9.7899999999999991</c:v>
                </c:pt>
                <c:pt idx="255">
                  <c:v>10.67</c:v>
                </c:pt>
                <c:pt idx="256">
                  <c:v>11.77</c:v>
                </c:pt>
                <c:pt idx="257">
                  <c:v>13</c:v>
                </c:pt>
                <c:pt idx="258">
                  <c:v>14.28</c:v>
                </c:pt>
                <c:pt idx="259">
                  <c:v>15.54</c:v>
                </c:pt>
                <c:pt idx="260">
                  <c:v>16.989999999999998</c:v>
                </c:pt>
                <c:pt idx="261">
                  <c:v>18.36</c:v>
                </c:pt>
                <c:pt idx="262">
                  <c:v>19.86</c:v>
                </c:pt>
                <c:pt idx="263">
                  <c:v>21.4</c:v>
                </c:pt>
                <c:pt idx="264">
                  <c:v>22.99</c:v>
                </c:pt>
                <c:pt idx="265">
                  <c:v>24.54</c:v>
                </c:pt>
                <c:pt idx="266">
                  <c:v>26.28</c:v>
                </c:pt>
                <c:pt idx="267">
                  <c:v>27.98</c:v>
                </c:pt>
                <c:pt idx="268">
                  <c:v>29.78</c:v>
                </c:pt>
                <c:pt idx="269">
                  <c:v>31.48</c:v>
                </c:pt>
                <c:pt idx="270">
                  <c:v>33.28</c:v>
                </c:pt>
                <c:pt idx="271">
                  <c:v>35.18</c:v>
                </c:pt>
                <c:pt idx="272">
                  <c:v>36.96</c:v>
                </c:pt>
                <c:pt idx="273">
                  <c:v>38.75</c:v>
                </c:pt>
                <c:pt idx="274">
                  <c:v>40.31</c:v>
                </c:pt>
                <c:pt idx="275">
                  <c:v>42.18</c:v>
                </c:pt>
                <c:pt idx="276">
                  <c:v>43.94</c:v>
                </c:pt>
                <c:pt idx="277">
                  <c:v>45.46</c:v>
                </c:pt>
                <c:pt idx="278">
                  <c:v>47.1</c:v>
                </c:pt>
                <c:pt idx="279">
                  <c:v>48.68</c:v>
                </c:pt>
                <c:pt idx="280">
                  <c:v>49.88</c:v>
                </c:pt>
                <c:pt idx="281">
                  <c:v>51.26</c:v>
                </c:pt>
                <c:pt idx="282">
                  <c:v>52.5</c:v>
                </c:pt>
                <c:pt idx="283">
                  <c:v>53.7</c:v>
                </c:pt>
                <c:pt idx="284">
                  <c:v>54.83</c:v>
                </c:pt>
                <c:pt idx="285">
                  <c:v>55.83</c:v>
                </c:pt>
                <c:pt idx="286">
                  <c:v>56.75</c:v>
                </c:pt>
                <c:pt idx="287">
                  <c:v>57.57</c:v>
                </c:pt>
                <c:pt idx="288">
                  <c:v>58.37</c:v>
                </c:pt>
                <c:pt idx="289">
                  <c:v>59.17</c:v>
                </c:pt>
                <c:pt idx="290">
                  <c:v>59.57</c:v>
                </c:pt>
                <c:pt idx="291">
                  <c:v>60.38</c:v>
                </c:pt>
                <c:pt idx="292">
                  <c:v>60.94</c:v>
                </c:pt>
                <c:pt idx="293">
                  <c:v>61.45</c:v>
                </c:pt>
                <c:pt idx="294">
                  <c:v>61.56</c:v>
                </c:pt>
                <c:pt idx="295">
                  <c:v>62.14</c:v>
                </c:pt>
                <c:pt idx="296">
                  <c:v>62.36</c:v>
                </c:pt>
                <c:pt idx="297">
                  <c:v>62.67</c:v>
                </c:pt>
                <c:pt idx="298">
                  <c:v>63.06</c:v>
                </c:pt>
                <c:pt idx="299">
                  <c:v>63.21</c:v>
                </c:pt>
                <c:pt idx="300">
                  <c:v>63.34</c:v>
                </c:pt>
                <c:pt idx="301">
                  <c:v>63.52</c:v>
                </c:pt>
                <c:pt idx="302">
                  <c:v>63.72</c:v>
                </c:pt>
                <c:pt idx="303">
                  <c:v>63.75</c:v>
                </c:pt>
                <c:pt idx="304">
                  <c:v>63.97</c:v>
                </c:pt>
                <c:pt idx="305">
                  <c:v>64.06</c:v>
                </c:pt>
                <c:pt idx="306">
                  <c:v>64.02</c:v>
                </c:pt>
                <c:pt idx="307">
                  <c:v>64.239999999999995</c:v>
                </c:pt>
                <c:pt idx="308">
                  <c:v>64.319999999999993</c:v>
                </c:pt>
                <c:pt idx="309">
                  <c:v>64.430000000000007</c:v>
                </c:pt>
                <c:pt idx="310">
                  <c:v>64.3</c:v>
                </c:pt>
                <c:pt idx="311">
                  <c:v>64.59</c:v>
                </c:pt>
                <c:pt idx="312">
                  <c:v>64.55</c:v>
                </c:pt>
                <c:pt idx="313">
                  <c:v>64.7</c:v>
                </c:pt>
                <c:pt idx="314">
                  <c:v>64.69</c:v>
                </c:pt>
                <c:pt idx="315">
                  <c:v>64.91</c:v>
                </c:pt>
                <c:pt idx="316">
                  <c:v>64.75</c:v>
                </c:pt>
                <c:pt idx="317">
                  <c:v>64.88</c:v>
                </c:pt>
                <c:pt idx="318">
                  <c:v>64.989999999999995</c:v>
                </c:pt>
                <c:pt idx="319">
                  <c:v>64.91</c:v>
                </c:pt>
                <c:pt idx="320">
                  <c:v>65.12</c:v>
                </c:pt>
                <c:pt idx="321">
                  <c:v>65.010000000000005</c:v>
                </c:pt>
                <c:pt idx="322">
                  <c:v>65.099999999999994</c:v>
                </c:pt>
                <c:pt idx="323">
                  <c:v>65.13</c:v>
                </c:pt>
                <c:pt idx="324">
                  <c:v>65.11</c:v>
                </c:pt>
                <c:pt idx="325">
                  <c:v>65.209999999999994</c:v>
                </c:pt>
                <c:pt idx="326">
                  <c:v>65.06</c:v>
                </c:pt>
                <c:pt idx="327">
                  <c:v>65.47</c:v>
                </c:pt>
                <c:pt idx="328">
                  <c:v>65.31</c:v>
                </c:pt>
                <c:pt idx="329">
                  <c:v>65.55</c:v>
                </c:pt>
                <c:pt idx="330">
                  <c:v>65.38</c:v>
                </c:pt>
                <c:pt idx="331">
                  <c:v>65.7</c:v>
                </c:pt>
                <c:pt idx="332">
                  <c:v>65.540000000000006</c:v>
                </c:pt>
                <c:pt idx="333">
                  <c:v>65.650000000000006</c:v>
                </c:pt>
                <c:pt idx="334">
                  <c:v>65.66</c:v>
                </c:pt>
                <c:pt idx="335">
                  <c:v>65.53</c:v>
                </c:pt>
                <c:pt idx="336">
                  <c:v>65.87</c:v>
                </c:pt>
                <c:pt idx="337">
                  <c:v>65.69</c:v>
                </c:pt>
                <c:pt idx="338">
                  <c:v>65.709999999999994</c:v>
                </c:pt>
                <c:pt idx="339">
                  <c:v>65.959999999999994</c:v>
                </c:pt>
                <c:pt idx="340">
                  <c:v>65.88</c:v>
                </c:pt>
                <c:pt idx="341">
                  <c:v>65.900000000000006</c:v>
                </c:pt>
                <c:pt idx="342">
                  <c:v>65.819999999999993</c:v>
                </c:pt>
                <c:pt idx="343">
                  <c:v>66.150000000000006</c:v>
                </c:pt>
                <c:pt idx="344">
                  <c:v>66.13</c:v>
                </c:pt>
                <c:pt idx="345">
                  <c:v>66.209999999999994</c:v>
                </c:pt>
                <c:pt idx="346">
                  <c:v>66.28</c:v>
                </c:pt>
                <c:pt idx="347">
                  <c:v>66.239999999999995</c:v>
                </c:pt>
                <c:pt idx="348">
                  <c:v>66.2</c:v>
                </c:pt>
                <c:pt idx="349">
                  <c:v>66.459999999999994</c:v>
                </c:pt>
                <c:pt idx="350">
                  <c:v>66.09</c:v>
                </c:pt>
                <c:pt idx="351">
                  <c:v>66.569999999999993</c:v>
                </c:pt>
                <c:pt idx="352">
                  <c:v>66.260000000000005</c:v>
                </c:pt>
                <c:pt idx="353">
                  <c:v>66.25</c:v>
                </c:pt>
                <c:pt idx="354">
                  <c:v>66.27</c:v>
                </c:pt>
                <c:pt idx="355">
                  <c:v>66.42</c:v>
                </c:pt>
                <c:pt idx="356">
                  <c:v>66.58</c:v>
                </c:pt>
                <c:pt idx="357">
                  <c:v>66.56</c:v>
                </c:pt>
                <c:pt idx="358">
                  <c:v>66.650000000000006</c:v>
                </c:pt>
                <c:pt idx="359">
                  <c:v>66.760000000000005</c:v>
                </c:pt>
                <c:pt idx="360">
                  <c:v>66.400000000000006</c:v>
                </c:pt>
                <c:pt idx="361">
                  <c:v>66.87</c:v>
                </c:pt>
                <c:pt idx="362">
                  <c:v>66.72</c:v>
                </c:pt>
                <c:pt idx="363">
                  <c:v>66.67</c:v>
                </c:pt>
                <c:pt idx="364">
                  <c:v>66.989999999999995</c:v>
                </c:pt>
                <c:pt idx="365">
                  <c:v>66.569999999999993</c:v>
                </c:pt>
                <c:pt idx="366">
                  <c:v>66.760000000000005</c:v>
                </c:pt>
                <c:pt idx="367">
                  <c:v>66.75</c:v>
                </c:pt>
                <c:pt idx="368">
                  <c:v>66.97</c:v>
                </c:pt>
                <c:pt idx="369">
                  <c:v>66.64</c:v>
                </c:pt>
                <c:pt idx="370">
                  <c:v>66.819999999999993</c:v>
                </c:pt>
                <c:pt idx="371">
                  <c:v>66.849999999999994</c:v>
                </c:pt>
                <c:pt idx="372">
                  <c:v>66.92</c:v>
                </c:pt>
                <c:pt idx="373">
                  <c:v>66.930000000000007</c:v>
                </c:pt>
                <c:pt idx="374">
                  <c:v>66.760000000000005</c:v>
                </c:pt>
                <c:pt idx="375">
                  <c:v>66.75</c:v>
                </c:pt>
                <c:pt idx="376">
                  <c:v>66.84</c:v>
                </c:pt>
                <c:pt idx="377">
                  <c:v>66.62</c:v>
                </c:pt>
                <c:pt idx="378">
                  <c:v>66.81</c:v>
                </c:pt>
                <c:pt idx="379">
                  <c:v>66.849999999999994</c:v>
                </c:pt>
                <c:pt idx="380">
                  <c:v>66.8</c:v>
                </c:pt>
                <c:pt idx="381">
                  <c:v>66.92</c:v>
                </c:pt>
                <c:pt idx="382">
                  <c:v>66.95</c:v>
                </c:pt>
                <c:pt idx="383">
                  <c:v>66.84</c:v>
                </c:pt>
                <c:pt idx="384">
                  <c:v>66.81</c:v>
                </c:pt>
                <c:pt idx="385">
                  <c:v>66.790000000000006</c:v>
                </c:pt>
                <c:pt idx="386">
                  <c:v>66.900000000000006</c:v>
                </c:pt>
                <c:pt idx="387">
                  <c:v>67.12</c:v>
                </c:pt>
                <c:pt idx="388">
                  <c:v>66.760000000000005</c:v>
                </c:pt>
                <c:pt idx="389">
                  <c:v>66.790000000000006</c:v>
                </c:pt>
                <c:pt idx="390">
                  <c:v>66.95</c:v>
                </c:pt>
                <c:pt idx="391">
                  <c:v>66.709999999999994</c:v>
                </c:pt>
                <c:pt idx="392">
                  <c:v>66.739999999999995</c:v>
                </c:pt>
                <c:pt idx="393">
                  <c:v>67.099999999999994</c:v>
                </c:pt>
                <c:pt idx="394">
                  <c:v>66.83</c:v>
                </c:pt>
                <c:pt idx="395">
                  <c:v>67.23</c:v>
                </c:pt>
                <c:pt idx="396">
                  <c:v>66.72</c:v>
                </c:pt>
                <c:pt idx="397">
                  <c:v>66.37</c:v>
                </c:pt>
                <c:pt idx="398">
                  <c:v>66.19</c:v>
                </c:pt>
                <c:pt idx="399">
                  <c:v>66.569999999999993</c:v>
                </c:pt>
                <c:pt idx="400">
                  <c:v>66.17</c:v>
                </c:pt>
                <c:pt idx="401">
                  <c:v>66.739999999999995</c:v>
                </c:pt>
                <c:pt idx="402">
                  <c:v>66.239999999999995</c:v>
                </c:pt>
                <c:pt idx="403">
                  <c:v>66.47</c:v>
                </c:pt>
                <c:pt idx="404">
                  <c:v>66.040000000000006</c:v>
                </c:pt>
                <c:pt idx="405">
                  <c:v>66.09</c:v>
                </c:pt>
                <c:pt idx="406">
                  <c:v>65.790000000000006</c:v>
                </c:pt>
                <c:pt idx="407">
                  <c:v>64.989999999999995</c:v>
                </c:pt>
                <c:pt idx="408">
                  <c:v>65.39</c:v>
                </c:pt>
                <c:pt idx="409">
                  <c:v>65.540000000000006</c:v>
                </c:pt>
                <c:pt idx="410">
                  <c:v>65.5</c:v>
                </c:pt>
                <c:pt idx="411">
                  <c:v>65.239999999999995</c:v>
                </c:pt>
                <c:pt idx="412">
                  <c:v>65.8</c:v>
                </c:pt>
                <c:pt idx="413">
                  <c:v>65.34</c:v>
                </c:pt>
                <c:pt idx="414">
                  <c:v>64.8</c:v>
                </c:pt>
                <c:pt idx="415">
                  <c:v>64.92</c:v>
                </c:pt>
                <c:pt idx="416">
                  <c:v>63.91</c:v>
                </c:pt>
                <c:pt idx="417">
                  <c:v>63.62</c:v>
                </c:pt>
                <c:pt idx="418">
                  <c:v>63.62</c:v>
                </c:pt>
                <c:pt idx="419">
                  <c:v>63.62</c:v>
                </c:pt>
                <c:pt idx="420">
                  <c:v>63.45</c:v>
                </c:pt>
                <c:pt idx="421">
                  <c:v>63.93</c:v>
                </c:pt>
                <c:pt idx="422">
                  <c:v>63.17</c:v>
                </c:pt>
                <c:pt idx="423">
                  <c:v>63.31</c:v>
                </c:pt>
                <c:pt idx="424">
                  <c:v>62.82</c:v>
                </c:pt>
                <c:pt idx="425">
                  <c:v>62.45</c:v>
                </c:pt>
                <c:pt idx="426">
                  <c:v>62.12</c:v>
                </c:pt>
                <c:pt idx="427">
                  <c:v>61.22</c:v>
                </c:pt>
                <c:pt idx="428">
                  <c:v>62.08</c:v>
                </c:pt>
                <c:pt idx="429">
                  <c:v>61.74</c:v>
                </c:pt>
                <c:pt idx="430">
                  <c:v>61.5</c:v>
                </c:pt>
                <c:pt idx="431">
                  <c:v>62.32</c:v>
                </c:pt>
                <c:pt idx="432">
                  <c:v>61.38</c:v>
                </c:pt>
                <c:pt idx="433">
                  <c:v>62.13</c:v>
                </c:pt>
                <c:pt idx="434">
                  <c:v>60.63</c:v>
                </c:pt>
                <c:pt idx="435">
                  <c:v>62.11</c:v>
                </c:pt>
                <c:pt idx="436">
                  <c:v>61.59</c:v>
                </c:pt>
                <c:pt idx="437">
                  <c:v>61.8</c:v>
                </c:pt>
                <c:pt idx="438">
                  <c:v>62.11</c:v>
                </c:pt>
                <c:pt idx="439">
                  <c:v>61.97</c:v>
                </c:pt>
                <c:pt idx="440">
                  <c:v>61.81</c:v>
                </c:pt>
                <c:pt idx="441">
                  <c:v>61.92</c:v>
                </c:pt>
                <c:pt idx="442">
                  <c:v>61.73</c:v>
                </c:pt>
                <c:pt idx="443">
                  <c:v>60.54</c:v>
                </c:pt>
                <c:pt idx="444">
                  <c:v>59.68</c:v>
                </c:pt>
                <c:pt idx="445">
                  <c:v>59.97</c:v>
                </c:pt>
                <c:pt idx="446">
                  <c:v>61.68</c:v>
                </c:pt>
                <c:pt idx="447">
                  <c:v>63.31</c:v>
                </c:pt>
                <c:pt idx="448">
                  <c:v>59.68</c:v>
                </c:pt>
                <c:pt idx="449">
                  <c:v>63.08</c:v>
                </c:pt>
                <c:pt idx="450">
                  <c:v>64.239999999999995</c:v>
                </c:pt>
                <c:pt idx="451">
                  <c:v>64.260000000000005</c:v>
                </c:pt>
                <c:pt idx="452">
                  <c:v>65.47</c:v>
                </c:pt>
                <c:pt idx="453">
                  <c:v>65.67</c:v>
                </c:pt>
                <c:pt idx="454">
                  <c:v>64.930000000000007</c:v>
                </c:pt>
                <c:pt idx="455">
                  <c:v>63.72</c:v>
                </c:pt>
                <c:pt idx="456">
                  <c:v>60.89</c:v>
                </c:pt>
                <c:pt idx="457">
                  <c:v>58</c:v>
                </c:pt>
                <c:pt idx="458">
                  <c:v>58.96</c:v>
                </c:pt>
                <c:pt idx="459">
                  <c:v>57.2</c:v>
                </c:pt>
                <c:pt idx="460">
                  <c:v>56.31</c:v>
                </c:pt>
                <c:pt idx="461">
                  <c:v>56.4</c:v>
                </c:pt>
                <c:pt idx="462">
                  <c:v>56.54</c:v>
                </c:pt>
                <c:pt idx="463">
                  <c:v>56.15</c:v>
                </c:pt>
                <c:pt idx="464">
                  <c:v>55.73</c:v>
                </c:pt>
                <c:pt idx="465">
                  <c:v>55.97</c:v>
                </c:pt>
                <c:pt idx="466">
                  <c:v>55.41</c:v>
                </c:pt>
                <c:pt idx="467">
                  <c:v>54.05</c:v>
                </c:pt>
                <c:pt idx="468">
                  <c:v>52.03</c:v>
                </c:pt>
                <c:pt idx="469">
                  <c:v>49.29</c:v>
                </c:pt>
                <c:pt idx="470">
                  <c:v>46.44</c:v>
                </c:pt>
                <c:pt idx="471">
                  <c:v>43.26</c:v>
                </c:pt>
                <c:pt idx="472">
                  <c:v>38.9</c:v>
                </c:pt>
                <c:pt idx="473">
                  <c:v>32.85</c:v>
                </c:pt>
                <c:pt idx="474">
                  <c:v>28.29</c:v>
                </c:pt>
                <c:pt idx="475">
                  <c:v>23.12</c:v>
                </c:pt>
                <c:pt idx="476">
                  <c:v>20.23</c:v>
                </c:pt>
                <c:pt idx="477">
                  <c:v>18.82</c:v>
                </c:pt>
                <c:pt idx="478">
                  <c:v>18.29</c:v>
                </c:pt>
                <c:pt idx="479">
                  <c:v>18.2</c:v>
                </c:pt>
                <c:pt idx="480">
                  <c:v>19.23</c:v>
                </c:pt>
                <c:pt idx="481">
                  <c:v>20.51</c:v>
                </c:pt>
                <c:pt idx="482">
                  <c:v>22.13</c:v>
                </c:pt>
                <c:pt idx="483">
                  <c:v>23.71</c:v>
                </c:pt>
                <c:pt idx="484">
                  <c:v>25.24</c:v>
                </c:pt>
                <c:pt idx="485">
                  <c:v>26.8</c:v>
                </c:pt>
                <c:pt idx="486">
                  <c:v>28.1</c:v>
                </c:pt>
                <c:pt idx="487">
                  <c:v>29.18</c:v>
                </c:pt>
                <c:pt idx="488">
                  <c:v>30.21</c:v>
                </c:pt>
                <c:pt idx="489">
                  <c:v>30.99</c:v>
                </c:pt>
                <c:pt idx="490">
                  <c:v>34.549999999999997</c:v>
                </c:pt>
                <c:pt idx="491">
                  <c:v>35.04</c:v>
                </c:pt>
                <c:pt idx="492">
                  <c:v>35.130000000000003</c:v>
                </c:pt>
                <c:pt idx="493">
                  <c:v>34.86</c:v>
                </c:pt>
                <c:pt idx="494">
                  <c:v>34.159999999999997</c:v>
                </c:pt>
                <c:pt idx="495">
                  <c:v>33.380000000000003</c:v>
                </c:pt>
                <c:pt idx="496">
                  <c:v>32.590000000000003</c:v>
                </c:pt>
                <c:pt idx="497">
                  <c:v>32.07</c:v>
                </c:pt>
                <c:pt idx="498">
                  <c:v>31.39</c:v>
                </c:pt>
                <c:pt idx="499">
                  <c:v>30.88</c:v>
                </c:pt>
                <c:pt idx="500">
                  <c:v>30.37</c:v>
                </c:pt>
                <c:pt idx="501">
                  <c:v>29.7</c:v>
                </c:pt>
                <c:pt idx="502">
                  <c:v>29.39</c:v>
                </c:pt>
                <c:pt idx="503">
                  <c:v>29.28</c:v>
                </c:pt>
                <c:pt idx="504">
                  <c:v>29.22</c:v>
                </c:pt>
                <c:pt idx="505">
                  <c:v>28.96</c:v>
                </c:pt>
                <c:pt idx="506">
                  <c:v>30.84</c:v>
                </c:pt>
                <c:pt idx="507">
                  <c:v>29.98</c:v>
                </c:pt>
                <c:pt idx="508">
                  <c:v>27.65</c:v>
                </c:pt>
                <c:pt idx="509">
                  <c:v>23.98</c:v>
                </c:pt>
                <c:pt idx="510">
                  <c:v>19.23</c:v>
                </c:pt>
                <c:pt idx="511">
                  <c:v>15.46</c:v>
                </c:pt>
                <c:pt idx="512">
                  <c:v>13.24</c:v>
                </c:pt>
                <c:pt idx="513">
                  <c:v>12.07</c:v>
                </c:pt>
                <c:pt idx="514">
                  <c:v>10.98</c:v>
                </c:pt>
                <c:pt idx="515">
                  <c:v>11.02</c:v>
                </c:pt>
                <c:pt idx="516">
                  <c:v>11.1</c:v>
                </c:pt>
                <c:pt idx="517">
                  <c:v>11.53</c:v>
                </c:pt>
                <c:pt idx="518">
                  <c:v>11.67</c:v>
                </c:pt>
                <c:pt idx="519">
                  <c:v>12.68</c:v>
                </c:pt>
                <c:pt idx="520">
                  <c:v>13.09</c:v>
                </c:pt>
                <c:pt idx="521">
                  <c:v>13.88</c:v>
                </c:pt>
                <c:pt idx="522">
                  <c:v>15.84</c:v>
                </c:pt>
                <c:pt idx="523">
                  <c:v>15.6</c:v>
                </c:pt>
                <c:pt idx="524">
                  <c:v>15.25</c:v>
                </c:pt>
                <c:pt idx="525">
                  <c:v>16.29</c:v>
                </c:pt>
                <c:pt idx="526">
                  <c:v>16.8</c:v>
                </c:pt>
                <c:pt idx="527">
                  <c:v>16.29</c:v>
                </c:pt>
                <c:pt idx="528">
                  <c:v>16.63</c:v>
                </c:pt>
                <c:pt idx="529">
                  <c:v>17.260000000000002</c:v>
                </c:pt>
                <c:pt idx="530">
                  <c:v>18.02</c:v>
                </c:pt>
                <c:pt idx="531">
                  <c:v>18.12</c:v>
                </c:pt>
                <c:pt idx="532">
                  <c:v>18.12</c:v>
                </c:pt>
                <c:pt idx="533">
                  <c:v>18.059999999999999</c:v>
                </c:pt>
                <c:pt idx="534">
                  <c:v>18.34</c:v>
                </c:pt>
                <c:pt idx="535">
                  <c:v>18.510000000000002</c:v>
                </c:pt>
                <c:pt idx="536">
                  <c:v>18.940000000000001</c:v>
                </c:pt>
                <c:pt idx="537">
                  <c:v>19.21</c:v>
                </c:pt>
                <c:pt idx="538">
                  <c:v>21.25</c:v>
                </c:pt>
                <c:pt idx="539">
                  <c:v>19.55</c:v>
                </c:pt>
                <c:pt idx="540">
                  <c:v>18.91</c:v>
                </c:pt>
                <c:pt idx="541">
                  <c:v>18.170000000000002</c:v>
                </c:pt>
                <c:pt idx="542">
                  <c:v>17.47</c:v>
                </c:pt>
                <c:pt idx="543">
                  <c:v>17.440000000000001</c:v>
                </c:pt>
                <c:pt idx="544">
                  <c:v>15.86</c:v>
                </c:pt>
                <c:pt idx="545">
                  <c:v>15.35</c:v>
                </c:pt>
                <c:pt idx="546">
                  <c:v>14.21</c:v>
                </c:pt>
                <c:pt idx="547">
                  <c:v>14.52</c:v>
                </c:pt>
                <c:pt idx="548">
                  <c:v>14.35</c:v>
                </c:pt>
                <c:pt idx="549">
                  <c:v>14.34</c:v>
                </c:pt>
                <c:pt idx="550">
                  <c:v>14.04</c:v>
                </c:pt>
                <c:pt idx="551">
                  <c:v>13.64</c:v>
                </c:pt>
                <c:pt idx="552">
                  <c:v>13.96</c:v>
                </c:pt>
                <c:pt idx="553">
                  <c:v>12.34</c:v>
                </c:pt>
                <c:pt idx="554">
                  <c:v>13.48</c:v>
                </c:pt>
                <c:pt idx="555">
                  <c:v>14.19</c:v>
                </c:pt>
                <c:pt idx="556">
                  <c:v>13.22</c:v>
                </c:pt>
                <c:pt idx="557">
                  <c:v>12.42</c:v>
                </c:pt>
                <c:pt idx="558">
                  <c:v>12.5</c:v>
                </c:pt>
                <c:pt idx="559">
                  <c:v>11.51</c:v>
                </c:pt>
                <c:pt idx="560">
                  <c:v>11.3</c:v>
                </c:pt>
                <c:pt idx="561">
                  <c:v>13.75</c:v>
                </c:pt>
                <c:pt idx="562">
                  <c:v>9.7899999999999991</c:v>
                </c:pt>
                <c:pt idx="563">
                  <c:v>13.4</c:v>
                </c:pt>
                <c:pt idx="564">
                  <c:v>11.21</c:v>
                </c:pt>
                <c:pt idx="565">
                  <c:v>11.3</c:v>
                </c:pt>
                <c:pt idx="566">
                  <c:v>12.84</c:v>
                </c:pt>
                <c:pt idx="567">
                  <c:v>15.78</c:v>
                </c:pt>
                <c:pt idx="568">
                  <c:v>16.47</c:v>
                </c:pt>
              </c:numCache>
            </c:numRef>
          </c:yVal>
          <c:smooth val="1"/>
        </c:ser>
        <c:ser>
          <c:idx val="28"/>
          <c:order val="28"/>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(1)'!$AD$4:$AD$572</c:f>
              <c:numCache>
                <c:formatCode>General</c:formatCode>
                <c:ptCount val="569"/>
                <c:pt idx="0">
                  <c:v>49</c:v>
                </c:pt>
                <c:pt idx="1">
                  <c:v>69</c:v>
                </c:pt>
                <c:pt idx="2">
                  <c:v>41.5</c:v>
                </c:pt>
                <c:pt idx="3">
                  <c:v>49</c:v>
                </c:pt>
                <c:pt idx="4">
                  <c:v>32.67</c:v>
                </c:pt>
                <c:pt idx="5">
                  <c:v>29.67</c:v>
                </c:pt>
                <c:pt idx="6">
                  <c:v>38</c:v>
                </c:pt>
                <c:pt idx="7">
                  <c:v>43.14</c:v>
                </c:pt>
                <c:pt idx="8">
                  <c:v>41.6</c:v>
                </c:pt>
                <c:pt idx="9">
                  <c:v>27.45</c:v>
                </c:pt>
                <c:pt idx="10">
                  <c:v>47.56</c:v>
                </c:pt>
                <c:pt idx="11">
                  <c:v>40</c:v>
                </c:pt>
                <c:pt idx="12">
                  <c:v>33.32</c:v>
                </c:pt>
                <c:pt idx="13">
                  <c:v>50.83</c:v>
                </c:pt>
                <c:pt idx="14">
                  <c:v>34.08</c:v>
                </c:pt>
                <c:pt idx="15">
                  <c:v>25.08</c:v>
                </c:pt>
                <c:pt idx="16">
                  <c:v>30.57</c:v>
                </c:pt>
                <c:pt idx="17">
                  <c:v>38.44</c:v>
                </c:pt>
                <c:pt idx="18">
                  <c:v>43.59</c:v>
                </c:pt>
                <c:pt idx="19">
                  <c:v>45.34</c:v>
                </c:pt>
                <c:pt idx="20">
                  <c:v>28.68</c:v>
                </c:pt>
                <c:pt idx="21">
                  <c:v>32.159999999999997</c:v>
                </c:pt>
                <c:pt idx="22">
                  <c:v>29.93</c:v>
                </c:pt>
                <c:pt idx="23">
                  <c:v>22.15</c:v>
                </c:pt>
                <c:pt idx="24">
                  <c:v>33.020000000000003</c:v>
                </c:pt>
                <c:pt idx="25">
                  <c:v>35.15</c:v>
                </c:pt>
                <c:pt idx="26">
                  <c:v>29.83</c:v>
                </c:pt>
                <c:pt idx="27">
                  <c:v>36.74</c:v>
                </c:pt>
                <c:pt idx="28">
                  <c:v>37.51</c:v>
                </c:pt>
                <c:pt idx="29">
                  <c:v>24.11</c:v>
                </c:pt>
                <c:pt idx="30">
                  <c:v>28.28</c:v>
                </c:pt>
                <c:pt idx="31">
                  <c:v>28.62</c:v>
                </c:pt>
                <c:pt idx="32">
                  <c:v>40.99</c:v>
                </c:pt>
                <c:pt idx="33">
                  <c:v>28.09</c:v>
                </c:pt>
                <c:pt idx="34">
                  <c:v>29.98</c:v>
                </c:pt>
                <c:pt idx="35">
                  <c:v>20.399999999999999</c:v>
                </c:pt>
                <c:pt idx="36">
                  <c:v>33.17</c:v>
                </c:pt>
                <c:pt idx="37">
                  <c:v>22.91</c:v>
                </c:pt>
                <c:pt idx="38">
                  <c:v>16.32</c:v>
                </c:pt>
                <c:pt idx="39">
                  <c:v>30.63</c:v>
                </c:pt>
                <c:pt idx="40">
                  <c:v>24.44</c:v>
                </c:pt>
                <c:pt idx="41">
                  <c:v>20.71</c:v>
                </c:pt>
                <c:pt idx="42">
                  <c:v>26.83</c:v>
                </c:pt>
                <c:pt idx="43">
                  <c:v>24.07</c:v>
                </c:pt>
                <c:pt idx="44">
                  <c:v>15.3</c:v>
                </c:pt>
                <c:pt idx="45">
                  <c:v>14.15</c:v>
                </c:pt>
                <c:pt idx="46">
                  <c:v>17.23</c:v>
                </c:pt>
                <c:pt idx="47">
                  <c:v>24.4</c:v>
                </c:pt>
                <c:pt idx="48">
                  <c:v>19.41</c:v>
                </c:pt>
                <c:pt idx="49">
                  <c:v>13.77</c:v>
                </c:pt>
                <c:pt idx="50">
                  <c:v>16.989999999999998</c:v>
                </c:pt>
                <c:pt idx="51">
                  <c:v>18.25</c:v>
                </c:pt>
                <c:pt idx="52">
                  <c:v>12.14</c:v>
                </c:pt>
                <c:pt idx="53">
                  <c:v>13.14</c:v>
                </c:pt>
                <c:pt idx="54">
                  <c:v>11.56</c:v>
                </c:pt>
                <c:pt idx="55">
                  <c:v>9.44</c:v>
                </c:pt>
                <c:pt idx="56">
                  <c:v>13.87</c:v>
                </c:pt>
                <c:pt idx="57">
                  <c:v>10.3</c:v>
                </c:pt>
                <c:pt idx="58">
                  <c:v>13.8</c:v>
                </c:pt>
                <c:pt idx="59">
                  <c:v>14.26</c:v>
                </c:pt>
                <c:pt idx="60">
                  <c:v>15.25</c:v>
                </c:pt>
                <c:pt idx="61">
                  <c:v>7.23</c:v>
                </c:pt>
                <c:pt idx="62">
                  <c:v>11.23</c:v>
                </c:pt>
                <c:pt idx="63">
                  <c:v>6.96</c:v>
                </c:pt>
                <c:pt idx="64">
                  <c:v>10.74</c:v>
                </c:pt>
                <c:pt idx="65">
                  <c:v>10.33</c:v>
                </c:pt>
                <c:pt idx="66">
                  <c:v>10.17</c:v>
                </c:pt>
                <c:pt idx="67">
                  <c:v>12.4</c:v>
                </c:pt>
                <c:pt idx="68">
                  <c:v>9.59</c:v>
                </c:pt>
                <c:pt idx="69">
                  <c:v>10.44</c:v>
                </c:pt>
                <c:pt idx="70">
                  <c:v>5.0999999999999996</c:v>
                </c:pt>
                <c:pt idx="71">
                  <c:v>7.32</c:v>
                </c:pt>
                <c:pt idx="72">
                  <c:v>9.6999999999999993</c:v>
                </c:pt>
                <c:pt idx="73">
                  <c:v>6.59</c:v>
                </c:pt>
                <c:pt idx="74">
                  <c:v>9.7200000000000006</c:v>
                </c:pt>
                <c:pt idx="75">
                  <c:v>9.2799999999999994</c:v>
                </c:pt>
                <c:pt idx="76">
                  <c:v>9</c:v>
                </c:pt>
                <c:pt idx="77">
                  <c:v>9.3800000000000008</c:v>
                </c:pt>
                <c:pt idx="78">
                  <c:v>7.06</c:v>
                </c:pt>
                <c:pt idx="79">
                  <c:v>6.09</c:v>
                </c:pt>
                <c:pt idx="80">
                  <c:v>8.7100000000000009</c:v>
                </c:pt>
                <c:pt idx="81">
                  <c:v>7.58</c:v>
                </c:pt>
                <c:pt idx="82">
                  <c:v>8.19</c:v>
                </c:pt>
                <c:pt idx="83">
                  <c:v>9.3000000000000007</c:v>
                </c:pt>
                <c:pt idx="84">
                  <c:v>8.4600000000000009</c:v>
                </c:pt>
                <c:pt idx="85">
                  <c:v>7.76</c:v>
                </c:pt>
                <c:pt idx="86">
                  <c:v>6.14</c:v>
                </c:pt>
                <c:pt idx="87">
                  <c:v>6.96</c:v>
                </c:pt>
                <c:pt idx="88">
                  <c:v>8.1199999999999992</c:v>
                </c:pt>
                <c:pt idx="89">
                  <c:v>6.57</c:v>
                </c:pt>
                <c:pt idx="90">
                  <c:v>8.61</c:v>
                </c:pt>
                <c:pt idx="91">
                  <c:v>8.1300000000000008</c:v>
                </c:pt>
                <c:pt idx="92">
                  <c:v>7.7</c:v>
                </c:pt>
                <c:pt idx="93">
                  <c:v>7.05</c:v>
                </c:pt>
                <c:pt idx="94">
                  <c:v>6.83</c:v>
                </c:pt>
                <c:pt idx="95">
                  <c:v>6.52</c:v>
                </c:pt>
                <c:pt idx="96">
                  <c:v>6.77</c:v>
                </c:pt>
                <c:pt idx="97">
                  <c:v>5.87</c:v>
                </c:pt>
                <c:pt idx="98">
                  <c:v>6.62</c:v>
                </c:pt>
                <c:pt idx="99">
                  <c:v>6.99</c:v>
                </c:pt>
                <c:pt idx="100">
                  <c:v>7.3</c:v>
                </c:pt>
                <c:pt idx="101">
                  <c:v>6.52</c:v>
                </c:pt>
                <c:pt idx="102">
                  <c:v>7.62</c:v>
                </c:pt>
                <c:pt idx="103">
                  <c:v>6.23</c:v>
                </c:pt>
                <c:pt idx="104">
                  <c:v>6.97</c:v>
                </c:pt>
                <c:pt idx="105">
                  <c:v>5.79</c:v>
                </c:pt>
                <c:pt idx="106">
                  <c:v>6.11</c:v>
                </c:pt>
                <c:pt idx="107">
                  <c:v>6.72</c:v>
                </c:pt>
                <c:pt idx="108">
                  <c:v>6.87</c:v>
                </c:pt>
                <c:pt idx="109">
                  <c:v>7.11</c:v>
                </c:pt>
                <c:pt idx="110">
                  <c:v>7.09</c:v>
                </c:pt>
                <c:pt idx="111">
                  <c:v>5.99</c:v>
                </c:pt>
                <c:pt idx="112">
                  <c:v>6.4</c:v>
                </c:pt>
                <c:pt idx="113">
                  <c:v>6.17</c:v>
                </c:pt>
                <c:pt idx="114">
                  <c:v>6.13</c:v>
                </c:pt>
                <c:pt idx="115">
                  <c:v>6.52</c:v>
                </c:pt>
                <c:pt idx="116">
                  <c:v>6.63</c:v>
                </c:pt>
                <c:pt idx="117">
                  <c:v>6.59</c:v>
                </c:pt>
                <c:pt idx="118">
                  <c:v>6.12</c:v>
                </c:pt>
                <c:pt idx="119">
                  <c:v>6.22</c:v>
                </c:pt>
                <c:pt idx="120">
                  <c:v>6.23</c:v>
                </c:pt>
                <c:pt idx="121">
                  <c:v>5.91</c:v>
                </c:pt>
                <c:pt idx="122">
                  <c:v>5.7</c:v>
                </c:pt>
                <c:pt idx="123">
                  <c:v>6.15</c:v>
                </c:pt>
                <c:pt idx="124">
                  <c:v>6.43</c:v>
                </c:pt>
                <c:pt idx="125">
                  <c:v>6.63</c:v>
                </c:pt>
                <c:pt idx="126">
                  <c:v>6.57</c:v>
                </c:pt>
                <c:pt idx="127">
                  <c:v>6.63</c:v>
                </c:pt>
                <c:pt idx="128">
                  <c:v>6.42</c:v>
                </c:pt>
                <c:pt idx="129">
                  <c:v>6.48</c:v>
                </c:pt>
                <c:pt idx="130">
                  <c:v>6.64</c:v>
                </c:pt>
                <c:pt idx="131">
                  <c:v>7.21</c:v>
                </c:pt>
                <c:pt idx="132">
                  <c:v>6.99</c:v>
                </c:pt>
                <c:pt idx="133">
                  <c:v>7.44</c:v>
                </c:pt>
                <c:pt idx="134">
                  <c:v>7.64</c:v>
                </c:pt>
                <c:pt idx="135">
                  <c:v>7.72</c:v>
                </c:pt>
                <c:pt idx="136">
                  <c:v>7.89</c:v>
                </c:pt>
                <c:pt idx="137">
                  <c:v>8.1300000000000008</c:v>
                </c:pt>
                <c:pt idx="138">
                  <c:v>8.2799999999999994</c:v>
                </c:pt>
                <c:pt idx="139">
                  <c:v>9.01</c:v>
                </c:pt>
                <c:pt idx="140">
                  <c:v>9.23</c:v>
                </c:pt>
                <c:pt idx="141">
                  <c:v>9.85</c:v>
                </c:pt>
                <c:pt idx="142">
                  <c:v>10.33</c:v>
                </c:pt>
                <c:pt idx="143">
                  <c:v>10.45</c:v>
                </c:pt>
                <c:pt idx="144">
                  <c:v>10.81</c:v>
                </c:pt>
                <c:pt idx="145">
                  <c:v>10.99</c:v>
                </c:pt>
                <c:pt idx="146">
                  <c:v>10.92</c:v>
                </c:pt>
                <c:pt idx="147">
                  <c:v>11.32</c:v>
                </c:pt>
                <c:pt idx="148">
                  <c:v>11.5</c:v>
                </c:pt>
                <c:pt idx="149">
                  <c:v>11.82</c:v>
                </c:pt>
                <c:pt idx="150">
                  <c:v>12.09</c:v>
                </c:pt>
                <c:pt idx="151">
                  <c:v>11.9</c:v>
                </c:pt>
                <c:pt idx="152">
                  <c:v>12.08</c:v>
                </c:pt>
                <c:pt idx="153">
                  <c:v>12.04</c:v>
                </c:pt>
                <c:pt idx="154">
                  <c:v>11.96</c:v>
                </c:pt>
                <c:pt idx="155">
                  <c:v>11.98</c:v>
                </c:pt>
                <c:pt idx="156">
                  <c:v>12.34</c:v>
                </c:pt>
                <c:pt idx="157">
                  <c:v>12.42</c:v>
                </c:pt>
                <c:pt idx="158">
                  <c:v>12.37</c:v>
                </c:pt>
                <c:pt idx="159">
                  <c:v>12.58</c:v>
                </c:pt>
                <c:pt idx="160">
                  <c:v>12.33</c:v>
                </c:pt>
                <c:pt idx="161">
                  <c:v>12.48</c:v>
                </c:pt>
                <c:pt idx="162">
                  <c:v>12.06</c:v>
                </c:pt>
                <c:pt idx="163">
                  <c:v>11.96</c:v>
                </c:pt>
                <c:pt idx="164">
                  <c:v>12.09</c:v>
                </c:pt>
                <c:pt idx="165">
                  <c:v>11.73</c:v>
                </c:pt>
                <c:pt idx="166">
                  <c:v>11.65</c:v>
                </c:pt>
                <c:pt idx="167">
                  <c:v>11.63</c:v>
                </c:pt>
                <c:pt idx="168">
                  <c:v>11.48</c:v>
                </c:pt>
                <c:pt idx="169">
                  <c:v>11.4</c:v>
                </c:pt>
                <c:pt idx="170">
                  <c:v>10.79</c:v>
                </c:pt>
                <c:pt idx="171">
                  <c:v>10.66</c:v>
                </c:pt>
                <c:pt idx="172">
                  <c:v>10.43</c:v>
                </c:pt>
                <c:pt idx="173">
                  <c:v>10.1</c:v>
                </c:pt>
                <c:pt idx="174">
                  <c:v>10.23</c:v>
                </c:pt>
                <c:pt idx="175">
                  <c:v>9.82</c:v>
                </c:pt>
                <c:pt idx="176">
                  <c:v>9.67</c:v>
                </c:pt>
                <c:pt idx="177">
                  <c:v>9.5399999999999991</c:v>
                </c:pt>
                <c:pt idx="178">
                  <c:v>9.34</c:v>
                </c:pt>
                <c:pt idx="179">
                  <c:v>9.1</c:v>
                </c:pt>
                <c:pt idx="180">
                  <c:v>9.02</c:v>
                </c:pt>
                <c:pt idx="181">
                  <c:v>8.76</c:v>
                </c:pt>
                <c:pt idx="182">
                  <c:v>8.85</c:v>
                </c:pt>
                <c:pt idx="183">
                  <c:v>8.8699999999999992</c:v>
                </c:pt>
                <c:pt idx="184">
                  <c:v>8.56</c:v>
                </c:pt>
                <c:pt idx="185">
                  <c:v>8.61</c:v>
                </c:pt>
                <c:pt idx="186">
                  <c:v>8.43</c:v>
                </c:pt>
                <c:pt idx="187">
                  <c:v>8.17</c:v>
                </c:pt>
                <c:pt idx="188">
                  <c:v>8.41</c:v>
                </c:pt>
                <c:pt idx="189">
                  <c:v>8.18</c:v>
                </c:pt>
                <c:pt idx="190">
                  <c:v>8.15</c:v>
                </c:pt>
                <c:pt idx="191">
                  <c:v>8.2100000000000009</c:v>
                </c:pt>
                <c:pt idx="192">
                  <c:v>8.25</c:v>
                </c:pt>
                <c:pt idx="193">
                  <c:v>8.0500000000000007</c:v>
                </c:pt>
                <c:pt idx="194">
                  <c:v>7.9</c:v>
                </c:pt>
                <c:pt idx="195">
                  <c:v>7.96</c:v>
                </c:pt>
                <c:pt idx="196">
                  <c:v>7.73</c:v>
                </c:pt>
                <c:pt idx="197">
                  <c:v>7.72</c:v>
                </c:pt>
                <c:pt idx="198">
                  <c:v>7.65</c:v>
                </c:pt>
                <c:pt idx="199">
                  <c:v>7.8</c:v>
                </c:pt>
                <c:pt idx="200">
                  <c:v>7.59</c:v>
                </c:pt>
                <c:pt idx="201">
                  <c:v>7.44</c:v>
                </c:pt>
                <c:pt idx="202">
                  <c:v>7.44</c:v>
                </c:pt>
                <c:pt idx="203">
                  <c:v>7.05</c:v>
                </c:pt>
                <c:pt idx="204">
                  <c:v>7.23</c:v>
                </c:pt>
                <c:pt idx="205">
                  <c:v>6.99</c:v>
                </c:pt>
                <c:pt idx="206">
                  <c:v>7.02</c:v>
                </c:pt>
                <c:pt idx="207">
                  <c:v>7.12</c:v>
                </c:pt>
                <c:pt idx="208">
                  <c:v>6.97</c:v>
                </c:pt>
                <c:pt idx="209">
                  <c:v>7.08</c:v>
                </c:pt>
                <c:pt idx="210">
                  <c:v>7.14</c:v>
                </c:pt>
                <c:pt idx="211">
                  <c:v>6.85</c:v>
                </c:pt>
                <c:pt idx="212">
                  <c:v>6.99</c:v>
                </c:pt>
                <c:pt idx="213">
                  <c:v>6.82</c:v>
                </c:pt>
                <c:pt idx="214">
                  <c:v>6.78</c:v>
                </c:pt>
                <c:pt idx="215">
                  <c:v>6.78</c:v>
                </c:pt>
                <c:pt idx="216">
                  <c:v>6.76</c:v>
                </c:pt>
                <c:pt idx="217">
                  <c:v>6.88</c:v>
                </c:pt>
                <c:pt idx="218">
                  <c:v>6.46</c:v>
                </c:pt>
                <c:pt idx="219">
                  <c:v>6.52</c:v>
                </c:pt>
                <c:pt idx="220">
                  <c:v>6.22</c:v>
                </c:pt>
                <c:pt idx="221">
                  <c:v>6.12</c:v>
                </c:pt>
                <c:pt idx="222">
                  <c:v>6.22</c:v>
                </c:pt>
                <c:pt idx="223">
                  <c:v>6.04</c:v>
                </c:pt>
                <c:pt idx="224">
                  <c:v>5.99</c:v>
                </c:pt>
                <c:pt idx="225">
                  <c:v>6.01</c:v>
                </c:pt>
                <c:pt idx="226">
                  <c:v>5.94</c:v>
                </c:pt>
                <c:pt idx="227">
                  <c:v>5.9</c:v>
                </c:pt>
                <c:pt idx="228">
                  <c:v>5.97</c:v>
                </c:pt>
                <c:pt idx="229">
                  <c:v>5.9</c:v>
                </c:pt>
                <c:pt idx="230">
                  <c:v>5.87</c:v>
                </c:pt>
                <c:pt idx="231">
                  <c:v>5.99</c:v>
                </c:pt>
                <c:pt idx="232">
                  <c:v>5.78</c:v>
                </c:pt>
                <c:pt idx="233">
                  <c:v>5.77</c:v>
                </c:pt>
                <c:pt idx="234">
                  <c:v>5.77</c:v>
                </c:pt>
                <c:pt idx="235">
                  <c:v>5.77</c:v>
                </c:pt>
                <c:pt idx="236">
                  <c:v>5.74</c:v>
                </c:pt>
                <c:pt idx="237">
                  <c:v>5.64</c:v>
                </c:pt>
                <c:pt idx="238">
                  <c:v>5.76</c:v>
                </c:pt>
                <c:pt idx="239">
                  <c:v>5.8</c:v>
                </c:pt>
                <c:pt idx="240">
                  <c:v>5.71</c:v>
                </c:pt>
                <c:pt idx="241">
                  <c:v>5.9</c:v>
                </c:pt>
                <c:pt idx="242">
                  <c:v>5.89</c:v>
                </c:pt>
                <c:pt idx="243">
                  <c:v>5.85</c:v>
                </c:pt>
                <c:pt idx="244">
                  <c:v>5.89</c:v>
                </c:pt>
                <c:pt idx="245">
                  <c:v>5.97</c:v>
                </c:pt>
                <c:pt idx="246">
                  <c:v>6.14</c:v>
                </c:pt>
                <c:pt idx="247">
                  <c:v>6.24</c:v>
                </c:pt>
                <c:pt idx="248">
                  <c:v>6.44</c:v>
                </c:pt>
                <c:pt idx="249">
                  <c:v>6.66</c:v>
                </c:pt>
                <c:pt idx="250">
                  <c:v>7.19</c:v>
                </c:pt>
                <c:pt idx="251">
                  <c:v>7.6</c:v>
                </c:pt>
                <c:pt idx="252">
                  <c:v>8.15</c:v>
                </c:pt>
                <c:pt idx="253">
                  <c:v>8.73</c:v>
                </c:pt>
                <c:pt idx="254">
                  <c:v>9.75</c:v>
                </c:pt>
                <c:pt idx="255">
                  <c:v>10.85</c:v>
                </c:pt>
                <c:pt idx="256">
                  <c:v>11.92</c:v>
                </c:pt>
                <c:pt idx="257">
                  <c:v>13.16</c:v>
                </c:pt>
                <c:pt idx="258">
                  <c:v>14.47</c:v>
                </c:pt>
                <c:pt idx="259">
                  <c:v>15.62</c:v>
                </c:pt>
                <c:pt idx="260">
                  <c:v>17.09</c:v>
                </c:pt>
                <c:pt idx="261">
                  <c:v>18.440000000000001</c:v>
                </c:pt>
                <c:pt idx="262">
                  <c:v>19.97</c:v>
                </c:pt>
                <c:pt idx="263">
                  <c:v>21.61</c:v>
                </c:pt>
                <c:pt idx="264">
                  <c:v>23.39</c:v>
                </c:pt>
                <c:pt idx="265">
                  <c:v>24.97</c:v>
                </c:pt>
                <c:pt idx="266">
                  <c:v>26.77</c:v>
                </c:pt>
                <c:pt idx="267">
                  <c:v>28.51</c:v>
                </c:pt>
                <c:pt idx="268">
                  <c:v>30.36</c:v>
                </c:pt>
                <c:pt idx="269">
                  <c:v>32.31</c:v>
                </c:pt>
                <c:pt idx="270">
                  <c:v>34.11</c:v>
                </c:pt>
                <c:pt idx="271">
                  <c:v>36.24</c:v>
                </c:pt>
                <c:pt idx="272">
                  <c:v>38.200000000000003</c:v>
                </c:pt>
                <c:pt idx="273">
                  <c:v>40.229999999999997</c:v>
                </c:pt>
                <c:pt idx="274">
                  <c:v>42.44</c:v>
                </c:pt>
                <c:pt idx="275">
                  <c:v>44.24</c:v>
                </c:pt>
                <c:pt idx="276">
                  <c:v>46.24</c:v>
                </c:pt>
                <c:pt idx="277">
                  <c:v>47.81</c:v>
                </c:pt>
                <c:pt idx="278">
                  <c:v>49.65</c:v>
                </c:pt>
                <c:pt idx="279">
                  <c:v>51.4</c:v>
                </c:pt>
                <c:pt idx="280">
                  <c:v>53.02</c:v>
                </c:pt>
                <c:pt idx="281">
                  <c:v>54.63</c:v>
                </c:pt>
                <c:pt idx="282">
                  <c:v>56.17</c:v>
                </c:pt>
                <c:pt idx="283">
                  <c:v>57.38</c:v>
                </c:pt>
                <c:pt idx="284">
                  <c:v>58.66</c:v>
                </c:pt>
                <c:pt idx="285">
                  <c:v>59.78</c:v>
                </c:pt>
                <c:pt idx="286">
                  <c:v>60.76</c:v>
                </c:pt>
                <c:pt idx="287">
                  <c:v>61.64</c:v>
                </c:pt>
                <c:pt idx="288">
                  <c:v>62.8</c:v>
                </c:pt>
                <c:pt idx="289">
                  <c:v>63.7</c:v>
                </c:pt>
                <c:pt idx="290">
                  <c:v>64.349999999999994</c:v>
                </c:pt>
                <c:pt idx="291">
                  <c:v>65.150000000000006</c:v>
                </c:pt>
                <c:pt idx="292">
                  <c:v>65.67</c:v>
                </c:pt>
                <c:pt idx="293">
                  <c:v>66.11</c:v>
                </c:pt>
                <c:pt idx="294">
                  <c:v>66.37</c:v>
                </c:pt>
                <c:pt idx="295">
                  <c:v>66.849999999999994</c:v>
                </c:pt>
                <c:pt idx="296">
                  <c:v>67.17</c:v>
                </c:pt>
                <c:pt idx="297">
                  <c:v>67.569999999999993</c:v>
                </c:pt>
                <c:pt idx="298">
                  <c:v>67.98</c:v>
                </c:pt>
                <c:pt idx="299">
                  <c:v>68.290000000000006</c:v>
                </c:pt>
                <c:pt idx="300">
                  <c:v>68.31</c:v>
                </c:pt>
                <c:pt idx="301">
                  <c:v>68.52</c:v>
                </c:pt>
                <c:pt idx="302">
                  <c:v>68.599999999999994</c:v>
                </c:pt>
                <c:pt idx="303">
                  <c:v>68.64</c:v>
                </c:pt>
                <c:pt idx="304">
                  <c:v>68.86</c:v>
                </c:pt>
                <c:pt idx="305">
                  <c:v>68.77</c:v>
                </c:pt>
                <c:pt idx="306">
                  <c:v>69.05</c:v>
                </c:pt>
                <c:pt idx="307">
                  <c:v>69.28</c:v>
                </c:pt>
                <c:pt idx="308">
                  <c:v>69.209999999999994</c:v>
                </c:pt>
                <c:pt idx="309">
                  <c:v>69.25</c:v>
                </c:pt>
                <c:pt idx="310">
                  <c:v>69.209999999999994</c:v>
                </c:pt>
                <c:pt idx="311">
                  <c:v>69.47</c:v>
                </c:pt>
                <c:pt idx="312">
                  <c:v>69.540000000000006</c:v>
                </c:pt>
                <c:pt idx="313">
                  <c:v>69.760000000000005</c:v>
                </c:pt>
                <c:pt idx="314">
                  <c:v>69.84</c:v>
                </c:pt>
                <c:pt idx="315">
                  <c:v>69.94</c:v>
                </c:pt>
                <c:pt idx="316">
                  <c:v>69.959999999999994</c:v>
                </c:pt>
                <c:pt idx="317">
                  <c:v>70.209999999999994</c:v>
                </c:pt>
                <c:pt idx="318">
                  <c:v>70.3</c:v>
                </c:pt>
                <c:pt idx="319">
                  <c:v>70.23</c:v>
                </c:pt>
                <c:pt idx="320">
                  <c:v>70.47</c:v>
                </c:pt>
                <c:pt idx="321">
                  <c:v>70.180000000000007</c:v>
                </c:pt>
                <c:pt idx="322">
                  <c:v>70.61</c:v>
                </c:pt>
                <c:pt idx="323">
                  <c:v>70.760000000000005</c:v>
                </c:pt>
                <c:pt idx="324">
                  <c:v>70.66</c:v>
                </c:pt>
                <c:pt idx="325">
                  <c:v>70.69</c:v>
                </c:pt>
                <c:pt idx="326">
                  <c:v>70.739999999999995</c:v>
                </c:pt>
                <c:pt idx="327">
                  <c:v>71.02</c:v>
                </c:pt>
                <c:pt idx="328">
                  <c:v>70.739999999999995</c:v>
                </c:pt>
                <c:pt idx="329">
                  <c:v>70.790000000000006</c:v>
                </c:pt>
                <c:pt idx="330">
                  <c:v>70.98</c:v>
                </c:pt>
                <c:pt idx="331">
                  <c:v>71.209999999999994</c:v>
                </c:pt>
                <c:pt idx="332">
                  <c:v>71.150000000000006</c:v>
                </c:pt>
                <c:pt idx="333">
                  <c:v>71.319999999999993</c:v>
                </c:pt>
                <c:pt idx="334">
                  <c:v>71.19</c:v>
                </c:pt>
                <c:pt idx="335">
                  <c:v>71.260000000000005</c:v>
                </c:pt>
                <c:pt idx="336">
                  <c:v>71.2</c:v>
                </c:pt>
                <c:pt idx="337">
                  <c:v>71.400000000000006</c:v>
                </c:pt>
                <c:pt idx="338">
                  <c:v>71.09</c:v>
                </c:pt>
                <c:pt idx="339">
                  <c:v>71.48</c:v>
                </c:pt>
                <c:pt idx="340">
                  <c:v>71.52</c:v>
                </c:pt>
                <c:pt idx="341">
                  <c:v>71.7</c:v>
                </c:pt>
                <c:pt idx="342">
                  <c:v>71.680000000000007</c:v>
                </c:pt>
                <c:pt idx="343">
                  <c:v>71.84</c:v>
                </c:pt>
                <c:pt idx="344">
                  <c:v>71.73</c:v>
                </c:pt>
                <c:pt idx="345">
                  <c:v>71.819999999999993</c:v>
                </c:pt>
                <c:pt idx="346">
                  <c:v>71.89</c:v>
                </c:pt>
                <c:pt idx="347">
                  <c:v>71.989999999999995</c:v>
                </c:pt>
                <c:pt idx="348">
                  <c:v>72.09</c:v>
                </c:pt>
                <c:pt idx="349">
                  <c:v>72.44</c:v>
                </c:pt>
                <c:pt idx="350">
                  <c:v>72.150000000000006</c:v>
                </c:pt>
                <c:pt idx="351">
                  <c:v>72.3</c:v>
                </c:pt>
                <c:pt idx="352">
                  <c:v>72</c:v>
                </c:pt>
                <c:pt idx="353">
                  <c:v>71.83</c:v>
                </c:pt>
                <c:pt idx="354">
                  <c:v>71.92</c:v>
                </c:pt>
                <c:pt idx="355">
                  <c:v>72.42</c:v>
                </c:pt>
                <c:pt idx="356">
                  <c:v>72.36</c:v>
                </c:pt>
                <c:pt idx="357">
                  <c:v>72.61</c:v>
                </c:pt>
                <c:pt idx="358">
                  <c:v>72.48</c:v>
                </c:pt>
                <c:pt idx="359">
                  <c:v>72.23</c:v>
                </c:pt>
                <c:pt idx="360">
                  <c:v>72.45</c:v>
                </c:pt>
                <c:pt idx="361">
                  <c:v>72.38</c:v>
                </c:pt>
                <c:pt idx="362">
                  <c:v>72.31</c:v>
                </c:pt>
                <c:pt idx="363">
                  <c:v>72.47</c:v>
                </c:pt>
                <c:pt idx="364">
                  <c:v>72.739999999999995</c:v>
                </c:pt>
                <c:pt idx="365">
                  <c:v>72.61</c:v>
                </c:pt>
                <c:pt idx="366">
                  <c:v>72.78</c:v>
                </c:pt>
                <c:pt idx="367">
                  <c:v>72.72</c:v>
                </c:pt>
                <c:pt idx="368">
                  <c:v>72.64</c:v>
                </c:pt>
                <c:pt idx="369">
                  <c:v>72.56</c:v>
                </c:pt>
                <c:pt idx="370">
                  <c:v>72.55</c:v>
                </c:pt>
                <c:pt idx="371">
                  <c:v>72.680000000000007</c:v>
                </c:pt>
                <c:pt idx="372">
                  <c:v>72.88</c:v>
                </c:pt>
                <c:pt idx="373">
                  <c:v>72.790000000000006</c:v>
                </c:pt>
                <c:pt idx="374">
                  <c:v>72.89</c:v>
                </c:pt>
                <c:pt idx="375">
                  <c:v>72.67</c:v>
                </c:pt>
                <c:pt idx="376">
                  <c:v>73.010000000000005</c:v>
                </c:pt>
                <c:pt idx="377">
                  <c:v>72.75</c:v>
                </c:pt>
                <c:pt idx="378">
                  <c:v>72.64</c:v>
                </c:pt>
                <c:pt idx="379">
                  <c:v>72.55</c:v>
                </c:pt>
                <c:pt idx="380">
                  <c:v>72.86</c:v>
                </c:pt>
                <c:pt idx="381">
                  <c:v>72.989999999999995</c:v>
                </c:pt>
                <c:pt idx="382">
                  <c:v>73</c:v>
                </c:pt>
                <c:pt idx="383">
                  <c:v>72.88</c:v>
                </c:pt>
                <c:pt idx="384">
                  <c:v>73.13</c:v>
                </c:pt>
                <c:pt idx="385">
                  <c:v>72.84</c:v>
                </c:pt>
                <c:pt idx="386">
                  <c:v>72.75</c:v>
                </c:pt>
                <c:pt idx="387">
                  <c:v>72.87</c:v>
                </c:pt>
                <c:pt idx="388">
                  <c:v>72.739999999999995</c:v>
                </c:pt>
                <c:pt idx="389">
                  <c:v>72.98</c:v>
                </c:pt>
                <c:pt idx="390">
                  <c:v>73.069999999999993</c:v>
                </c:pt>
                <c:pt idx="391">
                  <c:v>72.489999999999995</c:v>
                </c:pt>
                <c:pt idx="392">
                  <c:v>72.61</c:v>
                </c:pt>
                <c:pt idx="393">
                  <c:v>72.41</c:v>
                </c:pt>
                <c:pt idx="394">
                  <c:v>72.72</c:v>
                </c:pt>
                <c:pt idx="395">
                  <c:v>72.59</c:v>
                </c:pt>
                <c:pt idx="396">
                  <c:v>72.430000000000007</c:v>
                </c:pt>
                <c:pt idx="397">
                  <c:v>72.13</c:v>
                </c:pt>
                <c:pt idx="398">
                  <c:v>72.12</c:v>
                </c:pt>
                <c:pt idx="399">
                  <c:v>72.36</c:v>
                </c:pt>
                <c:pt idx="400">
                  <c:v>72.27</c:v>
                </c:pt>
                <c:pt idx="401">
                  <c:v>71.25</c:v>
                </c:pt>
                <c:pt idx="402">
                  <c:v>71.89</c:v>
                </c:pt>
                <c:pt idx="403">
                  <c:v>71.91</c:v>
                </c:pt>
                <c:pt idx="404">
                  <c:v>71.709999999999994</c:v>
                </c:pt>
                <c:pt idx="405">
                  <c:v>71.64</c:v>
                </c:pt>
                <c:pt idx="406">
                  <c:v>71.349999999999994</c:v>
                </c:pt>
                <c:pt idx="407">
                  <c:v>70.88</c:v>
                </c:pt>
                <c:pt idx="408">
                  <c:v>70.739999999999995</c:v>
                </c:pt>
                <c:pt idx="409">
                  <c:v>71.040000000000006</c:v>
                </c:pt>
                <c:pt idx="410">
                  <c:v>70.08</c:v>
                </c:pt>
                <c:pt idx="411">
                  <c:v>70.790000000000006</c:v>
                </c:pt>
                <c:pt idx="412">
                  <c:v>70.930000000000007</c:v>
                </c:pt>
                <c:pt idx="413">
                  <c:v>70.53</c:v>
                </c:pt>
                <c:pt idx="414">
                  <c:v>69.98</c:v>
                </c:pt>
                <c:pt idx="415">
                  <c:v>70.510000000000005</c:v>
                </c:pt>
                <c:pt idx="416">
                  <c:v>68.349999999999994</c:v>
                </c:pt>
                <c:pt idx="417">
                  <c:v>68.86</c:v>
                </c:pt>
                <c:pt idx="418">
                  <c:v>68.010000000000005</c:v>
                </c:pt>
                <c:pt idx="419">
                  <c:v>68.36</c:v>
                </c:pt>
                <c:pt idx="420">
                  <c:v>68.33</c:v>
                </c:pt>
                <c:pt idx="421">
                  <c:v>68.77</c:v>
                </c:pt>
                <c:pt idx="422">
                  <c:v>68.69</c:v>
                </c:pt>
                <c:pt idx="423">
                  <c:v>69.150000000000006</c:v>
                </c:pt>
                <c:pt idx="424">
                  <c:v>67.38</c:v>
                </c:pt>
                <c:pt idx="425">
                  <c:v>67.459999999999994</c:v>
                </c:pt>
                <c:pt idx="426">
                  <c:v>66.33</c:v>
                </c:pt>
                <c:pt idx="427">
                  <c:v>66.2</c:v>
                </c:pt>
                <c:pt idx="428">
                  <c:v>67.88</c:v>
                </c:pt>
                <c:pt idx="429">
                  <c:v>66.17</c:v>
                </c:pt>
                <c:pt idx="430">
                  <c:v>66.61</c:v>
                </c:pt>
                <c:pt idx="431">
                  <c:v>67.760000000000005</c:v>
                </c:pt>
                <c:pt idx="432">
                  <c:v>66.84</c:v>
                </c:pt>
                <c:pt idx="433">
                  <c:v>66.27</c:v>
                </c:pt>
                <c:pt idx="434">
                  <c:v>65</c:v>
                </c:pt>
                <c:pt idx="435">
                  <c:v>64.64</c:v>
                </c:pt>
                <c:pt idx="436">
                  <c:v>65.66</c:v>
                </c:pt>
                <c:pt idx="437">
                  <c:v>66.709999999999994</c:v>
                </c:pt>
                <c:pt idx="438">
                  <c:v>67.599999999999994</c:v>
                </c:pt>
                <c:pt idx="439">
                  <c:v>66.010000000000005</c:v>
                </c:pt>
                <c:pt idx="440">
                  <c:v>67.069999999999993</c:v>
                </c:pt>
                <c:pt idx="441">
                  <c:v>66.83</c:v>
                </c:pt>
                <c:pt idx="442">
                  <c:v>65.680000000000007</c:v>
                </c:pt>
                <c:pt idx="443">
                  <c:v>65.27</c:v>
                </c:pt>
                <c:pt idx="444">
                  <c:v>63.8</c:v>
                </c:pt>
                <c:pt idx="445">
                  <c:v>65.38</c:v>
                </c:pt>
                <c:pt idx="446">
                  <c:v>64.819999999999993</c:v>
                </c:pt>
                <c:pt idx="447">
                  <c:v>66.819999999999993</c:v>
                </c:pt>
                <c:pt idx="448">
                  <c:v>65.349999999999994</c:v>
                </c:pt>
                <c:pt idx="449">
                  <c:v>68.53</c:v>
                </c:pt>
                <c:pt idx="450">
                  <c:v>68.17</c:v>
                </c:pt>
                <c:pt idx="451">
                  <c:v>69.56</c:v>
                </c:pt>
                <c:pt idx="452">
                  <c:v>70.95</c:v>
                </c:pt>
                <c:pt idx="453">
                  <c:v>71.150000000000006</c:v>
                </c:pt>
                <c:pt idx="454">
                  <c:v>70.599999999999994</c:v>
                </c:pt>
                <c:pt idx="455">
                  <c:v>68.75</c:v>
                </c:pt>
                <c:pt idx="456">
                  <c:v>65.31</c:v>
                </c:pt>
                <c:pt idx="457">
                  <c:v>61.94</c:v>
                </c:pt>
                <c:pt idx="458">
                  <c:v>62.69</c:v>
                </c:pt>
                <c:pt idx="459">
                  <c:v>60.94</c:v>
                </c:pt>
                <c:pt idx="460">
                  <c:v>60.19</c:v>
                </c:pt>
                <c:pt idx="461">
                  <c:v>59.91</c:v>
                </c:pt>
                <c:pt idx="462">
                  <c:v>59.9</c:v>
                </c:pt>
                <c:pt idx="463">
                  <c:v>59.44</c:v>
                </c:pt>
                <c:pt idx="464">
                  <c:v>59.03</c:v>
                </c:pt>
                <c:pt idx="465">
                  <c:v>59.03</c:v>
                </c:pt>
                <c:pt idx="466">
                  <c:v>58.3</c:v>
                </c:pt>
                <c:pt idx="467">
                  <c:v>56.93</c:v>
                </c:pt>
                <c:pt idx="468">
                  <c:v>54.4</c:v>
                </c:pt>
                <c:pt idx="469">
                  <c:v>51.42</c:v>
                </c:pt>
                <c:pt idx="470">
                  <c:v>48.16</c:v>
                </c:pt>
                <c:pt idx="471">
                  <c:v>44.47</c:v>
                </c:pt>
                <c:pt idx="472">
                  <c:v>39.75</c:v>
                </c:pt>
                <c:pt idx="473">
                  <c:v>33.07</c:v>
                </c:pt>
                <c:pt idx="474">
                  <c:v>28.11</c:v>
                </c:pt>
                <c:pt idx="475">
                  <c:v>22.76</c:v>
                </c:pt>
                <c:pt idx="476">
                  <c:v>19.79</c:v>
                </c:pt>
                <c:pt idx="477">
                  <c:v>18.579999999999998</c:v>
                </c:pt>
                <c:pt idx="478">
                  <c:v>17.78</c:v>
                </c:pt>
                <c:pt idx="479">
                  <c:v>17.89</c:v>
                </c:pt>
                <c:pt idx="480">
                  <c:v>18.7</c:v>
                </c:pt>
                <c:pt idx="481">
                  <c:v>20</c:v>
                </c:pt>
                <c:pt idx="482">
                  <c:v>21.37</c:v>
                </c:pt>
                <c:pt idx="483">
                  <c:v>23.05</c:v>
                </c:pt>
                <c:pt idx="484">
                  <c:v>24.5</c:v>
                </c:pt>
                <c:pt idx="485">
                  <c:v>26.21</c:v>
                </c:pt>
                <c:pt idx="486">
                  <c:v>27.33</c:v>
                </c:pt>
                <c:pt idx="487">
                  <c:v>28.14</c:v>
                </c:pt>
                <c:pt idx="488">
                  <c:v>29.13</c:v>
                </c:pt>
                <c:pt idx="489">
                  <c:v>30.12</c:v>
                </c:pt>
                <c:pt idx="490">
                  <c:v>33.369999999999997</c:v>
                </c:pt>
                <c:pt idx="491">
                  <c:v>33.54</c:v>
                </c:pt>
                <c:pt idx="492">
                  <c:v>33.49</c:v>
                </c:pt>
                <c:pt idx="493">
                  <c:v>33.06</c:v>
                </c:pt>
                <c:pt idx="494">
                  <c:v>32.51</c:v>
                </c:pt>
                <c:pt idx="495">
                  <c:v>32.21</c:v>
                </c:pt>
                <c:pt idx="496">
                  <c:v>31.81</c:v>
                </c:pt>
                <c:pt idx="497">
                  <c:v>31.43</c:v>
                </c:pt>
                <c:pt idx="498">
                  <c:v>30.77</c:v>
                </c:pt>
                <c:pt idx="499">
                  <c:v>30.28</c:v>
                </c:pt>
                <c:pt idx="500">
                  <c:v>29.72</c:v>
                </c:pt>
                <c:pt idx="501">
                  <c:v>29.21</c:v>
                </c:pt>
                <c:pt idx="502">
                  <c:v>29.01</c:v>
                </c:pt>
                <c:pt idx="503">
                  <c:v>28.82</c:v>
                </c:pt>
                <c:pt idx="504">
                  <c:v>28.64</c:v>
                </c:pt>
                <c:pt idx="505">
                  <c:v>28.3</c:v>
                </c:pt>
                <c:pt idx="506">
                  <c:v>30.06</c:v>
                </c:pt>
                <c:pt idx="507">
                  <c:v>28.72</c:v>
                </c:pt>
                <c:pt idx="508">
                  <c:v>26.72</c:v>
                </c:pt>
                <c:pt idx="509">
                  <c:v>22.8</c:v>
                </c:pt>
                <c:pt idx="510">
                  <c:v>18.5</c:v>
                </c:pt>
                <c:pt idx="511">
                  <c:v>14.85</c:v>
                </c:pt>
                <c:pt idx="512">
                  <c:v>12.68</c:v>
                </c:pt>
                <c:pt idx="513">
                  <c:v>11.8</c:v>
                </c:pt>
                <c:pt idx="514">
                  <c:v>11.18</c:v>
                </c:pt>
                <c:pt idx="515">
                  <c:v>11.09</c:v>
                </c:pt>
                <c:pt idx="516">
                  <c:v>11.08</c:v>
                </c:pt>
                <c:pt idx="517">
                  <c:v>11.47</c:v>
                </c:pt>
                <c:pt idx="518">
                  <c:v>11.82</c:v>
                </c:pt>
                <c:pt idx="519">
                  <c:v>12.45</c:v>
                </c:pt>
                <c:pt idx="520">
                  <c:v>13.01</c:v>
                </c:pt>
                <c:pt idx="521">
                  <c:v>13.56</c:v>
                </c:pt>
                <c:pt idx="522">
                  <c:v>15.59</c:v>
                </c:pt>
                <c:pt idx="523">
                  <c:v>15.6</c:v>
                </c:pt>
                <c:pt idx="524">
                  <c:v>15.85</c:v>
                </c:pt>
                <c:pt idx="525">
                  <c:v>15.65</c:v>
                </c:pt>
                <c:pt idx="526">
                  <c:v>16.260000000000002</c:v>
                </c:pt>
                <c:pt idx="527">
                  <c:v>16.239999999999998</c:v>
                </c:pt>
                <c:pt idx="528">
                  <c:v>16.239999999999998</c:v>
                </c:pt>
                <c:pt idx="529">
                  <c:v>16.95</c:v>
                </c:pt>
                <c:pt idx="530">
                  <c:v>16.87</c:v>
                </c:pt>
                <c:pt idx="531">
                  <c:v>17.489999999999998</c:v>
                </c:pt>
                <c:pt idx="532">
                  <c:v>18.010000000000002</c:v>
                </c:pt>
                <c:pt idx="533">
                  <c:v>17.46</c:v>
                </c:pt>
                <c:pt idx="534">
                  <c:v>17.579999999999998</c:v>
                </c:pt>
                <c:pt idx="535">
                  <c:v>18.239999999999998</c:v>
                </c:pt>
                <c:pt idx="536">
                  <c:v>18.22</c:v>
                </c:pt>
                <c:pt idx="537">
                  <c:v>18.309999999999999</c:v>
                </c:pt>
                <c:pt idx="538">
                  <c:v>19.440000000000001</c:v>
                </c:pt>
                <c:pt idx="539">
                  <c:v>18.989999999999998</c:v>
                </c:pt>
                <c:pt idx="540">
                  <c:v>18.29</c:v>
                </c:pt>
                <c:pt idx="541">
                  <c:v>17.260000000000002</c:v>
                </c:pt>
                <c:pt idx="542">
                  <c:v>18.010000000000002</c:v>
                </c:pt>
                <c:pt idx="543">
                  <c:v>16.29</c:v>
                </c:pt>
                <c:pt idx="544">
                  <c:v>15.35</c:v>
                </c:pt>
                <c:pt idx="545">
                  <c:v>15.48</c:v>
                </c:pt>
                <c:pt idx="546">
                  <c:v>14.63</c:v>
                </c:pt>
                <c:pt idx="547">
                  <c:v>13.71</c:v>
                </c:pt>
                <c:pt idx="548">
                  <c:v>14.61</c:v>
                </c:pt>
                <c:pt idx="549">
                  <c:v>13.79</c:v>
                </c:pt>
                <c:pt idx="550">
                  <c:v>14.57</c:v>
                </c:pt>
                <c:pt idx="551">
                  <c:v>14.04</c:v>
                </c:pt>
                <c:pt idx="552">
                  <c:v>13.22</c:v>
                </c:pt>
                <c:pt idx="553">
                  <c:v>12.07</c:v>
                </c:pt>
                <c:pt idx="554">
                  <c:v>13.6</c:v>
                </c:pt>
                <c:pt idx="555">
                  <c:v>13.03</c:v>
                </c:pt>
                <c:pt idx="556">
                  <c:v>14.01</c:v>
                </c:pt>
                <c:pt idx="557">
                  <c:v>12.02</c:v>
                </c:pt>
                <c:pt idx="558">
                  <c:v>12.74</c:v>
                </c:pt>
                <c:pt idx="559">
                  <c:v>11.66</c:v>
                </c:pt>
                <c:pt idx="560">
                  <c:v>9.93</c:v>
                </c:pt>
                <c:pt idx="561">
                  <c:v>10.99</c:v>
                </c:pt>
                <c:pt idx="562">
                  <c:v>10.63</c:v>
                </c:pt>
                <c:pt idx="563">
                  <c:v>10.64</c:v>
                </c:pt>
                <c:pt idx="564">
                  <c:v>10.119999999999999</c:v>
                </c:pt>
                <c:pt idx="565">
                  <c:v>12.67</c:v>
                </c:pt>
                <c:pt idx="566">
                  <c:v>11.34</c:v>
                </c:pt>
                <c:pt idx="567">
                  <c:v>13.08</c:v>
                </c:pt>
                <c:pt idx="568">
                  <c:v>16.440000000000001</c:v>
                </c:pt>
              </c:numCache>
            </c:numRef>
          </c:yVal>
          <c:smooth val="1"/>
        </c:ser>
        <c:ser>
          <c:idx val="29"/>
          <c:order val="29"/>
          <c:marker>
            <c:symbol val="none"/>
          </c:marker>
          <c:xVal>
            <c:numRef>
              <c:f>'1_1 A-L1 (1)'!$A$4:$A$572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'1_1 A-L1 (1)'!$AE$4:$AE$572</c:f>
              <c:numCache>
                <c:formatCode>General</c:formatCode>
                <c:ptCount val="569"/>
                <c:pt idx="0">
                  <c:v>21</c:v>
                </c:pt>
                <c:pt idx="1">
                  <c:v>11</c:v>
                </c:pt>
                <c:pt idx="2">
                  <c:v>21.5</c:v>
                </c:pt>
                <c:pt idx="3">
                  <c:v>36</c:v>
                </c:pt>
                <c:pt idx="4">
                  <c:v>45</c:v>
                </c:pt>
                <c:pt idx="5">
                  <c:v>38.33</c:v>
                </c:pt>
                <c:pt idx="6">
                  <c:v>43.33</c:v>
                </c:pt>
                <c:pt idx="7">
                  <c:v>29.57</c:v>
                </c:pt>
                <c:pt idx="8">
                  <c:v>18.3</c:v>
                </c:pt>
                <c:pt idx="9">
                  <c:v>6.36</c:v>
                </c:pt>
                <c:pt idx="10">
                  <c:v>26.63</c:v>
                </c:pt>
                <c:pt idx="11">
                  <c:v>31.19</c:v>
                </c:pt>
                <c:pt idx="12">
                  <c:v>41.24</c:v>
                </c:pt>
                <c:pt idx="13">
                  <c:v>58.57</c:v>
                </c:pt>
                <c:pt idx="14">
                  <c:v>50.42</c:v>
                </c:pt>
                <c:pt idx="15">
                  <c:v>25.64</c:v>
                </c:pt>
                <c:pt idx="16">
                  <c:v>4.79</c:v>
                </c:pt>
                <c:pt idx="17">
                  <c:v>16.55</c:v>
                </c:pt>
                <c:pt idx="18">
                  <c:v>19.93</c:v>
                </c:pt>
                <c:pt idx="19">
                  <c:v>27.07</c:v>
                </c:pt>
                <c:pt idx="20">
                  <c:v>31.06</c:v>
                </c:pt>
                <c:pt idx="21">
                  <c:v>51.09</c:v>
                </c:pt>
                <c:pt idx="22">
                  <c:v>49.04</c:v>
                </c:pt>
                <c:pt idx="23">
                  <c:v>32.32</c:v>
                </c:pt>
                <c:pt idx="24">
                  <c:v>19.920000000000002</c:v>
                </c:pt>
                <c:pt idx="25">
                  <c:v>5.6</c:v>
                </c:pt>
                <c:pt idx="26">
                  <c:v>9.94</c:v>
                </c:pt>
                <c:pt idx="27">
                  <c:v>27.26</c:v>
                </c:pt>
                <c:pt idx="28">
                  <c:v>32.159999999999997</c:v>
                </c:pt>
                <c:pt idx="29">
                  <c:v>25.26</c:v>
                </c:pt>
                <c:pt idx="30">
                  <c:v>37.06</c:v>
                </c:pt>
                <c:pt idx="31">
                  <c:v>39.17</c:v>
                </c:pt>
                <c:pt idx="32">
                  <c:v>30.88</c:v>
                </c:pt>
                <c:pt idx="33">
                  <c:v>8.8699999999999992</c:v>
                </c:pt>
                <c:pt idx="34">
                  <c:v>16.260000000000002</c:v>
                </c:pt>
                <c:pt idx="35">
                  <c:v>21.37</c:v>
                </c:pt>
                <c:pt idx="36">
                  <c:v>19.54</c:v>
                </c:pt>
                <c:pt idx="37">
                  <c:v>34.61</c:v>
                </c:pt>
                <c:pt idx="38">
                  <c:v>28.78</c:v>
                </c:pt>
                <c:pt idx="39">
                  <c:v>28.04</c:v>
                </c:pt>
                <c:pt idx="40">
                  <c:v>20.07</c:v>
                </c:pt>
                <c:pt idx="41">
                  <c:v>13.57</c:v>
                </c:pt>
                <c:pt idx="42">
                  <c:v>10.6</c:v>
                </c:pt>
                <c:pt idx="43">
                  <c:v>8.75</c:v>
                </c:pt>
                <c:pt idx="44">
                  <c:v>18.88</c:v>
                </c:pt>
                <c:pt idx="45">
                  <c:v>18.97</c:v>
                </c:pt>
                <c:pt idx="46">
                  <c:v>19.43</c:v>
                </c:pt>
                <c:pt idx="47">
                  <c:v>22.02</c:v>
                </c:pt>
                <c:pt idx="48">
                  <c:v>16.22</c:v>
                </c:pt>
                <c:pt idx="49">
                  <c:v>6.34</c:v>
                </c:pt>
                <c:pt idx="50">
                  <c:v>10.1</c:v>
                </c:pt>
                <c:pt idx="51">
                  <c:v>6.93</c:v>
                </c:pt>
                <c:pt idx="52">
                  <c:v>10.34</c:v>
                </c:pt>
                <c:pt idx="53">
                  <c:v>12.73</c:v>
                </c:pt>
                <c:pt idx="54">
                  <c:v>14.64</c:v>
                </c:pt>
                <c:pt idx="55">
                  <c:v>13.4</c:v>
                </c:pt>
                <c:pt idx="56">
                  <c:v>11.97</c:v>
                </c:pt>
                <c:pt idx="57">
                  <c:v>8.6999999999999993</c:v>
                </c:pt>
                <c:pt idx="58">
                  <c:v>6.01</c:v>
                </c:pt>
                <c:pt idx="59">
                  <c:v>12.68</c:v>
                </c:pt>
                <c:pt idx="60">
                  <c:v>5.78</c:v>
                </c:pt>
                <c:pt idx="61">
                  <c:v>11.9</c:v>
                </c:pt>
                <c:pt idx="62">
                  <c:v>9.1300000000000008</c:v>
                </c:pt>
                <c:pt idx="63">
                  <c:v>11.42</c:v>
                </c:pt>
                <c:pt idx="64">
                  <c:v>11.39</c:v>
                </c:pt>
                <c:pt idx="65">
                  <c:v>5.59</c:v>
                </c:pt>
                <c:pt idx="66">
                  <c:v>6.1</c:v>
                </c:pt>
                <c:pt idx="67">
                  <c:v>4.87</c:v>
                </c:pt>
                <c:pt idx="68">
                  <c:v>7.94</c:v>
                </c:pt>
                <c:pt idx="69">
                  <c:v>6.26</c:v>
                </c:pt>
                <c:pt idx="70">
                  <c:v>9.89</c:v>
                </c:pt>
                <c:pt idx="71">
                  <c:v>8.01</c:v>
                </c:pt>
                <c:pt idx="72">
                  <c:v>8.94</c:v>
                </c:pt>
                <c:pt idx="73">
                  <c:v>6.79</c:v>
                </c:pt>
                <c:pt idx="74">
                  <c:v>6.08</c:v>
                </c:pt>
                <c:pt idx="75">
                  <c:v>7.25</c:v>
                </c:pt>
                <c:pt idx="76">
                  <c:v>4.6399999999999997</c:v>
                </c:pt>
                <c:pt idx="77">
                  <c:v>8.7200000000000006</c:v>
                </c:pt>
                <c:pt idx="78">
                  <c:v>7.53</c:v>
                </c:pt>
                <c:pt idx="79">
                  <c:v>6.03</c:v>
                </c:pt>
                <c:pt idx="80">
                  <c:v>5.76</c:v>
                </c:pt>
                <c:pt idx="81">
                  <c:v>7.79</c:v>
                </c:pt>
                <c:pt idx="82">
                  <c:v>5.24</c:v>
                </c:pt>
                <c:pt idx="83">
                  <c:v>4.82</c:v>
                </c:pt>
                <c:pt idx="84">
                  <c:v>4.9000000000000004</c:v>
                </c:pt>
                <c:pt idx="85">
                  <c:v>5.71</c:v>
                </c:pt>
                <c:pt idx="86">
                  <c:v>6.29</c:v>
                </c:pt>
                <c:pt idx="87">
                  <c:v>6.53</c:v>
                </c:pt>
                <c:pt idx="88">
                  <c:v>5.41</c:v>
                </c:pt>
                <c:pt idx="89">
                  <c:v>6.67</c:v>
                </c:pt>
                <c:pt idx="90">
                  <c:v>5.96</c:v>
                </c:pt>
                <c:pt idx="91">
                  <c:v>4.84</c:v>
                </c:pt>
                <c:pt idx="92">
                  <c:v>5.28</c:v>
                </c:pt>
                <c:pt idx="93">
                  <c:v>5.07</c:v>
                </c:pt>
                <c:pt idx="94">
                  <c:v>5.5</c:v>
                </c:pt>
                <c:pt idx="95">
                  <c:v>5.93</c:v>
                </c:pt>
                <c:pt idx="96">
                  <c:v>6.01</c:v>
                </c:pt>
                <c:pt idx="97">
                  <c:v>5.15</c:v>
                </c:pt>
                <c:pt idx="98">
                  <c:v>4.99</c:v>
                </c:pt>
                <c:pt idx="99">
                  <c:v>4.57</c:v>
                </c:pt>
                <c:pt idx="100">
                  <c:v>4.97</c:v>
                </c:pt>
                <c:pt idx="101">
                  <c:v>4.97</c:v>
                </c:pt>
                <c:pt idx="102">
                  <c:v>5.37</c:v>
                </c:pt>
                <c:pt idx="103">
                  <c:v>5.22</c:v>
                </c:pt>
                <c:pt idx="104">
                  <c:v>4.41</c:v>
                </c:pt>
                <c:pt idx="105">
                  <c:v>4.54</c:v>
                </c:pt>
                <c:pt idx="106">
                  <c:v>4.9800000000000004</c:v>
                </c:pt>
                <c:pt idx="107">
                  <c:v>4.4400000000000004</c:v>
                </c:pt>
                <c:pt idx="108">
                  <c:v>4.4800000000000004</c:v>
                </c:pt>
                <c:pt idx="109">
                  <c:v>4.78</c:v>
                </c:pt>
                <c:pt idx="110">
                  <c:v>5.18</c:v>
                </c:pt>
                <c:pt idx="111">
                  <c:v>5.57</c:v>
                </c:pt>
                <c:pt idx="112">
                  <c:v>4.79</c:v>
                </c:pt>
                <c:pt idx="113">
                  <c:v>4.8</c:v>
                </c:pt>
                <c:pt idx="114">
                  <c:v>4.3899999999999997</c:v>
                </c:pt>
                <c:pt idx="115">
                  <c:v>4.41</c:v>
                </c:pt>
                <c:pt idx="116">
                  <c:v>4.22</c:v>
                </c:pt>
                <c:pt idx="117">
                  <c:v>4.9000000000000004</c:v>
                </c:pt>
                <c:pt idx="118">
                  <c:v>4.53</c:v>
                </c:pt>
                <c:pt idx="119">
                  <c:v>5.0599999999999996</c:v>
                </c:pt>
                <c:pt idx="120">
                  <c:v>5.2</c:v>
                </c:pt>
                <c:pt idx="121">
                  <c:v>4.54</c:v>
                </c:pt>
                <c:pt idx="122">
                  <c:v>4.1500000000000004</c:v>
                </c:pt>
                <c:pt idx="123">
                  <c:v>4.38</c:v>
                </c:pt>
                <c:pt idx="124">
                  <c:v>4.53</c:v>
                </c:pt>
                <c:pt idx="125">
                  <c:v>4.7300000000000004</c:v>
                </c:pt>
                <c:pt idx="126">
                  <c:v>5.0599999999999996</c:v>
                </c:pt>
                <c:pt idx="127">
                  <c:v>5.18</c:v>
                </c:pt>
                <c:pt idx="128">
                  <c:v>5.0999999999999996</c:v>
                </c:pt>
                <c:pt idx="129">
                  <c:v>5.12</c:v>
                </c:pt>
                <c:pt idx="130">
                  <c:v>4.8099999999999996</c:v>
                </c:pt>
                <c:pt idx="131">
                  <c:v>5.04</c:v>
                </c:pt>
                <c:pt idx="132">
                  <c:v>5.39</c:v>
                </c:pt>
                <c:pt idx="133">
                  <c:v>5.55</c:v>
                </c:pt>
                <c:pt idx="134">
                  <c:v>6.28</c:v>
                </c:pt>
                <c:pt idx="135">
                  <c:v>6.7</c:v>
                </c:pt>
                <c:pt idx="136">
                  <c:v>6.59</c:v>
                </c:pt>
                <c:pt idx="137">
                  <c:v>7.08</c:v>
                </c:pt>
                <c:pt idx="138">
                  <c:v>7.15</c:v>
                </c:pt>
                <c:pt idx="139">
                  <c:v>7.48</c:v>
                </c:pt>
                <c:pt idx="140">
                  <c:v>7.53</c:v>
                </c:pt>
                <c:pt idx="141">
                  <c:v>8.23</c:v>
                </c:pt>
                <c:pt idx="142">
                  <c:v>8.49</c:v>
                </c:pt>
                <c:pt idx="143">
                  <c:v>9.09</c:v>
                </c:pt>
                <c:pt idx="144">
                  <c:v>9.33</c:v>
                </c:pt>
                <c:pt idx="145">
                  <c:v>9.64</c:v>
                </c:pt>
                <c:pt idx="146">
                  <c:v>9.5299999999999994</c:v>
                </c:pt>
                <c:pt idx="147">
                  <c:v>9.94</c:v>
                </c:pt>
                <c:pt idx="148">
                  <c:v>9.93</c:v>
                </c:pt>
                <c:pt idx="149">
                  <c:v>9.9600000000000009</c:v>
                </c:pt>
                <c:pt idx="150">
                  <c:v>10.33</c:v>
                </c:pt>
                <c:pt idx="151">
                  <c:v>10.44</c:v>
                </c:pt>
                <c:pt idx="152">
                  <c:v>10.58</c:v>
                </c:pt>
                <c:pt idx="153">
                  <c:v>10.78</c:v>
                </c:pt>
                <c:pt idx="154">
                  <c:v>10.45</c:v>
                </c:pt>
                <c:pt idx="155">
                  <c:v>10.199999999999999</c:v>
                </c:pt>
                <c:pt idx="156">
                  <c:v>10.199999999999999</c:v>
                </c:pt>
                <c:pt idx="157">
                  <c:v>10.31</c:v>
                </c:pt>
                <c:pt idx="158">
                  <c:v>10.66</c:v>
                </c:pt>
                <c:pt idx="159">
                  <c:v>10.72</c:v>
                </c:pt>
                <c:pt idx="160">
                  <c:v>10.82</c:v>
                </c:pt>
                <c:pt idx="161">
                  <c:v>10.87</c:v>
                </c:pt>
                <c:pt idx="162">
                  <c:v>10.59</c:v>
                </c:pt>
                <c:pt idx="163">
                  <c:v>10.39</c:v>
                </c:pt>
                <c:pt idx="164">
                  <c:v>10.1</c:v>
                </c:pt>
                <c:pt idx="165">
                  <c:v>9.99</c:v>
                </c:pt>
                <c:pt idx="166">
                  <c:v>9.92</c:v>
                </c:pt>
                <c:pt idx="167">
                  <c:v>10</c:v>
                </c:pt>
                <c:pt idx="168">
                  <c:v>9.89</c:v>
                </c:pt>
                <c:pt idx="169">
                  <c:v>9.76</c:v>
                </c:pt>
                <c:pt idx="170">
                  <c:v>9.39</c:v>
                </c:pt>
                <c:pt idx="171">
                  <c:v>8.9700000000000006</c:v>
                </c:pt>
                <c:pt idx="172">
                  <c:v>8.89</c:v>
                </c:pt>
                <c:pt idx="173">
                  <c:v>8.6199999999999992</c:v>
                </c:pt>
                <c:pt idx="174">
                  <c:v>8.2200000000000006</c:v>
                </c:pt>
                <c:pt idx="175">
                  <c:v>8.15</c:v>
                </c:pt>
                <c:pt idx="176">
                  <c:v>8.24</c:v>
                </c:pt>
                <c:pt idx="177">
                  <c:v>8.07</c:v>
                </c:pt>
                <c:pt idx="178">
                  <c:v>7.85</c:v>
                </c:pt>
                <c:pt idx="179">
                  <c:v>7.71</c:v>
                </c:pt>
                <c:pt idx="180">
                  <c:v>7.24</c:v>
                </c:pt>
                <c:pt idx="181">
                  <c:v>7.04</c:v>
                </c:pt>
                <c:pt idx="182">
                  <c:v>7.12</c:v>
                </c:pt>
                <c:pt idx="183">
                  <c:v>7.02</c:v>
                </c:pt>
                <c:pt idx="184">
                  <c:v>7.04</c:v>
                </c:pt>
                <c:pt idx="185">
                  <c:v>7.03</c:v>
                </c:pt>
                <c:pt idx="186">
                  <c:v>6.91</c:v>
                </c:pt>
                <c:pt idx="187">
                  <c:v>6.91</c:v>
                </c:pt>
                <c:pt idx="188">
                  <c:v>6.61</c:v>
                </c:pt>
                <c:pt idx="189">
                  <c:v>6.47</c:v>
                </c:pt>
                <c:pt idx="190">
                  <c:v>6.39</c:v>
                </c:pt>
                <c:pt idx="191">
                  <c:v>6.43</c:v>
                </c:pt>
                <c:pt idx="192">
                  <c:v>6.45</c:v>
                </c:pt>
                <c:pt idx="193">
                  <c:v>6.54</c:v>
                </c:pt>
                <c:pt idx="194">
                  <c:v>6.61</c:v>
                </c:pt>
                <c:pt idx="195">
                  <c:v>6.24</c:v>
                </c:pt>
                <c:pt idx="196">
                  <c:v>6.28</c:v>
                </c:pt>
                <c:pt idx="197">
                  <c:v>5.99</c:v>
                </c:pt>
                <c:pt idx="198">
                  <c:v>6.02</c:v>
                </c:pt>
                <c:pt idx="199">
                  <c:v>5.95</c:v>
                </c:pt>
                <c:pt idx="200">
                  <c:v>6.02</c:v>
                </c:pt>
                <c:pt idx="201">
                  <c:v>5.8</c:v>
                </c:pt>
                <c:pt idx="202">
                  <c:v>5.94</c:v>
                </c:pt>
                <c:pt idx="203">
                  <c:v>5.86</c:v>
                </c:pt>
                <c:pt idx="204">
                  <c:v>5.71</c:v>
                </c:pt>
                <c:pt idx="205">
                  <c:v>5.39</c:v>
                </c:pt>
                <c:pt idx="206">
                  <c:v>5.32</c:v>
                </c:pt>
                <c:pt idx="207">
                  <c:v>5.31</c:v>
                </c:pt>
                <c:pt idx="208">
                  <c:v>5.35</c:v>
                </c:pt>
                <c:pt idx="209">
                  <c:v>5.4</c:v>
                </c:pt>
                <c:pt idx="210">
                  <c:v>5.44</c:v>
                </c:pt>
                <c:pt idx="211">
                  <c:v>5.51</c:v>
                </c:pt>
                <c:pt idx="212">
                  <c:v>5.21</c:v>
                </c:pt>
                <c:pt idx="213">
                  <c:v>5.01</c:v>
                </c:pt>
                <c:pt idx="214">
                  <c:v>5</c:v>
                </c:pt>
                <c:pt idx="215">
                  <c:v>5.0599999999999996</c:v>
                </c:pt>
                <c:pt idx="216">
                  <c:v>4.8600000000000003</c:v>
                </c:pt>
                <c:pt idx="217">
                  <c:v>4.9400000000000004</c:v>
                </c:pt>
                <c:pt idx="218">
                  <c:v>5.12</c:v>
                </c:pt>
                <c:pt idx="219">
                  <c:v>4.9000000000000004</c:v>
                </c:pt>
                <c:pt idx="220">
                  <c:v>4.8600000000000003</c:v>
                </c:pt>
                <c:pt idx="221">
                  <c:v>4.51</c:v>
                </c:pt>
                <c:pt idx="222">
                  <c:v>4.5</c:v>
                </c:pt>
                <c:pt idx="223">
                  <c:v>4.21</c:v>
                </c:pt>
                <c:pt idx="224">
                  <c:v>4.2699999999999996</c:v>
                </c:pt>
                <c:pt idx="225">
                  <c:v>4.18</c:v>
                </c:pt>
                <c:pt idx="226">
                  <c:v>4.3099999999999996</c:v>
                </c:pt>
                <c:pt idx="227">
                  <c:v>4.3499999999999996</c:v>
                </c:pt>
                <c:pt idx="228">
                  <c:v>4.1399999999999997</c:v>
                </c:pt>
                <c:pt idx="229">
                  <c:v>4.1500000000000004</c:v>
                </c:pt>
                <c:pt idx="230">
                  <c:v>3.91</c:v>
                </c:pt>
                <c:pt idx="231">
                  <c:v>4</c:v>
                </c:pt>
                <c:pt idx="232">
                  <c:v>3.85</c:v>
                </c:pt>
                <c:pt idx="233">
                  <c:v>3.91</c:v>
                </c:pt>
                <c:pt idx="234">
                  <c:v>3.97</c:v>
                </c:pt>
                <c:pt idx="235">
                  <c:v>3.94</c:v>
                </c:pt>
                <c:pt idx="236">
                  <c:v>3.96</c:v>
                </c:pt>
                <c:pt idx="237">
                  <c:v>3.88</c:v>
                </c:pt>
                <c:pt idx="238">
                  <c:v>3.8</c:v>
                </c:pt>
                <c:pt idx="239">
                  <c:v>3.8</c:v>
                </c:pt>
                <c:pt idx="240">
                  <c:v>3.71</c:v>
                </c:pt>
                <c:pt idx="241">
                  <c:v>3.94</c:v>
                </c:pt>
                <c:pt idx="242">
                  <c:v>3.97</c:v>
                </c:pt>
                <c:pt idx="243">
                  <c:v>4.17</c:v>
                </c:pt>
                <c:pt idx="244">
                  <c:v>4.13</c:v>
                </c:pt>
                <c:pt idx="245">
                  <c:v>4.18</c:v>
                </c:pt>
                <c:pt idx="246">
                  <c:v>4.21</c:v>
                </c:pt>
                <c:pt idx="247">
                  <c:v>4.2300000000000004</c:v>
                </c:pt>
                <c:pt idx="248">
                  <c:v>4.53</c:v>
                </c:pt>
                <c:pt idx="249">
                  <c:v>4.8600000000000003</c:v>
                </c:pt>
                <c:pt idx="250">
                  <c:v>5.4</c:v>
                </c:pt>
                <c:pt idx="251">
                  <c:v>5.85</c:v>
                </c:pt>
                <c:pt idx="252">
                  <c:v>6.44</c:v>
                </c:pt>
                <c:pt idx="253">
                  <c:v>6.91</c:v>
                </c:pt>
                <c:pt idx="254">
                  <c:v>7.83</c:v>
                </c:pt>
                <c:pt idx="255">
                  <c:v>8.76</c:v>
                </c:pt>
                <c:pt idx="256">
                  <c:v>9.6300000000000008</c:v>
                </c:pt>
                <c:pt idx="257">
                  <c:v>10.71</c:v>
                </c:pt>
                <c:pt idx="258">
                  <c:v>11.99</c:v>
                </c:pt>
                <c:pt idx="259">
                  <c:v>13.1</c:v>
                </c:pt>
                <c:pt idx="260">
                  <c:v>14.19</c:v>
                </c:pt>
                <c:pt idx="261">
                  <c:v>15.58</c:v>
                </c:pt>
                <c:pt idx="262">
                  <c:v>16.760000000000002</c:v>
                </c:pt>
                <c:pt idx="263">
                  <c:v>18.12</c:v>
                </c:pt>
                <c:pt idx="264">
                  <c:v>19.57</c:v>
                </c:pt>
                <c:pt idx="265">
                  <c:v>20.89</c:v>
                </c:pt>
                <c:pt idx="266">
                  <c:v>22.46</c:v>
                </c:pt>
                <c:pt idx="267">
                  <c:v>23.85</c:v>
                </c:pt>
                <c:pt idx="268">
                  <c:v>25.33</c:v>
                </c:pt>
                <c:pt idx="269">
                  <c:v>26.87</c:v>
                </c:pt>
                <c:pt idx="270">
                  <c:v>28.26</c:v>
                </c:pt>
                <c:pt idx="271">
                  <c:v>29.88</c:v>
                </c:pt>
                <c:pt idx="272">
                  <c:v>31.36</c:v>
                </c:pt>
                <c:pt idx="273">
                  <c:v>32.89</c:v>
                </c:pt>
                <c:pt idx="274">
                  <c:v>34.5</c:v>
                </c:pt>
                <c:pt idx="275">
                  <c:v>35.94</c:v>
                </c:pt>
                <c:pt idx="276">
                  <c:v>37.369999999999997</c:v>
                </c:pt>
                <c:pt idx="277">
                  <c:v>38.659999999999997</c:v>
                </c:pt>
                <c:pt idx="278">
                  <c:v>39.96</c:v>
                </c:pt>
                <c:pt idx="279">
                  <c:v>41.21</c:v>
                </c:pt>
                <c:pt idx="280">
                  <c:v>42.31</c:v>
                </c:pt>
                <c:pt idx="281">
                  <c:v>43.54</c:v>
                </c:pt>
                <c:pt idx="282">
                  <c:v>44.62</c:v>
                </c:pt>
                <c:pt idx="283">
                  <c:v>45.74</c:v>
                </c:pt>
                <c:pt idx="284">
                  <c:v>46.59</c:v>
                </c:pt>
                <c:pt idx="285">
                  <c:v>47.53</c:v>
                </c:pt>
                <c:pt idx="286">
                  <c:v>48.07</c:v>
                </c:pt>
                <c:pt idx="287">
                  <c:v>48.77</c:v>
                </c:pt>
                <c:pt idx="288">
                  <c:v>49.46</c:v>
                </c:pt>
                <c:pt idx="289">
                  <c:v>50.15</c:v>
                </c:pt>
                <c:pt idx="290">
                  <c:v>50.69</c:v>
                </c:pt>
                <c:pt idx="291">
                  <c:v>51.28</c:v>
                </c:pt>
                <c:pt idx="292">
                  <c:v>51.7</c:v>
                </c:pt>
                <c:pt idx="293">
                  <c:v>52.14</c:v>
                </c:pt>
                <c:pt idx="294">
                  <c:v>52.3</c:v>
                </c:pt>
                <c:pt idx="295">
                  <c:v>52.6</c:v>
                </c:pt>
                <c:pt idx="296">
                  <c:v>52.76</c:v>
                </c:pt>
                <c:pt idx="297">
                  <c:v>53.08</c:v>
                </c:pt>
                <c:pt idx="298">
                  <c:v>53.39</c:v>
                </c:pt>
                <c:pt idx="299">
                  <c:v>53.65</c:v>
                </c:pt>
                <c:pt idx="300">
                  <c:v>53.65</c:v>
                </c:pt>
                <c:pt idx="301">
                  <c:v>53.73</c:v>
                </c:pt>
                <c:pt idx="302">
                  <c:v>54.13</c:v>
                </c:pt>
                <c:pt idx="303">
                  <c:v>53.96</c:v>
                </c:pt>
                <c:pt idx="304">
                  <c:v>54.03</c:v>
                </c:pt>
                <c:pt idx="305">
                  <c:v>54.21</c:v>
                </c:pt>
                <c:pt idx="306">
                  <c:v>54.6</c:v>
                </c:pt>
                <c:pt idx="307">
                  <c:v>54.52</c:v>
                </c:pt>
                <c:pt idx="308">
                  <c:v>54.45</c:v>
                </c:pt>
                <c:pt idx="309">
                  <c:v>54.76</c:v>
                </c:pt>
                <c:pt idx="310">
                  <c:v>54.52</c:v>
                </c:pt>
                <c:pt idx="311">
                  <c:v>54.72</c:v>
                </c:pt>
                <c:pt idx="312">
                  <c:v>54.55</c:v>
                </c:pt>
                <c:pt idx="313">
                  <c:v>54.7</c:v>
                </c:pt>
                <c:pt idx="314">
                  <c:v>54.87</c:v>
                </c:pt>
                <c:pt idx="315">
                  <c:v>55.07</c:v>
                </c:pt>
                <c:pt idx="316">
                  <c:v>55.09</c:v>
                </c:pt>
                <c:pt idx="317">
                  <c:v>55</c:v>
                </c:pt>
                <c:pt idx="318">
                  <c:v>55.23</c:v>
                </c:pt>
                <c:pt idx="319">
                  <c:v>55.1</c:v>
                </c:pt>
                <c:pt idx="320">
                  <c:v>54.97</c:v>
                </c:pt>
                <c:pt idx="321">
                  <c:v>55.12</c:v>
                </c:pt>
                <c:pt idx="322">
                  <c:v>55.01</c:v>
                </c:pt>
                <c:pt idx="323">
                  <c:v>55.3</c:v>
                </c:pt>
                <c:pt idx="324">
                  <c:v>55.27</c:v>
                </c:pt>
                <c:pt idx="325">
                  <c:v>55.27</c:v>
                </c:pt>
                <c:pt idx="326">
                  <c:v>55.53</c:v>
                </c:pt>
                <c:pt idx="327">
                  <c:v>55.35</c:v>
                </c:pt>
                <c:pt idx="328">
                  <c:v>55.33</c:v>
                </c:pt>
                <c:pt idx="329">
                  <c:v>55.31</c:v>
                </c:pt>
                <c:pt idx="330">
                  <c:v>55.47</c:v>
                </c:pt>
                <c:pt idx="331">
                  <c:v>55.44</c:v>
                </c:pt>
                <c:pt idx="332">
                  <c:v>55.68</c:v>
                </c:pt>
                <c:pt idx="333">
                  <c:v>55.83</c:v>
                </c:pt>
                <c:pt idx="334">
                  <c:v>55.86</c:v>
                </c:pt>
                <c:pt idx="335">
                  <c:v>55.84</c:v>
                </c:pt>
                <c:pt idx="336">
                  <c:v>55.65</c:v>
                </c:pt>
                <c:pt idx="337">
                  <c:v>55.66</c:v>
                </c:pt>
                <c:pt idx="338">
                  <c:v>55.54</c:v>
                </c:pt>
                <c:pt idx="339">
                  <c:v>55.66</c:v>
                </c:pt>
                <c:pt idx="340">
                  <c:v>55.8</c:v>
                </c:pt>
                <c:pt idx="341">
                  <c:v>56.04</c:v>
                </c:pt>
                <c:pt idx="342">
                  <c:v>55.99</c:v>
                </c:pt>
                <c:pt idx="343">
                  <c:v>55.92</c:v>
                </c:pt>
                <c:pt idx="344">
                  <c:v>55.9</c:v>
                </c:pt>
                <c:pt idx="345">
                  <c:v>55.66</c:v>
                </c:pt>
                <c:pt idx="346">
                  <c:v>55.95</c:v>
                </c:pt>
                <c:pt idx="347">
                  <c:v>55.77</c:v>
                </c:pt>
                <c:pt idx="348">
                  <c:v>56.3</c:v>
                </c:pt>
                <c:pt idx="349">
                  <c:v>56.19</c:v>
                </c:pt>
                <c:pt idx="350">
                  <c:v>56.28</c:v>
                </c:pt>
                <c:pt idx="351">
                  <c:v>56.51</c:v>
                </c:pt>
                <c:pt idx="352">
                  <c:v>55.91</c:v>
                </c:pt>
                <c:pt idx="353">
                  <c:v>55.92</c:v>
                </c:pt>
                <c:pt idx="354">
                  <c:v>55.9</c:v>
                </c:pt>
                <c:pt idx="355">
                  <c:v>56.1</c:v>
                </c:pt>
                <c:pt idx="356">
                  <c:v>56.18</c:v>
                </c:pt>
                <c:pt idx="357">
                  <c:v>56.57</c:v>
                </c:pt>
                <c:pt idx="358">
                  <c:v>56.54</c:v>
                </c:pt>
                <c:pt idx="359">
                  <c:v>56.49</c:v>
                </c:pt>
                <c:pt idx="360">
                  <c:v>56.34</c:v>
                </c:pt>
                <c:pt idx="361">
                  <c:v>56.32</c:v>
                </c:pt>
                <c:pt idx="362">
                  <c:v>55.91</c:v>
                </c:pt>
                <c:pt idx="363">
                  <c:v>56.18</c:v>
                </c:pt>
                <c:pt idx="364">
                  <c:v>56.14</c:v>
                </c:pt>
                <c:pt idx="365">
                  <c:v>56.41</c:v>
                </c:pt>
                <c:pt idx="366">
                  <c:v>56.64</c:v>
                </c:pt>
                <c:pt idx="367">
                  <c:v>56.79</c:v>
                </c:pt>
                <c:pt idx="368">
                  <c:v>56.52</c:v>
                </c:pt>
                <c:pt idx="369">
                  <c:v>56.41</c:v>
                </c:pt>
                <c:pt idx="370">
                  <c:v>56.34</c:v>
                </c:pt>
                <c:pt idx="371">
                  <c:v>56.24</c:v>
                </c:pt>
                <c:pt idx="372">
                  <c:v>56.37</c:v>
                </c:pt>
                <c:pt idx="373">
                  <c:v>56.41</c:v>
                </c:pt>
                <c:pt idx="374">
                  <c:v>56.63</c:v>
                </c:pt>
                <c:pt idx="375">
                  <c:v>56.86</c:v>
                </c:pt>
                <c:pt idx="376">
                  <c:v>56.81</c:v>
                </c:pt>
                <c:pt idx="377">
                  <c:v>56.19</c:v>
                </c:pt>
                <c:pt idx="378">
                  <c:v>56.5</c:v>
                </c:pt>
                <c:pt idx="379">
                  <c:v>56.02</c:v>
                </c:pt>
                <c:pt idx="380">
                  <c:v>56.45</c:v>
                </c:pt>
                <c:pt idx="381">
                  <c:v>56.25</c:v>
                </c:pt>
                <c:pt idx="382">
                  <c:v>56.85</c:v>
                </c:pt>
                <c:pt idx="383">
                  <c:v>56.7</c:v>
                </c:pt>
                <c:pt idx="384">
                  <c:v>56.71</c:v>
                </c:pt>
                <c:pt idx="385">
                  <c:v>56.57</c:v>
                </c:pt>
                <c:pt idx="386">
                  <c:v>56.42</c:v>
                </c:pt>
                <c:pt idx="387">
                  <c:v>56.12</c:v>
                </c:pt>
                <c:pt idx="388">
                  <c:v>56.06</c:v>
                </c:pt>
                <c:pt idx="389">
                  <c:v>56.18</c:v>
                </c:pt>
                <c:pt idx="390">
                  <c:v>56.34</c:v>
                </c:pt>
                <c:pt idx="391">
                  <c:v>56.54</c:v>
                </c:pt>
                <c:pt idx="392">
                  <c:v>56.56</c:v>
                </c:pt>
                <c:pt idx="393">
                  <c:v>56.64</c:v>
                </c:pt>
                <c:pt idx="394">
                  <c:v>56.22</c:v>
                </c:pt>
                <c:pt idx="395">
                  <c:v>56</c:v>
                </c:pt>
                <c:pt idx="396">
                  <c:v>56.07</c:v>
                </c:pt>
                <c:pt idx="397">
                  <c:v>56</c:v>
                </c:pt>
                <c:pt idx="398">
                  <c:v>55.64</c:v>
                </c:pt>
                <c:pt idx="399">
                  <c:v>56.15</c:v>
                </c:pt>
                <c:pt idx="400">
                  <c:v>55.94</c:v>
                </c:pt>
                <c:pt idx="401">
                  <c:v>56.24</c:v>
                </c:pt>
                <c:pt idx="402">
                  <c:v>55.71</c:v>
                </c:pt>
                <c:pt idx="403">
                  <c:v>55.61</c:v>
                </c:pt>
                <c:pt idx="404">
                  <c:v>55.48</c:v>
                </c:pt>
                <c:pt idx="405">
                  <c:v>55.49</c:v>
                </c:pt>
                <c:pt idx="406">
                  <c:v>55.9</c:v>
                </c:pt>
                <c:pt idx="407">
                  <c:v>55.37</c:v>
                </c:pt>
                <c:pt idx="408">
                  <c:v>55.41</c:v>
                </c:pt>
                <c:pt idx="409">
                  <c:v>55.8</c:v>
                </c:pt>
                <c:pt idx="410">
                  <c:v>55.02</c:v>
                </c:pt>
                <c:pt idx="411">
                  <c:v>54.51</c:v>
                </c:pt>
                <c:pt idx="412">
                  <c:v>54.62</c:v>
                </c:pt>
                <c:pt idx="413">
                  <c:v>54.11</c:v>
                </c:pt>
                <c:pt idx="414">
                  <c:v>54.65</c:v>
                </c:pt>
                <c:pt idx="415">
                  <c:v>54.6</c:v>
                </c:pt>
                <c:pt idx="416">
                  <c:v>54.43</c:v>
                </c:pt>
                <c:pt idx="417">
                  <c:v>53.67</c:v>
                </c:pt>
                <c:pt idx="418">
                  <c:v>53.19</c:v>
                </c:pt>
                <c:pt idx="419">
                  <c:v>53.87</c:v>
                </c:pt>
                <c:pt idx="420">
                  <c:v>53.01</c:v>
                </c:pt>
                <c:pt idx="421">
                  <c:v>53.25</c:v>
                </c:pt>
                <c:pt idx="422">
                  <c:v>52.73</c:v>
                </c:pt>
                <c:pt idx="423">
                  <c:v>53.07</c:v>
                </c:pt>
                <c:pt idx="424">
                  <c:v>52.66</c:v>
                </c:pt>
                <c:pt idx="425">
                  <c:v>52.29</c:v>
                </c:pt>
                <c:pt idx="426">
                  <c:v>52.55</c:v>
                </c:pt>
                <c:pt idx="427">
                  <c:v>50.85</c:v>
                </c:pt>
                <c:pt idx="428">
                  <c:v>52.7</c:v>
                </c:pt>
                <c:pt idx="429">
                  <c:v>51.17</c:v>
                </c:pt>
                <c:pt idx="430">
                  <c:v>51.27</c:v>
                </c:pt>
                <c:pt idx="431">
                  <c:v>53.11</c:v>
                </c:pt>
                <c:pt idx="432">
                  <c:v>52.17</c:v>
                </c:pt>
                <c:pt idx="433">
                  <c:v>51.65</c:v>
                </c:pt>
                <c:pt idx="434">
                  <c:v>52.48</c:v>
                </c:pt>
                <c:pt idx="435">
                  <c:v>51.21</c:v>
                </c:pt>
                <c:pt idx="436">
                  <c:v>51.79</c:v>
                </c:pt>
                <c:pt idx="437">
                  <c:v>51.42</c:v>
                </c:pt>
                <c:pt idx="438">
                  <c:v>51.66</c:v>
                </c:pt>
                <c:pt idx="439">
                  <c:v>53.12</c:v>
                </c:pt>
                <c:pt idx="440">
                  <c:v>52.45</c:v>
                </c:pt>
                <c:pt idx="441">
                  <c:v>52.45</c:v>
                </c:pt>
                <c:pt idx="442">
                  <c:v>52</c:v>
                </c:pt>
                <c:pt idx="443">
                  <c:v>51.23</c:v>
                </c:pt>
                <c:pt idx="444">
                  <c:v>51.03</c:v>
                </c:pt>
                <c:pt idx="445">
                  <c:v>51.54</c:v>
                </c:pt>
                <c:pt idx="446">
                  <c:v>52.58</c:v>
                </c:pt>
                <c:pt idx="447">
                  <c:v>52.39</c:v>
                </c:pt>
                <c:pt idx="448">
                  <c:v>51.52</c:v>
                </c:pt>
                <c:pt idx="449">
                  <c:v>53.66</c:v>
                </c:pt>
                <c:pt idx="450">
                  <c:v>54.25</c:v>
                </c:pt>
                <c:pt idx="451">
                  <c:v>54.2</c:v>
                </c:pt>
                <c:pt idx="452">
                  <c:v>55.68</c:v>
                </c:pt>
                <c:pt idx="453">
                  <c:v>55.74</c:v>
                </c:pt>
                <c:pt idx="454">
                  <c:v>55.12</c:v>
                </c:pt>
                <c:pt idx="455">
                  <c:v>53.72</c:v>
                </c:pt>
                <c:pt idx="456">
                  <c:v>51.09</c:v>
                </c:pt>
                <c:pt idx="457">
                  <c:v>48.69</c:v>
                </c:pt>
                <c:pt idx="458">
                  <c:v>49.71</c:v>
                </c:pt>
                <c:pt idx="459">
                  <c:v>48.2</c:v>
                </c:pt>
                <c:pt idx="460">
                  <c:v>47.57</c:v>
                </c:pt>
                <c:pt idx="461">
                  <c:v>47.63</c:v>
                </c:pt>
                <c:pt idx="462">
                  <c:v>47.84</c:v>
                </c:pt>
                <c:pt idx="463">
                  <c:v>47.67</c:v>
                </c:pt>
                <c:pt idx="464">
                  <c:v>47.37</c:v>
                </c:pt>
                <c:pt idx="465">
                  <c:v>47.43</c:v>
                </c:pt>
                <c:pt idx="466">
                  <c:v>47.17</c:v>
                </c:pt>
                <c:pt idx="467">
                  <c:v>46.06</c:v>
                </c:pt>
                <c:pt idx="468">
                  <c:v>44.3</c:v>
                </c:pt>
                <c:pt idx="469">
                  <c:v>42.13</c:v>
                </c:pt>
                <c:pt idx="470">
                  <c:v>39.79</c:v>
                </c:pt>
                <c:pt idx="471">
                  <c:v>37.049999999999997</c:v>
                </c:pt>
                <c:pt idx="472">
                  <c:v>33.43</c:v>
                </c:pt>
                <c:pt idx="473">
                  <c:v>28.31</c:v>
                </c:pt>
                <c:pt idx="474">
                  <c:v>24.5</c:v>
                </c:pt>
                <c:pt idx="475">
                  <c:v>20.05</c:v>
                </c:pt>
                <c:pt idx="476">
                  <c:v>17.690000000000001</c:v>
                </c:pt>
                <c:pt idx="477">
                  <c:v>16.690000000000001</c:v>
                </c:pt>
                <c:pt idx="478">
                  <c:v>16.170000000000002</c:v>
                </c:pt>
                <c:pt idx="479">
                  <c:v>16.23</c:v>
                </c:pt>
                <c:pt idx="480">
                  <c:v>17.12</c:v>
                </c:pt>
                <c:pt idx="481">
                  <c:v>18.23</c:v>
                </c:pt>
                <c:pt idx="482">
                  <c:v>19.48</c:v>
                </c:pt>
                <c:pt idx="483">
                  <c:v>20.89</c:v>
                </c:pt>
                <c:pt idx="484">
                  <c:v>22.34</c:v>
                </c:pt>
                <c:pt idx="485">
                  <c:v>23.84</c:v>
                </c:pt>
                <c:pt idx="486">
                  <c:v>24.86</c:v>
                </c:pt>
                <c:pt idx="487">
                  <c:v>25.73</c:v>
                </c:pt>
                <c:pt idx="488">
                  <c:v>26.62</c:v>
                </c:pt>
                <c:pt idx="489">
                  <c:v>27.33</c:v>
                </c:pt>
                <c:pt idx="490">
                  <c:v>30.45</c:v>
                </c:pt>
                <c:pt idx="491">
                  <c:v>30.92</c:v>
                </c:pt>
                <c:pt idx="492">
                  <c:v>31.13</c:v>
                </c:pt>
                <c:pt idx="493">
                  <c:v>30.85</c:v>
                </c:pt>
                <c:pt idx="494">
                  <c:v>30.33</c:v>
                </c:pt>
                <c:pt idx="495">
                  <c:v>29.75</c:v>
                </c:pt>
                <c:pt idx="496">
                  <c:v>29.15</c:v>
                </c:pt>
                <c:pt idx="497">
                  <c:v>28.56</c:v>
                </c:pt>
                <c:pt idx="498">
                  <c:v>28.18</c:v>
                </c:pt>
                <c:pt idx="499">
                  <c:v>27.69</c:v>
                </c:pt>
                <c:pt idx="500">
                  <c:v>27.19</c:v>
                </c:pt>
                <c:pt idx="501">
                  <c:v>26.78</c:v>
                </c:pt>
                <c:pt idx="502">
                  <c:v>26.63</c:v>
                </c:pt>
                <c:pt idx="503">
                  <c:v>26.45</c:v>
                </c:pt>
                <c:pt idx="504">
                  <c:v>26.43</c:v>
                </c:pt>
                <c:pt idx="505">
                  <c:v>26.17</c:v>
                </c:pt>
                <c:pt idx="506">
                  <c:v>28.08</c:v>
                </c:pt>
                <c:pt idx="507">
                  <c:v>27.06</c:v>
                </c:pt>
                <c:pt idx="508">
                  <c:v>25.36</c:v>
                </c:pt>
                <c:pt idx="509">
                  <c:v>22.11</c:v>
                </c:pt>
                <c:pt idx="510">
                  <c:v>17.989999999999998</c:v>
                </c:pt>
                <c:pt idx="511">
                  <c:v>14.69</c:v>
                </c:pt>
                <c:pt idx="512">
                  <c:v>12.52</c:v>
                </c:pt>
                <c:pt idx="513">
                  <c:v>11.09</c:v>
                </c:pt>
                <c:pt idx="514">
                  <c:v>10.99</c:v>
                </c:pt>
                <c:pt idx="515">
                  <c:v>10.89</c:v>
                </c:pt>
                <c:pt idx="516">
                  <c:v>10.9</c:v>
                </c:pt>
                <c:pt idx="517">
                  <c:v>11.33</c:v>
                </c:pt>
                <c:pt idx="518">
                  <c:v>11.67</c:v>
                </c:pt>
                <c:pt idx="519">
                  <c:v>12.4</c:v>
                </c:pt>
                <c:pt idx="520">
                  <c:v>12.61</c:v>
                </c:pt>
                <c:pt idx="521">
                  <c:v>13.09</c:v>
                </c:pt>
                <c:pt idx="522">
                  <c:v>15.77</c:v>
                </c:pt>
                <c:pt idx="523">
                  <c:v>14.8</c:v>
                </c:pt>
                <c:pt idx="524">
                  <c:v>15.22</c:v>
                </c:pt>
                <c:pt idx="525">
                  <c:v>15.23</c:v>
                </c:pt>
                <c:pt idx="526">
                  <c:v>15.34</c:v>
                </c:pt>
                <c:pt idx="527">
                  <c:v>15.41</c:v>
                </c:pt>
                <c:pt idx="528">
                  <c:v>15.64</c:v>
                </c:pt>
                <c:pt idx="529">
                  <c:v>15.85</c:v>
                </c:pt>
                <c:pt idx="530">
                  <c:v>16.78</c:v>
                </c:pt>
                <c:pt idx="531">
                  <c:v>16.89</c:v>
                </c:pt>
                <c:pt idx="532">
                  <c:v>16.57</c:v>
                </c:pt>
                <c:pt idx="533">
                  <c:v>17.18</c:v>
                </c:pt>
                <c:pt idx="534">
                  <c:v>16.600000000000001</c:v>
                </c:pt>
                <c:pt idx="535">
                  <c:v>17.48</c:v>
                </c:pt>
                <c:pt idx="536">
                  <c:v>17.670000000000002</c:v>
                </c:pt>
                <c:pt idx="537">
                  <c:v>17.53</c:v>
                </c:pt>
                <c:pt idx="538">
                  <c:v>18.190000000000001</c:v>
                </c:pt>
                <c:pt idx="539">
                  <c:v>17.36</c:v>
                </c:pt>
                <c:pt idx="540">
                  <c:v>17.7</c:v>
                </c:pt>
                <c:pt idx="541">
                  <c:v>16.63</c:v>
                </c:pt>
                <c:pt idx="542">
                  <c:v>15.6</c:v>
                </c:pt>
                <c:pt idx="543">
                  <c:v>15.3</c:v>
                </c:pt>
                <c:pt idx="544">
                  <c:v>14.36</c:v>
                </c:pt>
                <c:pt idx="545">
                  <c:v>14.46</c:v>
                </c:pt>
                <c:pt idx="546">
                  <c:v>14.92</c:v>
                </c:pt>
                <c:pt idx="547">
                  <c:v>13.69</c:v>
                </c:pt>
                <c:pt idx="548">
                  <c:v>13.74</c:v>
                </c:pt>
                <c:pt idx="549">
                  <c:v>13.05</c:v>
                </c:pt>
                <c:pt idx="550">
                  <c:v>12.5</c:v>
                </c:pt>
                <c:pt idx="551">
                  <c:v>12.59</c:v>
                </c:pt>
                <c:pt idx="552">
                  <c:v>13.14</c:v>
                </c:pt>
                <c:pt idx="553">
                  <c:v>10.9</c:v>
                </c:pt>
                <c:pt idx="554">
                  <c:v>12.36</c:v>
                </c:pt>
                <c:pt idx="555">
                  <c:v>11</c:v>
                </c:pt>
                <c:pt idx="556">
                  <c:v>11.7</c:v>
                </c:pt>
                <c:pt idx="557">
                  <c:v>11.52</c:v>
                </c:pt>
                <c:pt idx="558">
                  <c:v>10.51</c:v>
                </c:pt>
                <c:pt idx="559">
                  <c:v>11.08</c:v>
                </c:pt>
                <c:pt idx="560">
                  <c:v>10.91</c:v>
                </c:pt>
                <c:pt idx="561">
                  <c:v>10.43</c:v>
                </c:pt>
                <c:pt idx="562">
                  <c:v>11.18</c:v>
                </c:pt>
                <c:pt idx="563">
                  <c:v>12.19</c:v>
                </c:pt>
                <c:pt idx="564">
                  <c:v>9.36</c:v>
                </c:pt>
                <c:pt idx="565">
                  <c:v>13.13</c:v>
                </c:pt>
                <c:pt idx="566">
                  <c:v>13.17</c:v>
                </c:pt>
                <c:pt idx="567">
                  <c:v>15.33</c:v>
                </c:pt>
                <c:pt idx="568">
                  <c:v>14.13</c:v>
                </c:pt>
              </c:numCache>
            </c:numRef>
          </c:yVal>
          <c:smooth val="1"/>
        </c:ser>
        <c:dLbls>
          <c:showLegendKey val="0"/>
          <c:showVal val="0"/>
          <c:showCatName val="0"/>
          <c:showSerName val="0"/>
          <c:showPercent val="0"/>
          <c:showBubbleSize val="0"/>
        </c:dLbls>
        <c:axId val="68514880"/>
        <c:axId val="79363392"/>
      </c:scatterChart>
      <c:valAx>
        <c:axId val="68514880"/>
        <c:scaling>
          <c:orientation val="minMax"/>
          <c:max val="1500"/>
          <c:min val="700"/>
        </c:scaling>
        <c:delete val="0"/>
        <c:axPos val="b"/>
        <c:title>
          <c:tx>
            <c:rich>
              <a:bodyPr/>
              <a:lstStyle/>
              <a:p>
                <a:pPr>
                  <a:defRPr/>
                </a:pPr>
                <a:r>
                  <a:rPr lang="en-US"/>
                  <a:t>Wavelength (nm)</a:t>
                </a:r>
              </a:p>
            </c:rich>
          </c:tx>
          <c:layout/>
          <c:overlay val="0"/>
        </c:title>
        <c:numFmt formatCode="General" sourceLinked="1"/>
        <c:majorTickMark val="out"/>
        <c:minorTickMark val="none"/>
        <c:tickLblPos val="nextTo"/>
        <c:crossAx val="79363392"/>
        <c:crosses val="autoZero"/>
        <c:crossBetween val="midCat"/>
      </c:valAx>
      <c:valAx>
        <c:axId val="79363392"/>
        <c:scaling>
          <c:orientation val="minMax"/>
          <c:max val="90"/>
          <c:min val="40"/>
        </c:scaling>
        <c:delete val="0"/>
        <c:axPos val="l"/>
        <c:majorGridlines/>
        <c:title>
          <c:tx>
            <c:rich>
              <a:bodyPr rot="-5400000" vert="horz"/>
              <a:lstStyle/>
              <a:p>
                <a:pPr>
                  <a:defRPr/>
                </a:pPr>
                <a:r>
                  <a:rPr lang="en-US"/>
                  <a:t>% Reflectance</a:t>
                </a:r>
              </a:p>
            </c:rich>
          </c:tx>
          <c:layout/>
          <c:overlay val="0"/>
        </c:title>
        <c:numFmt formatCode="General" sourceLinked="1"/>
        <c:majorTickMark val="out"/>
        <c:minorTickMark val="none"/>
        <c:tickLblPos val="nextTo"/>
        <c:crossAx val="68514880"/>
        <c:crosses val="autoZero"/>
        <c:crossBetween val="midCat"/>
      </c:valAx>
    </c:plotArea>
    <c:plotVisOnly val="1"/>
    <c:dispBlanksAs val="gap"/>
    <c:showDLblsOverMax val="0"/>
  </c:chart>
  <c:spPr>
    <a:solidFill>
      <a:schemeClr val="bg1">
        <a:alpha val="70000"/>
      </a:schemeClr>
    </a:solidFill>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Sheet1!$U$42</c:f>
              <c:strCache>
                <c:ptCount val="1"/>
                <c:pt idx="0">
                  <c:v>Fox Forest</c:v>
                </c:pt>
              </c:strCache>
            </c:strRef>
          </c:tx>
          <c:spPr>
            <a:solidFill>
              <a:schemeClr val="tx1">
                <a:lumMod val="50000"/>
                <a:lumOff val="50000"/>
              </a:schemeClr>
            </a:solidFill>
          </c:spPr>
          <c:invertIfNegative val="0"/>
          <c:cat>
            <c:multiLvlStrRef>
              <c:f>Sheet1!$S$43:$T$46</c:f>
              <c:multiLvlStrCache>
                <c:ptCount val="4"/>
                <c:lvl>
                  <c:pt idx="0">
                    <c:v>Severe</c:v>
                  </c:pt>
                  <c:pt idx="1">
                    <c:v>Healthy</c:v>
                  </c:pt>
                  <c:pt idx="2">
                    <c:v>Severe</c:v>
                  </c:pt>
                  <c:pt idx="3">
                    <c:v>Healthy</c:v>
                  </c:pt>
                </c:lvl>
                <c:lvl>
                  <c:pt idx="0">
                    <c:v>2012</c:v>
                  </c:pt>
                  <c:pt idx="2">
                    <c:v>2013</c:v>
                  </c:pt>
                </c:lvl>
              </c:multiLvlStrCache>
            </c:multiLvlStrRef>
          </c:cat>
          <c:val>
            <c:numRef>
              <c:f>Sheet1!$U$43:$U$46</c:f>
              <c:numCache>
                <c:formatCode>General</c:formatCode>
                <c:ptCount val="4"/>
                <c:pt idx="0">
                  <c:v>2.2999999999999998</c:v>
                </c:pt>
                <c:pt idx="1">
                  <c:v>0</c:v>
                </c:pt>
                <c:pt idx="2">
                  <c:v>2.0909089999999999</c:v>
                </c:pt>
                <c:pt idx="3">
                  <c:v>0.55555555999999995</c:v>
                </c:pt>
              </c:numCache>
            </c:numRef>
          </c:val>
        </c:ser>
        <c:ser>
          <c:idx val="1"/>
          <c:order val="1"/>
          <c:tx>
            <c:strRef>
              <c:f>Sheet1!$V$42</c:f>
              <c:strCache>
                <c:ptCount val="1"/>
                <c:pt idx="0">
                  <c:v>MEF</c:v>
                </c:pt>
              </c:strCache>
            </c:strRef>
          </c:tx>
          <c:spPr>
            <a:solidFill>
              <a:schemeClr val="tx1">
                <a:lumMod val="95000"/>
                <a:lumOff val="5000"/>
              </a:schemeClr>
            </a:solidFill>
          </c:spPr>
          <c:invertIfNegative val="0"/>
          <c:cat>
            <c:multiLvlStrRef>
              <c:f>Sheet1!$S$43:$T$46</c:f>
              <c:multiLvlStrCache>
                <c:ptCount val="4"/>
                <c:lvl>
                  <c:pt idx="0">
                    <c:v>Severe</c:v>
                  </c:pt>
                  <c:pt idx="1">
                    <c:v>Healthy</c:v>
                  </c:pt>
                  <c:pt idx="2">
                    <c:v>Severe</c:v>
                  </c:pt>
                  <c:pt idx="3">
                    <c:v>Healthy</c:v>
                  </c:pt>
                </c:lvl>
                <c:lvl>
                  <c:pt idx="0">
                    <c:v>2012</c:v>
                  </c:pt>
                  <c:pt idx="2">
                    <c:v>2013</c:v>
                  </c:pt>
                </c:lvl>
              </c:multiLvlStrCache>
            </c:multiLvlStrRef>
          </c:cat>
          <c:val>
            <c:numRef>
              <c:f>Sheet1!$V$43:$V$46</c:f>
              <c:numCache>
                <c:formatCode>General</c:formatCode>
                <c:ptCount val="4"/>
                <c:pt idx="0">
                  <c:v>1.5</c:v>
                </c:pt>
                <c:pt idx="1">
                  <c:v>0.125</c:v>
                </c:pt>
                <c:pt idx="2">
                  <c:v>2.4444439999999998</c:v>
                </c:pt>
                <c:pt idx="3">
                  <c:v>1.142857</c:v>
                </c:pt>
              </c:numCache>
            </c:numRef>
          </c:val>
        </c:ser>
        <c:dLbls>
          <c:showLegendKey val="0"/>
          <c:showVal val="0"/>
          <c:showCatName val="0"/>
          <c:showSerName val="0"/>
          <c:showPercent val="0"/>
          <c:showBubbleSize val="0"/>
        </c:dLbls>
        <c:gapWidth val="150"/>
        <c:axId val="79414784"/>
        <c:axId val="80782464"/>
      </c:barChart>
      <c:catAx>
        <c:axId val="79414784"/>
        <c:scaling>
          <c:orientation val="minMax"/>
        </c:scaling>
        <c:delete val="0"/>
        <c:axPos val="b"/>
        <c:majorTickMark val="out"/>
        <c:minorTickMark val="none"/>
        <c:tickLblPos val="nextTo"/>
        <c:crossAx val="80782464"/>
        <c:crosses val="autoZero"/>
        <c:auto val="1"/>
        <c:lblAlgn val="ctr"/>
        <c:lblOffset val="100"/>
        <c:noMultiLvlLbl val="0"/>
      </c:catAx>
      <c:valAx>
        <c:axId val="80782464"/>
        <c:scaling>
          <c:orientation val="minMax"/>
        </c:scaling>
        <c:delete val="0"/>
        <c:axPos val="l"/>
        <c:majorGridlines/>
        <c:title>
          <c:tx>
            <c:rich>
              <a:bodyPr rot="-5400000" vert="horz"/>
              <a:lstStyle/>
              <a:p>
                <a:pPr>
                  <a:defRPr/>
                </a:pPr>
                <a:r>
                  <a:rPr lang="en-US" dirty="0" smtClean="0"/>
                  <a:t>Defoliation Severity</a:t>
                </a:r>
                <a:endParaRPr lang="en-US" dirty="0"/>
              </a:p>
            </c:rich>
          </c:tx>
          <c:layout/>
          <c:overlay val="0"/>
        </c:title>
        <c:numFmt formatCode="General" sourceLinked="1"/>
        <c:majorTickMark val="out"/>
        <c:minorTickMark val="none"/>
        <c:tickLblPos val="nextTo"/>
        <c:crossAx val="79414784"/>
        <c:crosses val="autoZero"/>
        <c:crossBetween val="between"/>
      </c:valAx>
    </c:plotArea>
    <c:legend>
      <c:legendPos val="r"/>
      <c:layout/>
      <c:overlay val="0"/>
    </c:legend>
    <c:plotVisOnly val="1"/>
    <c:dispBlanksAs val="gap"/>
    <c:showDLblsOverMax val="0"/>
  </c:chart>
  <c:spPr>
    <a:solidFill>
      <a:srgbClr val="FFFFFF">
        <a:alpha val="60000"/>
      </a:srgbClr>
    </a:solidFill>
  </c:sp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tx>
            <c:v>Defoliation Severity</c:v>
          </c:tx>
          <c:spPr>
            <a:ln w="28575">
              <a:noFill/>
            </a:ln>
          </c:spPr>
          <c:marker>
            <c:symbol val="diamond"/>
            <c:size val="8"/>
            <c:spPr>
              <a:solidFill>
                <a:schemeClr val="tx1">
                  <a:lumMod val="95000"/>
                  <a:lumOff val="5000"/>
                </a:schemeClr>
              </a:solidFill>
              <a:ln>
                <a:solidFill>
                  <a:schemeClr val="tx1">
                    <a:lumMod val="95000"/>
                    <a:lumOff val="5000"/>
                  </a:schemeClr>
                </a:solidFill>
              </a:ln>
            </c:spPr>
          </c:marker>
          <c:trendline>
            <c:trendlineType val="linear"/>
            <c:dispRSqr val="1"/>
            <c:dispEq val="0"/>
            <c:trendlineLbl>
              <c:layout>
                <c:manualLayout>
                  <c:x val="-0.5219922657596795"/>
                  <c:y val="5.8685826771653543E-2"/>
                </c:manualLayout>
              </c:layout>
              <c:numFmt formatCode="General" sourceLinked="0"/>
              <c:txPr>
                <a:bodyPr/>
                <a:lstStyle/>
                <a:p>
                  <a:pPr>
                    <a:defRPr/>
                  </a:pPr>
                  <a:endParaRPr lang="en-US"/>
                </a:p>
              </c:txPr>
            </c:trendlineLbl>
          </c:trendline>
          <c:xVal>
            <c:numRef>
              <c:f>'May-June Mean Precip'!$B$5:$B$12</c:f>
              <c:numCache>
                <c:formatCode>General</c:formatCode>
                <c:ptCount val="8"/>
                <c:pt idx="0">
                  <c:v>4.13</c:v>
                </c:pt>
                <c:pt idx="1">
                  <c:v>3.4033333333333333</c:v>
                </c:pt>
                <c:pt idx="2">
                  <c:v>3.2333333333333338</c:v>
                </c:pt>
                <c:pt idx="3">
                  <c:v>4.447222222222222</c:v>
                </c:pt>
                <c:pt idx="4">
                  <c:v>4.1966666666666663</c:v>
                </c:pt>
                <c:pt idx="5">
                  <c:v>6.2800000000000011</c:v>
                </c:pt>
                <c:pt idx="6">
                  <c:v>4.0199999999999996</c:v>
                </c:pt>
                <c:pt idx="7">
                  <c:v>3.2338888888888886</c:v>
                </c:pt>
              </c:numCache>
            </c:numRef>
          </c:xVal>
          <c:yVal>
            <c:numRef>
              <c:f>'May-June Mean Precip'!$H$4:$H$11</c:f>
              <c:numCache>
                <c:formatCode>General</c:formatCode>
                <c:ptCount val="8"/>
                <c:pt idx="0">
                  <c:v>1.4</c:v>
                </c:pt>
                <c:pt idx="1">
                  <c:v>0.78125</c:v>
                </c:pt>
                <c:pt idx="2">
                  <c:v>1.1499999999999999</c:v>
                </c:pt>
                <c:pt idx="3">
                  <c:v>1.1730769230769231</c:v>
                </c:pt>
                <c:pt idx="4">
                  <c:v>1.45</c:v>
                </c:pt>
                <c:pt idx="5">
                  <c:v>1.8125</c:v>
                </c:pt>
                <c:pt idx="6">
                  <c:v>1.4</c:v>
                </c:pt>
                <c:pt idx="7">
                  <c:v>0.87272727272727268</c:v>
                </c:pt>
              </c:numCache>
            </c:numRef>
          </c:yVal>
          <c:smooth val="0"/>
        </c:ser>
        <c:dLbls>
          <c:showLegendKey val="0"/>
          <c:showVal val="0"/>
          <c:showCatName val="0"/>
          <c:showSerName val="0"/>
          <c:showPercent val="0"/>
          <c:showBubbleSize val="0"/>
        </c:dLbls>
        <c:axId val="80784192"/>
        <c:axId val="80784768"/>
      </c:scatterChart>
      <c:valAx>
        <c:axId val="80784192"/>
        <c:scaling>
          <c:orientation val="minMax"/>
        </c:scaling>
        <c:delete val="0"/>
        <c:axPos val="b"/>
        <c:title>
          <c:tx>
            <c:rich>
              <a:bodyPr/>
              <a:lstStyle/>
              <a:p>
                <a:pPr>
                  <a:defRPr/>
                </a:pPr>
                <a:r>
                  <a:rPr lang="en-US"/>
                  <a:t>Precipitation</a:t>
                </a:r>
                <a:r>
                  <a:rPr lang="en-US" baseline="0"/>
                  <a:t> (in)</a:t>
                </a:r>
                <a:endParaRPr lang="en-US"/>
              </a:p>
            </c:rich>
          </c:tx>
          <c:layout/>
          <c:overlay val="0"/>
        </c:title>
        <c:numFmt formatCode="General" sourceLinked="1"/>
        <c:majorTickMark val="out"/>
        <c:minorTickMark val="none"/>
        <c:tickLblPos val="nextTo"/>
        <c:crossAx val="80784768"/>
        <c:crosses val="autoZero"/>
        <c:crossBetween val="midCat"/>
      </c:valAx>
      <c:valAx>
        <c:axId val="80784768"/>
        <c:scaling>
          <c:orientation val="minMax"/>
        </c:scaling>
        <c:delete val="0"/>
        <c:axPos val="l"/>
        <c:title>
          <c:tx>
            <c:rich>
              <a:bodyPr/>
              <a:lstStyle/>
              <a:p>
                <a:pPr>
                  <a:defRPr/>
                </a:pPr>
                <a:r>
                  <a:rPr lang="en-US"/>
                  <a:t>Defoliation Severity</a:t>
                </a:r>
              </a:p>
            </c:rich>
          </c:tx>
          <c:layout/>
          <c:overlay val="0"/>
        </c:title>
        <c:numFmt formatCode="General" sourceLinked="1"/>
        <c:majorTickMark val="out"/>
        <c:minorTickMark val="none"/>
        <c:tickLblPos val="nextTo"/>
        <c:crossAx val="80784192"/>
        <c:crosses val="autoZero"/>
        <c:crossBetween val="midCat"/>
      </c:valAx>
    </c:plotArea>
    <c:plotVisOnly val="1"/>
    <c:dispBlanksAs val="gap"/>
    <c:showDLblsOverMax val="0"/>
  </c:chart>
  <c:spPr>
    <a:solidFill>
      <a:schemeClr val="bg1">
        <a:alpha val="60000"/>
      </a:schemeClr>
    </a:solidFill>
  </c:sp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Sheet15!$B$17</c:f>
              <c:strCache>
                <c:ptCount val="1"/>
                <c:pt idx="0">
                  <c:v>Concord</c:v>
                </c:pt>
              </c:strCache>
            </c:strRef>
          </c:tx>
          <c:spPr>
            <a:solidFill>
              <a:schemeClr val="tx1">
                <a:lumMod val="50000"/>
                <a:lumOff val="50000"/>
              </a:schemeClr>
            </a:solidFill>
          </c:spPr>
          <c:invertIfNegative val="0"/>
          <c:cat>
            <c:strRef>
              <c:f>Sheet15!$A$18:$A$20</c:f>
              <c:strCache>
                <c:ptCount val="3"/>
                <c:pt idx="0">
                  <c:v>Spring-11</c:v>
                </c:pt>
                <c:pt idx="1">
                  <c:v>Spring-12</c:v>
                </c:pt>
                <c:pt idx="2">
                  <c:v>Spring-13</c:v>
                </c:pt>
              </c:strCache>
            </c:strRef>
          </c:cat>
          <c:val>
            <c:numRef>
              <c:f>Sheet15!$B$18:$B$20</c:f>
              <c:numCache>
                <c:formatCode>General</c:formatCode>
                <c:ptCount val="3"/>
                <c:pt idx="0">
                  <c:v>3.2333333333333338</c:v>
                </c:pt>
                <c:pt idx="1">
                  <c:v>4.0199999999999996</c:v>
                </c:pt>
                <c:pt idx="2">
                  <c:v>5.8500000000000005</c:v>
                </c:pt>
              </c:numCache>
            </c:numRef>
          </c:val>
        </c:ser>
        <c:ser>
          <c:idx val="1"/>
          <c:order val="1"/>
          <c:tx>
            <c:strRef>
              <c:f>Sheet15!$C$17</c:f>
              <c:strCache>
                <c:ptCount val="1"/>
                <c:pt idx="0">
                  <c:v>ME</c:v>
                </c:pt>
              </c:strCache>
            </c:strRef>
          </c:tx>
          <c:spPr>
            <a:solidFill>
              <a:schemeClr val="tx1">
                <a:lumMod val="95000"/>
                <a:lumOff val="5000"/>
              </a:schemeClr>
            </a:solidFill>
          </c:spPr>
          <c:invertIfNegative val="0"/>
          <c:cat>
            <c:strRef>
              <c:f>Sheet15!$A$18:$A$20</c:f>
              <c:strCache>
                <c:ptCount val="3"/>
                <c:pt idx="0">
                  <c:v>Spring-11</c:v>
                </c:pt>
                <c:pt idx="1">
                  <c:v>Spring-12</c:v>
                </c:pt>
                <c:pt idx="2">
                  <c:v>Spring-13</c:v>
                </c:pt>
              </c:strCache>
            </c:strRef>
          </c:cat>
          <c:val>
            <c:numRef>
              <c:f>Sheet15!$C$18:$C$20</c:f>
              <c:numCache>
                <c:formatCode>General</c:formatCode>
                <c:ptCount val="3"/>
                <c:pt idx="0">
                  <c:v>3.4033333333333338</c:v>
                </c:pt>
                <c:pt idx="1">
                  <c:v>6.28</c:v>
                </c:pt>
                <c:pt idx="2">
                  <c:v>5.0216666666666674</c:v>
                </c:pt>
              </c:numCache>
            </c:numRef>
          </c:val>
        </c:ser>
        <c:dLbls>
          <c:showLegendKey val="0"/>
          <c:showVal val="0"/>
          <c:showCatName val="0"/>
          <c:showSerName val="0"/>
          <c:showPercent val="0"/>
          <c:showBubbleSize val="0"/>
        </c:dLbls>
        <c:gapWidth val="150"/>
        <c:axId val="78975488"/>
        <c:axId val="80786496"/>
      </c:barChart>
      <c:catAx>
        <c:axId val="78975488"/>
        <c:scaling>
          <c:orientation val="minMax"/>
        </c:scaling>
        <c:delete val="0"/>
        <c:axPos val="b"/>
        <c:majorTickMark val="out"/>
        <c:minorTickMark val="none"/>
        <c:tickLblPos val="nextTo"/>
        <c:crossAx val="80786496"/>
        <c:crosses val="autoZero"/>
        <c:auto val="1"/>
        <c:lblAlgn val="ctr"/>
        <c:lblOffset val="100"/>
        <c:noMultiLvlLbl val="0"/>
      </c:catAx>
      <c:valAx>
        <c:axId val="80786496"/>
        <c:scaling>
          <c:orientation val="minMax"/>
        </c:scaling>
        <c:delete val="0"/>
        <c:axPos val="l"/>
        <c:majorGridlines/>
        <c:title>
          <c:tx>
            <c:rich>
              <a:bodyPr rot="-5400000" vert="horz"/>
              <a:lstStyle/>
              <a:p>
                <a:pPr>
                  <a:defRPr/>
                </a:pPr>
                <a:r>
                  <a:rPr lang="en-US"/>
                  <a:t>Average Precipitation</a:t>
                </a:r>
                <a:r>
                  <a:rPr lang="en-US" baseline="0"/>
                  <a:t> (in)</a:t>
                </a:r>
                <a:endParaRPr lang="en-US"/>
              </a:p>
            </c:rich>
          </c:tx>
          <c:layout/>
          <c:overlay val="0"/>
        </c:title>
        <c:numFmt formatCode="General" sourceLinked="1"/>
        <c:majorTickMark val="out"/>
        <c:minorTickMark val="none"/>
        <c:tickLblPos val="nextTo"/>
        <c:crossAx val="78975488"/>
        <c:crosses val="autoZero"/>
        <c:crossBetween val="between"/>
      </c:valAx>
    </c:plotArea>
    <c:plotVisOnly val="1"/>
    <c:dispBlanksAs val="gap"/>
    <c:showDLblsOverMax val="0"/>
  </c:chart>
  <c:spPr>
    <a:solidFill>
      <a:schemeClr val="bg1">
        <a:alpha val="60000"/>
      </a:schemeClr>
    </a:solidFill>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CCC5D0B9-CD5F-48E3-9C45-E1398A9E6C9F}" type="datetimeFigureOut">
              <a:rPr lang="en-US"/>
              <a:pPr>
                <a:defRPr/>
              </a:pPr>
              <a:t>12/4/2013</a:t>
            </a:fld>
            <a:endParaRPr lang="en-US"/>
          </a:p>
        </p:txBody>
      </p:sp>
      <p:sp>
        <p:nvSpPr>
          <p:cNvPr id="4" name="Slide Image Placeholder 3"/>
          <p:cNvSpPr>
            <a:spLocks noGrp="1" noRot="1" noChangeAspect="1"/>
          </p:cNvSpPr>
          <p:nvPr>
            <p:ph type="sldImg" idx="2"/>
          </p:nvPr>
        </p:nvSpPr>
        <p:spPr>
          <a:xfrm>
            <a:off x="981075" y="685800"/>
            <a:ext cx="489585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043E660C-5B93-4DE8-AEA3-DA43342135C8}" type="slidenum">
              <a:rPr lang="en-US"/>
              <a:pPr>
                <a:defRPr/>
              </a:pPr>
              <a:t>‹#›</a:t>
            </a:fld>
            <a:endParaRPr lang="en-US"/>
          </a:p>
        </p:txBody>
      </p:sp>
    </p:spTree>
    <p:extLst>
      <p:ext uri="{BB962C8B-B14F-4D97-AF65-F5344CB8AC3E}">
        <p14:creationId xmlns:p14="http://schemas.microsoft.com/office/powerpoint/2010/main" val="279053988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D2869674-7632-419A-8474-A73E004FB9C0}" type="slidenum">
              <a:rPr lang="en-US" altLang="en-US" sz="1200" smtClean="0"/>
              <a:pPr eaLnBrk="1" hangingPunct="1"/>
              <a:t>1</a:t>
            </a:fld>
            <a:endParaRPr lang="en-US" altLang="en-US" sz="12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429000" y="9942513"/>
            <a:ext cx="38862000" cy="6859587"/>
          </a:xfrm>
        </p:spPr>
        <p:txBody>
          <a:bodyPr/>
          <a:lstStyle/>
          <a:p>
            <a:r>
              <a:rPr lang="en-US" smtClean="0"/>
              <a:t>Click to edit Master title style</a:t>
            </a:r>
            <a:endParaRPr lang="en-US"/>
          </a:p>
        </p:txBody>
      </p:sp>
      <p:sp>
        <p:nvSpPr>
          <p:cNvPr id="3" name="Subtitle 2"/>
          <p:cNvSpPr>
            <a:spLocks noGrp="1"/>
          </p:cNvSpPr>
          <p:nvPr>
            <p:ph type="subTitle" idx="1"/>
          </p:nvPr>
        </p:nvSpPr>
        <p:spPr>
          <a:xfrm>
            <a:off x="6858000" y="18135600"/>
            <a:ext cx="32004000" cy="81788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44634F8-3716-4D5C-9D9A-40FC0D17228B}" type="slidenum">
              <a:rPr lang="en-US"/>
              <a:pPr>
                <a:defRPr/>
              </a:pPr>
              <a:t>‹#›</a:t>
            </a:fld>
            <a:endParaRPr lang="en-US"/>
          </a:p>
        </p:txBody>
      </p:sp>
    </p:spTree>
    <p:extLst>
      <p:ext uri="{BB962C8B-B14F-4D97-AF65-F5344CB8AC3E}">
        <p14:creationId xmlns:p14="http://schemas.microsoft.com/office/powerpoint/2010/main" val="1437138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E9AFABF-B7B2-4063-9609-B4232E9840E6}" type="slidenum">
              <a:rPr lang="en-US"/>
              <a:pPr>
                <a:defRPr/>
              </a:pPr>
              <a:t>‹#›</a:t>
            </a:fld>
            <a:endParaRPr lang="en-US"/>
          </a:p>
        </p:txBody>
      </p:sp>
    </p:spTree>
    <p:extLst>
      <p:ext uri="{BB962C8B-B14F-4D97-AF65-F5344CB8AC3E}">
        <p14:creationId xmlns:p14="http://schemas.microsoft.com/office/powerpoint/2010/main" val="621153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611563" y="20566063"/>
            <a:ext cx="38862000" cy="63563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611563" y="13565188"/>
            <a:ext cx="38862000" cy="70008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75BACDB-4BF4-49CF-8F79-DB37F30B6A49}" type="slidenum">
              <a:rPr lang="en-US"/>
              <a:pPr>
                <a:defRPr/>
              </a:pPr>
              <a:t>‹#›</a:t>
            </a:fld>
            <a:endParaRPr lang="en-US"/>
          </a:p>
        </p:txBody>
      </p:sp>
    </p:spTree>
    <p:extLst>
      <p:ext uri="{BB962C8B-B14F-4D97-AF65-F5344CB8AC3E}">
        <p14:creationId xmlns:p14="http://schemas.microsoft.com/office/powerpoint/2010/main" val="41989414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429000" y="9245600"/>
            <a:ext cx="19354800" cy="1920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936200" y="9245600"/>
            <a:ext cx="19354800" cy="1920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F358E57-961C-4CF1-AF9F-80B804D99A24}" type="slidenum">
              <a:rPr lang="en-US"/>
              <a:pPr>
                <a:defRPr/>
              </a:pPr>
              <a:t>‹#›</a:t>
            </a:fld>
            <a:endParaRPr lang="en-US"/>
          </a:p>
        </p:txBody>
      </p:sp>
    </p:spTree>
    <p:extLst>
      <p:ext uri="{BB962C8B-B14F-4D97-AF65-F5344CB8AC3E}">
        <p14:creationId xmlns:p14="http://schemas.microsoft.com/office/powerpoint/2010/main" val="413312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86000" y="1281113"/>
            <a:ext cx="41148000" cy="5334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286000" y="7164388"/>
            <a:ext cx="20200938" cy="29845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286000" y="10148888"/>
            <a:ext cx="20200938" cy="1844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3225125" y="7164388"/>
            <a:ext cx="20208875" cy="29845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3225125" y="10148888"/>
            <a:ext cx="20208875" cy="1844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834CA25-8142-4D2F-B20A-4429A566C84C}" type="slidenum">
              <a:rPr lang="en-US"/>
              <a:pPr>
                <a:defRPr/>
              </a:pPr>
              <a:t>‹#›</a:t>
            </a:fld>
            <a:endParaRPr lang="en-US"/>
          </a:p>
        </p:txBody>
      </p:sp>
    </p:spTree>
    <p:extLst>
      <p:ext uri="{BB962C8B-B14F-4D97-AF65-F5344CB8AC3E}">
        <p14:creationId xmlns:p14="http://schemas.microsoft.com/office/powerpoint/2010/main" val="31429630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5FD6CBB1-B734-4FC7-ADE5-F518318D6F64}" type="slidenum">
              <a:rPr lang="en-US"/>
              <a:pPr>
                <a:defRPr/>
              </a:pPr>
              <a:t>‹#›</a:t>
            </a:fld>
            <a:endParaRPr lang="en-US"/>
          </a:p>
        </p:txBody>
      </p:sp>
    </p:spTree>
    <p:extLst>
      <p:ext uri="{BB962C8B-B14F-4D97-AF65-F5344CB8AC3E}">
        <p14:creationId xmlns:p14="http://schemas.microsoft.com/office/powerpoint/2010/main" val="4055304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34E6A49-EC90-455B-B702-D0EDD3B49B58}" type="slidenum">
              <a:rPr lang="en-US"/>
              <a:pPr>
                <a:defRPr/>
              </a:pPr>
              <a:t>‹#›</a:t>
            </a:fld>
            <a:endParaRPr lang="en-US"/>
          </a:p>
        </p:txBody>
      </p:sp>
    </p:spTree>
    <p:extLst>
      <p:ext uri="{BB962C8B-B14F-4D97-AF65-F5344CB8AC3E}">
        <p14:creationId xmlns:p14="http://schemas.microsoft.com/office/powerpoint/2010/main" val="2539706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86000" y="1274763"/>
            <a:ext cx="15041563" cy="54229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875250" y="1274763"/>
            <a:ext cx="25558750" cy="273145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286000" y="6697663"/>
            <a:ext cx="15041563" cy="218916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5F88A64-436A-4248-945E-9795C7CED059}" type="slidenum">
              <a:rPr lang="en-US"/>
              <a:pPr>
                <a:defRPr/>
              </a:pPr>
              <a:t>‹#›</a:t>
            </a:fld>
            <a:endParaRPr lang="en-US"/>
          </a:p>
        </p:txBody>
      </p:sp>
    </p:spTree>
    <p:extLst>
      <p:ext uri="{BB962C8B-B14F-4D97-AF65-F5344CB8AC3E}">
        <p14:creationId xmlns:p14="http://schemas.microsoft.com/office/powerpoint/2010/main" val="34819894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61438" y="22402800"/>
            <a:ext cx="27432000" cy="26447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961438" y="2859088"/>
            <a:ext cx="27432000" cy="19202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8961438" y="25047575"/>
            <a:ext cx="27432000" cy="37560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9D49B25-61E3-4ABC-9502-1CACE444F6BD}" type="slidenum">
              <a:rPr lang="en-US"/>
              <a:pPr>
                <a:defRPr/>
              </a:pPr>
              <a:t>‹#›</a:t>
            </a:fld>
            <a:endParaRPr lang="en-US"/>
          </a:p>
        </p:txBody>
      </p:sp>
    </p:spTree>
    <p:extLst>
      <p:ext uri="{BB962C8B-B14F-4D97-AF65-F5344CB8AC3E}">
        <p14:creationId xmlns:p14="http://schemas.microsoft.com/office/powerpoint/2010/main" val="10301609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6A181DB-445B-4D24-807E-98544E237DF6}" type="slidenum">
              <a:rPr lang="en-US"/>
              <a:pPr>
                <a:defRPr/>
              </a:pPr>
              <a:t>‹#›</a:t>
            </a:fld>
            <a:endParaRPr lang="en-US"/>
          </a:p>
        </p:txBody>
      </p:sp>
    </p:spTree>
    <p:extLst>
      <p:ext uri="{BB962C8B-B14F-4D97-AF65-F5344CB8AC3E}">
        <p14:creationId xmlns:p14="http://schemas.microsoft.com/office/powerpoint/2010/main" val="8379101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575500" y="2844800"/>
            <a:ext cx="9715500" cy="25603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429000" y="2844800"/>
            <a:ext cx="28994100" cy="25603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49F282F-CB27-4FE4-A3E5-F18E7C86D646}" type="slidenum">
              <a:rPr lang="en-US"/>
              <a:pPr>
                <a:defRPr/>
              </a:pPr>
              <a:t>‹#›</a:t>
            </a:fld>
            <a:endParaRPr lang="en-US"/>
          </a:p>
        </p:txBody>
      </p:sp>
    </p:spTree>
    <p:extLst>
      <p:ext uri="{BB962C8B-B14F-4D97-AF65-F5344CB8AC3E}">
        <p14:creationId xmlns:p14="http://schemas.microsoft.com/office/powerpoint/2010/main" val="4645475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429000" y="2844800"/>
            <a:ext cx="3886200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44133" tIns="222067" rIns="444133" bIns="222067"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3429000" y="9245600"/>
            <a:ext cx="38862000" cy="1920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44133" tIns="222067" rIns="444133" bIns="222067"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3429000" y="29159200"/>
            <a:ext cx="9525000" cy="213360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defRPr sz="6800"/>
            </a:lvl1pPr>
          </a:lstStyle>
          <a:p>
            <a:pPr>
              <a:defRPr/>
            </a:pPr>
            <a:endParaRPr lang="en-US"/>
          </a:p>
        </p:txBody>
      </p:sp>
      <p:sp>
        <p:nvSpPr>
          <p:cNvPr id="1029" name="Rectangle 5"/>
          <p:cNvSpPr>
            <a:spLocks noGrp="1" noChangeArrowheads="1"/>
          </p:cNvSpPr>
          <p:nvPr>
            <p:ph type="ftr" sz="quarter" idx="3"/>
          </p:nvPr>
        </p:nvSpPr>
        <p:spPr bwMode="auto">
          <a:xfrm>
            <a:off x="15621000" y="29159200"/>
            <a:ext cx="14478000" cy="213360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lgn="ctr">
              <a:defRPr sz="6800"/>
            </a:lvl1pPr>
          </a:lstStyle>
          <a:p>
            <a:pPr>
              <a:defRPr/>
            </a:pPr>
            <a:endParaRPr lang="en-US"/>
          </a:p>
        </p:txBody>
      </p:sp>
      <p:sp>
        <p:nvSpPr>
          <p:cNvPr id="1030" name="Rectangle 6"/>
          <p:cNvSpPr>
            <a:spLocks noGrp="1" noChangeArrowheads="1"/>
          </p:cNvSpPr>
          <p:nvPr>
            <p:ph type="sldNum" sz="quarter" idx="4"/>
          </p:nvPr>
        </p:nvSpPr>
        <p:spPr bwMode="auto">
          <a:xfrm>
            <a:off x="32766000" y="29159200"/>
            <a:ext cx="9525000" cy="213360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lgn="r">
              <a:defRPr sz="6800"/>
            </a:lvl1pPr>
          </a:lstStyle>
          <a:p>
            <a:pPr>
              <a:defRPr/>
            </a:pPr>
            <a:fld id="{6CB5534C-DEBF-4331-89A3-7C16683554A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41825" rtl="0" eaLnBrk="1" fontAlgn="base" hangingPunct="1">
        <a:spcBef>
          <a:spcPct val="0"/>
        </a:spcBef>
        <a:spcAft>
          <a:spcPct val="0"/>
        </a:spcAft>
        <a:defRPr sz="21400">
          <a:solidFill>
            <a:schemeClr val="tx2"/>
          </a:solidFill>
          <a:latin typeface="+mj-lt"/>
          <a:ea typeface="+mj-ea"/>
          <a:cs typeface="+mj-cs"/>
        </a:defRPr>
      </a:lvl1pPr>
      <a:lvl2pPr algn="ctr" defTabSz="4441825" rtl="0" eaLnBrk="1" fontAlgn="base" hangingPunct="1">
        <a:spcBef>
          <a:spcPct val="0"/>
        </a:spcBef>
        <a:spcAft>
          <a:spcPct val="0"/>
        </a:spcAft>
        <a:defRPr sz="21400">
          <a:solidFill>
            <a:schemeClr val="tx2"/>
          </a:solidFill>
          <a:latin typeface="Times New Roman" pitchFamily="18" charset="0"/>
        </a:defRPr>
      </a:lvl2pPr>
      <a:lvl3pPr algn="ctr" defTabSz="4441825" rtl="0" eaLnBrk="1" fontAlgn="base" hangingPunct="1">
        <a:spcBef>
          <a:spcPct val="0"/>
        </a:spcBef>
        <a:spcAft>
          <a:spcPct val="0"/>
        </a:spcAft>
        <a:defRPr sz="21400">
          <a:solidFill>
            <a:schemeClr val="tx2"/>
          </a:solidFill>
          <a:latin typeface="Times New Roman" pitchFamily="18" charset="0"/>
        </a:defRPr>
      </a:lvl3pPr>
      <a:lvl4pPr algn="ctr" defTabSz="4441825" rtl="0" eaLnBrk="1" fontAlgn="base" hangingPunct="1">
        <a:spcBef>
          <a:spcPct val="0"/>
        </a:spcBef>
        <a:spcAft>
          <a:spcPct val="0"/>
        </a:spcAft>
        <a:defRPr sz="21400">
          <a:solidFill>
            <a:schemeClr val="tx2"/>
          </a:solidFill>
          <a:latin typeface="Times New Roman" pitchFamily="18" charset="0"/>
        </a:defRPr>
      </a:lvl4pPr>
      <a:lvl5pPr algn="ctr" defTabSz="4441825" rtl="0" eaLnBrk="1" fontAlgn="base" hangingPunct="1">
        <a:spcBef>
          <a:spcPct val="0"/>
        </a:spcBef>
        <a:spcAft>
          <a:spcPct val="0"/>
        </a:spcAft>
        <a:defRPr sz="21400">
          <a:solidFill>
            <a:schemeClr val="tx2"/>
          </a:solidFill>
          <a:latin typeface="Times New Roman" pitchFamily="18" charset="0"/>
        </a:defRPr>
      </a:lvl5pPr>
      <a:lvl6pPr marL="457200" algn="ctr" defTabSz="4441825" rtl="0" eaLnBrk="1" fontAlgn="base" hangingPunct="1">
        <a:spcBef>
          <a:spcPct val="0"/>
        </a:spcBef>
        <a:spcAft>
          <a:spcPct val="0"/>
        </a:spcAft>
        <a:defRPr sz="21400">
          <a:solidFill>
            <a:schemeClr val="tx2"/>
          </a:solidFill>
          <a:latin typeface="Times New Roman" pitchFamily="18" charset="0"/>
        </a:defRPr>
      </a:lvl6pPr>
      <a:lvl7pPr marL="914400" algn="ctr" defTabSz="4441825" rtl="0" eaLnBrk="1" fontAlgn="base" hangingPunct="1">
        <a:spcBef>
          <a:spcPct val="0"/>
        </a:spcBef>
        <a:spcAft>
          <a:spcPct val="0"/>
        </a:spcAft>
        <a:defRPr sz="21400">
          <a:solidFill>
            <a:schemeClr val="tx2"/>
          </a:solidFill>
          <a:latin typeface="Times New Roman" pitchFamily="18" charset="0"/>
        </a:defRPr>
      </a:lvl7pPr>
      <a:lvl8pPr marL="1371600" algn="ctr" defTabSz="4441825" rtl="0" eaLnBrk="1" fontAlgn="base" hangingPunct="1">
        <a:spcBef>
          <a:spcPct val="0"/>
        </a:spcBef>
        <a:spcAft>
          <a:spcPct val="0"/>
        </a:spcAft>
        <a:defRPr sz="21400">
          <a:solidFill>
            <a:schemeClr val="tx2"/>
          </a:solidFill>
          <a:latin typeface="Times New Roman" pitchFamily="18" charset="0"/>
        </a:defRPr>
      </a:lvl8pPr>
      <a:lvl9pPr marL="1828800" algn="ctr" defTabSz="4441825" rtl="0" eaLnBrk="1" fontAlgn="base" hangingPunct="1">
        <a:spcBef>
          <a:spcPct val="0"/>
        </a:spcBef>
        <a:spcAft>
          <a:spcPct val="0"/>
        </a:spcAft>
        <a:defRPr sz="21400">
          <a:solidFill>
            <a:schemeClr val="tx2"/>
          </a:solidFill>
          <a:latin typeface="Times New Roman" pitchFamily="18" charset="0"/>
        </a:defRPr>
      </a:lvl9pPr>
    </p:titleStyle>
    <p:bodyStyle>
      <a:lvl1pPr marL="1665288" indent="-1665288" algn="l" defTabSz="4441825" rtl="0" eaLnBrk="1" fontAlgn="base" hangingPunct="1">
        <a:spcBef>
          <a:spcPct val="20000"/>
        </a:spcBef>
        <a:spcAft>
          <a:spcPct val="0"/>
        </a:spcAft>
        <a:buChar char="•"/>
        <a:defRPr sz="15500">
          <a:solidFill>
            <a:schemeClr val="tx1"/>
          </a:solidFill>
          <a:latin typeface="+mn-lt"/>
          <a:ea typeface="+mn-ea"/>
          <a:cs typeface="+mn-cs"/>
        </a:defRPr>
      </a:lvl1pPr>
      <a:lvl2pPr marL="3608388" indent="-1387475" algn="l" defTabSz="4441825" rtl="0" eaLnBrk="1" fontAlgn="base" hangingPunct="1">
        <a:spcBef>
          <a:spcPct val="20000"/>
        </a:spcBef>
        <a:spcAft>
          <a:spcPct val="0"/>
        </a:spcAft>
        <a:buChar char="–"/>
        <a:defRPr sz="13600">
          <a:solidFill>
            <a:schemeClr val="tx1"/>
          </a:solidFill>
          <a:latin typeface="+mn-lt"/>
        </a:defRPr>
      </a:lvl2pPr>
      <a:lvl3pPr marL="5551488" indent="-1109663" algn="l" defTabSz="4441825" rtl="0" eaLnBrk="1" fontAlgn="base" hangingPunct="1">
        <a:spcBef>
          <a:spcPct val="20000"/>
        </a:spcBef>
        <a:spcAft>
          <a:spcPct val="0"/>
        </a:spcAft>
        <a:buChar char="•"/>
        <a:defRPr sz="11700">
          <a:solidFill>
            <a:schemeClr val="tx1"/>
          </a:solidFill>
          <a:latin typeface="+mn-lt"/>
        </a:defRPr>
      </a:lvl3pPr>
      <a:lvl4pPr marL="7772400" indent="-1109663" algn="l" defTabSz="4441825" rtl="0" eaLnBrk="1" fontAlgn="base" hangingPunct="1">
        <a:spcBef>
          <a:spcPct val="20000"/>
        </a:spcBef>
        <a:spcAft>
          <a:spcPct val="0"/>
        </a:spcAft>
        <a:buChar char="–"/>
        <a:defRPr sz="9700">
          <a:solidFill>
            <a:schemeClr val="tx1"/>
          </a:solidFill>
          <a:latin typeface="+mn-lt"/>
        </a:defRPr>
      </a:lvl4pPr>
      <a:lvl5pPr marL="9993313" indent="-1111250" algn="l" defTabSz="4441825" rtl="0" eaLnBrk="1" fontAlgn="base" hangingPunct="1">
        <a:spcBef>
          <a:spcPct val="20000"/>
        </a:spcBef>
        <a:spcAft>
          <a:spcPct val="0"/>
        </a:spcAft>
        <a:buChar char="»"/>
        <a:defRPr sz="9700">
          <a:solidFill>
            <a:schemeClr val="tx1"/>
          </a:solidFill>
          <a:latin typeface="+mn-lt"/>
        </a:defRPr>
      </a:lvl5pPr>
      <a:lvl6pPr marL="10450513" indent="-1111250" algn="l" defTabSz="4441825" rtl="0" eaLnBrk="1" fontAlgn="base" hangingPunct="1">
        <a:spcBef>
          <a:spcPct val="20000"/>
        </a:spcBef>
        <a:spcAft>
          <a:spcPct val="0"/>
        </a:spcAft>
        <a:buChar char="»"/>
        <a:defRPr sz="9700">
          <a:solidFill>
            <a:schemeClr val="tx1"/>
          </a:solidFill>
          <a:latin typeface="+mn-lt"/>
        </a:defRPr>
      </a:lvl6pPr>
      <a:lvl7pPr marL="10907713" indent="-1111250" algn="l" defTabSz="4441825" rtl="0" eaLnBrk="1" fontAlgn="base" hangingPunct="1">
        <a:spcBef>
          <a:spcPct val="20000"/>
        </a:spcBef>
        <a:spcAft>
          <a:spcPct val="0"/>
        </a:spcAft>
        <a:buChar char="»"/>
        <a:defRPr sz="9700">
          <a:solidFill>
            <a:schemeClr val="tx1"/>
          </a:solidFill>
          <a:latin typeface="+mn-lt"/>
        </a:defRPr>
      </a:lvl7pPr>
      <a:lvl8pPr marL="11364913" indent="-1111250" algn="l" defTabSz="4441825" rtl="0" eaLnBrk="1" fontAlgn="base" hangingPunct="1">
        <a:spcBef>
          <a:spcPct val="20000"/>
        </a:spcBef>
        <a:spcAft>
          <a:spcPct val="0"/>
        </a:spcAft>
        <a:buChar char="»"/>
        <a:defRPr sz="9700">
          <a:solidFill>
            <a:schemeClr val="tx1"/>
          </a:solidFill>
          <a:latin typeface="+mn-lt"/>
        </a:defRPr>
      </a:lvl8pPr>
      <a:lvl9pPr marL="11822113" indent="-1111250" algn="l" defTabSz="4441825" rtl="0" eaLnBrk="1" fontAlgn="base" hangingPunct="1">
        <a:spcBef>
          <a:spcPct val="20000"/>
        </a:spcBef>
        <a:spcAft>
          <a:spcPct val="0"/>
        </a:spcAft>
        <a:buChar char="»"/>
        <a:defRPr sz="97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image" Target="../media/image1.png"/><Relationship Id="rId7" Type="http://schemas.openxmlformats.org/officeDocument/2006/relationships/chart" Target="../charts/chart2.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png"/><Relationship Id="rId10" Type="http://schemas.openxmlformats.org/officeDocument/2006/relationships/chart" Target="../charts/chart5.xml"/><Relationship Id="rId4" Type="http://schemas.openxmlformats.org/officeDocument/2006/relationships/chart" Target="../charts/chart1.xml"/><Relationship Id="rId9" Type="http://schemas.openxmlformats.org/officeDocument/2006/relationships/chart" Target="../charts/chart4.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2127" name="Picture 7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542" y="-36395"/>
            <a:ext cx="45910500" cy="321905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52" name="TextBox 13"/>
          <p:cNvSpPr txBox="1">
            <a:spLocks noChangeArrowheads="1"/>
          </p:cNvSpPr>
          <p:nvPr/>
        </p:nvSpPr>
        <p:spPr bwMode="auto">
          <a:xfrm>
            <a:off x="520836" y="10784145"/>
            <a:ext cx="13192536" cy="7294305"/>
          </a:xfrm>
          <a:prstGeom prst="rect">
            <a:avLst/>
          </a:prstGeom>
          <a:solidFill>
            <a:srgbClr val="FFFFFF">
              <a:alpha val="30196"/>
            </a:srgbClr>
          </a:solidFill>
          <a:ln>
            <a:noFill/>
            <a:headEnd/>
            <a:tailEnd/>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defRPr/>
            </a:pPr>
            <a:r>
              <a:rPr lang="en-US" sz="3600" b="1" dirty="0" smtClean="0"/>
              <a:t>Introduction</a:t>
            </a:r>
          </a:p>
          <a:p>
            <a:pPr eaLnBrk="1" hangingPunct="1">
              <a:defRPr/>
            </a:pPr>
            <a:endParaRPr lang="en-US" sz="1200" dirty="0" smtClean="0"/>
          </a:p>
          <a:p>
            <a:pPr eaLnBrk="1" hangingPunct="1">
              <a:defRPr/>
            </a:pPr>
            <a:r>
              <a:rPr lang="en-US" dirty="0" smtClean="0"/>
              <a:t>	</a:t>
            </a:r>
            <a:r>
              <a:rPr lang="en-US" sz="2800" dirty="0" smtClean="0"/>
              <a:t>Over the past four years white pines all over New England have been prematurely defoliating in the late spring.  Concern grows throughout landowners and managed forests over what is causing this defoliation and how will it affect their individual trees and their forests.  Research conducted by Dr. Kirk </a:t>
            </a:r>
            <a:r>
              <a:rPr lang="en-US" sz="2800" dirty="0" err="1" smtClean="0"/>
              <a:t>Broders</a:t>
            </a:r>
            <a:r>
              <a:rPr lang="en-US" sz="2800" dirty="0" smtClean="0"/>
              <a:t> and Dr. Isabel </a:t>
            </a:r>
            <a:r>
              <a:rPr lang="en-US" sz="2800" dirty="0" err="1" smtClean="0"/>
              <a:t>Munck</a:t>
            </a:r>
            <a:r>
              <a:rPr lang="en-US" sz="2800" dirty="0" smtClean="0"/>
              <a:t> have shown that three main foliar pathogens are associated with the White Pine Needle Defoliation (WPND): </a:t>
            </a:r>
            <a:r>
              <a:rPr lang="en-US" sz="2800" i="1" dirty="0" err="1" smtClean="0"/>
              <a:t>Lecanosticta</a:t>
            </a:r>
            <a:r>
              <a:rPr lang="en-US" sz="2800" i="1" dirty="0" smtClean="0"/>
              <a:t> </a:t>
            </a:r>
            <a:r>
              <a:rPr lang="en-US" sz="2800" i="1" dirty="0" err="1" smtClean="0"/>
              <a:t>acicola</a:t>
            </a:r>
            <a:r>
              <a:rPr lang="en-US" sz="2800" dirty="0" smtClean="0"/>
              <a:t>, </a:t>
            </a:r>
            <a:r>
              <a:rPr lang="en-US" sz="2800" i="1" dirty="0" err="1" smtClean="0"/>
              <a:t>Canavirgella</a:t>
            </a:r>
            <a:r>
              <a:rPr lang="en-US" sz="2800" i="1" dirty="0"/>
              <a:t> </a:t>
            </a:r>
            <a:r>
              <a:rPr lang="en-US" sz="2800" i="1" dirty="0" err="1" smtClean="0"/>
              <a:t>banfieldii</a:t>
            </a:r>
            <a:r>
              <a:rPr lang="en-US" sz="2800" dirty="0" smtClean="0"/>
              <a:t>, and </a:t>
            </a:r>
            <a:r>
              <a:rPr lang="en-US" sz="2800" i="1" dirty="0" err="1" smtClean="0"/>
              <a:t>Bifusella</a:t>
            </a:r>
            <a:r>
              <a:rPr lang="en-US" sz="2800" i="1" dirty="0" smtClean="0"/>
              <a:t> </a:t>
            </a:r>
            <a:r>
              <a:rPr lang="en-US" sz="2800" i="1" dirty="0" err="1" smtClean="0"/>
              <a:t>linearis</a:t>
            </a:r>
            <a:r>
              <a:rPr lang="en-US" sz="2800" dirty="0"/>
              <a:t> </a:t>
            </a:r>
            <a:r>
              <a:rPr lang="en-US" sz="2800" dirty="0" smtClean="0"/>
              <a:t>(</a:t>
            </a:r>
            <a:r>
              <a:rPr lang="en-US" sz="2800" dirty="0" err="1" smtClean="0"/>
              <a:t>Munck</a:t>
            </a:r>
            <a:r>
              <a:rPr lang="en-US" sz="2800" dirty="0" smtClean="0"/>
              <a:t> </a:t>
            </a:r>
            <a:r>
              <a:rPr lang="en-US" sz="2800" i="1" dirty="0" smtClean="0"/>
              <a:t>et al. </a:t>
            </a:r>
            <a:r>
              <a:rPr lang="en-US" sz="2800" dirty="0" smtClean="0"/>
              <a:t>2012).  Their research also provided a map for distribution of damage reported for each of these pathogens (Fig. 1).  The current methods for identification if pathogen requires samples to be shipped, frozen, re-moisturized, cultured from which DNA is then extracted and sequenced through PCR of the ITS region.  Aerial surveys are also utilized but are expensive and lack accuracy, due to defoliation occurring primarily on the lower crown of trees.  In this experiment I attempt to determine if </a:t>
            </a:r>
            <a:r>
              <a:rPr lang="en-US" sz="2800" i="1" dirty="0" err="1" smtClean="0"/>
              <a:t>Lecanosticta</a:t>
            </a:r>
            <a:r>
              <a:rPr lang="en-US" sz="2800" i="1" dirty="0" smtClean="0"/>
              <a:t> </a:t>
            </a:r>
            <a:r>
              <a:rPr lang="en-US" sz="2800" i="1" dirty="0" err="1" smtClean="0"/>
              <a:t>acicola</a:t>
            </a:r>
            <a:r>
              <a:rPr lang="en-US" sz="2800" dirty="0" smtClean="0"/>
              <a:t> can be detected in first year needles after a spring and summer infection period through the use of the </a:t>
            </a:r>
            <a:r>
              <a:rPr lang="en-US" sz="2800" dirty="0"/>
              <a:t>Visible Infrared Intelligent Spectrometer (VIRIS</a:t>
            </a:r>
            <a:r>
              <a:rPr lang="en-US" sz="2800" dirty="0" smtClean="0"/>
              <a:t>).  This would create a cheap and effective way to identify pathogens in needles which can then be utilized for further research.</a:t>
            </a:r>
          </a:p>
        </p:txBody>
      </p:sp>
      <p:sp>
        <p:nvSpPr>
          <p:cNvPr id="2055" name="TextBox 15"/>
          <p:cNvSpPr txBox="1">
            <a:spLocks noChangeArrowheads="1"/>
          </p:cNvSpPr>
          <p:nvPr/>
        </p:nvSpPr>
        <p:spPr bwMode="auto">
          <a:xfrm>
            <a:off x="15423344" y="26173033"/>
            <a:ext cx="13681075" cy="4647426"/>
          </a:xfrm>
          <a:prstGeom prst="rect">
            <a:avLst/>
          </a:prstGeom>
          <a:solidFill>
            <a:srgbClr val="FFFFFF">
              <a:alpha val="30196"/>
            </a:srgbClr>
          </a:solidFill>
          <a:ln>
            <a:noFill/>
            <a:headEnd/>
            <a:tailEnd/>
          </a:ln>
          <a:extLst/>
        </p:spPr>
        <p:style>
          <a:lnRef idx="2">
            <a:schemeClr val="dk1"/>
          </a:lnRef>
          <a:fillRef idx="1">
            <a:schemeClr val="lt1"/>
          </a:fillRef>
          <a:effectRef idx="0">
            <a:schemeClr val="dk1"/>
          </a:effectRef>
          <a:fontRef idx="minor">
            <a:schemeClr val="dk1"/>
          </a:fontRef>
        </p:style>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defRPr/>
            </a:pPr>
            <a:r>
              <a:rPr lang="en-US" sz="3600" b="1" dirty="0" smtClean="0">
                <a:solidFill>
                  <a:srgbClr val="000000"/>
                </a:solidFill>
              </a:rPr>
              <a:t>Results</a:t>
            </a:r>
            <a:endParaRPr lang="en-US" sz="3600" b="1" dirty="0">
              <a:solidFill>
                <a:srgbClr val="000000"/>
              </a:solidFill>
            </a:endParaRPr>
          </a:p>
          <a:p>
            <a:pPr eaLnBrk="1" hangingPunct="1">
              <a:defRPr/>
            </a:pPr>
            <a:r>
              <a:rPr lang="en-US" sz="3600" b="1" dirty="0" smtClean="0">
                <a:solidFill>
                  <a:srgbClr val="000000"/>
                </a:solidFill>
              </a:rPr>
              <a:t>	</a:t>
            </a:r>
            <a:r>
              <a:rPr lang="en-US" sz="2800" dirty="0" smtClean="0">
                <a:solidFill>
                  <a:srgbClr val="000000"/>
                </a:solidFill>
              </a:rPr>
              <a:t>Reflectance curves shows almost no difference between first year needles from College Woods and Fox Forest, while Fox Forest needles has slightly lower reflectance (Fig. 4).  Samples from MEF shows the cleanest curve, while both College Woods and Fox Forest show obvious spectral significances.  College Woods shows a dip in the second near-infrared peak at wavelength 1050 nm, while Fox Forest shows a similar dip at wavelength 1060 nm (Fig. 4).  Fox Forest samples also contain a peak between the second and third peaks of the near-infrared at wavelength 1180 nm and also a complete lack of a third near-infrared peak.  There were no significant differences between the spectral indices; REIP, NDVI, TM 4/5, NIR 3/1 for any of the sites (p-value &gt;0.05).  </a:t>
            </a:r>
          </a:p>
        </p:txBody>
      </p:sp>
      <p:sp>
        <p:nvSpPr>
          <p:cNvPr id="2057" name="TextBox 23"/>
          <p:cNvSpPr txBox="1">
            <a:spLocks noChangeArrowheads="1"/>
          </p:cNvSpPr>
          <p:nvPr/>
        </p:nvSpPr>
        <p:spPr bwMode="auto">
          <a:xfrm>
            <a:off x="32308797" y="18059400"/>
            <a:ext cx="12951619" cy="8586966"/>
          </a:xfrm>
          <a:prstGeom prst="rect">
            <a:avLst/>
          </a:prstGeom>
          <a:solidFill>
            <a:srgbClr val="FFFFFF">
              <a:alpha val="30196"/>
            </a:srgbClr>
          </a:solidFill>
          <a:ln>
            <a:noFill/>
            <a:headEnd/>
            <a:tailEnd/>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defRPr/>
            </a:pPr>
            <a:r>
              <a:rPr lang="en-US" sz="3600" b="1" dirty="0" smtClean="0"/>
              <a:t>Conclusion/Future Work</a:t>
            </a:r>
          </a:p>
          <a:p>
            <a:pPr eaLnBrk="1" hangingPunct="1">
              <a:defRPr/>
            </a:pPr>
            <a:endParaRPr lang="en-US" sz="1200" dirty="0" smtClean="0"/>
          </a:p>
          <a:p>
            <a:pPr eaLnBrk="1" hangingPunct="1">
              <a:defRPr/>
            </a:pPr>
            <a:r>
              <a:rPr lang="en-US" dirty="0" smtClean="0"/>
              <a:t>	We can presume, with pretty good accuracy, that the needles taken from Fox Forest and MEF have been infected with </a:t>
            </a:r>
            <a:r>
              <a:rPr lang="en-US" i="1" dirty="0" smtClean="0"/>
              <a:t>L. </a:t>
            </a:r>
            <a:r>
              <a:rPr lang="en-US" i="1" dirty="0" err="1" smtClean="0"/>
              <a:t>acicola</a:t>
            </a:r>
            <a:r>
              <a:rPr lang="en-US" dirty="0" smtClean="0"/>
              <a:t>.  This can be concluded from previous data suggesting that even known “healthy” trees from Fox Forest and MEF are starting to show symptoms of </a:t>
            </a:r>
            <a:r>
              <a:rPr lang="en-US" i="1" dirty="0" smtClean="0"/>
              <a:t>L. </a:t>
            </a:r>
            <a:r>
              <a:rPr lang="en-US" i="1" dirty="0" err="1" smtClean="0"/>
              <a:t>acicola</a:t>
            </a:r>
            <a:r>
              <a:rPr lang="en-US" dirty="0" smtClean="0"/>
              <a:t> (Fig. 2).  Even though these measurements were taken based upon second year needles, rainfall data could be used to suggest if and the amount of first year needles infected (Fig. 5&amp;6).  Also from samples taken all College Woods samples contained three years of needles while both Fox Forest and MEF had only first year needles (~90% of samples) with some having small amounts of second year needles.  Larger amounts of rainfall lead to more sever defoliation events in diseased and healthy trees (Fig. 5), which tells us the disease is spreading and thus samples from random trees are a supportive enough to test since the height of trees was a large problem in sampling.  The first peaks shown in both Fox Forest and MEF (Fig. 4) are known to be a tannin.  While the second peak in Fox Forest is unknown, but thought to also be a tannin.  It can be concluded that the second peak is not an artifact because it was seen in all the samples from Fox Forest (Fig. 7).  Fox Forest samples also show a complete lack of the third NIR peak, which would suggest statistical differences between that and the control, but the ANOVA analysis proved insignificant (p-value &gt;0.05).  It is concluded that </a:t>
            </a:r>
            <a:r>
              <a:rPr lang="en-US" i="1" dirty="0" smtClean="0"/>
              <a:t>L. </a:t>
            </a:r>
            <a:r>
              <a:rPr lang="en-US" i="1" dirty="0" err="1" smtClean="0"/>
              <a:t>acicola</a:t>
            </a:r>
            <a:r>
              <a:rPr lang="en-US" dirty="0" smtClean="0"/>
              <a:t> cannot be prematurely detected in infected first year </a:t>
            </a:r>
            <a:r>
              <a:rPr lang="en-US" i="1" dirty="0" err="1" smtClean="0"/>
              <a:t>Pinus</a:t>
            </a:r>
            <a:r>
              <a:rPr lang="en-US" i="1" dirty="0" smtClean="0"/>
              <a:t> </a:t>
            </a:r>
            <a:r>
              <a:rPr lang="en-US" i="1" dirty="0" err="1" smtClean="0"/>
              <a:t>strobus</a:t>
            </a:r>
            <a:r>
              <a:rPr lang="en-US" dirty="0" smtClean="0"/>
              <a:t> needles through the use of the VIRIS.  We determined that the strange NIR peak of Fox Forest is real but is unidentified.  Further research needs to be conducted to progress further. </a:t>
            </a:r>
            <a:r>
              <a:rPr lang="en-US" dirty="0"/>
              <a:t>Another sampling can be redone at Fox Forest to see if the peaks are repeatable at the same forest.  If so more forests around New England infected with </a:t>
            </a:r>
            <a:r>
              <a:rPr lang="en-US" i="1" dirty="0"/>
              <a:t>L. </a:t>
            </a:r>
            <a:r>
              <a:rPr lang="en-US" i="1" dirty="0" err="1"/>
              <a:t>acicola</a:t>
            </a:r>
            <a:r>
              <a:rPr lang="en-US" dirty="0"/>
              <a:t> should be tested to conclude if the same peaks are present.  </a:t>
            </a:r>
            <a:r>
              <a:rPr lang="en-US" dirty="0" smtClean="0"/>
              <a:t>Research  </a:t>
            </a:r>
            <a:r>
              <a:rPr lang="en-US" dirty="0"/>
              <a:t>in specific tannins </a:t>
            </a:r>
            <a:r>
              <a:rPr lang="en-US" dirty="0" smtClean="0"/>
              <a:t>should be utilized to determine the identity of a particular tannin that is reflective between 1050-1060 nm.  </a:t>
            </a:r>
            <a:endParaRPr lang="en-US" sz="3600" dirty="0" smtClean="0"/>
          </a:p>
        </p:txBody>
      </p:sp>
      <p:sp>
        <p:nvSpPr>
          <p:cNvPr id="2058" name="TextBox 24"/>
          <p:cNvSpPr txBox="1">
            <a:spLocks noChangeArrowheads="1"/>
          </p:cNvSpPr>
          <p:nvPr/>
        </p:nvSpPr>
        <p:spPr bwMode="auto">
          <a:xfrm>
            <a:off x="30099000" y="27584400"/>
            <a:ext cx="7447318" cy="2677656"/>
          </a:xfrm>
          <a:prstGeom prst="rect">
            <a:avLst/>
          </a:prstGeom>
          <a:solidFill>
            <a:srgbClr val="FFFFFF">
              <a:alpha val="30196"/>
            </a:srgbClr>
          </a:solidFill>
          <a:ln>
            <a:noFill/>
            <a:headEnd/>
            <a:tailEnd/>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defRPr/>
            </a:pPr>
            <a:r>
              <a:rPr lang="en-US" sz="3600" b="1" dirty="0" smtClean="0"/>
              <a:t>Literature Cited</a:t>
            </a:r>
            <a:r>
              <a:rPr lang="en-US" sz="3600" dirty="0" smtClean="0"/>
              <a:t> </a:t>
            </a:r>
          </a:p>
          <a:p>
            <a:pPr eaLnBrk="1" hangingPunct="1">
              <a:defRPr/>
            </a:pPr>
            <a:endParaRPr lang="en-US" sz="1200" dirty="0" smtClean="0"/>
          </a:p>
          <a:p>
            <a:pPr eaLnBrk="1" hangingPunct="1">
              <a:defRPr/>
            </a:pPr>
            <a:endParaRPr lang="en-US" dirty="0" smtClean="0"/>
          </a:p>
          <a:p>
            <a:pPr eaLnBrk="1" hangingPunct="1">
              <a:defRPr/>
            </a:pPr>
            <a:r>
              <a:rPr lang="en-US" dirty="0" err="1" smtClean="0"/>
              <a:t>Munck</a:t>
            </a:r>
            <a:r>
              <a:rPr lang="en-US" dirty="0" smtClean="0"/>
              <a:t>, I., Burns, B., </a:t>
            </a:r>
            <a:r>
              <a:rPr lang="en-US" dirty="0" err="1" smtClean="0"/>
              <a:t>Ostrosky</a:t>
            </a:r>
            <a:r>
              <a:rPr lang="en-US" dirty="0" smtClean="0"/>
              <a:t>, W., Lombard, K., and 	Weimer, J. 2012.  Eastern White Pine Needle 	</a:t>
            </a:r>
            <a:r>
              <a:rPr lang="en-US" dirty="0" err="1" smtClean="0"/>
              <a:t>Damamge</a:t>
            </a:r>
            <a:r>
              <a:rPr lang="en-US" dirty="0" smtClean="0"/>
              <a:t> Survey, 2011in Maine, New Hampshire, 	and Vermont.  Forest Service U.S.D.A.  </a:t>
            </a:r>
          </a:p>
        </p:txBody>
      </p:sp>
      <p:sp>
        <p:nvSpPr>
          <p:cNvPr id="2061" name="TextBox 25"/>
          <p:cNvSpPr txBox="1">
            <a:spLocks noChangeArrowheads="1"/>
          </p:cNvSpPr>
          <p:nvPr/>
        </p:nvSpPr>
        <p:spPr bwMode="auto">
          <a:xfrm>
            <a:off x="38190488" y="27584400"/>
            <a:ext cx="7094537" cy="2862322"/>
          </a:xfrm>
          <a:prstGeom prst="rect">
            <a:avLst/>
          </a:prstGeom>
          <a:solidFill>
            <a:srgbClr val="FFFFFF">
              <a:alpha val="30196"/>
            </a:srgbClr>
          </a:solidFill>
          <a:ln>
            <a:noFill/>
            <a:headEnd/>
            <a:tailEnd/>
          </a:ln>
          <a:extLst/>
        </p:spPr>
        <p:style>
          <a:lnRef idx="2">
            <a:schemeClr val="dk1"/>
          </a:lnRef>
          <a:fillRef idx="1">
            <a:schemeClr val="lt1"/>
          </a:fillRef>
          <a:effectRef idx="0">
            <a:schemeClr val="dk1"/>
          </a:effectRef>
          <a:fontRef idx="minor">
            <a:schemeClr val="dk1"/>
          </a:fontRef>
        </p:style>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defRPr/>
            </a:pPr>
            <a:r>
              <a:rPr lang="en-US" sz="3600" b="1" dirty="0" smtClean="0"/>
              <a:t>Acknowledgements</a:t>
            </a:r>
            <a:r>
              <a:rPr lang="en-US" sz="3600" dirty="0" smtClean="0"/>
              <a:t> </a:t>
            </a:r>
          </a:p>
          <a:p>
            <a:pPr marL="342900" indent="-342900" eaLnBrk="1" hangingPunct="1">
              <a:buFont typeface="Arial" pitchFamily="34" charset="0"/>
              <a:buChar char="•"/>
              <a:defRPr/>
            </a:pPr>
            <a:endParaRPr lang="en-US" dirty="0" smtClean="0"/>
          </a:p>
          <a:p>
            <a:pPr eaLnBrk="1" hangingPunct="1">
              <a:defRPr/>
            </a:pPr>
            <a:r>
              <a:rPr lang="en-US" dirty="0"/>
              <a:t>	</a:t>
            </a:r>
            <a:r>
              <a:rPr lang="en-US" dirty="0" smtClean="0"/>
              <a:t>Thanks to Dr. Martha Carlson and Dr. Barry Rock for their help in VIRIS scans and analysis of reflectance curves.  Also thanks to Dr. Isabel </a:t>
            </a:r>
            <a:r>
              <a:rPr lang="en-US" dirty="0" err="1" smtClean="0"/>
              <a:t>Munck</a:t>
            </a:r>
            <a:r>
              <a:rPr lang="en-US" dirty="0" smtClean="0"/>
              <a:t> for setting up research locations around New England to be used for further research.</a:t>
            </a:r>
          </a:p>
        </p:txBody>
      </p:sp>
      <p:sp>
        <p:nvSpPr>
          <p:cNvPr id="5" name="TextBox 2097"/>
          <p:cNvSpPr txBox="1"/>
          <p:nvPr/>
        </p:nvSpPr>
        <p:spPr>
          <a:xfrm>
            <a:off x="520836" y="25772238"/>
            <a:ext cx="12811536" cy="6001643"/>
          </a:xfrm>
          <a:prstGeom prst="rect">
            <a:avLst/>
          </a:prstGeom>
          <a:solidFill>
            <a:srgbClr val="FFFFFF">
              <a:alpha val="30196"/>
            </a:srgbClr>
          </a:solidFill>
          <a:ln>
            <a:noFill/>
          </a:ln>
        </p:spPr>
        <p:style>
          <a:lnRef idx="2">
            <a:schemeClr val="dk1"/>
          </a:lnRef>
          <a:fillRef idx="1">
            <a:schemeClr val="lt1"/>
          </a:fillRef>
          <a:effectRef idx="0">
            <a:schemeClr val="dk1"/>
          </a:effectRef>
          <a:fontRef idx="minor">
            <a:schemeClr val="dk1"/>
          </a:fontRef>
        </p:style>
        <p:txBody>
          <a:bodyPr wrap="square">
            <a:spAutoFit/>
          </a:bodyPr>
          <a:lstStyle/>
          <a:p>
            <a:pPr>
              <a:defRPr/>
            </a:pPr>
            <a:r>
              <a:rPr lang="en-US" sz="3600" b="1" dirty="0" smtClean="0"/>
              <a:t>Methods</a:t>
            </a:r>
            <a:endParaRPr lang="en-US" sz="3600" b="1" dirty="0"/>
          </a:p>
          <a:p>
            <a:pPr>
              <a:defRPr/>
            </a:pPr>
            <a:endParaRPr lang="en-US" sz="1200" dirty="0" smtClean="0"/>
          </a:p>
          <a:p>
            <a:pPr>
              <a:defRPr/>
            </a:pPr>
            <a:r>
              <a:rPr lang="en-US" sz="1200" dirty="0"/>
              <a:t>	</a:t>
            </a:r>
            <a:r>
              <a:rPr lang="en-US" sz="2800" dirty="0" smtClean="0"/>
              <a:t>Three forests were selected for this experiment based upon presence of pathogen and distance.  Both Fox Forest State Park, Hillsborough NH and the </a:t>
            </a:r>
            <a:r>
              <a:rPr lang="en-US" sz="2800" dirty="0" err="1" smtClean="0"/>
              <a:t>Massabesic</a:t>
            </a:r>
            <a:r>
              <a:rPr lang="en-US" sz="2800" dirty="0" smtClean="0"/>
              <a:t> Experimental Forest (MEF), Lyman ME have recorded defoliation events in 2012 and 2013 (Fig. 2), while College Woods has never had reports of early defoliation, according to Isabel </a:t>
            </a:r>
            <a:r>
              <a:rPr lang="en-US" sz="2800" dirty="0" err="1" smtClean="0"/>
              <a:t>Munck</a:t>
            </a:r>
            <a:r>
              <a:rPr lang="en-US" sz="2800" dirty="0" smtClean="0"/>
              <a:t>.  Six trees with two replicates (if applicable) were sampled at each site at a height of 40 </a:t>
            </a:r>
            <a:r>
              <a:rPr lang="en-US" sz="2800" dirty="0" err="1" smtClean="0"/>
              <a:t>ft</a:t>
            </a:r>
            <a:r>
              <a:rPr lang="en-US" sz="2800" dirty="0" smtClean="0"/>
              <a:t> during the months of October and November.  Samples were taken from trees that were known to have infections, and from trees close by to infected trees if lower branches could not be reached.  Each branch was noted for presence of yearly needles and stored at 5°C.  First year needles were taken at random from samples and all obvious necrotic or </a:t>
            </a:r>
            <a:r>
              <a:rPr lang="en-US" sz="2800" dirty="0" err="1" smtClean="0"/>
              <a:t>chlorotic</a:t>
            </a:r>
            <a:r>
              <a:rPr lang="en-US" sz="2800" dirty="0" smtClean="0"/>
              <a:t> needles were removed prior to reflectance curves (Fig. 3).  The VIRIS was used to obtain reflectance curves, </a:t>
            </a:r>
            <a:r>
              <a:rPr lang="en-US" sz="2800" dirty="0" err="1" smtClean="0"/>
              <a:t>ProVIRIS</a:t>
            </a:r>
            <a:r>
              <a:rPr lang="en-US" sz="2800" dirty="0" smtClean="0"/>
              <a:t> determined spectral indices, and excel to create graphs and produce statistical data.  </a:t>
            </a:r>
            <a:endParaRPr lang="en-US" sz="2800" dirty="0"/>
          </a:p>
        </p:txBody>
      </p:sp>
      <p:sp>
        <p:nvSpPr>
          <p:cNvPr id="2101" name="TextBox 2099"/>
          <p:cNvSpPr txBox="1">
            <a:spLocks noChangeArrowheads="1"/>
          </p:cNvSpPr>
          <p:nvPr/>
        </p:nvSpPr>
        <p:spPr bwMode="auto">
          <a:xfrm>
            <a:off x="523464" y="3791178"/>
            <a:ext cx="13192536" cy="6801862"/>
          </a:xfrm>
          <a:prstGeom prst="rect">
            <a:avLst/>
          </a:prstGeom>
          <a:solidFill>
            <a:srgbClr val="FFFFFF">
              <a:alpha val="30196"/>
            </a:srgbClr>
          </a:solidFill>
          <a:ln>
            <a:noFill/>
            <a:headEnd/>
            <a:tailEnd/>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defRPr/>
            </a:pPr>
            <a:r>
              <a:rPr lang="en-US" sz="3600" b="1" dirty="0" smtClean="0"/>
              <a:t>Abstract</a:t>
            </a:r>
          </a:p>
          <a:p>
            <a:pPr eaLnBrk="1" hangingPunct="1">
              <a:defRPr/>
            </a:pPr>
            <a:r>
              <a:rPr lang="en-US" sz="3600" b="1" dirty="0"/>
              <a:t>	</a:t>
            </a:r>
            <a:r>
              <a:rPr lang="en-US" sz="2800" dirty="0" smtClean="0"/>
              <a:t>Methods for surveying and identifying White Pine Needle Defoliation (WPND) caused by </a:t>
            </a:r>
            <a:r>
              <a:rPr lang="en-US" sz="2800" i="1" dirty="0" err="1" smtClean="0"/>
              <a:t>Lecanosticta</a:t>
            </a:r>
            <a:r>
              <a:rPr lang="en-US" sz="2800" i="1" dirty="0" smtClean="0"/>
              <a:t> </a:t>
            </a:r>
            <a:r>
              <a:rPr lang="en-US" sz="2800" i="1" dirty="0" err="1" smtClean="0"/>
              <a:t>acicola</a:t>
            </a:r>
            <a:r>
              <a:rPr lang="en-US" sz="2800" dirty="0" smtClean="0"/>
              <a:t> can be both expensive and overly time consuming.  Cheaper and quicker diagnostic tools would benefit both researchers and landowners alike.  In this experiment reflectance curves produced by a VIRIS were utilized to determine if </a:t>
            </a:r>
            <a:r>
              <a:rPr lang="en-US" sz="2800" i="1" dirty="0" smtClean="0"/>
              <a:t>L. </a:t>
            </a:r>
            <a:r>
              <a:rPr lang="en-US" sz="2800" i="1" dirty="0" err="1" smtClean="0"/>
              <a:t>acicola</a:t>
            </a:r>
            <a:r>
              <a:rPr lang="en-US" sz="2800" dirty="0" smtClean="0"/>
              <a:t> could be detected in needles prior to disease signs and symptoms.  Samples were collected from two infected forest and one control forest.  Obvious damaged needles were removed prior to VIRIS scans.  While one of the infected forests showed no variation against the control, the other showed evidence of damage and stress, presence and lack of peaks within the near-infrared region, not seen at any other site.  Peaks within the near-infrared region demonstrate presence of tannins, which are usually produced by needles to fight infections.  However, these peaks do not prove to be associated with </a:t>
            </a:r>
            <a:r>
              <a:rPr lang="en-US" sz="2800" i="1" dirty="0" smtClean="0"/>
              <a:t>L. </a:t>
            </a:r>
            <a:r>
              <a:rPr lang="en-US" sz="2800" i="1" dirty="0" err="1" smtClean="0"/>
              <a:t>acicola</a:t>
            </a:r>
            <a:r>
              <a:rPr lang="en-US" sz="2800" dirty="0" smtClean="0"/>
              <a:t> infections.</a:t>
            </a:r>
            <a:r>
              <a:rPr lang="en-US" sz="2800" i="1" dirty="0" smtClean="0"/>
              <a:t>  </a:t>
            </a:r>
            <a:r>
              <a:rPr lang="en-US" sz="2800" dirty="0" smtClean="0"/>
              <a:t>Increasing the number of infected forests tested would help determine if this evidence of damage and stress is associated with other forests showing defoliation or this particular forest.  </a:t>
            </a:r>
          </a:p>
        </p:txBody>
      </p:sp>
      <p:sp>
        <p:nvSpPr>
          <p:cNvPr id="2050" name="Text Box 6"/>
          <p:cNvSpPr txBox="1">
            <a:spLocks noChangeArrowheads="1"/>
          </p:cNvSpPr>
          <p:nvPr/>
        </p:nvSpPr>
        <p:spPr bwMode="auto">
          <a:xfrm>
            <a:off x="4191000" y="533400"/>
            <a:ext cx="37719000" cy="2893100"/>
          </a:xfrm>
          <a:prstGeom prst="rect">
            <a:avLst/>
          </a:prstGeom>
          <a:solidFill>
            <a:srgbClr val="FFFFFF">
              <a:alpha val="30196"/>
            </a:srgbClr>
          </a:solidFill>
          <a:ln>
            <a:noFill/>
            <a:headEnd/>
            <a:tailEnd/>
          </a:ln>
        </p:spPr>
        <p:style>
          <a:lnRef idx="2">
            <a:schemeClr val="dk1"/>
          </a:lnRef>
          <a:fillRef idx="1">
            <a:schemeClr val="lt1"/>
          </a:fillRef>
          <a:effectRef idx="0">
            <a:schemeClr val="dk1"/>
          </a:effectRef>
          <a:fontRef idx="minor">
            <a:schemeClr val="dk1"/>
          </a:fontRef>
        </p:style>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defRPr/>
            </a:pPr>
            <a:r>
              <a:rPr lang="en-US" sz="6600" b="1" dirty="0" smtClean="0">
                <a:solidFill>
                  <a:srgbClr val="000000"/>
                </a:solidFill>
                <a:latin typeface="Verdana" pitchFamily="34" charset="0"/>
                <a:cs typeface="Times New Roman" pitchFamily="18" charset="0"/>
              </a:rPr>
              <a:t>Using VIRIS Scans to Detect Early Presence of </a:t>
            </a:r>
            <a:r>
              <a:rPr lang="en-US" sz="6600" b="1" i="1" dirty="0" err="1" smtClean="0">
                <a:solidFill>
                  <a:srgbClr val="000000"/>
                </a:solidFill>
                <a:latin typeface="Verdana" pitchFamily="34" charset="0"/>
                <a:cs typeface="Times New Roman" pitchFamily="18" charset="0"/>
              </a:rPr>
              <a:t>Lecanosticta</a:t>
            </a:r>
            <a:r>
              <a:rPr lang="en-US" sz="6600" b="1" i="1" dirty="0" smtClean="0">
                <a:solidFill>
                  <a:srgbClr val="000000"/>
                </a:solidFill>
                <a:latin typeface="Verdana" pitchFamily="34" charset="0"/>
                <a:cs typeface="Times New Roman" pitchFamily="18" charset="0"/>
              </a:rPr>
              <a:t> </a:t>
            </a:r>
            <a:r>
              <a:rPr lang="en-US" sz="6600" b="1" i="1" dirty="0" err="1" smtClean="0">
                <a:solidFill>
                  <a:srgbClr val="000000"/>
                </a:solidFill>
                <a:latin typeface="Verdana" pitchFamily="34" charset="0"/>
                <a:cs typeface="Times New Roman" pitchFamily="18" charset="0"/>
              </a:rPr>
              <a:t>acicola</a:t>
            </a:r>
            <a:r>
              <a:rPr lang="en-US" sz="6600" b="1" dirty="0" smtClean="0">
                <a:solidFill>
                  <a:srgbClr val="000000"/>
                </a:solidFill>
                <a:latin typeface="Verdana" pitchFamily="34" charset="0"/>
                <a:cs typeface="Times New Roman" pitchFamily="18" charset="0"/>
              </a:rPr>
              <a:t> in First Year </a:t>
            </a:r>
            <a:r>
              <a:rPr lang="en-US" sz="6600" b="1" i="1" dirty="0" err="1" smtClean="0">
                <a:solidFill>
                  <a:srgbClr val="000000"/>
                </a:solidFill>
                <a:latin typeface="Verdana" pitchFamily="34" charset="0"/>
                <a:cs typeface="Times New Roman" pitchFamily="18" charset="0"/>
              </a:rPr>
              <a:t>Pinus</a:t>
            </a:r>
            <a:r>
              <a:rPr lang="en-US" sz="6600" b="1" i="1" dirty="0" smtClean="0">
                <a:solidFill>
                  <a:srgbClr val="000000"/>
                </a:solidFill>
                <a:latin typeface="Verdana" pitchFamily="34" charset="0"/>
                <a:cs typeface="Times New Roman" pitchFamily="18" charset="0"/>
              </a:rPr>
              <a:t> </a:t>
            </a:r>
            <a:r>
              <a:rPr lang="en-US" sz="6600" b="1" i="1" dirty="0" err="1" smtClean="0">
                <a:solidFill>
                  <a:srgbClr val="000000"/>
                </a:solidFill>
                <a:latin typeface="Verdana" pitchFamily="34" charset="0"/>
                <a:cs typeface="Times New Roman" pitchFamily="18" charset="0"/>
              </a:rPr>
              <a:t>Strobus</a:t>
            </a:r>
            <a:r>
              <a:rPr lang="en-US" sz="6600" b="1" i="1" dirty="0" smtClean="0">
                <a:solidFill>
                  <a:srgbClr val="000000"/>
                </a:solidFill>
                <a:latin typeface="Verdana" pitchFamily="34" charset="0"/>
                <a:cs typeface="Times New Roman" pitchFamily="18" charset="0"/>
              </a:rPr>
              <a:t> </a:t>
            </a:r>
            <a:r>
              <a:rPr lang="en-US" sz="6600" b="1" dirty="0" smtClean="0">
                <a:solidFill>
                  <a:srgbClr val="000000"/>
                </a:solidFill>
                <a:latin typeface="Verdana" pitchFamily="34" charset="0"/>
                <a:cs typeface="Times New Roman" pitchFamily="18" charset="0"/>
              </a:rPr>
              <a:t>Needles</a:t>
            </a:r>
          </a:p>
          <a:p>
            <a:pPr algn="ctr" eaLnBrk="1" hangingPunct="1">
              <a:spcBef>
                <a:spcPct val="25000"/>
              </a:spcBef>
              <a:defRPr/>
            </a:pPr>
            <a:r>
              <a:rPr lang="en-US" sz="4000" b="1" dirty="0" smtClean="0">
                <a:solidFill>
                  <a:srgbClr val="C00000"/>
                </a:solidFill>
                <a:latin typeface="Verdana" pitchFamily="34" charset="0"/>
              </a:rPr>
              <a:t>Stephen </a:t>
            </a:r>
            <a:r>
              <a:rPr lang="en-US" sz="4000" b="1" dirty="0" err="1" smtClean="0">
                <a:solidFill>
                  <a:srgbClr val="C00000"/>
                </a:solidFill>
                <a:latin typeface="Verdana" pitchFamily="34" charset="0"/>
              </a:rPr>
              <a:t>Wyka</a:t>
            </a:r>
            <a:endParaRPr lang="en-US" sz="3200" dirty="0" smtClean="0">
              <a:solidFill>
                <a:srgbClr val="C00000"/>
              </a:solidFill>
              <a:latin typeface="Verdana" pitchFamily="34" charset="0"/>
            </a:endParaRPr>
          </a:p>
        </p:txBody>
      </p:sp>
      <p:graphicFrame>
        <p:nvGraphicFramePr>
          <p:cNvPr id="79" name="Chart 78"/>
          <p:cNvGraphicFramePr>
            <a:graphicFrameLocks/>
          </p:cNvGraphicFramePr>
          <p:nvPr>
            <p:extLst>
              <p:ext uri="{D42A27DB-BD31-4B8C-83A1-F6EECF244321}">
                <p14:modId xmlns:p14="http://schemas.microsoft.com/office/powerpoint/2010/main" val="1005052261"/>
              </p:ext>
            </p:extLst>
          </p:nvPr>
        </p:nvGraphicFramePr>
        <p:xfrm>
          <a:off x="14426805" y="16306800"/>
          <a:ext cx="16684199" cy="9159131"/>
        </p:xfrm>
        <a:graphic>
          <a:graphicData uri="http://schemas.openxmlformats.org/drawingml/2006/chart">
            <c:chart xmlns:c="http://schemas.openxmlformats.org/drawingml/2006/chart" xmlns:r="http://schemas.openxmlformats.org/officeDocument/2006/relationships" r:id="rId4"/>
          </a:graphicData>
        </a:graphic>
      </p:graphicFrame>
      <p:pic>
        <p:nvPicPr>
          <p:cNvPr id="2128" name="Picture 8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71598" y="18949420"/>
            <a:ext cx="10058402" cy="65989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30" name="Picture 8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431227" y="9968660"/>
            <a:ext cx="13258800" cy="53009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85" name="Chart 84"/>
          <p:cNvGraphicFramePr>
            <a:graphicFrameLocks/>
          </p:cNvGraphicFramePr>
          <p:nvPr>
            <p:extLst>
              <p:ext uri="{D42A27DB-BD31-4B8C-83A1-F6EECF244321}">
                <p14:modId xmlns:p14="http://schemas.microsoft.com/office/powerpoint/2010/main" val="3555252810"/>
              </p:ext>
            </p:extLst>
          </p:nvPr>
        </p:nvGraphicFramePr>
        <p:xfrm>
          <a:off x="32308799" y="10361559"/>
          <a:ext cx="12731582" cy="72748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6" name="Chart 85"/>
          <p:cNvGraphicFramePr>
            <a:graphicFrameLocks/>
          </p:cNvGraphicFramePr>
          <p:nvPr>
            <p:extLst>
              <p:ext uri="{D42A27DB-BD31-4B8C-83A1-F6EECF244321}">
                <p14:modId xmlns:p14="http://schemas.microsoft.com/office/powerpoint/2010/main" val="1973547475"/>
              </p:ext>
            </p:extLst>
          </p:nvPr>
        </p:nvGraphicFramePr>
        <p:xfrm>
          <a:off x="17056975" y="4469524"/>
          <a:ext cx="9918270" cy="469557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87" name="Chart 86"/>
          <p:cNvGraphicFramePr>
            <a:graphicFrameLocks/>
          </p:cNvGraphicFramePr>
          <p:nvPr>
            <p:extLst>
              <p:ext uri="{D42A27DB-BD31-4B8C-83A1-F6EECF244321}">
                <p14:modId xmlns:p14="http://schemas.microsoft.com/office/powerpoint/2010/main" val="2360619320"/>
              </p:ext>
            </p:extLst>
          </p:nvPr>
        </p:nvGraphicFramePr>
        <p:xfrm>
          <a:off x="29565600" y="4185279"/>
          <a:ext cx="7429501" cy="5111121"/>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88" name="Chart 87"/>
          <p:cNvGraphicFramePr>
            <a:graphicFrameLocks/>
          </p:cNvGraphicFramePr>
          <p:nvPr>
            <p:extLst>
              <p:ext uri="{D42A27DB-BD31-4B8C-83A1-F6EECF244321}">
                <p14:modId xmlns:p14="http://schemas.microsoft.com/office/powerpoint/2010/main" val="1339844833"/>
              </p:ext>
            </p:extLst>
          </p:nvPr>
        </p:nvGraphicFramePr>
        <p:xfrm>
          <a:off x="37545043" y="4170584"/>
          <a:ext cx="7739982" cy="5125816"/>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p:cNvSpPr txBox="1"/>
          <p:nvPr/>
        </p:nvSpPr>
        <p:spPr>
          <a:xfrm>
            <a:off x="1389992" y="18282690"/>
            <a:ext cx="8198069" cy="646331"/>
          </a:xfrm>
          <a:prstGeom prst="rect">
            <a:avLst/>
          </a:prstGeom>
          <a:noFill/>
        </p:spPr>
        <p:txBody>
          <a:bodyPr wrap="square" rtlCol="0">
            <a:spAutoFit/>
          </a:bodyPr>
          <a:lstStyle/>
          <a:p>
            <a:r>
              <a:rPr lang="en-US" sz="1800" dirty="0" smtClean="0"/>
              <a:t>Figure 1: Distribution map of three foliar pathogens, </a:t>
            </a:r>
            <a:r>
              <a:rPr lang="en-US" sz="1800" i="1" dirty="0" smtClean="0"/>
              <a:t>L. </a:t>
            </a:r>
            <a:r>
              <a:rPr lang="en-US" sz="1800" i="1" dirty="0" err="1" smtClean="0"/>
              <a:t>acicola</a:t>
            </a:r>
            <a:r>
              <a:rPr lang="en-US" sz="1800" dirty="0" smtClean="0"/>
              <a:t>, </a:t>
            </a:r>
            <a:r>
              <a:rPr lang="en-US" sz="1800" i="1" dirty="0" smtClean="0"/>
              <a:t>C. </a:t>
            </a:r>
            <a:r>
              <a:rPr lang="en-US" sz="1800" i="1" dirty="0" err="1" smtClean="0"/>
              <a:t>banfieldii</a:t>
            </a:r>
            <a:r>
              <a:rPr lang="en-US" sz="1800" dirty="0" smtClean="0"/>
              <a:t>, and </a:t>
            </a:r>
            <a:r>
              <a:rPr lang="en-US" sz="1800" i="1" dirty="0" smtClean="0"/>
              <a:t>B. </a:t>
            </a:r>
            <a:r>
              <a:rPr lang="en-US" sz="1800" i="1" dirty="0" err="1" smtClean="0"/>
              <a:t>linearis</a:t>
            </a:r>
            <a:r>
              <a:rPr lang="en-US" sz="1800" dirty="0" smtClean="0"/>
              <a:t> over New England (</a:t>
            </a:r>
            <a:r>
              <a:rPr lang="en-US" sz="1800" dirty="0" err="1" smtClean="0"/>
              <a:t>Munck</a:t>
            </a:r>
            <a:r>
              <a:rPr lang="en-US" sz="1800" dirty="0" smtClean="0"/>
              <a:t> </a:t>
            </a:r>
            <a:r>
              <a:rPr lang="en-US" sz="1800" i="1" dirty="0" smtClean="0"/>
              <a:t>et al.</a:t>
            </a:r>
            <a:r>
              <a:rPr lang="en-US" sz="1800" dirty="0" smtClean="0"/>
              <a:t> 2012)</a:t>
            </a:r>
            <a:endParaRPr lang="en-US" sz="1800" dirty="0"/>
          </a:p>
        </p:txBody>
      </p:sp>
      <p:sp>
        <p:nvSpPr>
          <p:cNvPr id="20" name="TextBox 19"/>
          <p:cNvSpPr txBox="1"/>
          <p:nvPr/>
        </p:nvSpPr>
        <p:spPr>
          <a:xfrm>
            <a:off x="17056975" y="3848819"/>
            <a:ext cx="6660931" cy="646331"/>
          </a:xfrm>
          <a:prstGeom prst="rect">
            <a:avLst/>
          </a:prstGeom>
          <a:noFill/>
        </p:spPr>
        <p:txBody>
          <a:bodyPr wrap="square" rtlCol="0">
            <a:spAutoFit/>
          </a:bodyPr>
          <a:lstStyle/>
          <a:p>
            <a:r>
              <a:rPr lang="en-US" sz="1800" dirty="0" smtClean="0"/>
              <a:t>Figure </a:t>
            </a:r>
            <a:r>
              <a:rPr lang="en-US" sz="1800" dirty="0"/>
              <a:t>2</a:t>
            </a:r>
            <a:r>
              <a:rPr lang="en-US" sz="1800" dirty="0" smtClean="0"/>
              <a:t>: Healthy versus diseased tagged trees at Fox Forest, grey and MEF, black.</a:t>
            </a:r>
            <a:endParaRPr lang="en-US" sz="1800" dirty="0"/>
          </a:p>
        </p:txBody>
      </p:sp>
      <p:sp>
        <p:nvSpPr>
          <p:cNvPr id="21" name="TextBox 20"/>
          <p:cNvSpPr txBox="1"/>
          <p:nvPr/>
        </p:nvSpPr>
        <p:spPr>
          <a:xfrm>
            <a:off x="15423344" y="9545018"/>
            <a:ext cx="13258799" cy="369332"/>
          </a:xfrm>
          <a:prstGeom prst="rect">
            <a:avLst/>
          </a:prstGeom>
          <a:noFill/>
        </p:spPr>
        <p:txBody>
          <a:bodyPr wrap="square" rtlCol="0">
            <a:spAutoFit/>
          </a:bodyPr>
          <a:lstStyle/>
          <a:p>
            <a:r>
              <a:rPr lang="en-US" sz="1800" dirty="0" smtClean="0"/>
              <a:t>Figure 3: Cleaned up samples prior to scanning; Fox Forest (A), College Woods (B), and MEF (C). </a:t>
            </a:r>
            <a:endParaRPr lang="en-US" sz="1800" dirty="0"/>
          </a:p>
        </p:txBody>
      </p:sp>
      <p:sp>
        <p:nvSpPr>
          <p:cNvPr id="3" name="TextBox 2"/>
          <p:cNvSpPr txBox="1"/>
          <p:nvPr/>
        </p:nvSpPr>
        <p:spPr>
          <a:xfrm>
            <a:off x="15449620" y="9987984"/>
            <a:ext cx="457200" cy="646331"/>
          </a:xfrm>
          <a:prstGeom prst="rect">
            <a:avLst/>
          </a:prstGeom>
          <a:noFill/>
        </p:spPr>
        <p:txBody>
          <a:bodyPr wrap="square" rtlCol="0">
            <a:spAutoFit/>
          </a:bodyPr>
          <a:lstStyle/>
          <a:p>
            <a:r>
              <a:rPr lang="en-US" sz="3600" b="1" dirty="0" smtClean="0"/>
              <a:t>A</a:t>
            </a:r>
            <a:endParaRPr lang="en-US" sz="3600" b="1" dirty="0"/>
          </a:p>
        </p:txBody>
      </p:sp>
      <p:sp>
        <p:nvSpPr>
          <p:cNvPr id="23" name="TextBox 22"/>
          <p:cNvSpPr txBox="1"/>
          <p:nvPr/>
        </p:nvSpPr>
        <p:spPr>
          <a:xfrm>
            <a:off x="19930240" y="9987984"/>
            <a:ext cx="457200" cy="646331"/>
          </a:xfrm>
          <a:prstGeom prst="rect">
            <a:avLst/>
          </a:prstGeom>
          <a:noFill/>
        </p:spPr>
        <p:txBody>
          <a:bodyPr wrap="square" rtlCol="0">
            <a:spAutoFit/>
          </a:bodyPr>
          <a:lstStyle/>
          <a:p>
            <a:r>
              <a:rPr lang="en-US" sz="3600" b="1" dirty="0" smtClean="0"/>
              <a:t>B</a:t>
            </a:r>
            <a:endParaRPr lang="en-US" sz="3600" b="1" dirty="0"/>
          </a:p>
        </p:txBody>
      </p:sp>
      <p:sp>
        <p:nvSpPr>
          <p:cNvPr id="24" name="TextBox 23"/>
          <p:cNvSpPr txBox="1"/>
          <p:nvPr/>
        </p:nvSpPr>
        <p:spPr>
          <a:xfrm>
            <a:off x="24444434" y="9987984"/>
            <a:ext cx="457200" cy="646331"/>
          </a:xfrm>
          <a:prstGeom prst="rect">
            <a:avLst/>
          </a:prstGeom>
          <a:noFill/>
        </p:spPr>
        <p:txBody>
          <a:bodyPr wrap="square" rtlCol="0">
            <a:spAutoFit/>
          </a:bodyPr>
          <a:lstStyle/>
          <a:p>
            <a:r>
              <a:rPr lang="en-US" sz="3600" b="1" dirty="0" smtClean="0"/>
              <a:t>C</a:t>
            </a:r>
            <a:endParaRPr lang="en-US" sz="3600" b="1" dirty="0"/>
          </a:p>
        </p:txBody>
      </p:sp>
      <p:sp>
        <p:nvSpPr>
          <p:cNvPr id="26" name="TextBox 25"/>
          <p:cNvSpPr txBox="1"/>
          <p:nvPr/>
        </p:nvSpPr>
        <p:spPr>
          <a:xfrm>
            <a:off x="14477999" y="15874219"/>
            <a:ext cx="13258799" cy="369332"/>
          </a:xfrm>
          <a:prstGeom prst="rect">
            <a:avLst/>
          </a:prstGeom>
          <a:noFill/>
        </p:spPr>
        <p:txBody>
          <a:bodyPr wrap="square" rtlCol="0">
            <a:spAutoFit/>
          </a:bodyPr>
          <a:lstStyle/>
          <a:p>
            <a:r>
              <a:rPr lang="en-US" sz="1800" dirty="0" smtClean="0"/>
              <a:t>Figure 4: Average reflectance curves of Fox Forest (solid black), College Woods (darker grey dashed lines), and MEF (grey dots).</a:t>
            </a:r>
            <a:endParaRPr lang="en-US" sz="1800" dirty="0"/>
          </a:p>
        </p:txBody>
      </p:sp>
      <p:sp>
        <p:nvSpPr>
          <p:cNvPr id="27" name="TextBox 26"/>
          <p:cNvSpPr txBox="1"/>
          <p:nvPr/>
        </p:nvSpPr>
        <p:spPr>
          <a:xfrm>
            <a:off x="32155208" y="9864301"/>
            <a:ext cx="13258799" cy="369332"/>
          </a:xfrm>
          <a:prstGeom prst="rect">
            <a:avLst/>
          </a:prstGeom>
          <a:noFill/>
        </p:spPr>
        <p:txBody>
          <a:bodyPr wrap="square" rtlCol="0">
            <a:spAutoFit/>
          </a:bodyPr>
          <a:lstStyle/>
          <a:p>
            <a:r>
              <a:rPr lang="en-US" sz="1800" dirty="0" smtClean="0"/>
              <a:t>Figure 7: Close up of near-infrared on all Fox Forests samples and replicates.  </a:t>
            </a:r>
            <a:endParaRPr lang="en-US" sz="1800" dirty="0"/>
          </a:p>
        </p:txBody>
      </p:sp>
      <p:sp>
        <p:nvSpPr>
          <p:cNvPr id="28" name="TextBox 27"/>
          <p:cNvSpPr txBox="1"/>
          <p:nvPr/>
        </p:nvSpPr>
        <p:spPr>
          <a:xfrm>
            <a:off x="29565600" y="3538948"/>
            <a:ext cx="7086600" cy="646331"/>
          </a:xfrm>
          <a:prstGeom prst="rect">
            <a:avLst/>
          </a:prstGeom>
          <a:noFill/>
        </p:spPr>
        <p:txBody>
          <a:bodyPr wrap="square" rtlCol="0">
            <a:spAutoFit/>
          </a:bodyPr>
          <a:lstStyle/>
          <a:p>
            <a:r>
              <a:rPr lang="en-US" sz="1800" dirty="0" smtClean="0"/>
              <a:t>Figure </a:t>
            </a:r>
            <a:r>
              <a:rPr lang="en-US" sz="1800" dirty="0"/>
              <a:t>5</a:t>
            </a:r>
            <a:r>
              <a:rPr lang="en-US" sz="1800" dirty="0" smtClean="0"/>
              <a:t>: Linear regression of previous years spring time (May-July) average precipitation (inches) versus current years defoliation severity. </a:t>
            </a:r>
            <a:endParaRPr lang="en-US" sz="1800" dirty="0"/>
          </a:p>
        </p:txBody>
      </p:sp>
      <p:sp>
        <p:nvSpPr>
          <p:cNvPr id="29" name="TextBox 28"/>
          <p:cNvSpPr txBox="1"/>
          <p:nvPr/>
        </p:nvSpPr>
        <p:spPr>
          <a:xfrm>
            <a:off x="37527268" y="3528565"/>
            <a:ext cx="7086600" cy="646331"/>
          </a:xfrm>
          <a:prstGeom prst="rect">
            <a:avLst/>
          </a:prstGeom>
          <a:noFill/>
        </p:spPr>
        <p:txBody>
          <a:bodyPr wrap="square" rtlCol="0">
            <a:spAutoFit/>
          </a:bodyPr>
          <a:lstStyle/>
          <a:p>
            <a:r>
              <a:rPr lang="en-US" sz="1800" dirty="0" smtClean="0"/>
              <a:t>Figure 6: Spring time (May-July) average precipitation (inches) in Fox Forest, grey and MEF, black. </a:t>
            </a:r>
            <a:endParaRPr lang="en-US" sz="18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Final Project Poster">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Final Project Poster</Template>
  <TotalTime>2824</TotalTime>
  <Words>237</Words>
  <Application>Microsoft Office PowerPoint</Application>
  <PresentationFormat>Custom</PresentationFormat>
  <Paragraphs>41</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Final Project Poster</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SWyka</dc:creator>
  <cp:lastModifiedBy>SWyka</cp:lastModifiedBy>
  <cp:revision>20</cp:revision>
  <dcterms:created xsi:type="dcterms:W3CDTF">2013-11-29T16:09:58Z</dcterms:created>
  <dcterms:modified xsi:type="dcterms:W3CDTF">2013-12-04T23:16:33Z</dcterms:modified>
</cp:coreProperties>
</file>