
<file path=[Content_Types].xml><?xml version="1.0" encoding="utf-8"?>
<Types xmlns="http://schemas.openxmlformats.org/package/2006/content-types">
  <Default Extension="xml" ContentType="application/xml"/>
  <Default Extension="jpeg" ContentType="image/jpeg"/>
  <Default Extension="tiff" ContentType="image/tiff"/>
  <Default Extension="rels" ContentType="application/vnd.openxmlformats-package.relationships+xml"/>
  <Default Extension="gif" ContentType="image/gi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313863"/>
  <p:defaultTextStyle>
    <a:defPPr>
      <a:defRPr lang="en-US"/>
    </a:defPPr>
    <a:lvl1pPr marL="0" algn="l" defTabSz="4770279" rtl="0" eaLnBrk="1" latinLnBrk="0" hangingPunct="1">
      <a:defRPr sz="9400" kern="1200">
        <a:solidFill>
          <a:schemeClr val="tx1"/>
        </a:solidFill>
        <a:latin typeface="+mn-lt"/>
        <a:ea typeface="+mn-ea"/>
        <a:cs typeface="+mn-cs"/>
      </a:defRPr>
    </a:lvl1pPr>
    <a:lvl2pPr marL="2385139" algn="l" defTabSz="4770279" rtl="0" eaLnBrk="1" latinLnBrk="0" hangingPunct="1">
      <a:defRPr sz="9400" kern="1200">
        <a:solidFill>
          <a:schemeClr val="tx1"/>
        </a:solidFill>
        <a:latin typeface="+mn-lt"/>
        <a:ea typeface="+mn-ea"/>
        <a:cs typeface="+mn-cs"/>
      </a:defRPr>
    </a:lvl2pPr>
    <a:lvl3pPr marL="4770279" algn="l" defTabSz="4770279" rtl="0" eaLnBrk="1" latinLnBrk="0" hangingPunct="1">
      <a:defRPr sz="9400" kern="1200">
        <a:solidFill>
          <a:schemeClr val="tx1"/>
        </a:solidFill>
        <a:latin typeface="+mn-lt"/>
        <a:ea typeface="+mn-ea"/>
        <a:cs typeface="+mn-cs"/>
      </a:defRPr>
    </a:lvl3pPr>
    <a:lvl4pPr marL="7155420" algn="l" defTabSz="4770279" rtl="0" eaLnBrk="1" latinLnBrk="0" hangingPunct="1">
      <a:defRPr sz="9400" kern="1200">
        <a:solidFill>
          <a:schemeClr val="tx1"/>
        </a:solidFill>
        <a:latin typeface="+mn-lt"/>
        <a:ea typeface="+mn-ea"/>
        <a:cs typeface="+mn-cs"/>
      </a:defRPr>
    </a:lvl4pPr>
    <a:lvl5pPr marL="9540560" algn="l" defTabSz="4770279" rtl="0" eaLnBrk="1" latinLnBrk="0" hangingPunct="1">
      <a:defRPr sz="9400" kern="1200">
        <a:solidFill>
          <a:schemeClr val="tx1"/>
        </a:solidFill>
        <a:latin typeface="+mn-lt"/>
        <a:ea typeface="+mn-ea"/>
        <a:cs typeface="+mn-cs"/>
      </a:defRPr>
    </a:lvl5pPr>
    <a:lvl6pPr marL="11925699" algn="l" defTabSz="4770279" rtl="0" eaLnBrk="1" latinLnBrk="0" hangingPunct="1">
      <a:defRPr sz="9400" kern="1200">
        <a:solidFill>
          <a:schemeClr val="tx1"/>
        </a:solidFill>
        <a:latin typeface="+mn-lt"/>
        <a:ea typeface="+mn-ea"/>
        <a:cs typeface="+mn-cs"/>
      </a:defRPr>
    </a:lvl6pPr>
    <a:lvl7pPr marL="14310839" algn="l" defTabSz="4770279" rtl="0" eaLnBrk="1" latinLnBrk="0" hangingPunct="1">
      <a:defRPr sz="9400" kern="1200">
        <a:solidFill>
          <a:schemeClr val="tx1"/>
        </a:solidFill>
        <a:latin typeface="+mn-lt"/>
        <a:ea typeface="+mn-ea"/>
        <a:cs typeface="+mn-cs"/>
      </a:defRPr>
    </a:lvl7pPr>
    <a:lvl8pPr marL="16695979" algn="l" defTabSz="4770279" rtl="0" eaLnBrk="1" latinLnBrk="0" hangingPunct="1">
      <a:defRPr sz="9400" kern="1200">
        <a:solidFill>
          <a:schemeClr val="tx1"/>
        </a:solidFill>
        <a:latin typeface="+mn-lt"/>
        <a:ea typeface="+mn-ea"/>
        <a:cs typeface="+mn-cs"/>
      </a:defRPr>
    </a:lvl8pPr>
    <a:lvl9pPr marL="19081120" algn="l" defTabSz="4770279" rtl="0" eaLnBrk="1" latinLnBrk="0" hangingPunct="1">
      <a:defRPr sz="9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584" autoAdjust="0"/>
    <p:restoredTop sz="92941" autoAdjust="0"/>
  </p:normalViewPr>
  <p:slideViewPr>
    <p:cSldViewPr>
      <p:cViewPr>
        <p:scale>
          <a:sx n="32" d="100"/>
          <a:sy n="32" d="100"/>
        </p:scale>
        <p:origin x="-80" y="-80"/>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gridSpacing cx="75895" cy="75895"/>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Gabe:Documents:UNH:Senior%20Year:Fall:Monitoring%20Forest%20Health:Final%20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dirty="0" smtClean="0"/>
              <a:t>Figure 1: VIRIS Reflectance Curves of</a:t>
            </a:r>
            <a:r>
              <a:rPr lang="en-US" baseline="0" dirty="0" smtClean="0"/>
              <a:t> Four Ash (</a:t>
            </a:r>
            <a:r>
              <a:rPr lang="en-US" i="1" baseline="0" dirty="0" err="1" smtClean="0"/>
              <a:t>Fraxinus</a:t>
            </a:r>
            <a:r>
              <a:rPr lang="en-US" i="1" baseline="0" dirty="0" smtClean="0"/>
              <a:t> spp.</a:t>
            </a:r>
            <a:r>
              <a:rPr lang="en-US" i="0" baseline="0" dirty="0" smtClean="0"/>
              <a:t>)</a:t>
            </a:r>
            <a:r>
              <a:rPr lang="en-US" baseline="0" dirty="0" smtClean="0"/>
              <a:t> Trees with Different EAB Infestation Classes in Concord, NH. September 16</a:t>
            </a:r>
            <a:r>
              <a:rPr lang="en-US" baseline="30000" dirty="0" smtClean="0"/>
              <a:t>th</a:t>
            </a:r>
            <a:r>
              <a:rPr lang="en-US" baseline="0" dirty="0" smtClean="0"/>
              <a:t> 2013.</a:t>
            </a:r>
            <a:endParaRPr lang="en-US" dirty="0"/>
          </a:p>
        </c:rich>
      </c:tx>
      <c:layout/>
      <c:overlay val="0"/>
    </c:title>
    <c:autoTitleDeleted val="0"/>
    <c:plotArea>
      <c:layout/>
      <c:scatterChart>
        <c:scatterStyle val="smoothMarker"/>
        <c:varyColors val="0"/>
        <c:ser>
          <c:idx val="0"/>
          <c:order val="0"/>
          <c:tx>
            <c:v>Moderate</c:v>
          </c:tx>
          <c:marker>
            <c:symbol val="none"/>
          </c:marker>
          <c:xVal>
            <c:numRef>
              <c:f>Scans.csv!$A$63:$A$556</c:f>
              <c:numCache>
                <c:formatCode>General</c:formatCode>
                <c:ptCount val="494"/>
                <c:pt idx="0">
                  <c:v>399.5</c:v>
                </c:pt>
                <c:pt idx="1">
                  <c:v>401.08</c:v>
                </c:pt>
                <c:pt idx="2">
                  <c:v>402.67</c:v>
                </c:pt>
                <c:pt idx="3">
                  <c:v>404.24</c:v>
                </c:pt>
                <c:pt idx="4">
                  <c:v>405.81</c:v>
                </c:pt>
                <c:pt idx="5">
                  <c:v>407.38</c:v>
                </c:pt>
                <c:pt idx="6">
                  <c:v>408.94</c:v>
                </c:pt>
                <c:pt idx="7">
                  <c:v>410.49</c:v>
                </c:pt>
                <c:pt idx="8">
                  <c:v>412.04</c:v>
                </c:pt>
                <c:pt idx="9">
                  <c:v>413.59</c:v>
                </c:pt>
                <c:pt idx="10">
                  <c:v>415.13</c:v>
                </c:pt>
                <c:pt idx="11">
                  <c:v>416.67</c:v>
                </c:pt>
                <c:pt idx="12">
                  <c:v>418.21</c:v>
                </c:pt>
                <c:pt idx="13">
                  <c:v>419.74</c:v>
                </c:pt>
                <c:pt idx="14">
                  <c:v>421.27</c:v>
                </c:pt>
                <c:pt idx="15">
                  <c:v>422.79</c:v>
                </c:pt>
                <c:pt idx="16">
                  <c:v>424.32</c:v>
                </c:pt>
                <c:pt idx="17">
                  <c:v>425.83</c:v>
                </c:pt>
                <c:pt idx="18">
                  <c:v>427.35</c:v>
                </c:pt>
                <c:pt idx="19">
                  <c:v>428.86</c:v>
                </c:pt>
                <c:pt idx="20">
                  <c:v>430.37</c:v>
                </c:pt>
                <c:pt idx="21">
                  <c:v>431.88</c:v>
                </c:pt>
                <c:pt idx="22">
                  <c:v>433.39</c:v>
                </c:pt>
                <c:pt idx="23">
                  <c:v>434.89</c:v>
                </c:pt>
                <c:pt idx="24">
                  <c:v>436.4</c:v>
                </c:pt>
                <c:pt idx="25">
                  <c:v>437.9</c:v>
                </c:pt>
                <c:pt idx="26">
                  <c:v>439.39</c:v>
                </c:pt>
                <c:pt idx="27">
                  <c:v>440.89</c:v>
                </c:pt>
                <c:pt idx="28">
                  <c:v>442.39</c:v>
                </c:pt>
                <c:pt idx="29">
                  <c:v>443.88</c:v>
                </c:pt>
                <c:pt idx="30">
                  <c:v>445.37</c:v>
                </c:pt>
                <c:pt idx="31">
                  <c:v>446.87</c:v>
                </c:pt>
                <c:pt idx="32">
                  <c:v>448.36</c:v>
                </c:pt>
                <c:pt idx="33">
                  <c:v>449.85</c:v>
                </c:pt>
                <c:pt idx="34">
                  <c:v>451.33</c:v>
                </c:pt>
                <c:pt idx="35">
                  <c:v>452.82</c:v>
                </c:pt>
                <c:pt idx="36">
                  <c:v>454.31</c:v>
                </c:pt>
                <c:pt idx="37">
                  <c:v>455.8</c:v>
                </c:pt>
                <c:pt idx="38">
                  <c:v>457.28</c:v>
                </c:pt>
                <c:pt idx="39">
                  <c:v>458.77</c:v>
                </c:pt>
                <c:pt idx="40">
                  <c:v>460.25</c:v>
                </c:pt>
                <c:pt idx="41">
                  <c:v>461.74</c:v>
                </c:pt>
                <c:pt idx="42">
                  <c:v>463.22</c:v>
                </c:pt>
                <c:pt idx="43">
                  <c:v>464.71</c:v>
                </c:pt>
                <c:pt idx="44">
                  <c:v>466.19</c:v>
                </c:pt>
                <c:pt idx="45">
                  <c:v>467.67</c:v>
                </c:pt>
                <c:pt idx="46">
                  <c:v>469.16</c:v>
                </c:pt>
                <c:pt idx="47">
                  <c:v>470.64</c:v>
                </c:pt>
                <c:pt idx="48">
                  <c:v>472.13</c:v>
                </c:pt>
                <c:pt idx="49">
                  <c:v>473.61</c:v>
                </c:pt>
                <c:pt idx="50">
                  <c:v>475.1</c:v>
                </c:pt>
                <c:pt idx="51">
                  <c:v>476.58</c:v>
                </c:pt>
                <c:pt idx="52">
                  <c:v>478.07</c:v>
                </c:pt>
                <c:pt idx="53">
                  <c:v>479.56</c:v>
                </c:pt>
                <c:pt idx="54">
                  <c:v>481.04</c:v>
                </c:pt>
                <c:pt idx="55">
                  <c:v>482.53</c:v>
                </c:pt>
                <c:pt idx="56">
                  <c:v>484.02</c:v>
                </c:pt>
                <c:pt idx="57">
                  <c:v>485.51</c:v>
                </c:pt>
                <c:pt idx="58">
                  <c:v>487.0</c:v>
                </c:pt>
                <c:pt idx="59">
                  <c:v>488.49</c:v>
                </c:pt>
                <c:pt idx="60">
                  <c:v>489.98</c:v>
                </c:pt>
                <c:pt idx="61">
                  <c:v>491.47</c:v>
                </c:pt>
                <c:pt idx="62">
                  <c:v>492.96</c:v>
                </c:pt>
                <c:pt idx="63">
                  <c:v>494.45</c:v>
                </c:pt>
                <c:pt idx="64">
                  <c:v>495.95</c:v>
                </c:pt>
                <c:pt idx="65">
                  <c:v>497.44</c:v>
                </c:pt>
                <c:pt idx="66">
                  <c:v>498.94</c:v>
                </c:pt>
                <c:pt idx="67">
                  <c:v>500.4299999999997</c:v>
                </c:pt>
                <c:pt idx="68">
                  <c:v>501.9299999999997</c:v>
                </c:pt>
                <c:pt idx="69">
                  <c:v>503.4299999999997</c:v>
                </c:pt>
                <c:pt idx="70">
                  <c:v>504.9299999999997</c:v>
                </c:pt>
                <c:pt idx="71">
                  <c:v>506.4299999999997</c:v>
                </c:pt>
                <c:pt idx="72">
                  <c:v>507.9299999999997</c:v>
                </c:pt>
                <c:pt idx="73">
                  <c:v>509.4299999999997</c:v>
                </c:pt>
                <c:pt idx="74">
                  <c:v>510.94</c:v>
                </c:pt>
                <c:pt idx="75">
                  <c:v>512.4400000000001</c:v>
                </c:pt>
                <c:pt idx="76">
                  <c:v>513.9499999999997</c:v>
                </c:pt>
                <c:pt idx="77">
                  <c:v>515.4499999999997</c:v>
                </c:pt>
                <c:pt idx="78">
                  <c:v>516.9599999999997</c:v>
                </c:pt>
                <c:pt idx="79">
                  <c:v>518.47</c:v>
                </c:pt>
                <c:pt idx="80">
                  <c:v>519.98</c:v>
                </c:pt>
                <c:pt idx="81">
                  <c:v>521.49</c:v>
                </c:pt>
                <c:pt idx="82">
                  <c:v>523.0</c:v>
                </c:pt>
                <c:pt idx="83">
                  <c:v>524.51</c:v>
                </c:pt>
                <c:pt idx="84">
                  <c:v>526.03</c:v>
                </c:pt>
                <c:pt idx="85">
                  <c:v>527.54</c:v>
                </c:pt>
                <c:pt idx="86">
                  <c:v>529.0599999999996</c:v>
                </c:pt>
                <c:pt idx="87">
                  <c:v>530.58</c:v>
                </c:pt>
                <c:pt idx="88">
                  <c:v>532.1</c:v>
                </c:pt>
                <c:pt idx="89">
                  <c:v>533.62</c:v>
                </c:pt>
                <c:pt idx="90">
                  <c:v>535.14</c:v>
                </c:pt>
                <c:pt idx="91">
                  <c:v>536.66</c:v>
                </c:pt>
                <c:pt idx="92">
                  <c:v>538.18</c:v>
                </c:pt>
                <c:pt idx="93">
                  <c:v>539.7</c:v>
                </c:pt>
                <c:pt idx="94">
                  <c:v>541.23</c:v>
                </c:pt>
                <c:pt idx="95">
                  <c:v>542.75</c:v>
                </c:pt>
                <c:pt idx="96">
                  <c:v>544.28</c:v>
                </c:pt>
                <c:pt idx="97">
                  <c:v>545.8099999999996</c:v>
                </c:pt>
                <c:pt idx="98">
                  <c:v>547.3399999999997</c:v>
                </c:pt>
                <c:pt idx="99">
                  <c:v>548.87</c:v>
                </c:pt>
                <c:pt idx="100">
                  <c:v>550.4</c:v>
                </c:pt>
                <c:pt idx="101">
                  <c:v>551.9299999999996</c:v>
                </c:pt>
                <c:pt idx="102">
                  <c:v>553.4599999999997</c:v>
                </c:pt>
                <c:pt idx="103">
                  <c:v>555.0</c:v>
                </c:pt>
                <c:pt idx="104">
                  <c:v>556.53</c:v>
                </c:pt>
                <c:pt idx="105">
                  <c:v>558.07</c:v>
                </c:pt>
                <c:pt idx="106">
                  <c:v>559.6</c:v>
                </c:pt>
                <c:pt idx="107">
                  <c:v>561.14</c:v>
                </c:pt>
                <c:pt idx="108">
                  <c:v>562.68</c:v>
                </c:pt>
                <c:pt idx="109">
                  <c:v>564.22</c:v>
                </c:pt>
                <c:pt idx="110">
                  <c:v>565.76</c:v>
                </c:pt>
                <c:pt idx="111">
                  <c:v>567.3</c:v>
                </c:pt>
                <c:pt idx="112">
                  <c:v>568.8399999999997</c:v>
                </c:pt>
                <c:pt idx="113">
                  <c:v>570.38</c:v>
                </c:pt>
                <c:pt idx="114">
                  <c:v>571.92</c:v>
                </c:pt>
                <c:pt idx="115">
                  <c:v>573.47</c:v>
                </c:pt>
                <c:pt idx="116">
                  <c:v>575.01</c:v>
                </c:pt>
                <c:pt idx="117">
                  <c:v>576.5599999999996</c:v>
                </c:pt>
                <c:pt idx="118">
                  <c:v>578.1</c:v>
                </c:pt>
                <c:pt idx="119">
                  <c:v>579.65</c:v>
                </c:pt>
                <c:pt idx="120">
                  <c:v>581.19</c:v>
                </c:pt>
                <c:pt idx="121">
                  <c:v>582.74</c:v>
                </c:pt>
                <c:pt idx="122">
                  <c:v>584.29</c:v>
                </c:pt>
                <c:pt idx="123">
                  <c:v>585.8399999999997</c:v>
                </c:pt>
                <c:pt idx="124">
                  <c:v>587.39</c:v>
                </c:pt>
                <c:pt idx="125">
                  <c:v>588.9400000000001</c:v>
                </c:pt>
                <c:pt idx="126">
                  <c:v>590.49</c:v>
                </c:pt>
                <c:pt idx="127">
                  <c:v>592.04</c:v>
                </c:pt>
                <c:pt idx="128">
                  <c:v>593.59</c:v>
                </c:pt>
                <c:pt idx="129">
                  <c:v>595.14</c:v>
                </c:pt>
                <c:pt idx="130">
                  <c:v>596.69</c:v>
                </c:pt>
                <c:pt idx="131">
                  <c:v>598.24</c:v>
                </c:pt>
                <c:pt idx="132">
                  <c:v>599.8</c:v>
                </c:pt>
                <c:pt idx="133">
                  <c:v>601.3499999999997</c:v>
                </c:pt>
                <c:pt idx="134">
                  <c:v>602.9</c:v>
                </c:pt>
                <c:pt idx="135">
                  <c:v>604.4599999999997</c:v>
                </c:pt>
                <c:pt idx="136">
                  <c:v>606.01</c:v>
                </c:pt>
                <c:pt idx="137">
                  <c:v>607.5599999999996</c:v>
                </c:pt>
                <c:pt idx="138">
                  <c:v>609.12</c:v>
                </c:pt>
                <c:pt idx="139">
                  <c:v>610.67</c:v>
                </c:pt>
                <c:pt idx="140">
                  <c:v>612.23</c:v>
                </c:pt>
                <c:pt idx="141">
                  <c:v>613.78</c:v>
                </c:pt>
                <c:pt idx="142">
                  <c:v>615.3399999999997</c:v>
                </c:pt>
                <c:pt idx="143">
                  <c:v>616.89</c:v>
                </c:pt>
                <c:pt idx="144">
                  <c:v>618.4499999999997</c:v>
                </c:pt>
                <c:pt idx="145">
                  <c:v>620.0</c:v>
                </c:pt>
                <c:pt idx="146">
                  <c:v>621.5599999999996</c:v>
                </c:pt>
                <c:pt idx="147">
                  <c:v>623.12</c:v>
                </c:pt>
                <c:pt idx="148">
                  <c:v>624.67</c:v>
                </c:pt>
                <c:pt idx="149">
                  <c:v>626.23</c:v>
                </c:pt>
                <c:pt idx="150">
                  <c:v>627.78</c:v>
                </c:pt>
                <c:pt idx="151">
                  <c:v>629.3399999999997</c:v>
                </c:pt>
                <c:pt idx="152">
                  <c:v>630.9</c:v>
                </c:pt>
                <c:pt idx="153">
                  <c:v>632.4499999999997</c:v>
                </c:pt>
                <c:pt idx="154">
                  <c:v>634.01</c:v>
                </c:pt>
                <c:pt idx="155">
                  <c:v>635.5599999999996</c:v>
                </c:pt>
                <c:pt idx="156">
                  <c:v>637.12</c:v>
                </c:pt>
                <c:pt idx="157">
                  <c:v>638.68</c:v>
                </c:pt>
                <c:pt idx="158">
                  <c:v>640.23</c:v>
                </c:pt>
                <c:pt idx="159">
                  <c:v>641.79</c:v>
                </c:pt>
                <c:pt idx="160">
                  <c:v>643.3399999999997</c:v>
                </c:pt>
                <c:pt idx="161">
                  <c:v>644.9</c:v>
                </c:pt>
                <c:pt idx="162">
                  <c:v>646.4499999999997</c:v>
                </c:pt>
                <c:pt idx="163">
                  <c:v>648.01</c:v>
                </c:pt>
                <c:pt idx="164">
                  <c:v>649.5599999999996</c:v>
                </c:pt>
                <c:pt idx="165">
                  <c:v>651.12</c:v>
                </c:pt>
                <c:pt idx="166">
                  <c:v>652.67</c:v>
                </c:pt>
                <c:pt idx="167">
                  <c:v>654.23</c:v>
                </c:pt>
                <c:pt idx="168">
                  <c:v>655.78</c:v>
                </c:pt>
                <c:pt idx="169">
                  <c:v>657.3299999999997</c:v>
                </c:pt>
                <c:pt idx="170">
                  <c:v>658.89</c:v>
                </c:pt>
                <c:pt idx="171">
                  <c:v>660.4400000000001</c:v>
                </c:pt>
                <c:pt idx="172">
                  <c:v>662.0</c:v>
                </c:pt>
                <c:pt idx="173">
                  <c:v>663.55</c:v>
                </c:pt>
                <c:pt idx="174">
                  <c:v>665.1</c:v>
                </c:pt>
                <c:pt idx="175">
                  <c:v>666.65</c:v>
                </c:pt>
                <c:pt idx="176">
                  <c:v>668.21</c:v>
                </c:pt>
                <c:pt idx="177">
                  <c:v>669.76</c:v>
                </c:pt>
                <c:pt idx="178">
                  <c:v>671.3099999999996</c:v>
                </c:pt>
                <c:pt idx="179">
                  <c:v>672.8599999999997</c:v>
                </c:pt>
                <c:pt idx="180">
                  <c:v>674.41</c:v>
                </c:pt>
                <c:pt idx="181">
                  <c:v>675.9599999999997</c:v>
                </c:pt>
                <c:pt idx="182">
                  <c:v>677.51</c:v>
                </c:pt>
                <c:pt idx="183">
                  <c:v>679.0599999999996</c:v>
                </c:pt>
                <c:pt idx="184">
                  <c:v>680.61</c:v>
                </c:pt>
                <c:pt idx="185">
                  <c:v>682.16</c:v>
                </c:pt>
                <c:pt idx="186">
                  <c:v>683.71</c:v>
                </c:pt>
                <c:pt idx="187">
                  <c:v>685.26</c:v>
                </c:pt>
                <c:pt idx="188">
                  <c:v>686.8099999999996</c:v>
                </c:pt>
                <c:pt idx="189">
                  <c:v>688.3599999999997</c:v>
                </c:pt>
                <c:pt idx="190">
                  <c:v>689.91</c:v>
                </c:pt>
                <c:pt idx="191">
                  <c:v>691.4499999999997</c:v>
                </c:pt>
                <c:pt idx="192">
                  <c:v>693.0</c:v>
                </c:pt>
                <c:pt idx="193">
                  <c:v>694.55</c:v>
                </c:pt>
                <c:pt idx="194">
                  <c:v>696.1</c:v>
                </c:pt>
                <c:pt idx="195">
                  <c:v>697.64</c:v>
                </c:pt>
                <c:pt idx="196">
                  <c:v>699.19</c:v>
                </c:pt>
                <c:pt idx="197">
                  <c:v>700.74</c:v>
                </c:pt>
                <c:pt idx="198">
                  <c:v>702.28</c:v>
                </c:pt>
                <c:pt idx="199">
                  <c:v>703.8299999999997</c:v>
                </c:pt>
                <c:pt idx="200">
                  <c:v>705.37</c:v>
                </c:pt>
                <c:pt idx="201">
                  <c:v>706.92</c:v>
                </c:pt>
                <c:pt idx="202">
                  <c:v>708.4599999999997</c:v>
                </c:pt>
                <c:pt idx="203">
                  <c:v>710.01</c:v>
                </c:pt>
                <c:pt idx="204">
                  <c:v>711.55</c:v>
                </c:pt>
                <c:pt idx="205">
                  <c:v>713.1</c:v>
                </c:pt>
                <c:pt idx="206">
                  <c:v>714.64</c:v>
                </c:pt>
                <c:pt idx="207">
                  <c:v>716.18</c:v>
                </c:pt>
                <c:pt idx="208">
                  <c:v>717.73</c:v>
                </c:pt>
                <c:pt idx="209">
                  <c:v>719.27</c:v>
                </c:pt>
                <c:pt idx="210">
                  <c:v>720.8199999999997</c:v>
                </c:pt>
                <c:pt idx="211">
                  <c:v>722.3599999999997</c:v>
                </c:pt>
                <c:pt idx="212">
                  <c:v>723.9</c:v>
                </c:pt>
                <c:pt idx="213">
                  <c:v>725.4400000000001</c:v>
                </c:pt>
                <c:pt idx="214">
                  <c:v>726.99</c:v>
                </c:pt>
                <c:pt idx="215">
                  <c:v>728.53</c:v>
                </c:pt>
                <c:pt idx="216">
                  <c:v>730.07</c:v>
                </c:pt>
                <c:pt idx="217">
                  <c:v>731.62</c:v>
                </c:pt>
                <c:pt idx="218">
                  <c:v>733.16</c:v>
                </c:pt>
                <c:pt idx="219">
                  <c:v>734.7</c:v>
                </c:pt>
                <c:pt idx="220">
                  <c:v>736.24</c:v>
                </c:pt>
                <c:pt idx="221">
                  <c:v>737.79</c:v>
                </c:pt>
                <c:pt idx="222">
                  <c:v>739.3299999999997</c:v>
                </c:pt>
                <c:pt idx="223">
                  <c:v>740.87</c:v>
                </c:pt>
                <c:pt idx="224">
                  <c:v>742.41</c:v>
                </c:pt>
                <c:pt idx="225">
                  <c:v>743.9599999999997</c:v>
                </c:pt>
                <c:pt idx="226">
                  <c:v>745.5</c:v>
                </c:pt>
                <c:pt idx="227">
                  <c:v>747.04</c:v>
                </c:pt>
                <c:pt idx="228">
                  <c:v>748.58</c:v>
                </c:pt>
                <c:pt idx="229">
                  <c:v>750.13</c:v>
                </c:pt>
                <c:pt idx="230">
                  <c:v>751.67</c:v>
                </c:pt>
                <c:pt idx="231">
                  <c:v>753.21</c:v>
                </c:pt>
                <c:pt idx="232">
                  <c:v>754.76</c:v>
                </c:pt>
                <c:pt idx="233">
                  <c:v>756.3</c:v>
                </c:pt>
                <c:pt idx="234">
                  <c:v>757.8499999999997</c:v>
                </c:pt>
                <c:pt idx="235">
                  <c:v>759.39</c:v>
                </c:pt>
                <c:pt idx="236">
                  <c:v>760.9299999999996</c:v>
                </c:pt>
                <c:pt idx="237">
                  <c:v>762.48</c:v>
                </c:pt>
                <c:pt idx="238">
                  <c:v>764.02</c:v>
                </c:pt>
                <c:pt idx="239">
                  <c:v>765.57</c:v>
                </c:pt>
                <c:pt idx="240">
                  <c:v>767.12</c:v>
                </c:pt>
                <c:pt idx="241">
                  <c:v>768.66</c:v>
                </c:pt>
                <c:pt idx="242">
                  <c:v>770.21</c:v>
                </c:pt>
                <c:pt idx="243">
                  <c:v>771.76</c:v>
                </c:pt>
                <c:pt idx="244">
                  <c:v>773.3</c:v>
                </c:pt>
                <c:pt idx="245">
                  <c:v>774.8499999999997</c:v>
                </c:pt>
                <c:pt idx="246">
                  <c:v>776.4</c:v>
                </c:pt>
                <c:pt idx="247">
                  <c:v>777.9499999999997</c:v>
                </c:pt>
                <c:pt idx="248">
                  <c:v>779.5</c:v>
                </c:pt>
                <c:pt idx="249">
                  <c:v>781.05</c:v>
                </c:pt>
                <c:pt idx="250">
                  <c:v>782.6</c:v>
                </c:pt>
                <c:pt idx="251">
                  <c:v>784.15</c:v>
                </c:pt>
                <c:pt idx="252">
                  <c:v>785.7</c:v>
                </c:pt>
                <c:pt idx="253">
                  <c:v>787.25</c:v>
                </c:pt>
                <c:pt idx="254">
                  <c:v>788.8099999999996</c:v>
                </c:pt>
                <c:pt idx="255">
                  <c:v>790.3599999999997</c:v>
                </c:pt>
                <c:pt idx="256">
                  <c:v>791.91</c:v>
                </c:pt>
                <c:pt idx="257">
                  <c:v>793.47</c:v>
                </c:pt>
                <c:pt idx="258">
                  <c:v>795.02</c:v>
                </c:pt>
                <c:pt idx="259">
                  <c:v>796.58</c:v>
                </c:pt>
                <c:pt idx="260">
                  <c:v>798.14</c:v>
                </c:pt>
                <c:pt idx="261">
                  <c:v>799.7</c:v>
                </c:pt>
                <c:pt idx="262">
                  <c:v>801.26</c:v>
                </c:pt>
                <c:pt idx="263">
                  <c:v>802.8199999999997</c:v>
                </c:pt>
                <c:pt idx="264">
                  <c:v>804.38</c:v>
                </c:pt>
                <c:pt idx="265">
                  <c:v>805.9400000000001</c:v>
                </c:pt>
                <c:pt idx="266">
                  <c:v>807.5</c:v>
                </c:pt>
                <c:pt idx="267">
                  <c:v>809.0599999999996</c:v>
                </c:pt>
                <c:pt idx="268">
                  <c:v>810.63</c:v>
                </c:pt>
                <c:pt idx="269">
                  <c:v>812.19</c:v>
                </c:pt>
                <c:pt idx="270">
                  <c:v>813.76</c:v>
                </c:pt>
                <c:pt idx="271">
                  <c:v>815.3299999999997</c:v>
                </c:pt>
                <c:pt idx="272">
                  <c:v>816.89</c:v>
                </c:pt>
                <c:pt idx="273">
                  <c:v>818.4599999999997</c:v>
                </c:pt>
                <c:pt idx="274">
                  <c:v>820.03</c:v>
                </c:pt>
                <c:pt idx="275">
                  <c:v>821.61</c:v>
                </c:pt>
                <c:pt idx="276">
                  <c:v>823.18</c:v>
                </c:pt>
                <c:pt idx="277">
                  <c:v>824.75</c:v>
                </c:pt>
                <c:pt idx="278">
                  <c:v>826.3299999999997</c:v>
                </c:pt>
                <c:pt idx="279">
                  <c:v>827.9</c:v>
                </c:pt>
                <c:pt idx="280">
                  <c:v>829.48</c:v>
                </c:pt>
                <c:pt idx="281">
                  <c:v>831.0599999999996</c:v>
                </c:pt>
                <c:pt idx="282">
                  <c:v>832.63</c:v>
                </c:pt>
                <c:pt idx="283">
                  <c:v>834.21</c:v>
                </c:pt>
                <c:pt idx="284">
                  <c:v>835.8</c:v>
                </c:pt>
                <c:pt idx="285">
                  <c:v>837.38</c:v>
                </c:pt>
                <c:pt idx="286">
                  <c:v>838.9599999999997</c:v>
                </c:pt>
                <c:pt idx="287">
                  <c:v>840.55</c:v>
                </c:pt>
                <c:pt idx="288">
                  <c:v>842.13</c:v>
                </c:pt>
                <c:pt idx="289">
                  <c:v>843.72</c:v>
                </c:pt>
                <c:pt idx="290">
                  <c:v>845.3099999999996</c:v>
                </c:pt>
                <c:pt idx="291">
                  <c:v>846.9</c:v>
                </c:pt>
                <c:pt idx="292">
                  <c:v>848.49</c:v>
                </c:pt>
                <c:pt idx="293">
                  <c:v>850.08</c:v>
                </c:pt>
                <c:pt idx="294">
                  <c:v>851.67</c:v>
                </c:pt>
                <c:pt idx="295">
                  <c:v>853.26</c:v>
                </c:pt>
                <c:pt idx="296">
                  <c:v>854.8599999999997</c:v>
                </c:pt>
                <c:pt idx="297">
                  <c:v>856.4599999999997</c:v>
                </c:pt>
                <c:pt idx="298">
                  <c:v>858.05</c:v>
                </c:pt>
                <c:pt idx="299">
                  <c:v>859.65</c:v>
                </c:pt>
                <c:pt idx="300">
                  <c:v>861.25</c:v>
                </c:pt>
                <c:pt idx="301">
                  <c:v>862.8499999999997</c:v>
                </c:pt>
                <c:pt idx="302">
                  <c:v>864.4499999999997</c:v>
                </c:pt>
                <c:pt idx="303">
                  <c:v>866.0599999999996</c:v>
                </c:pt>
                <c:pt idx="304">
                  <c:v>867.66</c:v>
                </c:pt>
                <c:pt idx="305">
                  <c:v>869.27</c:v>
                </c:pt>
                <c:pt idx="306">
                  <c:v>870.87</c:v>
                </c:pt>
                <c:pt idx="307">
                  <c:v>872.48</c:v>
                </c:pt>
                <c:pt idx="308">
                  <c:v>874.09</c:v>
                </c:pt>
                <c:pt idx="309">
                  <c:v>875.7</c:v>
                </c:pt>
                <c:pt idx="310">
                  <c:v>877.3099999999996</c:v>
                </c:pt>
                <c:pt idx="311">
                  <c:v>878.92</c:v>
                </c:pt>
                <c:pt idx="312">
                  <c:v>880.53</c:v>
                </c:pt>
                <c:pt idx="313">
                  <c:v>882.15</c:v>
                </c:pt>
                <c:pt idx="314">
                  <c:v>883.76</c:v>
                </c:pt>
                <c:pt idx="315">
                  <c:v>885.38</c:v>
                </c:pt>
                <c:pt idx="316">
                  <c:v>886.99</c:v>
                </c:pt>
                <c:pt idx="317">
                  <c:v>888.61</c:v>
                </c:pt>
                <c:pt idx="318">
                  <c:v>890.23</c:v>
                </c:pt>
                <c:pt idx="319">
                  <c:v>891.8399999999997</c:v>
                </c:pt>
                <c:pt idx="320">
                  <c:v>893.4599999999997</c:v>
                </c:pt>
                <c:pt idx="321">
                  <c:v>895.08</c:v>
                </c:pt>
                <c:pt idx="322">
                  <c:v>896.7</c:v>
                </c:pt>
                <c:pt idx="323">
                  <c:v>898.3199999999997</c:v>
                </c:pt>
                <c:pt idx="324">
                  <c:v>899.9400000000001</c:v>
                </c:pt>
                <c:pt idx="325">
                  <c:v>901.5599999999996</c:v>
                </c:pt>
                <c:pt idx="326">
                  <c:v>903.19</c:v>
                </c:pt>
                <c:pt idx="327">
                  <c:v>904.8099999999996</c:v>
                </c:pt>
                <c:pt idx="328">
                  <c:v>906.4299999999996</c:v>
                </c:pt>
                <c:pt idx="329">
                  <c:v>908.05</c:v>
                </c:pt>
                <c:pt idx="330">
                  <c:v>909.68</c:v>
                </c:pt>
                <c:pt idx="331">
                  <c:v>911.3</c:v>
                </c:pt>
                <c:pt idx="332">
                  <c:v>912.92</c:v>
                </c:pt>
                <c:pt idx="333">
                  <c:v>914.54</c:v>
                </c:pt>
                <c:pt idx="334">
                  <c:v>916.17</c:v>
                </c:pt>
                <c:pt idx="335">
                  <c:v>917.79</c:v>
                </c:pt>
                <c:pt idx="336">
                  <c:v>919.41</c:v>
                </c:pt>
                <c:pt idx="337">
                  <c:v>921.03</c:v>
                </c:pt>
                <c:pt idx="338">
                  <c:v>922.65</c:v>
                </c:pt>
                <c:pt idx="339">
                  <c:v>924.27</c:v>
                </c:pt>
                <c:pt idx="340">
                  <c:v>925.89</c:v>
                </c:pt>
                <c:pt idx="341">
                  <c:v>927.51</c:v>
                </c:pt>
                <c:pt idx="342">
                  <c:v>929.13</c:v>
                </c:pt>
                <c:pt idx="343">
                  <c:v>930.75</c:v>
                </c:pt>
                <c:pt idx="344">
                  <c:v>932.37</c:v>
                </c:pt>
                <c:pt idx="345">
                  <c:v>933.98</c:v>
                </c:pt>
                <c:pt idx="346">
                  <c:v>935.6</c:v>
                </c:pt>
                <c:pt idx="347">
                  <c:v>937.21</c:v>
                </c:pt>
                <c:pt idx="348">
                  <c:v>938.8199999999997</c:v>
                </c:pt>
                <c:pt idx="349">
                  <c:v>940.4299999999996</c:v>
                </c:pt>
                <c:pt idx="350">
                  <c:v>942.04</c:v>
                </c:pt>
                <c:pt idx="351">
                  <c:v>943.64</c:v>
                </c:pt>
                <c:pt idx="352">
                  <c:v>945.25</c:v>
                </c:pt>
                <c:pt idx="353">
                  <c:v>946.8499999999997</c:v>
                </c:pt>
                <c:pt idx="354">
                  <c:v>948.4499999999997</c:v>
                </c:pt>
                <c:pt idx="355">
                  <c:v>950.05</c:v>
                </c:pt>
                <c:pt idx="356">
                  <c:v>951.65</c:v>
                </c:pt>
                <c:pt idx="357">
                  <c:v>953.24</c:v>
                </c:pt>
                <c:pt idx="358">
                  <c:v>954.8299999999997</c:v>
                </c:pt>
                <c:pt idx="359">
                  <c:v>956.42</c:v>
                </c:pt>
                <c:pt idx="360">
                  <c:v>958.0</c:v>
                </c:pt>
                <c:pt idx="361">
                  <c:v>959.58</c:v>
                </c:pt>
                <c:pt idx="362">
                  <c:v>961.16</c:v>
                </c:pt>
                <c:pt idx="363">
                  <c:v>962.73</c:v>
                </c:pt>
                <c:pt idx="364">
                  <c:v>964.3</c:v>
                </c:pt>
                <c:pt idx="365">
                  <c:v>965.87</c:v>
                </c:pt>
                <c:pt idx="366">
                  <c:v>967.4299999999996</c:v>
                </c:pt>
                <c:pt idx="367">
                  <c:v>968.99</c:v>
                </c:pt>
                <c:pt idx="368">
                  <c:v>970.54</c:v>
                </c:pt>
                <c:pt idx="369">
                  <c:v>972.09</c:v>
                </c:pt>
                <c:pt idx="370">
                  <c:v>973.64</c:v>
                </c:pt>
                <c:pt idx="371">
                  <c:v>975.18</c:v>
                </c:pt>
                <c:pt idx="372">
                  <c:v>976.71</c:v>
                </c:pt>
                <c:pt idx="373">
                  <c:v>978.24</c:v>
                </c:pt>
                <c:pt idx="374">
                  <c:v>979.76</c:v>
                </c:pt>
                <c:pt idx="375">
                  <c:v>981.28</c:v>
                </c:pt>
                <c:pt idx="376">
                  <c:v>982.79</c:v>
                </c:pt>
                <c:pt idx="377">
                  <c:v>984.3</c:v>
                </c:pt>
                <c:pt idx="378">
                  <c:v>985.8</c:v>
                </c:pt>
                <c:pt idx="379">
                  <c:v>987.29</c:v>
                </c:pt>
                <c:pt idx="380">
                  <c:v>988.77</c:v>
                </c:pt>
                <c:pt idx="381">
                  <c:v>990.25</c:v>
                </c:pt>
                <c:pt idx="382">
                  <c:v>991.72</c:v>
                </c:pt>
                <c:pt idx="383">
                  <c:v>993.18</c:v>
                </c:pt>
                <c:pt idx="384">
                  <c:v>994.64</c:v>
                </c:pt>
                <c:pt idx="385">
                  <c:v>996.08</c:v>
                </c:pt>
                <c:pt idx="386">
                  <c:v>997.52</c:v>
                </c:pt>
                <c:pt idx="387">
                  <c:v>998.9499999999997</c:v>
                </c:pt>
                <c:pt idx="388">
                  <c:v>1002.59</c:v>
                </c:pt>
                <c:pt idx="389">
                  <c:v>1017.7</c:v>
                </c:pt>
                <c:pt idx="390">
                  <c:v>1032.76</c:v>
                </c:pt>
                <c:pt idx="391">
                  <c:v>1047.79</c:v>
                </c:pt>
                <c:pt idx="392">
                  <c:v>1062.78</c:v>
                </c:pt>
                <c:pt idx="393">
                  <c:v>1077.73</c:v>
                </c:pt>
                <c:pt idx="394">
                  <c:v>1092.64</c:v>
                </c:pt>
                <c:pt idx="395">
                  <c:v>1107.52</c:v>
                </c:pt>
                <c:pt idx="396">
                  <c:v>1122.36</c:v>
                </c:pt>
                <c:pt idx="397">
                  <c:v>1137.16</c:v>
                </c:pt>
                <c:pt idx="398">
                  <c:v>1151.92</c:v>
                </c:pt>
                <c:pt idx="399">
                  <c:v>1166.65</c:v>
                </c:pt>
                <c:pt idx="400">
                  <c:v>1181.33</c:v>
                </c:pt>
                <c:pt idx="401">
                  <c:v>1195.99</c:v>
                </c:pt>
                <c:pt idx="402">
                  <c:v>1210.6</c:v>
                </c:pt>
                <c:pt idx="403">
                  <c:v>1225.18</c:v>
                </c:pt>
                <c:pt idx="404">
                  <c:v>1239.72</c:v>
                </c:pt>
                <c:pt idx="405">
                  <c:v>1254.23</c:v>
                </c:pt>
                <c:pt idx="406">
                  <c:v>1268.69</c:v>
                </c:pt>
                <c:pt idx="407">
                  <c:v>1283.13</c:v>
                </c:pt>
                <c:pt idx="408">
                  <c:v>1297.52</c:v>
                </c:pt>
                <c:pt idx="409">
                  <c:v>1311.88</c:v>
                </c:pt>
                <c:pt idx="410">
                  <c:v>1326.2</c:v>
                </c:pt>
                <c:pt idx="411">
                  <c:v>1340.49</c:v>
                </c:pt>
                <c:pt idx="412">
                  <c:v>1354.74</c:v>
                </c:pt>
                <c:pt idx="413">
                  <c:v>1368.96</c:v>
                </c:pt>
                <c:pt idx="414">
                  <c:v>1383.14</c:v>
                </c:pt>
                <c:pt idx="415">
                  <c:v>1397.28</c:v>
                </c:pt>
                <c:pt idx="416">
                  <c:v>1411.39</c:v>
                </c:pt>
                <c:pt idx="417">
                  <c:v>1425.46</c:v>
                </c:pt>
                <c:pt idx="418">
                  <c:v>1439.5</c:v>
                </c:pt>
                <c:pt idx="419">
                  <c:v>1453.5</c:v>
                </c:pt>
                <c:pt idx="420">
                  <c:v>1467.47</c:v>
                </c:pt>
                <c:pt idx="421">
                  <c:v>1481.4</c:v>
                </c:pt>
                <c:pt idx="422">
                  <c:v>1495.3</c:v>
                </c:pt>
                <c:pt idx="423">
                  <c:v>1509.17</c:v>
                </c:pt>
                <c:pt idx="424">
                  <c:v>1522.99</c:v>
                </c:pt>
                <c:pt idx="425">
                  <c:v>1536.79</c:v>
                </c:pt>
                <c:pt idx="426">
                  <c:v>1550.55</c:v>
                </c:pt>
                <c:pt idx="427">
                  <c:v>1564.27</c:v>
                </c:pt>
                <c:pt idx="428">
                  <c:v>1577.96</c:v>
                </c:pt>
                <c:pt idx="429">
                  <c:v>1591.62</c:v>
                </c:pt>
                <c:pt idx="430">
                  <c:v>1605.24</c:v>
                </c:pt>
                <c:pt idx="431">
                  <c:v>1618.83</c:v>
                </c:pt>
                <c:pt idx="432">
                  <c:v>1632.39</c:v>
                </c:pt>
                <c:pt idx="433">
                  <c:v>1645.91</c:v>
                </c:pt>
                <c:pt idx="434">
                  <c:v>1659.4</c:v>
                </c:pt>
                <c:pt idx="435">
                  <c:v>1672.85</c:v>
                </c:pt>
                <c:pt idx="436">
                  <c:v>1686.27</c:v>
                </c:pt>
                <c:pt idx="437">
                  <c:v>1699.66</c:v>
                </c:pt>
                <c:pt idx="438">
                  <c:v>1713.02</c:v>
                </c:pt>
                <c:pt idx="439">
                  <c:v>1726.34</c:v>
                </c:pt>
                <c:pt idx="440">
                  <c:v>1739.63</c:v>
                </c:pt>
                <c:pt idx="441">
                  <c:v>1752.88</c:v>
                </c:pt>
                <c:pt idx="442">
                  <c:v>1766.11</c:v>
                </c:pt>
                <c:pt idx="443">
                  <c:v>1779.3</c:v>
                </c:pt>
                <c:pt idx="444">
                  <c:v>1792.45</c:v>
                </c:pt>
                <c:pt idx="445">
                  <c:v>1805.58</c:v>
                </c:pt>
                <c:pt idx="446">
                  <c:v>1818.67</c:v>
                </c:pt>
                <c:pt idx="447">
                  <c:v>1831.73</c:v>
                </c:pt>
                <c:pt idx="448">
                  <c:v>1844.76</c:v>
                </c:pt>
                <c:pt idx="449">
                  <c:v>1857.76</c:v>
                </c:pt>
                <c:pt idx="450">
                  <c:v>1870.72</c:v>
                </c:pt>
                <c:pt idx="451">
                  <c:v>1883.65</c:v>
                </c:pt>
                <c:pt idx="452">
                  <c:v>1896.55</c:v>
                </c:pt>
                <c:pt idx="453">
                  <c:v>1909.42</c:v>
                </c:pt>
                <c:pt idx="454">
                  <c:v>1922.26</c:v>
                </c:pt>
                <c:pt idx="455">
                  <c:v>1935.07</c:v>
                </c:pt>
                <c:pt idx="456">
                  <c:v>1947.84</c:v>
                </c:pt>
                <c:pt idx="457">
                  <c:v>1960.59</c:v>
                </c:pt>
                <c:pt idx="458">
                  <c:v>1973.3</c:v>
                </c:pt>
                <c:pt idx="459">
                  <c:v>1985.98</c:v>
                </c:pt>
                <c:pt idx="460">
                  <c:v>1998.63</c:v>
                </c:pt>
                <c:pt idx="461">
                  <c:v>2011.25</c:v>
                </c:pt>
                <c:pt idx="462">
                  <c:v>2023.84</c:v>
                </c:pt>
                <c:pt idx="463">
                  <c:v>2036.4</c:v>
                </c:pt>
                <c:pt idx="464">
                  <c:v>2048.93</c:v>
                </c:pt>
                <c:pt idx="465">
                  <c:v>2061.43</c:v>
                </c:pt>
                <c:pt idx="466">
                  <c:v>2073.89</c:v>
                </c:pt>
                <c:pt idx="467">
                  <c:v>2086.33</c:v>
                </c:pt>
                <c:pt idx="468">
                  <c:v>2098.74</c:v>
                </c:pt>
                <c:pt idx="469">
                  <c:v>2111.12</c:v>
                </c:pt>
                <c:pt idx="470">
                  <c:v>2123.46</c:v>
                </c:pt>
                <c:pt idx="471">
                  <c:v>2135.78</c:v>
                </c:pt>
                <c:pt idx="472">
                  <c:v>2148.07</c:v>
                </c:pt>
                <c:pt idx="473">
                  <c:v>2160.33</c:v>
                </c:pt>
                <c:pt idx="474">
                  <c:v>2172.56</c:v>
                </c:pt>
                <c:pt idx="475">
                  <c:v>2184.76</c:v>
                </c:pt>
                <c:pt idx="476">
                  <c:v>2196.93</c:v>
                </c:pt>
                <c:pt idx="477">
                  <c:v>2209.07</c:v>
                </c:pt>
                <c:pt idx="478">
                  <c:v>2221.18</c:v>
                </c:pt>
                <c:pt idx="479">
                  <c:v>2233.26</c:v>
                </c:pt>
                <c:pt idx="480">
                  <c:v>2245.32</c:v>
                </c:pt>
                <c:pt idx="481">
                  <c:v>2257.34</c:v>
                </c:pt>
                <c:pt idx="482">
                  <c:v>2269.34</c:v>
                </c:pt>
                <c:pt idx="483">
                  <c:v>2281.31</c:v>
                </c:pt>
                <c:pt idx="484">
                  <c:v>2293.25</c:v>
                </c:pt>
                <c:pt idx="485">
                  <c:v>2305.16</c:v>
                </c:pt>
                <c:pt idx="486">
                  <c:v>2317.05</c:v>
                </c:pt>
                <c:pt idx="487">
                  <c:v>2328.9</c:v>
                </c:pt>
                <c:pt idx="488">
                  <c:v>2340.73</c:v>
                </c:pt>
                <c:pt idx="489">
                  <c:v>2352.53</c:v>
                </c:pt>
                <c:pt idx="490">
                  <c:v>2364.3</c:v>
                </c:pt>
                <c:pt idx="491">
                  <c:v>2376.05</c:v>
                </c:pt>
                <c:pt idx="492">
                  <c:v>2387.76</c:v>
                </c:pt>
                <c:pt idx="493">
                  <c:v>2399.45</c:v>
                </c:pt>
              </c:numCache>
            </c:numRef>
          </c:xVal>
          <c:yVal>
            <c:numRef>
              <c:f>Scans.csv!$B$63:$B$556</c:f>
              <c:numCache>
                <c:formatCode>General</c:formatCode>
                <c:ptCount val="494"/>
                <c:pt idx="0">
                  <c:v>11.68</c:v>
                </c:pt>
                <c:pt idx="1">
                  <c:v>10.89</c:v>
                </c:pt>
                <c:pt idx="2">
                  <c:v>14.99</c:v>
                </c:pt>
                <c:pt idx="3">
                  <c:v>11.34</c:v>
                </c:pt>
                <c:pt idx="4">
                  <c:v>11.61</c:v>
                </c:pt>
                <c:pt idx="5">
                  <c:v>10.47</c:v>
                </c:pt>
                <c:pt idx="6">
                  <c:v>7.08</c:v>
                </c:pt>
                <c:pt idx="7">
                  <c:v>5.76</c:v>
                </c:pt>
                <c:pt idx="8">
                  <c:v>7.2</c:v>
                </c:pt>
                <c:pt idx="9">
                  <c:v>7.859999999999998</c:v>
                </c:pt>
                <c:pt idx="10">
                  <c:v>8.81</c:v>
                </c:pt>
                <c:pt idx="11">
                  <c:v>10.66</c:v>
                </c:pt>
                <c:pt idx="12">
                  <c:v>10.69</c:v>
                </c:pt>
                <c:pt idx="13">
                  <c:v>7.78</c:v>
                </c:pt>
                <c:pt idx="14">
                  <c:v>6.03</c:v>
                </c:pt>
                <c:pt idx="15">
                  <c:v>6.59</c:v>
                </c:pt>
                <c:pt idx="16">
                  <c:v>7.68</c:v>
                </c:pt>
                <c:pt idx="17">
                  <c:v>8.42</c:v>
                </c:pt>
                <c:pt idx="18">
                  <c:v>8.51</c:v>
                </c:pt>
                <c:pt idx="19">
                  <c:v>8.56</c:v>
                </c:pt>
                <c:pt idx="20">
                  <c:v>6.97</c:v>
                </c:pt>
                <c:pt idx="21">
                  <c:v>6.74</c:v>
                </c:pt>
                <c:pt idx="22">
                  <c:v>5.42</c:v>
                </c:pt>
                <c:pt idx="23">
                  <c:v>6.39</c:v>
                </c:pt>
                <c:pt idx="24">
                  <c:v>7.72</c:v>
                </c:pt>
                <c:pt idx="25">
                  <c:v>7.2</c:v>
                </c:pt>
                <c:pt idx="26">
                  <c:v>7.24</c:v>
                </c:pt>
                <c:pt idx="27">
                  <c:v>6.4</c:v>
                </c:pt>
                <c:pt idx="28">
                  <c:v>5.53</c:v>
                </c:pt>
                <c:pt idx="29">
                  <c:v>5.85</c:v>
                </c:pt>
                <c:pt idx="30">
                  <c:v>5.159999999999997</c:v>
                </c:pt>
                <c:pt idx="31">
                  <c:v>6.39</c:v>
                </c:pt>
                <c:pt idx="32">
                  <c:v>6.17</c:v>
                </c:pt>
                <c:pt idx="33">
                  <c:v>6.06</c:v>
                </c:pt>
                <c:pt idx="34">
                  <c:v>5.93</c:v>
                </c:pt>
                <c:pt idx="35">
                  <c:v>5.01</c:v>
                </c:pt>
                <c:pt idx="36">
                  <c:v>5.14</c:v>
                </c:pt>
                <c:pt idx="37">
                  <c:v>4.33</c:v>
                </c:pt>
                <c:pt idx="38">
                  <c:v>5.13</c:v>
                </c:pt>
                <c:pt idx="39">
                  <c:v>6.09</c:v>
                </c:pt>
                <c:pt idx="40">
                  <c:v>6.24</c:v>
                </c:pt>
                <c:pt idx="41">
                  <c:v>6.51</c:v>
                </c:pt>
                <c:pt idx="42">
                  <c:v>6.17</c:v>
                </c:pt>
                <c:pt idx="43">
                  <c:v>4.9</c:v>
                </c:pt>
                <c:pt idx="44">
                  <c:v>4.76</c:v>
                </c:pt>
                <c:pt idx="45">
                  <c:v>4.57</c:v>
                </c:pt>
                <c:pt idx="46">
                  <c:v>4.859999999999998</c:v>
                </c:pt>
                <c:pt idx="47">
                  <c:v>5.14</c:v>
                </c:pt>
                <c:pt idx="48">
                  <c:v>4.89</c:v>
                </c:pt>
                <c:pt idx="49">
                  <c:v>5.74</c:v>
                </c:pt>
                <c:pt idx="50">
                  <c:v>4.9</c:v>
                </c:pt>
                <c:pt idx="51">
                  <c:v>4.44</c:v>
                </c:pt>
                <c:pt idx="52">
                  <c:v>4.17</c:v>
                </c:pt>
                <c:pt idx="53">
                  <c:v>4.75</c:v>
                </c:pt>
                <c:pt idx="54">
                  <c:v>5.159999999999997</c:v>
                </c:pt>
                <c:pt idx="55">
                  <c:v>5.26</c:v>
                </c:pt>
                <c:pt idx="56">
                  <c:v>5.21</c:v>
                </c:pt>
                <c:pt idx="57">
                  <c:v>4.75</c:v>
                </c:pt>
                <c:pt idx="58">
                  <c:v>4.38</c:v>
                </c:pt>
                <c:pt idx="59">
                  <c:v>4.51</c:v>
                </c:pt>
                <c:pt idx="60">
                  <c:v>4.33</c:v>
                </c:pt>
                <c:pt idx="61">
                  <c:v>4.59</c:v>
                </c:pt>
                <c:pt idx="62">
                  <c:v>4.85</c:v>
                </c:pt>
                <c:pt idx="63">
                  <c:v>4.72</c:v>
                </c:pt>
                <c:pt idx="64">
                  <c:v>4.91</c:v>
                </c:pt>
                <c:pt idx="65">
                  <c:v>4.649999999999998</c:v>
                </c:pt>
                <c:pt idx="66">
                  <c:v>4.53</c:v>
                </c:pt>
                <c:pt idx="67">
                  <c:v>4.45</c:v>
                </c:pt>
                <c:pt idx="68">
                  <c:v>4.4</c:v>
                </c:pt>
                <c:pt idx="69">
                  <c:v>4.73</c:v>
                </c:pt>
                <c:pt idx="70">
                  <c:v>5.08</c:v>
                </c:pt>
                <c:pt idx="71">
                  <c:v>5.159999999999997</c:v>
                </c:pt>
                <c:pt idx="72">
                  <c:v>5.29</c:v>
                </c:pt>
                <c:pt idx="73">
                  <c:v>5.25</c:v>
                </c:pt>
                <c:pt idx="74">
                  <c:v>4.98</c:v>
                </c:pt>
                <c:pt idx="75">
                  <c:v>4.91</c:v>
                </c:pt>
                <c:pt idx="76">
                  <c:v>5.3</c:v>
                </c:pt>
                <c:pt idx="77">
                  <c:v>5.5</c:v>
                </c:pt>
                <c:pt idx="78">
                  <c:v>5.67</c:v>
                </c:pt>
                <c:pt idx="79">
                  <c:v>5.689999999999999</c:v>
                </c:pt>
                <c:pt idx="80">
                  <c:v>5.73</c:v>
                </c:pt>
                <c:pt idx="81">
                  <c:v>6.01</c:v>
                </c:pt>
                <c:pt idx="82">
                  <c:v>6.0</c:v>
                </c:pt>
                <c:pt idx="83">
                  <c:v>6.49</c:v>
                </c:pt>
                <c:pt idx="84">
                  <c:v>6.74</c:v>
                </c:pt>
                <c:pt idx="85">
                  <c:v>6.98</c:v>
                </c:pt>
                <c:pt idx="86">
                  <c:v>7.05</c:v>
                </c:pt>
                <c:pt idx="87">
                  <c:v>7.14</c:v>
                </c:pt>
                <c:pt idx="88">
                  <c:v>7.31</c:v>
                </c:pt>
                <c:pt idx="89">
                  <c:v>7.27</c:v>
                </c:pt>
                <c:pt idx="90">
                  <c:v>7.42</c:v>
                </c:pt>
                <c:pt idx="91">
                  <c:v>7.52</c:v>
                </c:pt>
                <c:pt idx="92">
                  <c:v>7.619999999999997</c:v>
                </c:pt>
                <c:pt idx="93">
                  <c:v>7.85</c:v>
                </c:pt>
                <c:pt idx="94">
                  <c:v>7.83</c:v>
                </c:pt>
                <c:pt idx="95">
                  <c:v>7.78</c:v>
                </c:pt>
                <c:pt idx="96">
                  <c:v>7.7</c:v>
                </c:pt>
                <c:pt idx="97">
                  <c:v>7.76</c:v>
                </c:pt>
                <c:pt idx="98">
                  <c:v>7.8</c:v>
                </c:pt>
                <c:pt idx="99">
                  <c:v>7.91</c:v>
                </c:pt>
                <c:pt idx="100">
                  <c:v>8.1</c:v>
                </c:pt>
                <c:pt idx="101">
                  <c:v>7.89</c:v>
                </c:pt>
                <c:pt idx="102">
                  <c:v>8.15</c:v>
                </c:pt>
                <c:pt idx="103">
                  <c:v>7.93</c:v>
                </c:pt>
                <c:pt idx="104">
                  <c:v>7.92</c:v>
                </c:pt>
                <c:pt idx="105">
                  <c:v>7.85</c:v>
                </c:pt>
                <c:pt idx="106">
                  <c:v>7.72</c:v>
                </c:pt>
                <c:pt idx="107">
                  <c:v>7.54</c:v>
                </c:pt>
                <c:pt idx="108">
                  <c:v>7.46</c:v>
                </c:pt>
                <c:pt idx="109">
                  <c:v>7.55</c:v>
                </c:pt>
                <c:pt idx="110">
                  <c:v>7.31</c:v>
                </c:pt>
                <c:pt idx="111">
                  <c:v>7.13</c:v>
                </c:pt>
                <c:pt idx="112">
                  <c:v>6.87</c:v>
                </c:pt>
                <c:pt idx="113">
                  <c:v>6.619999999999997</c:v>
                </c:pt>
                <c:pt idx="114">
                  <c:v>6.4</c:v>
                </c:pt>
                <c:pt idx="115">
                  <c:v>6.27</c:v>
                </c:pt>
                <c:pt idx="116">
                  <c:v>6.189999999999999</c:v>
                </c:pt>
                <c:pt idx="117">
                  <c:v>6.119999999999997</c:v>
                </c:pt>
                <c:pt idx="118">
                  <c:v>5.9</c:v>
                </c:pt>
                <c:pt idx="119">
                  <c:v>5.83</c:v>
                </c:pt>
                <c:pt idx="120">
                  <c:v>5.72</c:v>
                </c:pt>
                <c:pt idx="121">
                  <c:v>5.5</c:v>
                </c:pt>
                <c:pt idx="122">
                  <c:v>5.44</c:v>
                </c:pt>
                <c:pt idx="123">
                  <c:v>5.52</c:v>
                </c:pt>
                <c:pt idx="124">
                  <c:v>5.43</c:v>
                </c:pt>
                <c:pt idx="125">
                  <c:v>5.34</c:v>
                </c:pt>
                <c:pt idx="126">
                  <c:v>5.47</c:v>
                </c:pt>
                <c:pt idx="127">
                  <c:v>5.28</c:v>
                </c:pt>
                <c:pt idx="128">
                  <c:v>5.24</c:v>
                </c:pt>
                <c:pt idx="129">
                  <c:v>5.27</c:v>
                </c:pt>
                <c:pt idx="130">
                  <c:v>5.29</c:v>
                </c:pt>
                <c:pt idx="131">
                  <c:v>5.22</c:v>
                </c:pt>
                <c:pt idx="132">
                  <c:v>5.22</c:v>
                </c:pt>
                <c:pt idx="133">
                  <c:v>5.26</c:v>
                </c:pt>
                <c:pt idx="134">
                  <c:v>5.23</c:v>
                </c:pt>
                <c:pt idx="135">
                  <c:v>5.109999999999999</c:v>
                </c:pt>
                <c:pt idx="136">
                  <c:v>5.03</c:v>
                </c:pt>
                <c:pt idx="137">
                  <c:v>4.92</c:v>
                </c:pt>
                <c:pt idx="138">
                  <c:v>4.91</c:v>
                </c:pt>
                <c:pt idx="139">
                  <c:v>4.85</c:v>
                </c:pt>
                <c:pt idx="140">
                  <c:v>4.819999999999998</c:v>
                </c:pt>
                <c:pt idx="141">
                  <c:v>4.79</c:v>
                </c:pt>
                <c:pt idx="142">
                  <c:v>4.689999999999999</c:v>
                </c:pt>
                <c:pt idx="143">
                  <c:v>4.7</c:v>
                </c:pt>
                <c:pt idx="144">
                  <c:v>4.68</c:v>
                </c:pt>
                <c:pt idx="145">
                  <c:v>4.63</c:v>
                </c:pt>
                <c:pt idx="146">
                  <c:v>4.55</c:v>
                </c:pt>
                <c:pt idx="147">
                  <c:v>4.59</c:v>
                </c:pt>
                <c:pt idx="148">
                  <c:v>4.659999999999997</c:v>
                </c:pt>
                <c:pt idx="149">
                  <c:v>4.68</c:v>
                </c:pt>
                <c:pt idx="150">
                  <c:v>4.56</c:v>
                </c:pt>
                <c:pt idx="151">
                  <c:v>4.58</c:v>
                </c:pt>
                <c:pt idx="152">
                  <c:v>4.47</c:v>
                </c:pt>
                <c:pt idx="153">
                  <c:v>4.52</c:v>
                </c:pt>
                <c:pt idx="154">
                  <c:v>4.649999999999998</c:v>
                </c:pt>
                <c:pt idx="155">
                  <c:v>4.55</c:v>
                </c:pt>
                <c:pt idx="156">
                  <c:v>4.63</c:v>
                </c:pt>
                <c:pt idx="157">
                  <c:v>4.57</c:v>
                </c:pt>
                <c:pt idx="158">
                  <c:v>4.55</c:v>
                </c:pt>
                <c:pt idx="159">
                  <c:v>4.33</c:v>
                </c:pt>
                <c:pt idx="160">
                  <c:v>4.38</c:v>
                </c:pt>
                <c:pt idx="161">
                  <c:v>4.29</c:v>
                </c:pt>
                <c:pt idx="162">
                  <c:v>4.35</c:v>
                </c:pt>
                <c:pt idx="163">
                  <c:v>4.42</c:v>
                </c:pt>
                <c:pt idx="164">
                  <c:v>4.4</c:v>
                </c:pt>
                <c:pt idx="165">
                  <c:v>4.27</c:v>
                </c:pt>
                <c:pt idx="166">
                  <c:v>4.2</c:v>
                </c:pt>
                <c:pt idx="167">
                  <c:v>4.08</c:v>
                </c:pt>
                <c:pt idx="168">
                  <c:v>4.04</c:v>
                </c:pt>
                <c:pt idx="169">
                  <c:v>4.119999999999997</c:v>
                </c:pt>
                <c:pt idx="170">
                  <c:v>4.09</c:v>
                </c:pt>
                <c:pt idx="171">
                  <c:v>4.1</c:v>
                </c:pt>
                <c:pt idx="172">
                  <c:v>4.07</c:v>
                </c:pt>
                <c:pt idx="173">
                  <c:v>3.95</c:v>
                </c:pt>
                <c:pt idx="174">
                  <c:v>3.92</c:v>
                </c:pt>
                <c:pt idx="175">
                  <c:v>3.9</c:v>
                </c:pt>
                <c:pt idx="176">
                  <c:v>3.8</c:v>
                </c:pt>
                <c:pt idx="177">
                  <c:v>3.95</c:v>
                </c:pt>
                <c:pt idx="178">
                  <c:v>3.97</c:v>
                </c:pt>
                <c:pt idx="179">
                  <c:v>4.04</c:v>
                </c:pt>
                <c:pt idx="180">
                  <c:v>4.08</c:v>
                </c:pt>
                <c:pt idx="181">
                  <c:v>4.02</c:v>
                </c:pt>
                <c:pt idx="182">
                  <c:v>4.07</c:v>
                </c:pt>
                <c:pt idx="183">
                  <c:v>4.21</c:v>
                </c:pt>
                <c:pt idx="184">
                  <c:v>4.24</c:v>
                </c:pt>
                <c:pt idx="185">
                  <c:v>4.42</c:v>
                </c:pt>
                <c:pt idx="186">
                  <c:v>4.51</c:v>
                </c:pt>
                <c:pt idx="187">
                  <c:v>4.6</c:v>
                </c:pt>
                <c:pt idx="188">
                  <c:v>4.609999999999998</c:v>
                </c:pt>
                <c:pt idx="189">
                  <c:v>4.71</c:v>
                </c:pt>
                <c:pt idx="190">
                  <c:v>4.78</c:v>
                </c:pt>
                <c:pt idx="191">
                  <c:v>5.17</c:v>
                </c:pt>
                <c:pt idx="192">
                  <c:v>5.4</c:v>
                </c:pt>
                <c:pt idx="193">
                  <c:v>5.83</c:v>
                </c:pt>
                <c:pt idx="194">
                  <c:v>6.319999999999998</c:v>
                </c:pt>
                <c:pt idx="195">
                  <c:v>6.73</c:v>
                </c:pt>
                <c:pt idx="196">
                  <c:v>7.39</c:v>
                </c:pt>
                <c:pt idx="197">
                  <c:v>8.11</c:v>
                </c:pt>
                <c:pt idx="198">
                  <c:v>8.99</c:v>
                </c:pt>
                <c:pt idx="199">
                  <c:v>10.11</c:v>
                </c:pt>
                <c:pt idx="200">
                  <c:v>11.36</c:v>
                </c:pt>
                <c:pt idx="201">
                  <c:v>12.44</c:v>
                </c:pt>
                <c:pt idx="202">
                  <c:v>13.83</c:v>
                </c:pt>
                <c:pt idx="203">
                  <c:v>15.07</c:v>
                </c:pt>
                <c:pt idx="204">
                  <c:v>16.4</c:v>
                </c:pt>
                <c:pt idx="205">
                  <c:v>17.95</c:v>
                </c:pt>
                <c:pt idx="206">
                  <c:v>19.56</c:v>
                </c:pt>
                <c:pt idx="207">
                  <c:v>21.34</c:v>
                </c:pt>
                <c:pt idx="208">
                  <c:v>23.1</c:v>
                </c:pt>
                <c:pt idx="209">
                  <c:v>25.0</c:v>
                </c:pt>
                <c:pt idx="210">
                  <c:v>26.85</c:v>
                </c:pt>
                <c:pt idx="211">
                  <c:v>28.76</c:v>
                </c:pt>
                <c:pt idx="212">
                  <c:v>30.67</c:v>
                </c:pt>
                <c:pt idx="213">
                  <c:v>32.75</c:v>
                </c:pt>
                <c:pt idx="214">
                  <c:v>34.91</c:v>
                </c:pt>
                <c:pt idx="215">
                  <c:v>37.0</c:v>
                </c:pt>
                <c:pt idx="216">
                  <c:v>39.33</c:v>
                </c:pt>
                <c:pt idx="217">
                  <c:v>41.35</c:v>
                </c:pt>
                <c:pt idx="218">
                  <c:v>43.54</c:v>
                </c:pt>
                <c:pt idx="219">
                  <c:v>45.51</c:v>
                </c:pt>
                <c:pt idx="220">
                  <c:v>47.42</c:v>
                </c:pt>
                <c:pt idx="221">
                  <c:v>49.47</c:v>
                </c:pt>
                <c:pt idx="222">
                  <c:v>51.22</c:v>
                </c:pt>
                <c:pt idx="223">
                  <c:v>53.19</c:v>
                </c:pt>
                <c:pt idx="224">
                  <c:v>54.96</c:v>
                </c:pt>
                <c:pt idx="225">
                  <c:v>56.46</c:v>
                </c:pt>
                <c:pt idx="226">
                  <c:v>57.94</c:v>
                </c:pt>
                <c:pt idx="227">
                  <c:v>59.25</c:v>
                </c:pt>
                <c:pt idx="228">
                  <c:v>60.62</c:v>
                </c:pt>
                <c:pt idx="229">
                  <c:v>61.72</c:v>
                </c:pt>
                <c:pt idx="230">
                  <c:v>62.78</c:v>
                </c:pt>
                <c:pt idx="231">
                  <c:v>63.61</c:v>
                </c:pt>
                <c:pt idx="232">
                  <c:v>64.61</c:v>
                </c:pt>
                <c:pt idx="233">
                  <c:v>65.38</c:v>
                </c:pt>
                <c:pt idx="234">
                  <c:v>66.1</c:v>
                </c:pt>
                <c:pt idx="235">
                  <c:v>66.6</c:v>
                </c:pt>
                <c:pt idx="236">
                  <c:v>67.3</c:v>
                </c:pt>
                <c:pt idx="237">
                  <c:v>67.65000000000001</c:v>
                </c:pt>
                <c:pt idx="238">
                  <c:v>68.08</c:v>
                </c:pt>
                <c:pt idx="239">
                  <c:v>68.34</c:v>
                </c:pt>
                <c:pt idx="240">
                  <c:v>68.53</c:v>
                </c:pt>
                <c:pt idx="241">
                  <c:v>68.81</c:v>
                </c:pt>
                <c:pt idx="242">
                  <c:v>69.01</c:v>
                </c:pt>
                <c:pt idx="243">
                  <c:v>69.15000000000001</c:v>
                </c:pt>
                <c:pt idx="244">
                  <c:v>69.29</c:v>
                </c:pt>
                <c:pt idx="245">
                  <c:v>69.72</c:v>
                </c:pt>
                <c:pt idx="246">
                  <c:v>69.73</c:v>
                </c:pt>
                <c:pt idx="247">
                  <c:v>69.66999999999998</c:v>
                </c:pt>
                <c:pt idx="248">
                  <c:v>69.94</c:v>
                </c:pt>
                <c:pt idx="249">
                  <c:v>69.84</c:v>
                </c:pt>
                <c:pt idx="250">
                  <c:v>70.04</c:v>
                </c:pt>
                <c:pt idx="251">
                  <c:v>70.04</c:v>
                </c:pt>
                <c:pt idx="252">
                  <c:v>70.22</c:v>
                </c:pt>
                <c:pt idx="253">
                  <c:v>70.55</c:v>
                </c:pt>
                <c:pt idx="254">
                  <c:v>70.53</c:v>
                </c:pt>
                <c:pt idx="255">
                  <c:v>70.72</c:v>
                </c:pt>
                <c:pt idx="256">
                  <c:v>70.47</c:v>
                </c:pt>
                <c:pt idx="257">
                  <c:v>70.76</c:v>
                </c:pt>
                <c:pt idx="258">
                  <c:v>70.65000000000001</c:v>
                </c:pt>
                <c:pt idx="259">
                  <c:v>70.68000000000001</c:v>
                </c:pt>
                <c:pt idx="260">
                  <c:v>70.78</c:v>
                </c:pt>
                <c:pt idx="261">
                  <c:v>70.98</c:v>
                </c:pt>
                <c:pt idx="262">
                  <c:v>71.19</c:v>
                </c:pt>
                <c:pt idx="263">
                  <c:v>71.16</c:v>
                </c:pt>
                <c:pt idx="264">
                  <c:v>71.3</c:v>
                </c:pt>
                <c:pt idx="265">
                  <c:v>71.28</c:v>
                </c:pt>
                <c:pt idx="266">
                  <c:v>71.14</c:v>
                </c:pt>
                <c:pt idx="267">
                  <c:v>71.08</c:v>
                </c:pt>
                <c:pt idx="268">
                  <c:v>71.23</c:v>
                </c:pt>
                <c:pt idx="269">
                  <c:v>71.08</c:v>
                </c:pt>
                <c:pt idx="270">
                  <c:v>71.51</c:v>
                </c:pt>
                <c:pt idx="271">
                  <c:v>71.43</c:v>
                </c:pt>
                <c:pt idx="272">
                  <c:v>71.52</c:v>
                </c:pt>
                <c:pt idx="273">
                  <c:v>71.59</c:v>
                </c:pt>
                <c:pt idx="274">
                  <c:v>71.55</c:v>
                </c:pt>
                <c:pt idx="275">
                  <c:v>71.6</c:v>
                </c:pt>
                <c:pt idx="276">
                  <c:v>71.48</c:v>
                </c:pt>
                <c:pt idx="277">
                  <c:v>71.5</c:v>
                </c:pt>
                <c:pt idx="278">
                  <c:v>71.48</c:v>
                </c:pt>
                <c:pt idx="279">
                  <c:v>71.64</c:v>
                </c:pt>
                <c:pt idx="280">
                  <c:v>71.77</c:v>
                </c:pt>
                <c:pt idx="281">
                  <c:v>71.75</c:v>
                </c:pt>
                <c:pt idx="282">
                  <c:v>71.85</c:v>
                </c:pt>
                <c:pt idx="283">
                  <c:v>71.73</c:v>
                </c:pt>
                <c:pt idx="284">
                  <c:v>71.78</c:v>
                </c:pt>
                <c:pt idx="285">
                  <c:v>71.81</c:v>
                </c:pt>
                <c:pt idx="286">
                  <c:v>71.83</c:v>
                </c:pt>
                <c:pt idx="287">
                  <c:v>71.85</c:v>
                </c:pt>
                <c:pt idx="288">
                  <c:v>71.89</c:v>
                </c:pt>
                <c:pt idx="289">
                  <c:v>72.03</c:v>
                </c:pt>
                <c:pt idx="290">
                  <c:v>72.12</c:v>
                </c:pt>
                <c:pt idx="291">
                  <c:v>72.11</c:v>
                </c:pt>
                <c:pt idx="292">
                  <c:v>71.85</c:v>
                </c:pt>
                <c:pt idx="293">
                  <c:v>71.85</c:v>
                </c:pt>
                <c:pt idx="294">
                  <c:v>71.87</c:v>
                </c:pt>
                <c:pt idx="295">
                  <c:v>71.85</c:v>
                </c:pt>
                <c:pt idx="296">
                  <c:v>71.95</c:v>
                </c:pt>
                <c:pt idx="297">
                  <c:v>71.78</c:v>
                </c:pt>
                <c:pt idx="298">
                  <c:v>71.91</c:v>
                </c:pt>
                <c:pt idx="299">
                  <c:v>71.74</c:v>
                </c:pt>
                <c:pt idx="300">
                  <c:v>72.07</c:v>
                </c:pt>
                <c:pt idx="301">
                  <c:v>71.91</c:v>
                </c:pt>
                <c:pt idx="302">
                  <c:v>71.92</c:v>
                </c:pt>
                <c:pt idx="303">
                  <c:v>71.81</c:v>
                </c:pt>
                <c:pt idx="304">
                  <c:v>71.44</c:v>
                </c:pt>
                <c:pt idx="305">
                  <c:v>71.68000000000001</c:v>
                </c:pt>
                <c:pt idx="306">
                  <c:v>71.94</c:v>
                </c:pt>
                <c:pt idx="307">
                  <c:v>72.05</c:v>
                </c:pt>
                <c:pt idx="308">
                  <c:v>72.31</c:v>
                </c:pt>
                <c:pt idx="309">
                  <c:v>72.21</c:v>
                </c:pt>
                <c:pt idx="310">
                  <c:v>72.31</c:v>
                </c:pt>
                <c:pt idx="311">
                  <c:v>72.09</c:v>
                </c:pt>
                <c:pt idx="312">
                  <c:v>72.2</c:v>
                </c:pt>
                <c:pt idx="313">
                  <c:v>71.92</c:v>
                </c:pt>
                <c:pt idx="314">
                  <c:v>71.95</c:v>
                </c:pt>
                <c:pt idx="315">
                  <c:v>71.99</c:v>
                </c:pt>
                <c:pt idx="316">
                  <c:v>72.09</c:v>
                </c:pt>
                <c:pt idx="317">
                  <c:v>72.46</c:v>
                </c:pt>
                <c:pt idx="318">
                  <c:v>72.27</c:v>
                </c:pt>
                <c:pt idx="319">
                  <c:v>72.34</c:v>
                </c:pt>
                <c:pt idx="320">
                  <c:v>72.27</c:v>
                </c:pt>
                <c:pt idx="321">
                  <c:v>72.0</c:v>
                </c:pt>
                <c:pt idx="322">
                  <c:v>71.9</c:v>
                </c:pt>
                <c:pt idx="323">
                  <c:v>72.13</c:v>
                </c:pt>
                <c:pt idx="324">
                  <c:v>72.46</c:v>
                </c:pt>
                <c:pt idx="325">
                  <c:v>72.33</c:v>
                </c:pt>
                <c:pt idx="326">
                  <c:v>72.49</c:v>
                </c:pt>
                <c:pt idx="327">
                  <c:v>72.35</c:v>
                </c:pt>
                <c:pt idx="328">
                  <c:v>71.88</c:v>
                </c:pt>
                <c:pt idx="329">
                  <c:v>71.91</c:v>
                </c:pt>
                <c:pt idx="330">
                  <c:v>72.02</c:v>
                </c:pt>
                <c:pt idx="331">
                  <c:v>71.68000000000001</c:v>
                </c:pt>
                <c:pt idx="332">
                  <c:v>72.1</c:v>
                </c:pt>
                <c:pt idx="333">
                  <c:v>71.92</c:v>
                </c:pt>
                <c:pt idx="334">
                  <c:v>71.83</c:v>
                </c:pt>
                <c:pt idx="335">
                  <c:v>72.04</c:v>
                </c:pt>
                <c:pt idx="336">
                  <c:v>71.59</c:v>
                </c:pt>
                <c:pt idx="337">
                  <c:v>72.14</c:v>
                </c:pt>
                <c:pt idx="338">
                  <c:v>72.02</c:v>
                </c:pt>
                <c:pt idx="339">
                  <c:v>71.58</c:v>
                </c:pt>
                <c:pt idx="340">
                  <c:v>71.57</c:v>
                </c:pt>
                <c:pt idx="341">
                  <c:v>71.08</c:v>
                </c:pt>
                <c:pt idx="342">
                  <c:v>71.22</c:v>
                </c:pt>
                <c:pt idx="343">
                  <c:v>71.09</c:v>
                </c:pt>
                <c:pt idx="344">
                  <c:v>71.37</c:v>
                </c:pt>
                <c:pt idx="345">
                  <c:v>71.48</c:v>
                </c:pt>
                <c:pt idx="346">
                  <c:v>71.64</c:v>
                </c:pt>
                <c:pt idx="347">
                  <c:v>71.41</c:v>
                </c:pt>
                <c:pt idx="348">
                  <c:v>71.09</c:v>
                </c:pt>
                <c:pt idx="349">
                  <c:v>70.34</c:v>
                </c:pt>
                <c:pt idx="350">
                  <c:v>70.04</c:v>
                </c:pt>
                <c:pt idx="351">
                  <c:v>70.58</c:v>
                </c:pt>
                <c:pt idx="352">
                  <c:v>70.25</c:v>
                </c:pt>
                <c:pt idx="353">
                  <c:v>71.16999999999998</c:v>
                </c:pt>
                <c:pt idx="354">
                  <c:v>71.01</c:v>
                </c:pt>
                <c:pt idx="355">
                  <c:v>70.35</c:v>
                </c:pt>
                <c:pt idx="356">
                  <c:v>70.31</c:v>
                </c:pt>
                <c:pt idx="357">
                  <c:v>69.82</c:v>
                </c:pt>
                <c:pt idx="358">
                  <c:v>68.52</c:v>
                </c:pt>
                <c:pt idx="359">
                  <c:v>69.2</c:v>
                </c:pt>
                <c:pt idx="360">
                  <c:v>69.42</c:v>
                </c:pt>
                <c:pt idx="361">
                  <c:v>69.32</c:v>
                </c:pt>
                <c:pt idx="362">
                  <c:v>69.98</c:v>
                </c:pt>
                <c:pt idx="363">
                  <c:v>69.31</c:v>
                </c:pt>
                <c:pt idx="364">
                  <c:v>69.11</c:v>
                </c:pt>
                <c:pt idx="365">
                  <c:v>68.43</c:v>
                </c:pt>
                <c:pt idx="366">
                  <c:v>67.6</c:v>
                </c:pt>
                <c:pt idx="367">
                  <c:v>67.89</c:v>
                </c:pt>
                <c:pt idx="368">
                  <c:v>68.09</c:v>
                </c:pt>
                <c:pt idx="369">
                  <c:v>68.36</c:v>
                </c:pt>
                <c:pt idx="370">
                  <c:v>68.72</c:v>
                </c:pt>
                <c:pt idx="371">
                  <c:v>67.86</c:v>
                </c:pt>
                <c:pt idx="372">
                  <c:v>68.35</c:v>
                </c:pt>
                <c:pt idx="373">
                  <c:v>68.06</c:v>
                </c:pt>
                <c:pt idx="374">
                  <c:v>67.43</c:v>
                </c:pt>
                <c:pt idx="375">
                  <c:v>67.94</c:v>
                </c:pt>
                <c:pt idx="376">
                  <c:v>66.68000000000001</c:v>
                </c:pt>
                <c:pt idx="377">
                  <c:v>67.81</c:v>
                </c:pt>
                <c:pt idx="378">
                  <c:v>66.98</c:v>
                </c:pt>
                <c:pt idx="379">
                  <c:v>67.3</c:v>
                </c:pt>
                <c:pt idx="380">
                  <c:v>67.54</c:v>
                </c:pt>
                <c:pt idx="381">
                  <c:v>67.33</c:v>
                </c:pt>
                <c:pt idx="382">
                  <c:v>68.2</c:v>
                </c:pt>
                <c:pt idx="383">
                  <c:v>68.36</c:v>
                </c:pt>
                <c:pt idx="384">
                  <c:v>67.6</c:v>
                </c:pt>
                <c:pt idx="385">
                  <c:v>67.86</c:v>
                </c:pt>
                <c:pt idx="386">
                  <c:v>67.3</c:v>
                </c:pt>
                <c:pt idx="387">
                  <c:v>66.66</c:v>
                </c:pt>
                <c:pt idx="388">
                  <c:v>67.62</c:v>
                </c:pt>
                <c:pt idx="389">
                  <c:v>68.66</c:v>
                </c:pt>
                <c:pt idx="390">
                  <c:v>68.27</c:v>
                </c:pt>
                <c:pt idx="391">
                  <c:v>70.03</c:v>
                </c:pt>
                <c:pt idx="392">
                  <c:v>71.51</c:v>
                </c:pt>
                <c:pt idx="393">
                  <c:v>71.63</c:v>
                </c:pt>
                <c:pt idx="394">
                  <c:v>72.14</c:v>
                </c:pt>
                <c:pt idx="395">
                  <c:v>72.6</c:v>
                </c:pt>
                <c:pt idx="396">
                  <c:v>70.97</c:v>
                </c:pt>
                <c:pt idx="397">
                  <c:v>68.65000000000001</c:v>
                </c:pt>
                <c:pt idx="398">
                  <c:v>66.09</c:v>
                </c:pt>
                <c:pt idx="399">
                  <c:v>64.43</c:v>
                </c:pt>
                <c:pt idx="400">
                  <c:v>63.49</c:v>
                </c:pt>
                <c:pt idx="401">
                  <c:v>63.27</c:v>
                </c:pt>
                <c:pt idx="402">
                  <c:v>63.43</c:v>
                </c:pt>
                <c:pt idx="403">
                  <c:v>63.97</c:v>
                </c:pt>
                <c:pt idx="404">
                  <c:v>64.41</c:v>
                </c:pt>
                <c:pt idx="405">
                  <c:v>64.8</c:v>
                </c:pt>
                <c:pt idx="406">
                  <c:v>64.65000000000001</c:v>
                </c:pt>
                <c:pt idx="407">
                  <c:v>64.02</c:v>
                </c:pt>
                <c:pt idx="408">
                  <c:v>62.89</c:v>
                </c:pt>
                <c:pt idx="409">
                  <c:v>60.75</c:v>
                </c:pt>
                <c:pt idx="410">
                  <c:v>57.92</c:v>
                </c:pt>
                <c:pt idx="411">
                  <c:v>54.93</c:v>
                </c:pt>
                <c:pt idx="412">
                  <c:v>51.27</c:v>
                </c:pt>
                <c:pt idx="413">
                  <c:v>46.0</c:v>
                </c:pt>
                <c:pt idx="414">
                  <c:v>38.38</c:v>
                </c:pt>
                <c:pt idx="415">
                  <c:v>30.33</c:v>
                </c:pt>
                <c:pt idx="416">
                  <c:v>24.51</c:v>
                </c:pt>
                <c:pt idx="417">
                  <c:v>21.31</c:v>
                </c:pt>
                <c:pt idx="418">
                  <c:v>20.05</c:v>
                </c:pt>
                <c:pt idx="419">
                  <c:v>19.84</c:v>
                </c:pt>
                <c:pt idx="420">
                  <c:v>20.48</c:v>
                </c:pt>
                <c:pt idx="421">
                  <c:v>22.07</c:v>
                </c:pt>
                <c:pt idx="422">
                  <c:v>23.98</c:v>
                </c:pt>
                <c:pt idx="423">
                  <c:v>26.09</c:v>
                </c:pt>
                <c:pt idx="424">
                  <c:v>28.46</c:v>
                </c:pt>
                <c:pt idx="425">
                  <c:v>30.8</c:v>
                </c:pt>
                <c:pt idx="426">
                  <c:v>33.02</c:v>
                </c:pt>
                <c:pt idx="427">
                  <c:v>34.94</c:v>
                </c:pt>
                <c:pt idx="428">
                  <c:v>36.63</c:v>
                </c:pt>
                <c:pt idx="429">
                  <c:v>37.9</c:v>
                </c:pt>
                <c:pt idx="430">
                  <c:v>39.21</c:v>
                </c:pt>
                <c:pt idx="431">
                  <c:v>40.39</c:v>
                </c:pt>
                <c:pt idx="432">
                  <c:v>41.28</c:v>
                </c:pt>
                <c:pt idx="433">
                  <c:v>41.82</c:v>
                </c:pt>
                <c:pt idx="434">
                  <c:v>41.85</c:v>
                </c:pt>
                <c:pt idx="435">
                  <c:v>41.6</c:v>
                </c:pt>
                <c:pt idx="436">
                  <c:v>41.05</c:v>
                </c:pt>
                <c:pt idx="437">
                  <c:v>40.5</c:v>
                </c:pt>
                <c:pt idx="438">
                  <c:v>39.69</c:v>
                </c:pt>
                <c:pt idx="439">
                  <c:v>38.8</c:v>
                </c:pt>
                <c:pt idx="440">
                  <c:v>37.99</c:v>
                </c:pt>
                <c:pt idx="441">
                  <c:v>36.88</c:v>
                </c:pt>
                <c:pt idx="442">
                  <c:v>36.15</c:v>
                </c:pt>
                <c:pt idx="443">
                  <c:v>35.81</c:v>
                </c:pt>
                <c:pt idx="444">
                  <c:v>35.46</c:v>
                </c:pt>
                <c:pt idx="445">
                  <c:v>35.4</c:v>
                </c:pt>
                <c:pt idx="446">
                  <c:v>35.15</c:v>
                </c:pt>
                <c:pt idx="447">
                  <c:v>34.88</c:v>
                </c:pt>
                <c:pt idx="448">
                  <c:v>33.5</c:v>
                </c:pt>
                <c:pt idx="449">
                  <c:v>30.84</c:v>
                </c:pt>
                <c:pt idx="450">
                  <c:v>26.2</c:v>
                </c:pt>
                <c:pt idx="451">
                  <c:v>20.66</c:v>
                </c:pt>
                <c:pt idx="452">
                  <c:v>15.53</c:v>
                </c:pt>
                <c:pt idx="453">
                  <c:v>13.18</c:v>
                </c:pt>
                <c:pt idx="454">
                  <c:v>11.87</c:v>
                </c:pt>
                <c:pt idx="455">
                  <c:v>10.84</c:v>
                </c:pt>
                <c:pt idx="456">
                  <c:v>11.44</c:v>
                </c:pt>
                <c:pt idx="457">
                  <c:v>10.83</c:v>
                </c:pt>
                <c:pt idx="458">
                  <c:v>11.43</c:v>
                </c:pt>
                <c:pt idx="459">
                  <c:v>12.47</c:v>
                </c:pt>
                <c:pt idx="460">
                  <c:v>12.56</c:v>
                </c:pt>
                <c:pt idx="461">
                  <c:v>13.0</c:v>
                </c:pt>
                <c:pt idx="462">
                  <c:v>13.89</c:v>
                </c:pt>
                <c:pt idx="463">
                  <c:v>15.01</c:v>
                </c:pt>
                <c:pt idx="464">
                  <c:v>15.54</c:v>
                </c:pt>
                <c:pt idx="465">
                  <c:v>16.2</c:v>
                </c:pt>
                <c:pt idx="466">
                  <c:v>16.62</c:v>
                </c:pt>
                <c:pt idx="467">
                  <c:v>17.9</c:v>
                </c:pt>
                <c:pt idx="468">
                  <c:v>18.18</c:v>
                </c:pt>
                <c:pt idx="469">
                  <c:v>18.95</c:v>
                </c:pt>
                <c:pt idx="470">
                  <c:v>19.31</c:v>
                </c:pt>
                <c:pt idx="471">
                  <c:v>20.11</c:v>
                </c:pt>
                <c:pt idx="472">
                  <c:v>20.63</c:v>
                </c:pt>
                <c:pt idx="473">
                  <c:v>20.55</c:v>
                </c:pt>
                <c:pt idx="474">
                  <c:v>21.38</c:v>
                </c:pt>
                <c:pt idx="475">
                  <c:v>22.58</c:v>
                </c:pt>
                <c:pt idx="476">
                  <c:v>22.04</c:v>
                </c:pt>
                <c:pt idx="477">
                  <c:v>23.01</c:v>
                </c:pt>
                <c:pt idx="478">
                  <c:v>22.22</c:v>
                </c:pt>
                <c:pt idx="479">
                  <c:v>23.01</c:v>
                </c:pt>
                <c:pt idx="480">
                  <c:v>22.84</c:v>
                </c:pt>
                <c:pt idx="481">
                  <c:v>21.78</c:v>
                </c:pt>
                <c:pt idx="482">
                  <c:v>21.51</c:v>
                </c:pt>
                <c:pt idx="483">
                  <c:v>21.42</c:v>
                </c:pt>
                <c:pt idx="484">
                  <c:v>19.5</c:v>
                </c:pt>
                <c:pt idx="485">
                  <c:v>18.62</c:v>
                </c:pt>
                <c:pt idx="486">
                  <c:v>17.91</c:v>
                </c:pt>
                <c:pt idx="487">
                  <c:v>17.75</c:v>
                </c:pt>
                <c:pt idx="488">
                  <c:v>17.79</c:v>
                </c:pt>
                <c:pt idx="489">
                  <c:v>16.4</c:v>
                </c:pt>
                <c:pt idx="490">
                  <c:v>16.67</c:v>
                </c:pt>
                <c:pt idx="491">
                  <c:v>17.64</c:v>
                </c:pt>
                <c:pt idx="492">
                  <c:v>15.67</c:v>
                </c:pt>
                <c:pt idx="493">
                  <c:v>15.76</c:v>
                </c:pt>
              </c:numCache>
            </c:numRef>
          </c:yVal>
          <c:smooth val="1"/>
        </c:ser>
        <c:ser>
          <c:idx val="1"/>
          <c:order val="1"/>
          <c:tx>
            <c:v>Severe</c:v>
          </c:tx>
          <c:marker>
            <c:symbol val="none"/>
          </c:marker>
          <c:xVal>
            <c:numRef>
              <c:f>Scans.csv!$A$63:$A$556</c:f>
              <c:numCache>
                <c:formatCode>General</c:formatCode>
                <c:ptCount val="494"/>
                <c:pt idx="0">
                  <c:v>399.5</c:v>
                </c:pt>
                <c:pt idx="1">
                  <c:v>401.08</c:v>
                </c:pt>
                <c:pt idx="2">
                  <c:v>402.67</c:v>
                </c:pt>
                <c:pt idx="3">
                  <c:v>404.24</c:v>
                </c:pt>
                <c:pt idx="4">
                  <c:v>405.81</c:v>
                </c:pt>
                <c:pt idx="5">
                  <c:v>407.38</c:v>
                </c:pt>
                <c:pt idx="6">
                  <c:v>408.94</c:v>
                </c:pt>
                <c:pt idx="7">
                  <c:v>410.49</c:v>
                </c:pt>
                <c:pt idx="8">
                  <c:v>412.04</c:v>
                </c:pt>
                <c:pt idx="9">
                  <c:v>413.59</c:v>
                </c:pt>
                <c:pt idx="10">
                  <c:v>415.13</c:v>
                </c:pt>
                <c:pt idx="11">
                  <c:v>416.67</c:v>
                </c:pt>
                <c:pt idx="12">
                  <c:v>418.21</c:v>
                </c:pt>
                <c:pt idx="13">
                  <c:v>419.74</c:v>
                </c:pt>
                <c:pt idx="14">
                  <c:v>421.27</c:v>
                </c:pt>
                <c:pt idx="15">
                  <c:v>422.79</c:v>
                </c:pt>
                <c:pt idx="16">
                  <c:v>424.32</c:v>
                </c:pt>
                <c:pt idx="17">
                  <c:v>425.83</c:v>
                </c:pt>
                <c:pt idx="18">
                  <c:v>427.35</c:v>
                </c:pt>
                <c:pt idx="19">
                  <c:v>428.86</c:v>
                </c:pt>
                <c:pt idx="20">
                  <c:v>430.37</c:v>
                </c:pt>
                <c:pt idx="21">
                  <c:v>431.88</c:v>
                </c:pt>
                <c:pt idx="22">
                  <c:v>433.39</c:v>
                </c:pt>
                <c:pt idx="23">
                  <c:v>434.89</c:v>
                </c:pt>
                <c:pt idx="24">
                  <c:v>436.4</c:v>
                </c:pt>
                <c:pt idx="25">
                  <c:v>437.9</c:v>
                </c:pt>
                <c:pt idx="26">
                  <c:v>439.39</c:v>
                </c:pt>
                <c:pt idx="27">
                  <c:v>440.89</c:v>
                </c:pt>
                <c:pt idx="28">
                  <c:v>442.39</c:v>
                </c:pt>
                <c:pt idx="29">
                  <c:v>443.88</c:v>
                </c:pt>
                <c:pt idx="30">
                  <c:v>445.37</c:v>
                </c:pt>
                <c:pt idx="31">
                  <c:v>446.87</c:v>
                </c:pt>
                <c:pt idx="32">
                  <c:v>448.36</c:v>
                </c:pt>
                <c:pt idx="33">
                  <c:v>449.85</c:v>
                </c:pt>
                <c:pt idx="34">
                  <c:v>451.33</c:v>
                </c:pt>
                <c:pt idx="35">
                  <c:v>452.82</c:v>
                </c:pt>
                <c:pt idx="36">
                  <c:v>454.31</c:v>
                </c:pt>
                <c:pt idx="37">
                  <c:v>455.8</c:v>
                </c:pt>
                <c:pt idx="38">
                  <c:v>457.28</c:v>
                </c:pt>
                <c:pt idx="39">
                  <c:v>458.77</c:v>
                </c:pt>
                <c:pt idx="40">
                  <c:v>460.25</c:v>
                </c:pt>
                <c:pt idx="41">
                  <c:v>461.74</c:v>
                </c:pt>
                <c:pt idx="42">
                  <c:v>463.22</c:v>
                </c:pt>
                <c:pt idx="43">
                  <c:v>464.71</c:v>
                </c:pt>
                <c:pt idx="44">
                  <c:v>466.19</c:v>
                </c:pt>
                <c:pt idx="45">
                  <c:v>467.67</c:v>
                </c:pt>
                <c:pt idx="46">
                  <c:v>469.16</c:v>
                </c:pt>
                <c:pt idx="47">
                  <c:v>470.64</c:v>
                </c:pt>
                <c:pt idx="48">
                  <c:v>472.13</c:v>
                </c:pt>
                <c:pt idx="49">
                  <c:v>473.61</c:v>
                </c:pt>
                <c:pt idx="50">
                  <c:v>475.1</c:v>
                </c:pt>
                <c:pt idx="51">
                  <c:v>476.58</c:v>
                </c:pt>
                <c:pt idx="52">
                  <c:v>478.07</c:v>
                </c:pt>
                <c:pt idx="53">
                  <c:v>479.56</c:v>
                </c:pt>
                <c:pt idx="54">
                  <c:v>481.04</c:v>
                </c:pt>
                <c:pt idx="55">
                  <c:v>482.53</c:v>
                </c:pt>
                <c:pt idx="56">
                  <c:v>484.02</c:v>
                </c:pt>
                <c:pt idx="57">
                  <c:v>485.51</c:v>
                </c:pt>
                <c:pt idx="58">
                  <c:v>487.0</c:v>
                </c:pt>
                <c:pt idx="59">
                  <c:v>488.49</c:v>
                </c:pt>
                <c:pt idx="60">
                  <c:v>489.98</c:v>
                </c:pt>
                <c:pt idx="61">
                  <c:v>491.47</c:v>
                </c:pt>
                <c:pt idx="62">
                  <c:v>492.96</c:v>
                </c:pt>
                <c:pt idx="63">
                  <c:v>494.45</c:v>
                </c:pt>
                <c:pt idx="64">
                  <c:v>495.95</c:v>
                </c:pt>
                <c:pt idx="65">
                  <c:v>497.44</c:v>
                </c:pt>
                <c:pt idx="66">
                  <c:v>498.94</c:v>
                </c:pt>
                <c:pt idx="67">
                  <c:v>500.4299999999997</c:v>
                </c:pt>
                <c:pt idx="68">
                  <c:v>501.9299999999997</c:v>
                </c:pt>
                <c:pt idx="69">
                  <c:v>503.4299999999997</c:v>
                </c:pt>
                <c:pt idx="70">
                  <c:v>504.9299999999997</c:v>
                </c:pt>
                <c:pt idx="71">
                  <c:v>506.4299999999997</c:v>
                </c:pt>
                <c:pt idx="72">
                  <c:v>507.9299999999997</c:v>
                </c:pt>
                <c:pt idx="73">
                  <c:v>509.4299999999997</c:v>
                </c:pt>
                <c:pt idx="74">
                  <c:v>510.94</c:v>
                </c:pt>
                <c:pt idx="75">
                  <c:v>512.4400000000001</c:v>
                </c:pt>
                <c:pt idx="76">
                  <c:v>513.9499999999997</c:v>
                </c:pt>
                <c:pt idx="77">
                  <c:v>515.4499999999997</c:v>
                </c:pt>
                <c:pt idx="78">
                  <c:v>516.9599999999997</c:v>
                </c:pt>
                <c:pt idx="79">
                  <c:v>518.47</c:v>
                </c:pt>
                <c:pt idx="80">
                  <c:v>519.98</c:v>
                </c:pt>
                <c:pt idx="81">
                  <c:v>521.49</c:v>
                </c:pt>
                <c:pt idx="82">
                  <c:v>523.0</c:v>
                </c:pt>
                <c:pt idx="83">
                  <c:v>524.51</c:v>
                </c:pt>
                <c:pt idx="84">
                  <c:v>526.03</c:v>
                </c:pt>
                <c:pt idx="85">
                  <c:v>527.54</c:v>
                </c:pt>
                <c:pt idx="86">
                  <c:v>529.0599999999996</c:v>
                </c:pt>
                <c:pt idx="87">
                  <c:v>530.58</c:v>
                </c:pt>
                <c:pt idx="88">
                  <c:v>532.1</c:v>
                </c:pt>
                <c:pt idx="89">
                  <c:v>533.62</c:v>
                </c:pt>
                <c:pt idx="90">
                  <c:v>535.14</c:v>
                </c:pt>
                <c:pt idx="91">
                  <c:v>536.66</c:v>
                </c:pt>
                <c:pt idx="92">
                  <c:v>538.18</c:v>
                </c:pt>
                <c:pt idx="93">
                  <c:v>539.7</c:v>
                </c:pt>
                <c:pt idx="94">
                  <c:v>541.23</c:v>
                </c:pt>
                <c:pt idx="95">
                  <c:v>542.75</c:v>
                </c:pt>
                <c:pt idx="96">
                  <c:v>544.28</c:v>
                </c:pt>
                <c:pt idx="97">
                  <c:v>545.8099999999996</c:v>
                </c:pt>
                <c:pt idx="98">
                  <c:v>547.3399999999997</c:v>
                </c:pt>
                <c:pt idx="99">
                  <c:v>548.87</c:v>
                </c:pt>
                <c:pt idx="100">
                  <c:v>550.4</c:v>
                </c:pt>
                <c:pt idx="101">
                  <c:v>551.9299999999996</c:v>
                </c:pt>
                <c:pt idx="102">
                  <c:v>553.4599999999997</c:v>
                </c:pt>
                <c:pt idx="103">
                  <c:v>555.0</c:v>
                </c:pt>
                <c:pt idx="104">
                  <c:v>556.53</c:v>
                </c:pt>
                <c:pt idx="105">
                  <c:v>558.07</c:v>
                </c:pt>
                <c:pt idx="106">
                  <c:v>559.6</c:v>
                </c:pt>
                <c:pt idx="107">
                  <c:v>561.14</c:v>
                </c:pt>
                <c:pt idx="108">
                  <c:v>562.68</c:v>
                </c:pt>
                <c:pt idx="109">
                  <c:v>564.22</c:v>
                </c:pt>
                <c:pt idx="110">
                  <c:v>565.76</c:v>
                </c:pt>
                <c:pt idx="111">
                  <c:v>567.3</c:v>
                </c:pt>
                <c:pt idx="112">
                  <c:v>568.8399999999997</c:v>
                </c:pt>
                <c:pt idx="113">
                  <c:v>570.38</c:v>
                </c:pt>
                <c:pt idx="114">
                  <c:v>571.92</c:v>
                </c:pt>
                <c:pt idx="115">
                  <c:v>573.47</c:v>
                </c:pt>
                <c:pt idx="116">
                  <c:v>575.01</c:v>
                </c:pt>
                <c:pt idx="117">
                  <c:v>576.5599999999996</c:v>
                </c:pt>
                <c:pt idx="118">
                  <c:v>578.1</c:v>
                </c:pt>
                <c:pt idx="119">
                  <c:v>579.65</c:v>
                </c:pt>
                <c:pt idx="120">
                  <c:v>581.19</c:v>
                </c:pt>
                <c:pt idx="121">
                  <c:v>582.74</c:v>
                </c:pt>
                <c:pt idx="122">
                  <c:v>584.29</c:v>
                </c:pt>
                <c:pt idx="123">
                  <c:v>585.8399999999997</c:v>
                </c:pt>
                <c:pt idx="124">
                  <c:v>587.39</c:v>
                </c:pt>
                <c:pt idx="125">
                  <c:v>588.9400000000001</c:v>
                </c:pt>
                <c:pt idx="126">
                  <c:v>590.49</c:v>
                </c:pt>
                <c:pt idx="127">
                  <c:v>592.04</c:v>
                </c:pt>
                <c:pt idx="128">
                  <c:v>593.59</c:v>
                </c:pt>
                <c:pt idx="129">
                  <c:v>595.14</c:v>
                </c:pt>
                <c:pt idx="130">
                  <c:v>596.69</c:v>
                </c:pt>
                <c:pt idx="131">
                  <c:v>598.24</c:v>
                </c:pt>
                <c:pt idx="132">
                  <c:v>599.8</c:v>
                </c:pt>
                <c:pt idx="133">
                  <c:v>601.3499999999997</c:v>
                </c:pt>
                <c:pt idx="134">
                  <c:v>602.9</c:v>
                </c:pt>
                <c:pt idx="135">
                  <c:v>604.4599999999997</c:v>
                </c:pt>
                <c:pt idx="136">
                  <c:v>606.01</c:v>
                </c:pt>
                <c:pt idx="137">
                  <c:v>607.5599999999996</c:v>
                </c:pt>
                <c:pt idx="138">
                  <c:v>609.12</c:v>
                </c:pt>
                <c:pt idx="139">
                  <c:v>610.67</c:v>
                </c:pt>
                <c:pt idx="140">
                  <c:v>612.23</c:v>
                </c:pt>
                <c:pt idx="141">
                  <c:v>613.78</c:v>
                </c:pt>
                <c:pt idx="142">
                  <c:v>615.3399999999997</c:v>
                </c:pt>
                <c:pt idx="143">
                  <c:v>616.89</c:v>
                </c:pt>
                <c:pt idx="144">
                  <c:v>618.4499999999997</c:v>
                </c:pt>
                <c:pt idx="145">
                  <c:v>620.0</c:v>
                </c:pt>
                <c:pt idx="146">
                  <c:v>621.5599999999996</c:v>
                </c:pt>
                <c:pt idx="147">
                  <c:v>623.12</c:v>
                </c:pt>
                <c:pt idx="148">
                  <c:v>624.67</c:v>
                </c:pt>
                <c:pt idx="149">
                  <c:v>626.23</c:v>
                </c:pt>
                <c:pt idx="150">
                  <c:v>627.78</c:v>
                </c:pt>
                <c:pt idx="151">
                  <c:v>629.3399999999997</c:v>
                </c:pt>
                <c:pt idx="152">
                  <c:v>630.9</c:v>
                </c:pt>
                <c:pt idx="153">
                  <c:v>632.4499999999997</c:v>
                </c:pt>
                <c:pt idx="154">
                  <c:v>634.01</c:v>
                </c:pt>
                <c:pt idx="155">
                  <c:v>635.5599999999996</c:v>
                </c:pt>
                <c:pt idx="156">
                  <c:v>637.12</c:v>
                </c:pt>
                <c:pt idx="157">
                  <c:v>638.68</c:v>
                </c:pt>
                <c:pt idx="158">
                  <c:v>640.23</c:v>
                </c:pt>
                <c:pt idx="159">
                  <c:v>641.79</c:v>
                </c:pt>
                <c:pt idx="160">
                  <c:v>643.3399999999997</c:v>
                </c:pt>
                <c:pt idx="161">
                  <c:v>644.9</c:v>
                </c:pt>
                <c:pt idx="162">
                  <c:v>646.4499999999997</c:v>
                </c:pt>
                <c:pt idx="163">
                  <c:v>648.01</c:v>
                </c:pt>
                <c:pt idx="164">
                  <c:v>649.5599999999996</c:v>
                </c:pt>
                <c:pt idx="165">
                  <c:v>651.12</c:v>
                </c:pt>
                <c:pt idx="166">
                  <c:v>652.67</c:v>
                </c:pt>
                <c:pt idx="167">
                  <c:v>654.23</c:v>
                </c:pt>
                <c:pt idx="168">
                  <c:v>655.78</c:v>
                </c:pt>
                <c:pt idx="169">
                  <c:v>657.3299999999997</c:v>
                </c:pt>
                <c:pt idx="170">
                  <c:v>658.89</c:v>
                </c:pt>
                <c:pt idx="171">
                  <c:v>660.4400000000001</c:v>
                </c:pt>
                <c:pt idx="172">
                  <c:v>662.0</c:v>
                </c:pt>
                <c:pt idx="173">
                  <c:v>663.55</c:v>
                </c:pt>
                <c:pt idx="174">
                  <c:v>665.1</c:v>
                </c:pt>
                <c:pt idx="175">
                  <c:v>666.65</c:v>
                </c:pt>
                <c:pt idx="176">
                  <c:v>668.21</c:v>
                </c:pt>
                <c:pt idx="177">
                  <c:v>669.76</c:v>
                </c:pt>
                <c:pt idx="178">
                  <c:v>671.3099999999996</c:v>
                </c:pt>
                <c:pt idx="179">
                  <c:v>672.8599999999997</c:v>
                </c:pt>
                <c:pt idx="180">
                  <c:v>674.41</c:v>
                </c:pt>
                <c:pt idx="181">
                  <c:v>675.9599999999997</c:v>
                </c:pt>
                <c:pt idx="182">
                  <c:v>677.51</c:v>
                </c:pt>
                <c:pt idx="183">
                  <c:v>679.0599999999996</c:v>
                </c:pt>
                <c:pt idx="184">
                  <c:v>680.61</c:v>
                </c:pt>
                <c:pt idx="185">
                  <c:v>682.16</c:v>
                </c:pt>
                <c:pt idx="186">
                  <c:v>683.71</c:v>
                </c:pt>
                <c:pt idx="187">
                  <c:v>685.26</c:v>
                </c:pt>
                <c:pt idx="188">
                  <c:v>686.8099999999996</c:v>
                </c:pt>
                <c:pt idx="189">
                  <c:v>688.3599999999997</c:v>
                </c:pt>
                <c:pt idx="190">
                  <c:v>689.91</c:v>
                </c:pt>
                <c:pt idx="191">
                  <c:v>691.4499999999997</c:v>
                </c:pt>
                <c:pt idx="192">
                  <c:v>693.0</c:v>
                </c:pt>
                <c:pt idx="193">
                  <c:v>694.55</c:v>
                </c:pt>
                <c:pt idx="194">
                  <c:v>696.1</c:v>
                </c:pt>
                <c:pt idx="195">
                  <c:v>697.64</c:v>
                </c:pt>
                <c:pt idx="196">
                  <c:v>699.19</c:v>
                </c:pt>
                <c:pt idx="197">
                  <c:v>700.74</c:v>
                </c:pt>
                <c:pt idx="198">
                  <c:v>702.28</c:v>
                </c:pt>
                <c:pt idx="199">
                  <c:v>703.8299999999997</c:v>
                </c:pt>
                <c:pt idx="200">
                  <c:v>705.37</c:v>
                </c:pt>
                <c:pt idx="201">
                  <c:v>706.92</c:v>
                </c:pt>
                <c:pt idx="202">
                  <c:v>708.4599999999997</c:v>
                </c:pt>
                <c:pt idx="203">
                  <c:v>710.01</c:v>
                </c:pt>
                <c:pt idx="204">
                  <c:v>711.55</c:v>
                </c:pt>
                <c:pt idx="205">
                  <c:v>713.1</c:v>
                </c:pt>
                <c:pt idx="206">
                  <c:v>714.64</c:v>
                </c:pt>
                <c:pt idx="207">
                  <c:v>716.18</c:v>
                </c:pt>
                <c:pt idx="208">
                  <c:v>717.73</c:v>
                </c:pt>
                <c:pt idx="209">
                  <c:v>719.27</c:v>
                </c:pt>
                <c:pt idx="210">
                  <c:v>720.8199999999997</c:v>
                </c:pt>
                <c:pt idx="211">
                  <c:v>722.3599999999997</c:v>
                </c:pt>
                <c:pt idx="212">
                  <c:v>723.9</c:v>
                </c:pt>
                <c:pt idx="213">
                  <c:v>725.4400000000001</c:v>
                </c:pt>
                <c:pt idx="214">
                  <c:v>726.99</c:v>
                </c:pt>
                <c:pt idx="215">
                  <c:v>728.53</c:v>
                </c:pt>
                <c:pt idx="216">
                  <c:v>730.07</c:v>
                </c:pt>
                <c:pt idx="217">
                  <c:v>731.62</c:v>
                </c:pt>
                <c:pt idx="218">
                  <c:v>733.16</c:v>
                </c:pt>
                <c:pt idx="219">
                  <c:v>734.7</c:v>
                </c:pt>
                <c:pt idx="220">
                  <c:v>736.24</c:v>
                </c:pt>
                <c:pt idx="221">
                  <c:v>737.79</c:v>
                </c:pt>
                <c:pt idx="222">
                  <c:v>739.3299999999997</c:v>
                </c:pt>
                <c:pt idx="223">
                  <c:v>740.87</c:v>
                </c:pt>
                <c:pt idx="224">
                  <c:v>742.41</c:v>
                </c:pt>
                <c:pt idx="225">
                  <c:v>743.9599999999997</c:v>
                </c:pt>
                <c:pt idx="226">
                  <c:v>745.5</c:v>
                </c:pt>
                <c:pt idx="227">
                  <c:v>747.04</c:v>
                </c:pt>
                <c:pt idx="228">
                  <c:v>748.58</c:v>
                </c:pt>
                <c:pt idx="229">
                  <c:v>750.13</c:v>
                </c:pt>
                <c:pt idx="230">
                  <c:v>751.67</c:v>
                </c:pt>
                <c:pt idx="231">
                  <c:v>753.21</c:v>
                </c:pt>
                <c:pt idx="232">
                  <c:v>754.76</c:v>
                </c:pt>
                <c:pt idx="233">
                  <c:v>756.3</c:v>
                </c:pt>
                <c:pt idx="234">
                  <c:v>757.8499999999997</c:v>
                </c:pt>
                <c:pt idx="235">
                  <c:v>759.39</c:v>
                </c:pt>
                <c:pt idx="236">
                  <c:v>760.9299999999996</c:v>
                </c:pt>
                <c:pt idx="237">
                  <c:v>762.48</c:v>
                </c:pt>
                <c:pt idx="238">
                  <c:v>764.02</c:v>
                </c:pt>
                <c:pt idx="239">
                  <c:v>765.57</c:v>
                </c:pt>
                <c:pt idx="240">
                  <c:v>767.12</c:v>
                </c:pt>
                <c:pt idx="241">
                  <c:v>768.66</c:v>
                </c:pt>
                <c:pt idx="242">
                  <c:v>770.21</c:v>
                </c:pt>
                <c:pt idx="243">
                  <c:v>771.76</c:v>
                </c:pt>
                <c:pt idx="244">
                  <c:v>773.3</c:v>
                </c:pt>
                <c:pt idx="245">
                  <c:v>774.8499999999997</c:v>
                </c:pt>
                <c:pt idx="246">
                  <c:v>776.4</c:v>
                </c:pt>
                <c:pt idx="247">
                  <c:v>777.9499999999997</c:v>
                </c:pt>
                <c:pt idx="248">
                  <c:v>779.5</c:v>
                </c:pt>
                <c:pt idx="249">
                  <c:v>781.05</c:v>
                </c:pt>
                <c:pt idx="250">
                  <c:v>782.6</c:v>
                </c:pt>
                <c:pt idx="251">
                  <c:v>784.15</c:v>
                </c:pt>
                <c:pt idx="252">
                  <c:v>785.7</c:v>
                </c:pt>
                <c:pt idx="253">
                  <c:v>787.25</c:v>
                </c:pt>
                <c:pt idx="254">
                  <c:v>788.8099999999996</c:v>
                </c:pt>
                <c:pt idx="255">
                  <c:v>790.3599999999997</c:v>
                </c:pt>
                <c:pt idx="256">
                  <c:v>791.91</c:v>
                </c:pt>
                <c:pt idx="257">
                  <c:v>793.47</c:v>
                </c:pt>
                <c:pt idx="258">
                  <c:v>795.02</c:v>
                </c:pt>
                <c:pt idx="259">
                  <c:v>796.58</c:v>
                </c:pt>
                <c:pt idx="260">
                  <c:v>798.14</c:v>
                </c:pt>
                <c:pt idx="261">
                  <c:v>799.7</c:v>
                </c:pt>
                <c:pt idx="262">
                  <c:v>801.26</c:v>
                </c:pt>
                <c:pt idx="263">
                  <c:v>802.8199999999997</c:v>
                </c:pt>
                <c:pt idx="264">
                  <c:v>804.38</c:v>
                </c:pt>
                <c:pt idx="265">
                  <c:v>805.9400000000001</c:v>
                </c:pt>
                <c:pt idx="266">
                  <c:v>807.5</c:v>
                </c:pt>
                <c:pt idx="267">
                  <c:v>809.0599999999996</c:v>
                </c:pt>
                <c:pt idx="268">
                  <c:v>810.63</c:v>
                </c:pt>
                <c:pt idx="269">
                  <c:v>812.19</c:v>
                </c:pt>
                <c:pt idx="270">
                  <c:v>813.76</c:v>
                </c:pt>
                <c:pt idx="271">
                  <c:v>815.3299999999997</c:v>
                </c:pt>
                <c:pt idx="272">
                  <c:v>816.89</c:v>
                </c:pt>
                <c:pt idx="273">
                  <c:v>818.4599999999997</c:v>
                </c:pt>
                <c:pt idx="274">
                  <c:v>820.03</c:v>
                </c:pt>
                <c:pt idx="275">
                  <c:v>821.61</c:v>
                </c:pt>
                <c:pt idx="276">
                  <c:v>823.18</c:v>
                </c:pt>
                <c:pt idx="277">
                  <c:v>824.75</c:v>
                </c:pt>
                <c:pt idx="278">
                  <c:v>826.3299999999997</c:v>
                </c:pt>
                <c:pt idx="279">
                  <c:v>827.9</c:v>
                </c:pt>
                <c:pt idx="280">
                  <c:v>829.48</c:v>
                </c:pt>
                <c:pt idx="281">
                  <c:v>831.0599999999996</c:v>
                </c:pt>
                <c:pt idx="282">
                  <c:v>832.63</c:v>
                </c:pt>
                <c:pt idx="283">
                  <c:v>834.21</c:v>
                </c:pt>
                <c:pt idx="284">
                  <c:v>835.8</c:v>
                </c:pt>
                <c:pt idx="285">
                  <c:v>837.38</c:v>
                </c:pt>
                <c:pt idx="286">
                  <c:v>838.9599999999997</c:v>
                </c:pt>
                <c:pt idx="287">
                  <c:v>840.55</c:v>
                </c:pt>
                <c:pt idx="288">
                  <c:v>842.13</c:v>
                </c:pt>
                <c:pt idx="289">
                  <c:v>843.72</c:v>
                </c:pt>
                <c:pt idx="290">
                  <c:v>845.3099999999996</c:v>
                </c:pt>
                <c:pt idx="291">
                  <c:v>846.9</c:v>
                </c:pt>
                <c:pt idx="292">
                  <c:v>848.49</c:v>
                </c:pt>
                <c:pt idx="293">
                  <c:v>850.08</c:v>
                </c:pt>
                <c:pt idx="294">
                  <c:v>851.67</c:v>
                </c:pt>
                <c:pt idx="295">
                  <c:v>853.26</c:v>
                </c:pt>
                <c:pt idx="296">
                  <c:v>854.8599999999997</c:v>
                </c:pt>
                <c:pt idx="297">
                  <c:v>856.4599999999997</c:v>
                </c:pt>
                <c:pt idx="298">
                  <c:v>858.05</c:v>
                </c:pt>
                <c:pt idx="299">
                  <c:v>859.65</c:v>
                </c:pt>
                <c:pt idx="300">
                  <c:v>861.25</c:v>
                </c:pt>
                <c:pt idx="301">
                  <c:v>862.8499999999997</c:v>
                </c:pt>
                <c:pt idx="302">
                  <c:v>864.4499999999997</c:v>
                </c:pt>
                <c:pt idx="303">
                  <c:v>866.0599999999996</c:v>
                </c:pt>
                <c:pt idx="304">
                  <c:v>867.66</c:v>
                </c:pt>
                <c:pt idx="305">
                  <c:v>869.27</c:v>
                </c:pt>
                <c:pt idx="306">
                  <c:v>870.87</c:v>
                </c:pt>
                <c:pt idx="307">
                  <c:v>872.48</c:v>
                </c:pt>
                <c:pt idx="308">
                  <c:v>874.09</c:v>
                </c:pt>
                <c:pt idx="309">
                  <c:v>875.7</c:v>
                </c:pt>
                <c:pt idx="310">
                  <c:v>877.3099999999996</c:v>
                </c:pt>
                <c:pt idx="311">
                  <c:v>878.92</c:v>
                </c:pt>
                <c:pt idx="312">
                  <c:v>880.53</c:v>
                </c:pt>
                <c:pt idx="313">
                  <c:v>882.15</c:v>
                </c:pt>
                <c:pt idx="314">
                  <c:v>883.76</c:v>
                </c:pt>
                <c:pt idx="315">
                  <c:v>885.38</c:v>
                </c:pt>
                <c:pt idx="316">
                  <c:v>886.99</c:v>
                </c:pt>
                <c:pt idx="317">
                  <c:v>888.61</c:v>
                </c:pt>
                <c:pt idx="318">
                  <c:v>890.23</c:v>
                </c:pt>
                <c:pt idx="319">
                  <c:v>891.8399999999997</c:v>
                </c:pt>
                <c:pt idx="320">
                  <c:v>893.4599999999997</c:v>
                </c:pt>
                <c:pt idx="321">
                  <c:v>895.08</c:v>
                </c:pt>
                <c:pt idx="322">
                  <c:v>896.7</c:v>
                </c:pt>
                <c:pt idx="323">
                  <c:v>898.3199999999997</c:v>
                </c:pt>
                <c:pt idx="324">
                  <c:v>899.9400000000001</c:v>
                </c:pt>
                <c:pt idx="325">
                  <c:v>901.5599999999996</c:v>
                </c:pt>
                <c:pt idx="326">
                  <c:v>903.19</c:v>
                </c:pt>
                <c:pt idx="327">
                  <c:v>904.8099999999996</c:v>
                </c:pt>
                <c:pt idx="328">
                  <c:v>906.4299999999996</c:v>
                </c:pt>
                <c:pt idx="329">
                  <c:v>908.05</c:v>
                </c:pt>
                <c:pt idx="330">
                  <c:v>909.68</c:v>
                </c:pt>
                <c:pt idx="331">
                  <c:v>911.3</c:v>
                </c:pt>
                <c:pt idx="332">
                  <c:v>912.92</c:v>
                </c:pt>
                <c:pt idx="333">
                  <c:v>914.54</c:v>
                </c:pt>
                <c:pt idx="334">
                  <c:v>916.17</c:v>
                </c:pt>
                <c:pt idx="335">
                  <c:v>917.79</c:v>
                </c:pt>
                <c:pt idx="336">
                  <c:v>919.41</c:v>
                </c:pt>
                <c:pt idx="337">
                  <c:v>921.03</c:v>
                </c:pt>
                <c:pt idx="338">
                  <c:v>922.65</c:v>
                </c:pt>
                <c:pt idx="339">
                  <c:v>924.27</c:v>
                </c:pt>
                <c:pt idx="340">
                  <c:v>925.89</c:v>
                </c:pt>
                <c:pt idx="341">
                  <c:v>927.51</c:v>
                </c:pt>
                <c:pt idx="342">
                  <c:v>929.13</c:v>
                </c:pt>
                <c:pt idx="343">
                  <c:v>930.75</c:v>
                </c:pt>
                <c:pt idx="344">
                  <c:v>932.37</c:v>
                </c:pt>
                <c:pt idx="345">
                  <c:v>933.98</c:v>
                </c:pt>
                <c:pt idx="346">
                  <c:v>935.6</c:v>
                </c:pt>
                <c:pt idx="347">
                  <c:v>937.21</c:v>
                </c:pt>
                <c:pt idx="348">
                  <c:v>938.8199999999997</c:v>
                </c:pt>
                <c:pt idx="349">
                  <c:v>940.4299999999996</c:v>
                </c:pt>
                <c:pt idx="350">
                  <c:v>942.04</c:v>
                </c:pt>
                <c:pt idx="351">
                  <c:v>943.64</c:v>
                </c:pt>
                <c:pt idx="352">
                  <c:v>945.25</c:v>
                </c:pt>
                <c:pt idx="353">
                  <c:v>946.8499999999997</c:v>
                </c:pt>
                <c:pt idx="354">
                  <c:v>948.4499999999997</c:v>
                </c:pt>
                <c:pt idx="355">
                  <c:v>950.05</c:v>
                </c:pt>
                <c:pt idx="356">
                  <c:v>951.65</c:v>
                </c:pt>
                <c:pt idx="357">
                  <c:v>953.24</c:v>
                </c:pt>
                <c:pt idx="358">
                  <c:v>954.8299999999997</c:v>
                </c:pt>
                <c:pt idx="359">
                  <c:v>956.42</c:v>
                </c:pt>
                <c:pt idx="360">
                  <c:v>958.0</c:v>
                </c:pt>
                <c:pt idx="361">
                  <c:v>959.58</c:v>
                </c:pt>
                <c:pt idx="362">
                  <c:v>961.16</c:v>
                </c:pt>
                <c:pt idx="363">
                  <c:v>962.73</c:v>
                </c:pt>
                <c:pt idx="364">
                  <c:v>964.3</c:v>
                </c:pt>
                <c:pt idx="365">
                  <c:v>965.87</c:v>
                </c:pt>
                <c:pt idx="366">
                  <c:v>967.4299999999996</c:v>
                </c:pt>
                <c:pt idx="367">
                  <c:v>968.99</c:v>
                </c:pt>
                <c:pt idx="368">
                  <c:v>970.54</c:v>
                </c:pt>
                <c:pt idx="369">
                  <c:v>972.09</c:v>
                </c:pt>
                <c:pt idx="370">
                  <c:v>973.64</c:v>
                </c:pt>
                <c:pt idx="371">
                  <c:v>975.18</c:v>
                </c:pt>
                <c:pt idx="372">
                  <c:v>976.71</c:v>
                </c:pt>
                <c:pt idx="373">
                  <c:v>978.24</c:v>
                </c:pt>
                <c:pt idx="374">
                  <c:v>979.76</c:v>
                </c:pt>
                <c:pt idx="375">
                  <c:v>981.28</c:v>
                </c:pt>
                <c:pt idx="376">
                  <c:v>982.79</c:v>
                </c:pt>
                <c:pt idx="377">
                  <c:v>984.3</c:v>
                </c:pt>
                <c:pt idx="378">
                  <c:v>985.8</c:v>
                </c:pt>
                <c:pt idx="379">
                  <c:v>987.29</c:v>
                </c:pt>
                <c:pt idx="380">
                  <c:v>988.77</c:v>
                </c:pt>
                <c:pt idx="381">
                  <c:v>990.25</c:v>
                </c:pt>
                <c:pt idx="382">
                  <c:v>991.72</c:v>
                </c:pt>
                <c:pt idx="383">
                  <c:v>993.18</c:v>
                </c:pt>
                <c:pt idx="384">
                  <c:v>994.64</c:v>
                </c:pt>
                <c:pt idx="385">
                  <c:v>996.08</c:v>
                </c:pt>
                <c:pt idx="386">
                  <c:v>997.52</c:v>
                </c:pt>
                <c:pt idx="387">
                  <c:v>998.9499999999997</c:v>
                </c:pt>
                <c:pt idx="388">
                  <c:v>1002.59</c:v>
                </c:pt>
                <c:pt idx="389">
                  <c:v>1017.7</c:v>
                </c:pt>
                <c:pt idx="390">
                  <c:v>1032.76</c:v>
                </c:pt>
                <c:pt idx="391">
                  <c:v>1047.79</c:v>
                </c:pt>
                <c:pt idx="392">
                  <c:v>1062.78</c:v>
                </c:pt>
                <c:pt idx="393">
                  <c:v>1077.73</c:v>
                </c:pt>
                <c:pt idx="394">
                  <c:v>1092.64</c:v>
                </c:pt>
                <c:pt idx="395">
                  <c:v>1107.52</c:v>
                </c:pt>
                <c:pt idx="396">
                  <c:v>1122.36</c:v>
                </c:pt>
                <c:pt idx="397">
                  <c:v>1137.16</c:v>
                </c:pt>
                <c:pt idx="398">
                  <c:v>1151.92</c:v>
                </c:pt>
                <c:pt idx="399">
                  <c:v>1166.65</c:v>
                </c:pt>
                <c:pt idx="400">
                  <c:v>1181.33</c:v>
                </c:pt>
                <c:pt idx="401">
                  <c:v>1195.99</c:v>
                </c:pt>
                <c:pt idx="402">
                  <c:v>1210.6</c:v>
                </c:pt>
                <c:pt idx="403">
                  <c:v>1225.18</c:v>
                </c:pt>
                <c:pt idx="404">
                  <c:v>1239.72</c:v>
                </c:pt>
                <c:pt idx="405">
                  <c:v>1254.23</c:v>
                </c:pt>
                <c:pt idx="406">
                  <c:v>1268.69</c:v>
                </c:pt>
                <c:pt idx="407">
                  <c:v>1283.13</c:v>
                </c:pt>
                <c:pt idx="408">
                  <c:v>1297.52</c:v>
                </c:pt>
                <c:pt idx="409">
                  <c:v>1311.88</c:v>
                </c:pt>
                <c:pt idx="410">
                  <c:v>1326.2</c:v>
                </c:pt>
                <c:pt idx="411">
                  <c:v>1340.49</c:v>
                </c:pt>
                <c:pt idx="412">
                  <c:v>1354.74</c:v>
                </c:pt>
                <c:pt idx="413">
                  <c:v>1368.96</c:v>
                </c:pt>
                <c:pt idx="414">
                  <c:v>1383.14</c:v>
                </c:pt>
                <c:pt idx="415">
                  <c:v>1397.28</c:v>
                </c:pt>
                <c:pt idx="416">
                  <c:v>1411.39</c:v>
                </c:pt>
                <c:pt idx="417">
                  <c:v>1425.46</c:v>
                </c:pt>
                <c:pt idx="418">
                  <c:v>1439.5</c:v>
                </c:pt>
                <c:pt idx="419">
                  <c:v>1453.5</c:v>
                </c:pt>
                <c:pt idx="420">
                  <c:v>1467.47</c:v>
                </c:pt>
                <c:pt idx="421">
                  <c:v>1481.4</c:v>
                </c:pt>
                <c:pt idx="422">
                  <c:v>1495.3</c:v>
                </c:pt>
                <c:pt idx="423">
                  <c:v>1509.17</c:v>
                </c:pt>
                <c:pt idx="424">
                  <c:v>1522.99</c:v>
                </c:pt>
                <c:pt idx="425">
                  <c:v>1536.79</c:v>
                </c:pt>
                <c:pt idx="426">
                  <c:v>1550.55</c:v>
                </c:pt>
                <c:pt idx="427">
                  <c:v>1564.27</c:v>
                </c:pt>
                <c:pt idx="428">
                  <c:v>1577.96</c:v>
                </c:pt>
                <c:pt idx="429">
                  <c:v>1591.62</c:v>
                </c:pt>
                <c:pt idx="430">
                  <c:v>1605.24</c:v>
                </c:pt>
                <c:pt idx="431">
                  <c:v>1618.83</c:v>
                </c:pt>
                <c:pt idx="432">
                  <c:v>1632.39</c:v>
                </c:pt>
                <c:pt idx="433">
                  <c:v>1645.91</c:v>
                </c:pt>
                <c:pt idx="434">
                  <c:v>1659.4</c:v>
                </c:pt>
                <c:pt idx="435">
                  <c:v>1672.85</c:v>
                </c:pt>
                <c:pt idx="436">
                  <c:v>1686.27</c:v>
                </c:pt>
                <c:pt idx="437">
                  <c:v>1699.66</c:v>
                </c:pt>
                <c:pt idx="438">
                  <c:v>1713.02</c:v>
                </c:pt>
                <c:pt idx="439">
                  <c:v>1726.34</c:v>
                </c:pt>
                <c:pt idx="440">
                  <c:v>1739.63</c:v>
                </c:pt>
                <c:pt idx="441">
                  <c:v>1752.88</c:v>
                </c:pt>
                <c:pt idx="442">
                  <c:v>1766.11</c:v>
                </c:pt>
                <c:pt idx="443">
                  <c:v>1779.3</c:v>
                </c:pt>
                <c:pt idx="444">
                  <c:v>1792.45</c:v>
                </c:pt>
                <c:pt idx="445">
                  <c:v>1805.58</c:v>
                </c:pt>
                <c:pt idx="446">
                  <c:v>1818.67</c:v>
                </c:pt>
                <c:pt idx="447">
                  <c:v>1831.73</c:v>
                </c:pt>
                <c:pt idx="448">
                  <c:v>1844.76</c:v>
                </c:pt>
                <c:pt idx="449">
                  <c:v>1857.76</c:v>
                </c:pt>
                <c:pt idx="450">
                  <c:v>1870.72</c:v>
                </c:pt>
                <c:pt idx="451">
                  <c:v>1883.65</c:v>
                </c:pt>
                <c:pt idx="452">
                  <c:v>1896.55</c:v>
                </c:pt>
                <c:pt idx="453">
                  <c:v>1909.42</c:v>
                </c:pt>
                <c:pt idx="454">
                  <c:v>1922.26</c:v>
                </c:pt>
                <c:pt idx="455">
                  <c:v>1935.07</c:v>
                </c:pt>
                <c:pt idx="456">
                  <c:v>1947.84</c:v>
                </c:pt>
                <c:pt idx="457">
                  <c:v>1960.59</c:v>
                </c:pt>
                <c:pt idx="458">
                  <c:v>1973.3</c:v>
                </c:pt>
                <c:pt idx="459">
                  <c:v>1985.98</c:v>
                </c:pt>
                <c:pt idx="460">
                  <c:v>1998.63</c:v>
                </c:pt>
                <c:pt idx="461">
                  <c:v>2011.25</c:v>
                </c:pt>
                <c:pt idx="462">
                  <c:v>2023.84</c:v>
                </c:pt>
                <c:pt idx="463">
                  <c:v>2036.4</c:v>
                </c:pt>
                <c:pt idx="464">
                  <c:v>2048.93</c:v>
                </c:pt>
                <c:pt idx="465">
                  <c:v>2061.43</c:v>
                </c:pt>
                <c:pt idx="466">
                  <c:v>2073.89</c:v>
                </c:pt>
                <c:pt idx="467">
                  <c:v>2086.33</c:v>
                </c:pt>
                <c:pt idx="468">
                  <c:v>2098.74</c:v>
                </c:pt>
                <c:pt idx="469">
                  <c:v>2111.12</c:v>
                </c:pt>
                <c:pt idx="470">
                  <c:v>2123.46</c:v>
                </c:pt>
                <c:pt idx="471">
                  <c:v>2135.78</c:v>
                </c:pt>
                <c:pt idx="472">
                  <c:v>2148.07</c:v>
                </c:pt>
                <c:pt idx="473">
                  <c:v>2160.33</c:v>
                </c:pt>
                <c:pt idx="474">
                  <c:v>2172.56</c:v>
                </c:pt>
                <c:pt idx="475">
                  <c:v>2184.76</c:v>
                </c:pt>
                <c:pt idx="476">
                  <c:v>2196.93</c:v>
                </c:pt>
                <c:pt idx="477">
                  <c:v>2209.07</c:v>
                </c:pt>
                <c:pt idx="478">
                  <c:v>2221.18</c:v>
                </c:pt>
                <c:pt idx="479">
                  <c:v>2233.26</c:v>
                </c:pt>
                <c:pt idx="480">
                  <c:v>2245.32</c:v>
                </c:pt>
                <c:pt idx="481">
                  <c:v>2257.34</c:v>
                </c:pt>
                <c:pt idx="482">
                  <c:v>2269.34</c:v>
                </c:pt>
                <c:pt idx="483">
                  <c:v>2281.31</c:v>
                </c:pt>
                <c:pt idx="484">
                  <c:v>2293.25</c:v>
                </c:pt>
                <c:pt idx="485">
                  <c:v>2305.16</c:v>
                </c:pt>
                <c:pt idx="486">
                  <c:v>2317.05</c:v>
                </c:pt>
                <c:pt idx="487">
                  <c:v>2328.9</c:v>
                </c:pt>
                <c:pt idx="488">
                  <c:v>2340.73</c:v>
                </c:pt>
                <c:pt idx="489">
                  <c:v>2352.53</c:v>
                </c:pt>
                <c:pt idx="490">
                  <c:v>2364.3</c:v>
                </c:pt>
                <c:pt idx="491">
                  <c:v>2376.05</c:v>
                </c:pt>
                <c:pt idx="492">
                  <c:v>2387.76</c:v>
                </c:pt>
                <c:pt idx="493">
                  <c:v>2399.45</c:v>
                </c:pt>
              </c:numCache>
            </c:numRef>
          </c:xVal>
          <c:yVal>
            <c:numRef>
              <c:f>Scans.csv!$C$63:$C$556</c:f>
              <c:numCache>
                <c:formatCode>General</c:formatCode>
                <c:ptCount val="494"/>
                <c:pt idx="0">
                  <c:v>10.02</c:v>
                </c:pt>
                <c:pt idx="1">
                  <c:v>9.34</c:v>
                </c:pt>
                <c:pt idx="2">
                  <c:v>10.38</c:v>
                </c:pt>
                <c:pt idx="3">
                  <c:v>12.53</c:v>
                </c:pt>
                <c:pt idx="4">
                  <c:v>11.25</c:v>
                </c:pt>
                <c:pt idx="5">
                  <c:v>10.56</c:v>
                </c:pt>
                <c:pt idx="6">
                  <c:v>7.78</c:v>
                </c:pt>
                <c:pt idx="7">
                  <c:v>8.25</c:v>
                </c:pt>
                <c:pt idx="8">
                  <c:v>7.91</c:v>
                </c:pt>
                <c:pt idx="9">
                  <c:v>8.09</c:v>
                </c:pt>
                <c:pt idx="10">
                  <c:v>10.76</c:v>
                </c:pt>
                <c:pt idx="11">
                  <c:v>9.6</c:v>
                </c:pt>
                <c:pt idx="12">
                  <c:v>10.32</c:v>
                </c:pt>
                <c:pt idx="13">
                  <c:v>10.13</c:v>
                </c:pt>
                <c:pt idx="14">
                  <c:v>7.319999999999998</c:v>
                </c:pt>
                <c:pt idx="15">
                  <c:v>7.46</c:v>
                </c:pt>
                <c:pt idx="16">
                  <c:v>7.85</c:v>
                </c:pt>
                <c:pt idx="17">
                  <c:v>8.739999999999998</c:v>
                </c:pt>
                <c:pt idx="18">
                  <c:v>8.140000000000001</c:v>
                </c:pt>
                <c:pt idx="19">
                  <c:v>8.94</c:v>
                </c:pt>
                <c:pt idx="20">
                  <c:v>7.41</c:v>
                </c:pt>
                <c:pt idx="21">
                  <c:v>7.609999999999998</c:v>
                </c:pt>
                <c:pt idx="22">
                  <c:v>6.79</c:v>
                </c:pt>
                <c:pt idx="23">
                  <c:v>6.95</c:v>
                </c:pt>
                <c:pt idx="24">
                  <c:v>6.07</c:v>
                </c:pt>
                <c:pt idx="25">
                  <c:v>6.6</c:v>
                </c:pt>
                <c:pt idx="26">
                  <c:v>6.24</c:v>
                </c:pt>
                <c:pt idx="27">
                  <c:v>7.04</c:v>
                </c:pt>
                <c:pt idx="28">
                  <c:v>6.659999999999997</c:v>
                </c:pt>
                <c:pt idx="29">
                  <c:v>6.72</c:v>
                </c:pt>
                <c:pt idx="30">
                  <c:v>6.04</c:v>
                </c:pt>
                <c:pt idx="31">
                  <c:v>6.05</c:v>
                </c:pt>
                <c:pt idx="32">
                  <c:v>5.85</c:v>
                </c:pt>
                <c:pt idx="33">
                  <c:v>5.79</c:v>
                </c:pt>
                <c:pt idx="34">
                  <c:v>5.95</c:v>
                </c:pt>
                <c:pt idx="35">
                  <c:v>6.4</c:v>
                </c:pt>
                <c:pt idx="36">
                  <c:v>6.03</c:v>
                </c:pt>
                <c:pt idx="37">
                  <c:v>5.659999999999997</c:v>
                </c:pt>
                <c:pt idx="38">
                  <c:v>5.73</c:v>
                </c:pt>
                <c:pt idx="39">
                  <c:v>5.88</c:v>
                </c:pt>
                <c:pt idx="40">
                  <c:v>5.79</c:v>
                </c:pt>
                <c:pt idx="41">
                  <c:v>6.43</c:v>
                </c:pt>
                <c:pt idx="42">
                  <c:v>5.57</c:v>
                </c:pt>
                <c:pt idx="43">
                  <c:v>5.71</c:v>
                </c:pt>
                <c:pt idx="44">
                  <c:v>5.619999999999997</c:v>
                </c:pt>
                <c:pt idx="45">
                  <c:v>5.35</c:v>
                </c:pt>
                <c:pt idx="46">
                  <c:v>4.98</c:v>
                </c:pt>
                <c:pt idx="47">
                  <c:v>5.22</c:v>
                </c:pt>
                <c:pt idx="48">
                  <c:v>5.23</c:v>
                </c:pt>
                <c:pt idx="49">
                  <c:v>5.39</c:v>
                </c:pt>
                <c:pt idx="50">
                  <c:v>5.42</c:v>
                </c:pt>
                <c:pt idx="51">
                  <c:v>5.159999999999997</c:v>
                </c:pt>
                <c:pt idx="52">
                  <c:v>5.41</c:v>
                </c:pt>
                <c:pt idx="53">
                  <c:v>4.95</c:v>
                </c:pt>
                <c:pt idx="54">
                  <c:v>5.28</c:v>
                </c:pt>
                <c:pt idx="55">
                  <c:v>4.92</c:v>
                </c:pt>
                <c:pt idx="56">
                  <c:v>5.359999999999998</c:v>
                </c:pt>
                <c:pt idx="57">
                  <c:v>5.33</c:v>
                </c:pt>
                <c:pt idx="58">
                  <c:v>5.44</c:v>
                </c:pt>
                <c:pt idx="59">
                  <c:v>5.08</c:v>
                </c:pt>
                <c:pt idx="60">
                  <c:v>5.01</c:v>
                </c:pt>
                <c:pt idx="61">
                  <c:v>5.05</c:v>
                </c:pt>
                <c:pt idx="62">
                  <c:v>4.93</c:v>
                </c:pt>
                <c:pt idx="63">
                  <c:v>5.109999999999999</c:v>
                </c:pt>
                <c:pt idx="64">
                  <c:v>5.27</c:v>
                </c:pt>
                <c:pt idx="65">
                  <c:v>5.28</c:v>
                </c:pt>
                <c:pt idx="66">
                  <c:v>5.64</c:v>
                </c:pt>
                <c:pt idx="67">
                  <c:v>5.28</c:v>
                </c:pt>
                <c:pt idx="68">
                  <c:v>5.2</c:v>
                </c:pt>
                <c:pt idx="69">
                  <c:v>5.159999999999997</c:v>
                </c:pt>
                <c:pt idx="70">
                  <c:v>5.18</c:v>
                </c:pt>
                <c:pt idx="71">
                  <c:v>5.63</c:v>
                </c:pt>
                <c:pt idx="72">
                  <c:v>5.57</c:v>
                </c:pt>
                <c:pt idx="73">
                  <c:v>5.97</c:v>
                </c:pt>
                <c:pt idx="74">
                  <c:v>5.92</c:v>
                </c:pt>
                <c:pt idx="75">
                  <c:v>6.24</c:v>
                </c:pt>
                <c:pt idx="76">
                  <c:v>5.95</c:v>
                </c:pt>
                <c:pt idx="77">
                  <c:v>6.35</c:v>
                </c:pt>
                <c:pt idx="78">
                  <c:v>6.55</c:v>
                </c:pt>
                <c:pt idx="79">
                  <c:v>6.92</c:v>
                </c:pt>
                <c:pt idx="80">
                  <c:v>7.189999999999999</c:v>
                </c:pt>
                <c:pt idx="81">
                  <c:v>7.72</c:v>
                </c:pt>
                <c:pt idx="82">
                  <c:v>7.819999999999998</c:v>
                </c:pt>
                <c:pt idx="83">
                  <c:v>8.05</c:v>
                </c:pt>
                <c:pt idx="84">
                  <c:v>8.38</c:v>
                </c:pt>
                <c:pt idx="85">
                  <c:v>8.8</c:v>
                </c:pt>
                <c:pt idx="86">
                  <c:v>9.18</c:v>
                </c:pt>
                <c:pt idx="87">
                  <c:v>9.51</c:v>
                </c:pt>
                <c:pt idx="88">
                  <c:v>9.8</c:v>
                </c:pt>
                <c:pt idx="89">
                  <c:v>9.98</c:v>
                </c:pt>
                <c:pt idx="90">
                  <c:v>10.34</c:v>
                </c:pt>
                <c:pt idx="91">
                  <c:v>10.35</c:v>
                </c:pt>
                <c:pt idx="92">
                  <c:v>10.5</c:v>
                </c:pt>
                <c:pt idx="93">
                  <c:v>10.64</c:v>
                </c:pt>
                <c:pt idx="94">
                  <c:v>10.8</c:v>
                </c:pt>
                <c:pt idx="95">
                  <c:v>11.1</c:v>
                </c:pt>
                <c:pt idx="96">
                  <c:v>11.16</c:v>
                </c:pt>
                <c:pt idx="97">
                  <c:v>11.3</c:v>
                </c:pt>
                <c:pt idx="98">
                  <c:v>11.25</c:v>
                </c:pt>
                <c:pt idx="99">
                  <c:v>11.34</c:v>
                </c:pt>
                <c:pt idx="100">
                  <c:v>11.36</c:v>
                </c:pt>
                <c:pt idx="101">
                  <c:v>11.44</c:v>
                </c:pt>
                <c:pt idx="102">
                  <c:v>11.41</c:v>
                </c:pt>
                <c:pt idx="103">
                  <c:v>11.59</c:v>
                </c:pt>
                <c:pt idx="104">
                  <c:v>11.37</c:v>
                </c:pt>
                <c:pt idx="105">
                  <c:v>11.25</c:v>
                </c:pt>
                <c:pt idx="106">
                  <c:v>11.21</c:v>
                </c:pt>
                <c:pt idx="107">
                  <c:v>10.92</c:v>
                </c:pt>
                <c:pt idx="108">
                  <c:v>10.64</c:v>
                </c:pt>
                <c:pt idx="109">
                  <c:v>10.49</c:v>
                </c:pt>
                <c:pt idx="110">
                  <c:v>10.51</c:v>
                </c:pt>
                <c:pt idx="111">
                  <c:v>10.25</c:v>
                </c:pt>
                <c:pt idx="112">
                  <c:v>9.84</c:v>
                </c:pt>
                <c:pt idx="113">
                  <c:v>9.6</c:v>
                </c:pt>
                <c:pt idx="114">
                  <c:v>9.34</c:v>
                </c:pt>
                <c:pt idx="115">
                  <c:v>9.06</c:v>
                </c:pt>
                <c:pt idx="116">
                  <c:v>8.8</c:v>
                </c:pt>
                <c:pt idx="117">
                  <c:v>8.8</c:v>
                </c:pt>
                <c:pt idx="118">
                  <c:v>8.69</c:v>
                </c:pt>
                <c:pt idx="119">
                  <c:v>8.39</c:v>
                </c:pt>
                <c:pt idx="120">
                  <c:v>8.26</c:v>
                </c:pt>
                <c:pt idx="121">
                  <c:v>7.96</c:v>
                </c:pt>
                <c:pt idx="122">
                  <c:v>7.75</c:v>
                </c:pt>
                <c:pt idx="123">
                  <c:v>7.71</c:v>
                </c:pt>
                <c:pt idx="124">
                  <c:v>7.58</c:v>
                </c:pt>
                <c:pt idx="125">
                  <c:v>7.58</c:v>
                </c:pt>
                <c:pt idx="126">
                  <c:v>7.49</c:v>
                </c:pt>
                <c:pt idx="127">
                  <c:v>7.45</c:v>
                </c:pt>
                <c:pt idx="128">
                  <c:v>7.34</c:v>
                </c:pt>
                <c:pt idx="129">
                  <c:v>7.189999999999999</c:v>
                </c:pt>
                <c:pt idx="130">
                  <c:v>7.28</c:v>
                </c:pt>
                <c:pt idx="131">
                  <c:v>7.08</c:v>
                </c:pt>
                <c:pt idx="132">
                  <c:v>7.18</c:v>
                </c:pt>
                <c:pt idx="133">
                  <c:v>7.2</c:v>
                </c:pt>
                <c:pt idx="134">
                  <c:v>7.1</c:v>
                </c:pt>
                <c:pt idx="135">
                  <c:v>7.05</c:v>
                </c:pt>
                <c:pt idx="136">
                  <c:v>6.96</c:v>
                </c:pt>
                <c:pt idx="137">
                  <c:v>6.78</c:v>
                </c:pt>
                <c:pt idx="138">
                  <c:v>6.689999999999999</c:v>
                </c:pt>
                <c:pt idx="139">
                  <c:v>6.689999999999999</c:v>
                </c:pt>
                <c:pt idx="140">
                  <c:v>6.71</c:v>
                </c:pt>
                <c:pt idx="141">
                  <c:v>6.67</c:v>
                </c:pt>
                <c:pt idx="142">
                  <c:v>6.59</c:v>
                </c:pt>
                <c:pt idx="143">
                  <c:v>6.47</c:v>
                </c:pt>
                <c:pt idx="144">
                  <c:v>6.23</c:v>
                </c:pt>
                <c:pt idx="145">
                  <c:v>6.159999999999997</c:v>
                </c:pt>
                <c:pt idx="146">
                  <c:v>6.189999999999999</c:v>
                </c:pt>
                <c:pt idx="147">
                  <c:v>6.1</c:v>
                </c:pt>
                <c:pt idx="148">
                  <c:v>6.18</c:v>
                </c:pt>
                <c:pt idx="149">
                  <c:v>6.14</c:v>
                </c:pt>
                <c:pt idx="150">
                  <c:v>6.02</c:v>
                </c:pt>
                <c:pt idx="151">
                  <c:v>6.04</c:v>
                </c:pt>
                <c:pt idx="152">
                  <c:v>5.89</c:v>
                </c:pt>
                <c:pt idx="153">
                  <c:v>5.94</c:v>
                </c:pt>
                <c:pt idx="154">
                  <c:v>5.97</c:v>
                </c:pt>
                <c:pt idx="155">
                  <c:v>6.09</c:v>
                </c:pt>
                <c:pt idx="156">
                  <c:v>6.01</c:v>
                </c:pt>
                <c:pt idx="157">
                  <c:v>5.95</c:v>
                </c:pt>
                <c:pt idx="158">
                  <c:v>5.68</c:v>
                </c:pt>
                <c:pt idx="159">
                  <c:v>5.68</c:v>
                </c:pt>
                <c:pt idx="160">
                  <c:v>5.49</c:v>
                </c:pt>
                <c:pt idx="161">
                  <c:v>5.43</c:v>
                </c:pt>
                <c:pt idx="162">
                  <c:v>5.5</c:v>
                </c:pt>
                <c:pt idx="163">
                  <c:v>5.46</c:v>
                </c:pt>
                <c:pt idx="164">
                  <c:v>5.49</c:v>
                </c:pt>
                <c:pt idx="165">
                  <c:v>5.45</c:v>
                </c:pt>
                <c:pt idx="166">
                  <c:v>5.35</c:v>
                </c:pt>
                <c:pt idx="167">
                  <c:v>5.149999999999999</c:v>
                </c:pt>
                <c:pt idx="168">
                  <c:v>5.06</c:v>
                </c:pt>
                <c:pt idx="169">
                  <c:v>5.119999999999997</c:v>
                </c:pt>
                <c:pt idx="170">
                  <c:v>5.189999999999999</c:v>
                </c:pt>
                <c:pt idx="171">
                  <c:v>5.24</c:v>
                </c:pt>
                <c:pt idx="172">
                  <c:v>5.26</c:v>
                </c:pt>
                <c:pt idx="173">
                  <c:v>5.23</c:v>
                </c:pt>
                <c:pt idx="174">
                  <c:v>5.03</c:v>
                </c:pt>
                <c:pt idx="175">
                  <c:v>5.06</c:v>
                </c:pt>
                <c:pt idx="176">
                  <c:v>4.99</c:v>
                </c:pt>
                <c:pt idx="177">
                  <c:v>5.05</c:v>
                </c:pt>
                <c:pt idx="178">
                  <c:v>5.18</c:v>
                </c:pt>
                <c:pt idx="179">
                  <c:v>5.23</c:v>
                </c:pt>
                <c:pt idx="180">
                  <c:v>5.26</c:v>
                </c:pt>
                <c:pt idx="181">
                  <c:v>5.29</c:v>
                </c:pt>
                <c:pt idx="182">
                  <c:v>5.18</c:v>
                </c:pt>
                <c:pt idx="183">
                  <c:v>5.159999999999997</c:v>
                </c:pt>
                <c:pt idx="184">
                  <c:v>5.22</c:v>
                </c:pt>
                <c:pt idx="185">
                  <c:v>5.3</c:v>
                </c:pt>
                <c:pt idx="186">
                  <c:v>5.53</c:v>
                </c:pt>
                <c:pt idx="187">
                  <c:v>5.7</c:v>
                </c:pt>
                <c:pt idx="188">
                  <c:v>5.78</c:v>
                </c:pt>
                <c:pt idx="189">
                  <c:v>5.93</c:v>
                </c:pt>
                <c:pt idx="190">
                  <c:v>6.08</c:v>
                </c:pt>
                <c:pt idx="191">
                  <c:v>6.24</c:v>
                </c:pt>
                <c:pt idx="192">
                  <c:v>6.81</c:v>
                </c:pt>
                <c:pt idx="193">
                  <c:v>7.5</c:v>
                </c:pt>
                <c:pt idx="194">
                  <c:v>8.38</c:v>
                </c:pt>
                <c:pt idx="195">
                  <c:v>9.34</c:v>
                </c:pt>
                <c:pt idx="196">
                  <c:v>10.41</c:v>
                </c:pt>
                <c:pt idx="197">
                  <c:v>11.55</c:v>
                </c:pt>
                <c:pt idx="198">
                  <c:v>12.9</c:v>
                </c:pt>
                <c:pt idx="199">
                  <c:v>14.46</c:v>
                </c:pt>
                <c:pt idx="200">
                  <c:v>15.97</c:v>
                </c:pt>
                <c:pt idx="201">
                  <c:v>17.83</c:v>
                </c:pt>
                <c:pt idx="202">
                  <c:v>19.57</c:v>
                </c:pt>
                <c:pt idx="203">
                  <c:v>21.26</c:v>
                </c:pt>
                <c:pt idx="204">
                  <c:v>23.01</c:v>
                </c:pt>
                <c:pt idx="205">
                  <c:v>24.79</c:v>
                </c:pt>
                <c:pt idx="206">
                  <c:v>26.46</c:v>
                </c:pt>
                <c:pt idx="207">
                  <c:v>28.55</c:v>
                </c:pt>
                <c:pt idx="208">
                  <c:v>30.38</c:v>
                </c:pt>
                <c:pt idx="209">
                  <c:v>32.56</c:v>
                </c:pt>
                <c:pt idx="210">
                  <c:v>34.51</c:v>
                </c:pt>
                <c:pt idx="211">
                  <c:v>36.47</c:v>
                </c:pt>
                <c:pt idx="212">
                  <c:v>38.33</c:v>
                </c:pt>
                <c:pt idx="213">
                  <c:v>40.24</c:v>
                </c:pt>
                <c:pt idx="214">
                  <c:v>42.2</c:v>
                </c:pt>
                <c:pt idx="215">
                  <c:v>44.11</c:v>
                </c:pt>
                <c:pt idx="216">
                  <c:v>46.25</c:v>
                </c:pt>
                <c:pt idx="217">
                  <c:v>48.22</c:v>
                </c:pt>
                <c:pt idx="218">
                  <c:v>50.06</c:v>
                </c:pt>
                <c:pt idx="219">
                  <c:v>51.69</c:v>
                </c:pt>
                <c:pt idx="220">
                  <c:v>53.19</c:v>
                </c:pt>
                <c:pt idx="221">
                  <c:v>54.66</c:v>
                </c:pt>
                <c:pt idx="222">
                  <c:v>55.93</c:v>
                </c:pt>
                <c:pt idx="223">
                  <c:v>57.41</c:v>
                </c:pt>
                <c:pt idx="224">
                  <c:v>58.77</c:v>
                </c:pt>
                <c:pt idx="225">
                  <c:v>60.1</c:v>
                </c:pt>
                <c:pt idx="226">
                  <c:v>61.23</c:v>
                </c:pt>
                <c:pt idx="227">
                  <c:v>62.05</c:v>
                </c:pt>
                <c:pt idx="228">
                  <c:v>63.05</c:v>
                </c:pt>
                <c:pt idx="229">
                  <c:v>63.58</c:v>
                </c:pt>
                <c:pt idx="230">
                  <c:v>64.3</c:v>
                </c:pt>
                <c:pt idx="231">
                  <c:v>64.89</c:v>
                </c:pt>
                <c:pt idx="232">
                  <c:v>65.78</c:v>
                </c:pt>
                <c:pt idx="233">
                  <c:v>66.41</c:v>
                </c:pt>
                <c:pt idx="234">
                  <c:v>66.95</c:v>
                </c:pt>
                <c:pt idx="235">
                  <c:v>67.33</c:v>
                </c:pt>
                <c:pt idx="236">
                  <c:v>67.64</c:v>
                </c:pt>
                <c:pt idx="237">
                  <c:v>67.78</c:v>
                </c:pt>
                <c:pt idx="238">
                  <c:v>67.98</c:v>
                </c:pt>
                <c:pt idx="239">
                  <c:v>68.48</c:v>
                </c:pt>
                <c:pt idx="240">
                  <c:v>68.65000000000001</c:v>
                </c:pt>
                <c:pt idx="241">
                  <c:v>69.06</c:v>
                </c:pt>
                <c:pt idx="242">
                  <c:v>69.23</c:v>
                </c:pt>
                <c:pt idx="243">
                  <c:v>69.27</c:v>
                </c:pt>
                <c:pt idx="244">
                  <c:v>69.31</c:v>
                </c:pt>
                <c:pt idx="245">
                  <c:v>69.54</c:v>
                </c:pt>
                <c:pt idx="246">
                  <c:v>69.54</c:v>
                </c:pt>
                <c:pt idx="247">
                  <c:v>69.83</c:v>
                </c:pt>
                <c:pt idx="248">
                  <c:v>69.9</c:v>
                </c:pt>
                <c:pt idx="249">
                  <c:v>69.92</c:v>
                </c:pt>
                <c:pt idx="250">
                  <c:v>70.11</c:v>
                </c:pt>
                <c:pt idx="251">
                  <c:v>69.93</c:v>
                </c:pt>
                <c:pt idx="252">
                  <c:v>70.05</c:v>
                </c:pt>
                <c:pt idx="253">
                  <c:v>70.27</c:v>
                </c:pt>
                <c:pt idx="254">
                  <c:v>70.29</c:v>
                </c:pt>
                <c:pt idx="255">
                  <c:v>70.61</c:v>
                </c:pt>
                <c:pt idx="256">
                  <c:v>70.55</c:v>
                </c:pt>
                <c:pt idx="257">
                  <c:v>70.86</c:v>
                </c:pt>
                <c:pt idx="258">
                  <c:v>70.71</c:v>
                </c:pt>
                <c:pt idx="259">
                  <c:v>70.63</c:v>
                </c:pt>
                <c:pt idx="260">
                  <c:v>70.62</c:v>
                </c:pt>
                <c:pt idx="261">
                  <c:v>70.91</c:v>
                </c:pt>
                <c:pt idx="262">
                  <c:v>71.04</c:v>
                </c:pt>
                <c:pt idx="263">
                  <c:v>71.4</c:v>
                </c:pt>
                <c:pt idx="264">
                  <c:v>71.45</c:v>
                </c:pt>
                <c:pt idx="265">
                  <c:v>71.45</c:v>
                </c:pt>
                <c:pt idx="266">
                  <c:v>71.26</c:v>
                </c:pt>
                <c:pt idx="267">
                  <c:v>71.3</c:v>
                </c:pt>
                <c:pt idx="268">
                  <c:v>71.33</c:v>
                </c:pt>
                <c:pt idx="269">
                  <c:v>71.35</c:v>
                </c:pt>
                <c:pt idx="270">
                  <c:v>71.73</c:v>
                </c:pt>
                <c:pt idx="271">
                  <c:v>71.94</c:v>
                </c:pt>
                <c:pt idx="272">
                  <c:v>72.02</c:v>
                </c:pt>
                <c:pt idx="273">
                  <c:v>72.19</c:v>
                </c:pt>
                <c:pt idx="274">
                  <c:v>72.11</c:v>
                </c:pt>
                <c:pt idx="275">
                  <c:v>72.07</c:v>
                </c:pt>
                <c:pt idx="276">
                  <c:v>71.98</c:v>
                </c:pt>
                <c:pt idx="277">
                  <c:v>71.9</c:v>
                </c:pt>
                <c:pt idx="278">
                  <c:v>72.14</c:v>
                </c:pt>
                <c:pt idx="279">
                  <c:v>72.36</c:v>
                </c:pt>
                <c:pt idx="280">
                  <c:v>72.48</c:v>
                </c:pt>
                <c:pt idx="281">
                  <c:v>72.46</c:v>
                </c:pt>
                <c:pt idx="282">
                  <c:v>72.49</c:v>
                </c:pt>
                <c:pt idx="283">
                  <c:v>72.49</c:v>
                </c:pt>
                <c:pt idx="284">
                  <c:v>72.46</c:v>
                </c:pt>
                <c:pt idx="285">
                  <c:v>72.46</c:v>
                </c:pt>
                <c:pt idx="286">
                  <c:v>72.57</c:v>
                </c:pt>
                <c:pt idx="287">
                  <c:v>72.66999999999998</c:v>
                </c:pt>
                <c:pt idx="288">
                  <c:v>72.81</c:v>
                </c:pt>
                <c:pt idx="289">
                  <c:v>72.94</c:v>
                </c:pt>
                <c:pt idx="290">
                  <c:v>72.95</c:v>
                </c:pt>
                <c:pt idx="291">
                  <c:v>73.11</c:v>
                </c:pt>
                <c:pt idx="292">
                  <c:v>72.95</c:v>
                </c:pt>
                <c:pt idx="293">
                  <c:v>72.83</c:v>
                </c:pt>
                <c:pt idx="294">
                  <c:v>73.04</c:v>
                </c:pt>
                <c:pt idx="295">
                  <c:v>73.06</c:v>
                </c:pt>
                <c:pt idx="296">
                  <c:v>73.07</c:v>
                </c:pt>
                <c:pt idx="297">
                  <c:v>72.99</c:v>
                </c:pt>
                <c:pt idx="298">
                  <c:v>73.25</c:v>
                </c:pt>
                <c:pt idx="299">
                  <c:v>73.29</c:v>
                </c:pt>
                <c:pt idx="300">
                  <c:v>73.54</c:v>
                </c:pt>
                <c:pt idx="301">
                  <c:v>73.47</c:v>
                </c:pt>
                <c:pt idx="302">
                  <c:v>73.49</c:v>
                </c:pt>
                <c:pt idx="303">
                  <c:v>73.27</c:v>
                </c:pt>
                <c:pt idx="304">
                  <c:v>73.04</c:v>
                </c:pt>
                <c:pt idx="305">
                  <c:v>73.21</c:v>
                </c:pt>
                <c:pt idx="306">
                  <c:v>73.51</c:v>
                </c:pt>
                <c:pt idx="307">
                  <c:v>73.66999999999998</c:v>
                </c:pt>
                <c:pt idx="308">
                  <c:v>73.72</c:v>
                </c:pt>
                <c:pt idx="309">
                  <c:v>73.91</c:v>
                </c:pt>
                <c:pt idx="310">
                  <c:v>73.86</c:v>
                </c:pt>
                <c:pt idx="311">
                  <c:v>73.66</c:v>
                </c:pt>
                <c:pt idx="312">
                  <c:v>73.84</c:v>
                </c:pt>
                <c:pt idx="313">
                  <c:v>73.55</c:v>
                </c:pt>
                <c:pt idx="314">
                  <c:v>73.66999999999998</c:v>
                </c:pt>
                <c:pt idx="315">
                  <c:v>73.94</c:v>
                </c:pt>
                <c:pt idx="316">
                  <c:v>73.9</c:v>
                </c:pt>
                <c:pt idx="317">
                  <c:v>74.21</c:v>
                </c:pt>
                <c:pt idx="318">
                  <c:v>74.03</c:v>
                </c:pt>
                <c:pt idx="319">
                  <c:v>73.88</c:v>
                </c:pt>
                <c:pt idx="320">
                  <c:v>73.89</c:v>
                </c:pt>
                <c:pt idx="321">
                  <c:v>73.93</c:v>
                </c:pt>
                <c:pt idx="322">
                  <c:v>73.85</c:v>
                </c:pt>
                <c:pt idx="323">
                  <c:v>74.04</c:v>
                </c:pt>
                <c:pt idx="324">
                  <c:v>74.53</c:v>
                </c:pt>
                <c:pt idx="325">
                  <c:v>74.26</c:v>
                </c:pt>
                <c:pt idx="326">
                  <c:v>74.53</c:v>
                </c:pt>
                <c:pt idx="327">
                  <c:v>74.5</c:v>
                </c:pt>
                <c:pt idx="328">
                  <c:v>74.02</c:v>
                </c:pt>
                <c:pt idx="329">
                  <c:v>74.22</c:v>
                </c:pt>
                <c:pt idx="330">
                  <c:v>74.37</c:v>
                </c:pt>
                <c:pt idx="331">
                  <c:v>73.95</c:v>
                </c:pt>
                <c:pt idx="332">
                  <c:v>74.38</c:v>
                </c:pt>
                <c:pt idx="333">
                  <c:v>74.54</c:v>
                </c:pt>
                <c:pt idx="334">
                  <c:v>74.33</c:v>
                </c:pt>
                <c:pt idx="335">
                  <c:v>74.48</c:v>
                </c:pt>
                <c:pt idx="336">
                  <c:v>74.05</c:v>
                </c:pt>
                <c:pt idx="337">
                  <c:v>74.48</c:v>
                </c:pt>
                <c:pt idx="338">
                  <c:v>74.35</c:v>
                </c:pt>
                <c:pt idx="339">
                  <c:v>74.16</c:v>
                </c:pt>
                <c:pt idx="340">
                  <c:v>74.37</c:v>
                </c:pt>
                <c:pt idx="341">
                  <c:v>73.76</c:v>
                </c:pt>
                <c:pt idx="342">
                  <c:v>73.94</c:v>
                </c:pt>
                <c:pt idx="343">
                  <c:v>73.97</c:v>
                </c:pt>
                <c:pt idx="344">
                  <c:v>74.36</c:v>
                </c:pt>
                <c:pt idx="345">
                  <c:v>74.2</c:v>
                </c:pt>
                <c:pt idx="346">
                  <c:v>74.52</c:v>
                </c:pt>
                <c:pt idx="347">
                  <c:v>74.21</c:v>
                </c:pt>
                <c:pt idx="348">
                  <c:v>74.35</c:v>
                </c:pt>
                <c:pt idx="349">
                  <c:v>73.61</c:v>
                </c:pt>
                <c:pt idx="350">
                  <c:v>73.07</c:v>
                </c:pt>
                <c:pt idx="351">
                  <c:v>73.66</c:v>
                </c:pt>
                <c:pt idx="352">
                  <c:v>73.02</c:v>
                </c:pt>
                <c:pt idx="353">
                  <c:v>74.3</c:v>
                </c:pt>
                <c:pt idx="354">
                  <c:v>74.86</c:v>
                </c:pt>
                <c:pt idx="355">
                  <c:v>74.33</c:v>
                </c:pt>
                <c:pt idx="356">
                  <c:v>74.04</c:v>
                </c:pt>
                <c:pt idx="357">
                  <c:v>73.33</c:v>
                </c:pt>
                <c:pt idx="358">
                  <c:v>72.02</c:v>
                </c:pt>
                <c:pt idx="359">
                  <c:v>72.59</c:v>
                </c:pt>
                <c:pt idx="360">
                  <c:v>72.65000000000001</c:v>
                </c:pt>
                <c:pt idx="361">
                  <c:v>72.69</c:v>
                </c:pt>
                <c:pt idx="362">
                  <c:v>74.45</c:v>
                </c:pt>
                <c:pt idx="363">
                  <c:v>74.52</c:v>
                </c:pt>
                <c:pt idx="364">
                  <c:v>73.78</c:v>
                </c:pt>
                <c:pt idx="365">
                  <c:v>72.51</c:v>
                </c:pt>
                <c:pt idx="366">
                  <c:v>71.25</c:v>
                </c:pt>
                <c:pt idx="367">
                  <c:v>70.6</c:v>
                </c:pt>
                <c:pt idx="368">
                  <c:v>71.83</c:v>
                </c:pt>
                <c:pt idx="369">
                  <c:v>72.22</c:v>
                </c:pt>
                <c:pt idx="370">
                  <c:v>73.11</c:v>
                </c:pt>
                <c:pt idx="371">
                  <c:v>73.38</c:v>
                </c:pt>
                <c:pt idx="372">
                  <c:v>72.78</c:v>
                </c:pt>
                <c:pt idx="373">
                  <c:v>72.19</c:v>
                </c:pt>
                <c:pt idx="374">
                  <c:v>70.75</c:v>
                </c:pt>
                <c:pt idx="375">
                  <c:v>70.82</c:v>
                </c:pt>
                <c:pt idx="376">
                  <c:v>70.3</c:v>
                </c:pt>
                <c:pt idx="377">
                  <c:v>71.93</c:v>
                </c:pt>
                <c:pt idx="378">
                  <c:v>72.02</c:v>
                </c:pt>
                <c:pt idx="379">
                  <c:v>73.14</c:v>
                </c:pt>
                <c:pt idx="380">
                  <c:v>72.19</c:v>
                </c:pt>
                <c:pt idx="381">
                  <c:v>70.89</c:v>
                </c:pt>
                <c:pt idx="382">
                  <c:v>71.06</c:v>
                </c:pt>
                <c:pt idx="383">
                  <c:v>71.93</c:v>
                </c:pt>
                <c:pt idx="384">
                  <c:v>71.42</c:v>
                </c:pt>
                <c:pt idx="385">
                  <c:v>71.6</c:v>
                </c:pt>
                <c:pt idx="386">
                  <c:v>72.69</c:v>
                </c:pt>
                <c:pt idx="387">
                  <c:v>71.45</c:v>
                </c:pt>
                <c:pt idx="388">
                  <c:v>71.82</c:v>
                </c:pt>
                <c:pt idx="389">
                  <c:v>72.21</c:v>
                </c:pt>
                <c:pt idx="390">
                  <c:v>73.4</c:v>
                </c:pt>
                <c:pt idx="391">
                  <c:v>74.69</c:v>
                </c:pt>
                <c:pt idx="392">
                  <c:v>73.52</c:v>
                </c:pt>
                <c:pt idx="393">
                  <c:v>74.93</c:v>
                </c:pt>
                <c:pt idx="394">
                  <c:v>75.24</c:v>
                </c:pt>
                <c:pt idx="395">
                  <c:v>75.46</c:v>
                </c:pt>
                <c:pt idx="396">
                  <c:v>74.47</c:v>
                </c:pt>
                <c:pt idx="397">
                  <c:v>72.18000000000001</c:v>
                </c:pt>
                <c:pt idx="398">
                  <c:v>70.83</c:v>
                </c:pt>
                <c:pt idx="399">
                  <c:v>68.73</c:v>
                </c:pt>
                <c:pt idx="400">
                  <c:v>67.84</c:v>
                </c:pt>
                <c:pt idx="401">
                  <c:v>67.06</c:v>
                </c:pt>
                <c:pt idx="402">
                  <c:v>67.25</c:v>
                </c:pt>
                <c:pt idx="403">
                  <c:v>67.26</c:v>
                </c:pt>
                <c:pt idx="404">
                  <c:v>68.14</c:v>
                </c:pt>
                <c:pt idx="405">
                  <c:v>68.2</c:v>
                </c:pt>
                <c:pt idx="406">
                  <c:v>68.33</c:v>
                </c:pt>
                <c:pt idx="407">
                  <c:v>67.72</c:v>
                </c:pt>
                <c:pt idx="408">
                  <c:v>66.27</c:v>
                </c:pt>
                <c:pt idx="409">
                  <c:v>64.44</c:v>
                </c:pt>
                <c:pt idx="410">
                  <c:v>61.92</c:v>
                </c:pt>
                <c:pt idx="411">
                  <c:v>58.99</c:v>
                </c:pt>
                <c:pt idx="412">
                  <c:v>55.59</c:v>
                </c:pt>
                <c:pt idx="413">
                  <c:v>50.37</c:v>
                </c:pt>
                <c:pt idx="414">
                  <c:v>43.61</c:v>
                </c:pt>
                <c:pt idx="415">
                  <c:v>34.74</c:v>
                </c:pt>
                <c:pt idx="416">
                  <c:v>28.6</c:v>
                </c:pt>
                <c:pt idx="417">
                  <c:v>24.71</c:v>
                </c:pt>
                <c:pt idx="418">
                  <c:v>23.21</c:v>
                </c:pt>
                <c:pt idx="419">
                  <c:v>22.5</c:v>
                </c:pt>
                <c:pt idx="420">
                  <c:v>23.49</c:v>
                </c:pt>
                <c:pt idx="421">
                  <c:v>24.77</c:v>
                </c:pt>
                <c:pt idx="422">
                  <c:v>26.81</c:v>
                </c:pt>
                <c:pt idx="423">
                  <c:v>28.72</c:v>
                </c:pt>
                <c:pt idx="424">
                  <c:v>30.6</c:v>
                </c:pt>
                <c:pt idx="425">
                  <c:v>32.86</c:v>
                </c:pt>
                <c:pt idx="426">
                  <c:v>34.84</c:v>
                </c:pt>
                <c:pt idx="427">
                  <c:v>36.38</c:v>
                </c:pt>
                <c:pt idx="428">
                  <c:v>37.66</c:v>
                </c:pt>
                <c:pt idx="429">
                  <c:v>38.62</c:v>
                </c:pt>
                <c:pt idx="430">
                  <c:v>40.34</c:v>
                </c:pt>
                <c:pt idx="431">
                  <c:v>40.91</c:v>
                </c:pt>
                <c:pt idx="432">
                  <c:v>41.79</c:v>
                </c:pt>
                <c:pt idx="433">
                  <c:v>42.03</c:v>
                </c:pt>
                <c:pt idx="434">
                  <c:v>42.7</c:v>
                </c:pt>
                <c:pt idx="435">
                  <c:v>42.64</c:v>
                </c:pt>
                <c:pt idx="436">
                  <c:v>43.15</c:v>
                </c:pt>
                <c:pt idx="437">
                  <c:v>42.58</c:v>
                </c:pt>
                <c:pt idx="438">
                  <c:v>42.34</c:v>
                </c:pt>
                <c:pt idx="439">
                  <c:v>41.56</c:v>
                </c:pt>
                <c:pt idx="440">
                  <c:v>40.52</c:v>
                </c:pt>
                <c:pt idx="441">
                  <c:v>39.84</c:v>
                </c:pt>
                <c:pt idx="442">
                  <c:v>39.23</c:v>
                </c:pt>
                <c:pt idx="443">
                  <c:v>38.73</c:v>
                </c:pt>
                <c:pt idx="444">
                  <c:v>38.63</c:v>
                </c:pt>
                <c:pt idx="445">
                  <c:v>38.12</c:v>
                </c:pt>
                <c:pt idx="446">
                  <c:v>38.77</c:v>
                </c:pt>
                <c:pt idx="447">
                  <c:v>37.73</c:v>
                </c:pt>
                <c:pt idx="448">
                  <c:v>36.65</c:v>
                </c:pt>
                <c:pt idx="449">
                  <c:v>33.38</c:v>
                </c:pt>
                <c:pt idx="450">
                  <c:v>28.89</c:v>
                </c:pt>
                <c:pt idx="451">
                  <c:v>21.75</c:v>
                </c:pt>
                <c:pt idx="452">
                  <c:v>17.89</c:v>
                </c:pt>
                <c:pt idx="453">
                  <c:v>14.68</c:v>
                </c:pt>
                <c:pt idx="454">
                  <c:v>13.71</c:v>
                </c:pt>
                <c:pt idx="455">
                  <c:v>12.92</c:v>
                </c:pt>
                <c:pt idx="456">
                  <c:v>12.07</c:v>
                </c:pt>
                <c:pt idx="457">
                  <c:v>12.67</c:v>
                </c:pt>
                <c:pt idx="458">
                  <c:v>13.47</c:v>
                </c:pt>
                <c:pt idx="459">
                  <c:v>13.96</c:v>
                </c:pt>
                <c:pt idx="460">
                  <c:v>14.73</c:v>
                </c:pt>
                <c:pt idx="461">
                  <c:v>15.33</c:v>
                </c:pt>
                <c:pt idx="462">
                  <c:v>18.0</c:v>
                </c:pt>
                <c:pt idx="463">
                  <c:v>17.79</c:v>
                </c:pt>
                <c:pt idx="464">
                  <c:v>18.96</c:v>
                </c:pt>
                <c:pt idx="465">
                  <c:v>18.33</c:v>
                </c:pt>
                <c:pt idx="466">
                  <c:v>19.24</c:v>
                </c:pt>
                <c:pt idx="467">
                  <c:v>18.57</c:v>
                </c:pt>
                <c:pt idx="468">
                  <c:v>20.33</c:v>
                </c:pt>
                <c:pt idx="469">
                  <c:v>20.86</c:v>
                </c:pt>
                <c:pt idx="470">
                  <c:v>22.23</c:v>
                </c:pt>
                <c:pt idx="471">
                  <c:v>22.77</c:v>
                </c:pt>
                <c:pt idx="472">
                  <c:v>22.0</c:v>
                </c:pt>
                <c:pt idx="473">
                  <c:v>23.14</c:v>
                </c:pt>
                <c:pt idx="474">
                  <c:v>24.06</c:v>
                </c:pt>
                <c:pt idx="475">
                  <c:v>23.98</c:v>
                </c:pt>
                <c:pt idx="476">
                  <c:v>23.94</c:v>
                </c:pt>
                <c:pt idx="477">
                  <c:v>24.02</c:v>
                </c:pt>
                <c:pt idx="478">
                  <c:v>27.82</c:v>
                </c:pt>
                <c:pt idx="479">
                  <c:v>25.93</c:v>
                </c:pt>
                <c:pt idx="480">
                  <c:v>26.83</c:v>
                </c:pt>
                <c:pt idx="481">
                  <c:v>22.98</c:v>
                </c:pt>
                <c:pt idx="482">
                  <c:v>23.11</c:v>
                </c:pt>
                <c:pt idx="483">
                  <c:v>19.75</c:v>
                </c:pt>
                <c:pt idx="484">
                  <c:v>22.21</c:v>
                </c:pt>
                <c:pt idx="485">
                  <c:v>20.05</c:v>
                </c:pt>
                <c:pt idx="486">
                  <c:v>20.97</c:v>
                </c:pt>
                <c:pt idx="487">
                  <c:v>19.83</c:v>
                </c:pt>
                <c:pt idx="488">
                  <c:v>17.91</c:v>
                </c:pt>
                <c:pt idx="489">
                  <c:v>18.13</c:v>
                </c:pt>
                <c:pt idx="490">
                  <c:v>18.22</c:v>
                </c:pt>
                <c:pt idx="491">
                  <c:v>18.62</c:v>
                </c:pt>
                <c:pt idx="492">
                  <c:v>16.76</c:v>
                </c:pt>
                <c:pt idx="493">
                  <c:v>16.17</c:v>
                </c:pt>
              </c:numCache>
            </c:numRef>
          </c:yVal>
          <c:smooth val="1"/>
        </c:ser>
        <c:ser>
          <c:idx val="2"/>
          <c:order val="2"/>
          <c:tx>
            <c:v>Healthy</c:v>
          </c:tx>
          <c:marker>
            <c:symbol val="none"/>
          </c:marker>
          <c:xVal>
            <c:numRef>
              <c:f>Scans.csv!$A$63:$A$556</c:f>
              <c:numCache>
                <c:formatCode>General</c:formatCode>
                <c:ptCount val="494"/>
                <c:pt idx="0">
                  <c:v>399.5</c:v>
                </c:pt>
                <c:pt idx="1">
                  <c:v>401.08</c:v>
                </c:pt>
                <c:pt idx="2">
                  <c:v>402.67</c:v>
                </c:pt>
                <c:pt idx="3">
                  <c:v>404.24</c:v>
                </c:pt>
                <c:pt idx="4">
                  <c:v>405.81</c:v>
                </c:pt>
                <c:pt idx="5">
                  <c:v>407.38</c:v>
                </c:pt>
                <c:pt idx="6">
                  <c:v>408.94</c:v>
                </c:pt>
                <c:pt idx="7">
                  <c:v>410.49</c:v>
                </c:pt>
                <c:pt idx="8">
                  <c:v>412.04</c:v>
                </c:pt>
                <c:pt idx="9">
                  <c:v>413.59</c:v>
                </c:pt>
                <c:pt idx="10">
                  <c:v>415.13</c:v>
                </c:pt>
                <c:pt idx="11">
                  <c:v>416.67</c:v>
                </c:pt>
                <c:pt idx="12">
                  <c:v>418.21</c:v>
                </c:pt>
                <c:pt idx="13">
                  <c:v>419.74</c:v>
                </c:pt>
                <c:pt idx="14">
                  <c:v>421.27</c:v>
                </c:pt>
                <c:pt idx="15">
                  <c:v>422.79</c:v>
                </c:pt>
                <c:pt idx="16">
                  <c:v>424.32</c:v>
                </c:pt>
                <c:pt idx="17">
                  <c:v>425.83</c:v>
                </c:pt>
                <c:pt idx="18">
                  <c:v>427.35</c:v>
                </c:pt>
                <c:pt idx="19">
                  <c:v>428.86</c:v>
                </c:pt>
                <c:pt idx="20">
                  <c:v>430.37</c:v>
                </c:pt>
                <c:pt idx="21">
                  <c:v>431.88</c:v>
                </c:pt>
                <c:pt idx="22">
                  <c:v>433.39</c:v>
                </c:pt>
                <c:pt idx="23">
                  <c:v>434.89</c:v>
                </c:pt>
                <c:pt idx="24">
                  <c:v>436.4</c:v>
                </c:pt>
                <c:pt idx="25">
                  <c:v>437.9</c:v>
                </c:pt>
                <c:pt idx="26">
                  <c:v>439.39</c:v>
                </c:pt>
                <c:pt idx="27">
                  <c:v>440.89</c:v>
                </c:pt>
                <c:pt idx="28">
                  <c:v>442.39</c:v>
                </c:pt>
                <c:pt idx="29">
                  <c:v>443.88</c:v>
                </c:pt>
                <c:pt idx="30">
                  <c:v>445.37</c:v>
                </c:pt>
                <c:pt idx="31">
                  <c:v>446.87</c:v>
                </c:pt>
                <c:pt idx="32">
                  <c:v>448.36</c:v>
                </c:pt>
                <c:pt idx="33">
                  <c:v>449.85</c:v>
                </c:pt>
                <c:pt idx="34">
                  <c:v>451.33</c:v>
                </c:pt>
                <c:pt idx="35">
                  <c:v>452.82</c:v>
                </c:pt>
                <c:pt idx="36">
                  <c:v>454.31</c:v>
                </c:pt>
                <c:pt idx="37">
                  <c:v>455.8</c:v>
                </c:pt>
                <c:pt idx="38">
                  <c:v>457.28</c:v>
                </c:pt>
                <c:pt idx="39">
                  <c:v>458.77</c:v>
                </c:pt>
                <c:pt idx="40">
                  <c:v>460.25</c:v>
                </c:pt>
                <c:pt idx="41">
                  <c:v>461.74</c:v>
                </c:pt>
                <c:pt idx="42">
                  <c:v>463.22</c:v>
                </c:pt>
                <c:pt idx="43">
                  <c:v>464.71</c:v>
                </c:pt>
                <c:pt idx="44">
                  <c:v>466.19</c:v>
                </c:pt>
                <c:pt idx="45">
                  <c:v>467.67</c:v>
                </c:pt>
                <c:pt idx="46">
                  <c:v>469.16</c:v>
                </c:pt>
                <c:pt idx="47">
                  <c:v>470.64</c:v>
                </c:pt>
                <c:pt idx="48">
                  <c:v>472.13</c:v>
                </c:pt>
                <c:pt idx="49">
                  <c:v>473.61</c:v>
                </c:pt>
                <c:pt idx="50">
                  <c:v>475.1</c:v>
                </c:pt>
                <c:pt idx="51">
                  <c:v>476.58</c:v>
                </c:pt>
                <c:pt idx="52">
                  <c:v>478.07</c:v>
                </c:pt>
                <c:pt idx="53">
                  <c:v>479.56</c:v>
                </c:pt>
                <c:pt idx="54">
                  <c:v>481.04</c:v>
                </c:pt>
                <c:pt idx="55">
                  <c:v>482.53</c:v>
                </c:pt>
                <c:pt idx="56">
                  <c:v>484.02</c:v>
                </c:pt>
                <c:pt idx="57">
                  <c:v>485.51</c:v>
                </c:pt>
                <c:pt idx="58">
                  <c:v>487.0</c:v>
                </c:pt>
                <c:pt idx="59">
                  <c:v>488.49</c:v>
                </c:pt>
                <c:pt idx="60">
                  <c:v>489.98</c:v>
                </c:pt>
                <c:pt idx="61">
                  <c:v>491.47</c:v>
                </c:pt>
                <c:pt idx="62">
                  <c:v>492.96</c:v>
                </c:pt>
                <c:pt idx="63">
                  <c:v>494.45</c:v>
                </c:pt>
                <c:pt idx="64">
                  <c:v>495.95</c:v>
                </c:pt>
                <c:pt idx="65">
                  <c:v>497.44</c:v>
                </c:pt>
                <c:pt idx="66">
                  <c:v>498.94</c:v>
                </c:pt>
                <c:pt idx="67">
                  <c:v>500.4299999999997</c:v>
                </c:pt>
                <c:pt idx="68">
                  <c:v>501.9299999999997</c:v>
                </c:pt>
                <c:pt idx="69">
                  <c:v>503.4299999999997</c:v>
                </c:pt>
                <c:pt idx="70">
                  <c:v>504.9299999999997</c:v>
                </c:pt>
                <c:pt idx="71">
                  <c:v>506.4299999999997</c:v>
                </c:pt>
                <c:pt idx="72">
                  <c:v>507.9299999999997</c:v>
                </c:pt>
                <c:pt idx="73">
                  <c:v>509.4299999999997</c:v>
                </c:pt>
                <c:pt idx="74">
                  <c:v>510.94</c:v>
                </c:pt>
                <c:pt idx="75">
                  <c:v>512.4400000000001</c:v>
                </c:pt>
                <c:pt idx="76">
                  <c:v>513.9499999999997</c:v>
                </c:pt>
                <c:pt idx="77">
                  <c:v>515.4499999999997</c:v>
                </c:pt>
                <c:pt idx="78">
                  <c:v>516.9599999999997</c:v>
                </c:pt>
                <c:pt idx="79">
                  <c:v>518.47</c:v>
                </c:pt>
                <c:pt idx="80">
                  <c:v>519.98</c:v>
                </c:pt>
                <c:pt idx="81">
                  <c:v>521.49</c:v>
                </c:pt>
                <c:pt idx="82">
                  <c:v>523.0</c:v>
                </c:pt>
                <c:pt idx="83">
                  <c:v>524.51</c:v>
                </c:pt>
                <c:pt idx="84">
                  <c:v>526.03</c:v>
                </c:pt>
                <c:pt idx="85">
                  <c:v>527.54</c:v>
                </c:pt>
                <c:pt idx="86">
                  <c:v>529.0599999999996</c:v>
                </c:pt>
                <c:pt idx="87">
                  <c:v>530.58</c:v>
                </c:pt>
                <c:pt idx="88">
                  <c:v>532.1</c:v>
                </c:pt>
                <c:pt idx="89">
                  <c:v>533.62</c:v>
                </c:pt>
                <c:pt idx="90">
                  <c:v>535.14</c:v>
                </c:pt>
                <c:pt idx="91">
                  <c:v>536.66</c:v>
                </c:pt>
                <c:pt idx="92">
                  <c:v>538.18</c:v>
                </c:pt>
                <c:pt idx="93">
                  <c:v>539.7</c:v>
                </c:pt>
                <c:pt idx="94">
                  <c:v>541.23</c:v>
                </c:pt>
                <c:pt idx="95">
                  <c:v>542.75</c:v>
                </c:pt>
                <c:pt idx="96">
                  <c:v>544.28</c:v>
                </c:pt>
                <c:pt idx="97">
                  <c:v>545.8099999999996</c:v>
                </c:pt>
                <c:pt idx="98">
                  <c:v>547.3399999999997</c:v>
                </c:pt>
                <c:pt idx="99">
                  <c:v>548.87</c:v>
                </c:pt>
                <c:pt idx="100">
                  <c:v>550.4</c:v>
                </c:pt>
                <c:pt idx="101">
                  <c:v>551.9299999999996</c:v>
                </c:pt>
                <c:pt idx="102">
                  <c:v>553.4599999999997</c:v>
                </c:pt>
                <c:pt idx="103">
                  <c:v>555.0</c:v>
                </c:pt>
                <c:pt idx="104">
                  <c:v>556.53</c:v>
                </c:pt>
                <c:pt idx="105">
                  <c:v>558.07</c:v>
                </c:pt>
                <c:pt idx="106">
                  <c:v>559.6</c:v>
                </c:pt>
                <c:pt idx="107">
                  <c:v>561.14</c:v>
                </c:pt>
                <c:pt idx="108">
                  <c:v>562.68</c:v>
                </c:pt>
                <c:pt idx="109">
                  <c:v>564.22</c:v>
                </c:pt>
                <c:pt idx="110">
                  <c:v>565.76</c:v>
                </c:pt>
                <c:pt idx="111">
                  <c:v>567.3</c:v>
                </c:pt>
                <c:pt idx="112">
                  <c:v>568.8399999999997</c:v>
                </c:pt>
                <c:pt idx="113">
                  <c:v>570.38</c:v>
                </c:pt>
                <c:pt idx="114">
                  <c:v>571.92</c:v>
                </c:pt>
                <c:pt idx="115">
                  <c:v>573.47</c:v>
                </c:pt>
                <c:pt idx="116">
                  <c:v>575.01</c:v>
                </c:pt>
                <c:pt idx="117">
                  <c:v>576.5599999999996</c:v>
                </c:pt>
                <c:pt idx="118">
                  <c:v>578.1</c:v>
                </c:pt>
                <c:pt idx="119">
                  <c:v>579.65</c:v>
                </c:pt>
                <c:pt idx="120">
                  <c:v>581.19</c:v>
                </c:pt>
                <c:pt idx="121">
                  <c:v>582.74</c:v>
                </c:pt>
                <c:pt idx="122">
                  <c:v>584.29</c:v>
                </c:pt>
                <c:pt idx="123">
                  <c:v>585.8399999999997</c:v>
                </c:pt>
                <c:pt idx="124">
                  <c:v>587.39</c:v>
                </c:pt>
                <c:pt idx="125">
                  <c:v>588.9400000000001</c:v>
                </c:pt>
                <c:pt idx="126">
                  <c:v>590.49</c:v>
                </c:pt>
                <c:pt idx="127">
                  <c:v>592.04</c:v>
                </c:pt>
                <c:pt idx="128">
                  <c:v>593.59</c:v>
                </c:pt>
                <c:pt idx="129">
                  <c:v>595.14</c:v>
                </c:pt>
                <c:pt idx="130">
                  <c:v>596.69</c:v>
                </c:pt>
                <c:pt idx="131">
                  <c:v>598.24</c:v>
                </c:pt>
                <c:pt idx="132">
                  <c:v>599.8</c:v>
                </c:pt>
                <c:pt idx="133">
                  <c:v>601.3499999999997</c:v>
                </c:pt>
                <c:pt idx="134">
                  <c:v>602.9</c:v>
                </c:pt>
                <c:pt idx="135">
                  <c:v>604.4599999999997</c:v>
                </c:pt>
                <c:pt idx="136">
                  <c:v>606.01</c:v>
                </c:pt>
                <c:pt idx="137">
                  <c:v>607.5599999999996</c:v>
                </c:pt>
                <c:pt idx="138">
                  <c:v>609.12</c:v>
                </c:pt>
                <c:pt idx="139">
                  <c:v>610.67</c:v>
                </c:pt>
                <c:pt idx="140">
                  <c:v>612.23</c:v>
                </c:pt>
                <c:pt idx="141">
                  <c:v>613.78</c:v>
                </c:pt>
                <c:pt idx="142">
                  <c:v>615.3399999999997</c:v>
                </c:pt>
                <c:pt idx="143">
                  <c:v>616.89</c:v>
                </c:pt>
                <c:pt idx="144">
                  <c:v>618.4499999999997</c:v>
                </c:pt>
                <c:pt idx="145">
                  <c:v>620.0</c:v>
                </c:pt>
                <c:pt idx="146">
                  <c:v>621.5599999999996</c:v>
                </c:pt>
                <c:pt idx="147">
                  <c:v>623.12</c:v>
                </c:pt>
                <c:pt idx="148">
                  <c:v>624.67</c:v>
                </c:pt>
                <c:pt idx="149">
                  <c:v>626.23</c:v>
                </c:pt>
                <c:pt idx="150">
                  <c:v>627.78</c:v>
                </c:pt>
                <c:pt idx="151">
                  <c:v>629.3399999999997</c:v>
                </c:pt>
                <c:pt idx="152">
                  <c:v>630.9</c:v>
                </c:pt>
                <c:pt idx="153">
                  <c:v>632.4499999999997</c:v>
                </c:pt>
                <c:pt idx="154">
                  <c:v>634.01</c:v>
                </c:pt>
                <c:pt idx="155">
                  <c:v>635.5599999999996</c:v>
                </c:pt>
                <c:pt idx="156">
                  <c:v>637.12</c:v>
                </c:pt>
                <c:pt idx="157">
                  <c:v>638.68</c:v>
                </c:pt>
                <c:pt idx="158">
                  <c:v>640.23</c:v>
                </c:pt>
                <c:pt idx="159">
                  <c:v>641.79</c:v>
                </c:pt>
                <c:pt idx="160">
                  <c:v>643.3399999999997</c:v>
                </c:pt>
                <c:pt idx="161">
                  <c:v>644.9</c:v>
                </c:pt>
                <c:pt idx="162">
                  <c:v>646.4499999999997</c:v>
                </c:pt>
                <c:pt idx="163">
                  <c:v>648.01</c:v>
                </c:pt>
                <c:pt idx="164">
                  <c:v>649.5599999999996</c:v>
                </c:pt>
                <c:pt idx="165">
                  <c:v>651.12</c:v>
                </c:pt>
                <c:pt idx="166">
                  <c:v>652.67</c:v>
                </c:pt>
                <c:pt idx="167">
                  <c:v>654.23</c:v>
                </c:pt>
                <c:pt idx="168">
                  <c:v>655.78</c:v>
                </c:pt>
                <c:pt idx="169">
                  <c:v>657.3299999999997</c:v>
                </c:pt>
                <c:pt idx="170">
                  <c:v>658.89</c:v>
                </c:pt>
                <c:pt idx="171">
                  <c:v>660.4400000000001</c:v>
                </c:pt>
                <c:pt idx="172">
                  <c:v>662.0</c:v>
                </c:pt>
                <c:pt idx="173">
                  <c:v>663.55</c:v>
                </c:pt>
                <c:pt idx="174">
                  <c:v>665.1</c:v>
                </c:pt>
                <c:pt idx="175">
                  <c:v>666.65</c:v>
                </c:pt>
                <c:pt idx="176">
                  <c:v>668.21</c:v>
                </c:pt>
                <c:pt idx="177">
                  <c:v>669.76</c:v>
                </c:pt>
                <c:pt idx="178">
                  <c:v>671.3099999999996</c:v>
                </c:pt>
                <c:pt idx="179">
                  <c:v>672.8599999999997</c:v>
                </c:pt>
                <c:pt idx="180">
                  <c:v>674.41</c:v>
                </c:pt>
                <c:pt idx="181">
                  <c:v>675.9599999999997</c:v>
                </c:pt>
                <c:pt idx="182">
                  <c:v>677.51</c:v>
                </c:pt>
                <c:pt idx="183">
                  <c:v>679.0599999999996</c:v>
                </c:pt>
                <c:pt idx="184">
                  <c:v>680.61</c:v>
                </c:pt>
                <c:pt idx="185">
                  <c:v>682.16</c:v>
                </c:pt>
                <c:pt idx="186">
                  <c:v>683.71</c:v>
                </c:pt>
                <c:pt idx="187">
                  <c:v>685.26</c:v>
                </c:pt>
                <c:pt idx="188">
                  <c:v>686.8099999999996</c:v>
                </c:pt>
                <c:pt idx="189">
                  <c:v>688.3599999999997</c:v>
                </c:pt>
                <c:pt idx="190">
                  <c:v>689.91</c:v>
                </c:pt>
                <c:pt idx="191">
                  <c:v>691.4499999999997</c:v>
                </c:pt>
                <c:pt idx="192">
                  <c:v>693.0</c:v>
                </c:pt>
                <c:pt idx="193">
                  <c:v>694.55</c:v>
                </c:pt>
                <c:pt idx="194">
                  <c:v>696.1</c:v>
                </c:pt>
                <c:pt idx="195">
                  <c:v>697.64</c:v>
                </c:pt>
                <c:pt idx="196">
                  <c:v>699.19</c:v>
                </c:pt>
                <c:pt idx="197">
                  <c:v>700.74</c:v>
                </c:pt>
                <c:pt idx="198">
                  <c:v>702.28</c:v>
                </c:pt>
                <c:pt idx="199">
                  <c:v>703.8299999999997</c:v>
                </c:pt>
                <c:pt idx="200">
                  <c:v>705.37</c:v>
                </c:pt>
                <c:pt idx="201">
                  <c:v>706.92</c:v>
                </c:pt>
                <c:pt idx="202">
                  <c:v>708.4599999999997</c:v>
                </c:pt>
                <c:pt idx="203">
                  <c:v>710.01</c:v>
                </c:pt>
                <c:pt idx="204">
                  <c:v>711.55</c:v>
                </c:pt>
                <c:pt idx="205">
                  <c:v>713.1</c:v>
                </c:pt>
                <c:pt idx="206">
                  <c:v>714.64</c:v>
                </c:pt>
                <c:pt idx="207">
                  <c:v>716.18</c:v>
                </c:pt>
                <c:pt idx="208">
                  <c:v>717.73</c:v>
                </c:pt>
                <c:pt idx="209">
                  <c:v>719.27</c:v>
                </c:pt>
                <c:pt idx="210">
                  <c:v>720.8199999999997</c:v>
                </c:pt>
                <c:pt idx="211">
                  <c:v>722.3599999999997</c:v>
                </c:pt>
                <c:pt idx="212">
                  <c:v>723.9</c:v>
                </c:pt>
                <c:pt idx="213">
                  <c:v>725.4400000000001</c:v>
                </c:pt>
                <c:pt idx="214">
                  <c:v>726.99</c:v>
                </c:pt>
                <c:pt idx="215">
                  <c:v>728.53</c:v>
                </c:pt>
                <c:pt idx="216">
                  <c:v>730.07</c:v>
                </c:pt>
                <c:pt idx="217">
                  <c:v>731.62</c:v>
                </c:pt>
                <c:pt idx="218">
                  <c:v>733.16</c:v>
                </c:pt>
                <c:pt idx="219">
                  <c:v>734.7</c:v>
                </c:pt>
                <c:pt idx="220">
                  <c:v>736.24</c:v>
                </c:pt>
                <c:pt idx="221">
                  <c:v>737.79</c:v>
                </c:pt>
                <c:pt idx="222">
                  <c:v>739.3299999999997</c:v>
                </c:pt>
                <c:pt idx="223">
                  <c:v>740.87</c:v>
                </c:pt>
                <c:pt idx="224">
                  <c:v>742.41</c:v>
                </c:pt>
                <c:pt idx="225">
                  <c:v>743.9599999999997</c:v>
                </c:pt>
                <c:pt idx="226">
                  <c:v>745.5</c:v>
                </c:pt>
                <c:pt idx="227">
                  <c:v>747.04</c:v>
                </c:pt>
                <c:pt idx="228">
                  <c:v>748.58</c:v>
                </c:pt>
                <c:pt idx="229">
                  <c:v>750.13</c:v>
                </c:pt>
                <c:pt idx="230">
                  <c:v>751.67</c:v>
                </c:pt>
                <c:pt idx="231">
                  <c:v>753.21</c:v>
                </c:pt>
                <c:pt idx="232">
                  <c:v>754.76</c:v>
                </c:pt>
                <c:pt idx="233">
                  <c:v>756.3</c:v>
                </c:pt>
                <c:pt idx="234">
                  <c:v>757.8499999999997</c:v>
                </c:pt>
                <c:pt idx="235">
                  <c:v>759.39</c:v>
                </c:pt>
                <c:pt idx="236">
                  <c:v>760.9299999999996</c:v>
                </c:pt>
                <c:pt idx="237">
                  <c:v>762.48</c:v>
                </c:pt>
                <c:pt idx="238">
                  <c:v>764.02</c:v>
                </c:pt>
                <c:pt idx="239">
                  <c:v>765.57</c:v>
                </c:pt>
                <c:pt idx="240">
                  <c:v>767.12</c:v>
                </c:pt>
                <c:pt idx="241">
                  <c:v>768.66</c:v>
                </c:pt>
                <c:pt idx="242">
                  <c:v>770.21</c:v>
                </c:pt>
                <c:pt idx="243">
                  <c:v>771.76</c:v>
                </c:pt>
                <c:pt idx="244">
                  <c:v>773.3</c:v>
                </c:pt>
                <c:pt idx="245">
                  <c:v>774.8499999999997</c:v>
                </c:pt>
                <c:pt idx="246">
                  <c:v>776.4</c:v>
                </c:pt>
                <c:pt idx="247">
                  <c:v>777.9499999999997</c:v>
                </c:pt>
                <c:pt idx="248">
                  <c:v>779.5</c:v>
                </c:pt>
                <c:pt idx="249">
                  <c:v>781.05</c:v>
                </c:pt>
                <c:pt idx="250">
                  <c:v>782.6</c:v>
                </c:pt>
                <c:pt idx="251">
                  <c:v>784.15</c:v>
                </c:pt>
                <c:pt idx="252">
                  <c:v>785.7</c:v>
                </c:pt>
                <c:pt idx="253">
                  <c:v>787.25</c:v>
                </c:pt>
                <c:pt idx="254">
                  <c:v>788.8099999999996</c:v>
                </c:pt>
                <c:pt idx="255">
                  <c:v>790.3599999999997</c:v>
                </c:pt>
                <c:pt idx="256">
                  <c:v>791.91</c:v>
                </c:pt>
                <c:pt idx="257">
                  <c:v>793.47</c:v>
                </c:pt>
                <c:pt idx="258">
                  <c:v>795.02</c:v>
                </c:pt>
                <c:pt idx="259">
                  <c:v>796.58</c:v>
                </c:pt>
                <c:pt idx="260">
                  <c:v>798.14</c:v>
                </c:pt>
                <c:pt idx="261">
                  <c:v>799.7</c:v>
                </c:pt>
                <c:pt idx="262">
                  <c:v>801.26</c:v>
                </c:pt>
                <c:pt idx="263">
                  <c:v>802.8199999999997</c:v>
                </c:pt>
                <c:pt idx="264">
                  <c:v>804.38</c:v>
                </c:pt>
                <c:pt idx="265">
                  <c:v>805.9400000000001</c:v>
                </c:pt>
                <c:pt idx="266">
                  <c:v>807.5</c:v>
                </c:pt>
                <c:pt idx="267">
                  <c:v>809.0599999999996</c:v>
                </c:pt>
                <c:pt idx="268">
                  <c:v>810.63</c:v>
                </c:pt>
                <c:pt idx="269">
                  <c:v>812.19</c:v>
                </c:pt>
                <c:pt idx="270">
                  <c:v>813.76</c:v>
                </c:pt>
                <c:pt idx="271">
                  <c:v>815.3299999999997</c:v>
                </c:pt>
                <c:pt idx="272">
                  <c:v>816.89</c:v>
                </c:pt>
                <c:pt idx="273">
                  <c:v>818.4599999999997</c:v>
                </c:pt>
                <c:pt idx="274">
                  <c:v>820.03</c:v>
                </c:pt>
                <c:pt idx="275">
                  <c:v>821.61</c:v>
                </c:pt>
                <c:pt idx="276">
                  <c:v>823.18</c:v>
                </c:pt>
                <c:pt idx="277">
                  <c:v>824.75</c:v>
                </c:pt>
                <c:pt idx="278">
                  <c:v>826.3299999999997</c:v>
                </c:pt>
                <c:pt idx="279">
                  <c:v>827.9</c:v>
                </c:pt>
                <c:pt idx="280">
                  <c:v>829.48</c:v>
                </c:pt>
                <c:pt idx="281">
                  <c:v>831.0599999999996</c:v>
                </c:pt>
                <c:pt idx="282">
                  <c:v>832.63</c:v>
                </c:pt>
                <c:pt idx="283">
                  <c:v>834.21</c:v>
                </c:pt>
                <c:pt idx="284">
                  <c:v>835.8</c:v>
                </c:pt>
                <c:pt idx="285">
                  <c:v>837.38</c:v>
                </c:pt>
                <c:pt idx="286">
                  <c:v>838.9599999999997</c:v>
                </c:pt>
                <c:pt idx="287">
                  <c:v>840.55</c:v>
                </c:pt>
                <c:pt idx="288">
                  <c:v>842.13</c:v>
                </c:pt>
                <c:pt idx="289">
                  <c:v>843.72</c:v>
                </c:pt>
                <c:pt idx="290">
                  <c:v>845.3099999999996</c:v>
                </c:pt>
                <c:pt idx="291">
                  <c:v>846.9</c:v>
                </c:pt>
                <c:pt idx="292">
                  <c:v>848.49</c:v>
                </c:pt>
                <c:pt idx="293">
                  <c:v>850.08</c:v>
                </c:pt>
                <c:pt idx="294">
                  <c:v>851.67</c:v>
                </c:pt>
                <c:pt idx="295">
                  <c:v>853.26</c:v>
                </c:pt>
                <c:pt idx="296">
                  <c:v>854.8599999999997</c:v>
                </c:pt>
                <c:pt idx="297">
                  <c:v>856.4599999999997</c:v>
                </c:pt>
                <c:pt idx="298">
                  <c:v>858.05</c:v>
                </c:pt>
                <c:pt idx="299">
                  <c:v>859.65</c:v>
                </c:pt>
                <c:pt idx="300">
                  <c:v>861.25</c:v>
                </c:pt>
                <c:pt idx="301">
                  <c:v>862.8499999999997</c:v>
                </c:pt>
                <c:pt idx="302">
                  <c:v>864.4499999999997</c:v>
                </c:pt>
                <c:pt idx="303">
                  <c:v>866.0599999999996</c:v>
                </c:pt>
                <c:pt idx="304">
                  <c:v>867.66</c:v>
                </c:pt>
                <c:pt idx="305">
                  <c:v>869.27</c:v>
                </c:pt>
                <c:pt idx="306">
                  <c:v>870.87</c:v>
                </c:pt>
                <c:pt idx="307">
                  <c:v>872.48</c:v>
                </c:pt>
                <c:pt idx="308">
                  <c:v>874.09</c:v>
                </c:pt>
                <c:pt idx="309">
                  <c:v>875.7</c:v>
                </c:pt>
                <c:pt idx="310">
                  <c:v>877.3099999999996</c:v>
                </c:pt>
                <c:pt idx="311">
                  <c:v>878.92</c:v>
                </c:pt>
                <c:pt idx="312">
                  <c:v>880.53</c:v>
                </c:pt>
                <c:pt idx="313">
                  <c:v>882.15</c:v>
                </c:pt>
                <c:pt idx="314">
                  <c:v>883.76</c:v>
                </c:pt>
                <c:pt idx="315">
                  <c:v>885.38</c:v>
                </c:pt>
                <c:pt idx="316">
                  <c:v>886.99</c:v>
                </c:pt>
                <c:pt idx="317">
                  <c:v>888.61</c:v>
                </c:pt>
                <c:pt idx="318">
                  <c:v>890.23</c:v>
                </c:pt>
                <c:pt idx="319">
                  <c:v>891.8399999999997</c:v>
                </c:pt>
                <c:pt idx="320">
                  <c:v>893.4599999999997</c:v>
                </c:pt>
                <c:pt idx="321">
                  <c:v>895.08</c:v>
                </c:pt>
                <c:pt idx="322">
                  <c:v>896.7</c:v>
                </c:pt>
                <c:pt idx="323">
                  <c:v>898.3199999999997</c:v>
                </c:pt>
                <c:pt idx="324">
                  <c:v>899.9400000000001</c:v>
                </c:pt>
                <c:pt idx="325">
                  <c:v>901.5599999999996</c:v>
                </c:pt>
                <c:pt idx="326">
                  <c:v>903.19</c:v>
                </c:pt>
                <c:pt idx="327">
                  <c:v>904.8099999999996</c:v>
                </c:pt>
                <c:pt idx="328">
                  <c:v>906.4299999999996</c:v>
                </c:pt>
                <c:pt idx="329">
                  <c:v>908.05</c:v>
                </c:pt>
                <c:pt idx="330">
                  <c:v>909.68</c:v>
                </c:pt>
                <c:pt idx="331">
                  <c:v>911.3</c:v>
                </c:pt>
                <c:pt idx="332">
                  <c:v>912.92</c:v>
                </c:pt>
                <c:pt idx="333">
                  <c:v>914.54</c:v>
                </c:pt>
                <c:pt idx="334">
                  <c:v>916.17</c:v>
                </c:pt>
                <c:pt idx="335">
                  <c:v>917.79</c:v>
                </c:pt>
                <c:pt idx="336">
                  <c:v>919.41</c:v>
                </c:pt>
                <c:pt idx="337">
                  <c:v>921.03</c:v>
                </c:pt>
                <c:pt idx="338">
                  <c:v>922.65</c:v>
                </c:pt>
                <c:pt idx="339">
                  <c:v>924.27</c:v>
                </c:pt>
                <c:pt idx="340">
                  <c:v>925.89</c:v>
                </c:pt>
                <c:pt idx="341">
                  <c:v>927.51</c:v>
                </c:pt>
                <c:pt idx="342">
                  <c:v>929.13</c:v>
                </c:pt>
                <c:pt idx="343">
                  <c:v>930.75</c:v>
                </c:pt>
                <c:pt idx="344">
                  <c:v>932.37</c:v>
                </c:pt>
                <c:pt idx="345">
                  <c:v>933.98</c:v>
                </c:pt>
                <c:pt idx="346">
                  <c:v>935.6</c:v>
                </c:pt>
                <c:pt idx="347">
                  <c:v>937.21</c:v>
                </c:pt>
                <c:pt idx="348">
                  <c:v>938.8199999999997</c:v>
                </c:pt>
                <c:pt idx="349">
                  <c:v>940.4299999999996</c:v>
                </c:pt>
                <c:pt idx="350">
                  <c:v>942.04</c:v>
                </c:pt>
                <c:pt idx="351">
                  <c:v>943.64</c:v>
                </c:pt>
                <c:pt idx="352">
                  <c:v>945.25</c:v>
                </c:pt>
                <c:pt idx="353">
                  <c:v>946.8499999999997</c:v>
                </c:pt>
                <c:pt idx="354">
                  <c:v>948.4499999999997</c:v>
                </c:pt>
                <c:pt idx="355">
                  <c:v>950.05</c:v>
                </c:pt>
                <c:pt idx="356">
                  <c:v>951.65</c:v>
                </c:pt>
                <c:pt idx="357">
                  <c:v>953.24</c:v>
                </c:pt>
                <c:pt idx="358">
                  <c:v>954.8299999999997</c:v>
                </c:pt>
                <c:pt idx="359">
                  <c:v>956.42</c:v>
                </c:pt>
                <c:pt idx="360">
                  <c:v>958.0</c:v>
                </c:pt>
                <c:pt idx="361">
                  <c:v>959.58</c:v>
                </c:pt>
                <c:pt idx="362">
                  <c:v>961.16</c:v>
                </c:pt>
                <c:pt idx="363">
                  <c:v>962.73</c:v>
                </c:pt>
                <c:pt idx="364">
                  <c:v>964.3</c:v>
                </c:pt>
                <c:pt idx="365">
                  <c:v>965.87</c:v>
                </c:pt>
                <c:pt idx="366">
                  <c:v>967.4299999999996</c:v>
                </c:pt>
                <c:pt idx="367">
                  <c:v>968.99</c:v>
                </c:pt>
                <c:pt idx="368">
                  <c:v>970.54</c:v>
                </c:pt>
                <c:pt idx="369">
                  <c:v>972.09</c:v>
                </c:pt>
                <c:pt idx="370">
                  <c:v>973.64</c:v>
                </c:pt>
                <c:pt idx="371">
                  <c:v>975.18</c:v>
                </c:pt>
                <c:pt idx="372">
                  <c:v>976.71</c:v>
                </c:pt>
                <c:pt idx="373">
                  <c:v>978.24</c:v>
                </c:pt>
                <c:pt idx="374">
                  <c:v>979.76</c:v>
                </c:pt>
                <c:pt idx="375">
                  <c:v>981.28</c:v>
                </c:pt>
                <c:pt idx="376">
                  <c:v>982.79</c:v>
                </c:pt>
                <c:pt idx="377">
                  <c:v>984.3</c:v>
                </c:pt>
                <c:pt idx="378">
                  <c:v>985.8</c:v>
                </c:pt>
                <c:pt idx="379">
                  <c:v>987.29</c:v>
                </c:pt>
                <c:pt idx="380">
                  <c:v>988.77</c:v>
                </c:pt>
                <c:pt idx="381">
                  <c:v>990.25</c:v>
                </c:pt>
                <c:pt idx="382">
                  <c:v>991.72</c:v>
                </c:pt>
                <c:pt idx="383">
                  <c:v>993.18</c:v>
                </c:pt>
                <c:pt idx="384">
                  <c:v>994.64</c:v>
                </c:pt>
                <c:pt idx="385">
                  <c:v>996.08</c:v>
                </c:pt>
                <c:pt idx="386">
                  <c:v>997.52</c:v>
                </c:pt>
                <c:pt idx="387">
                  <c:v>998.9499999999997</c:v>
                </c:pt>
                <c:pt idx="388">
                  <c:v>1002.59</c:v>
                </c:pt>
                <c:pt idx="389">
                  <c:v>1017.7</c:v>
                </c:pt>
                <c:pt idx="390">
                  <c:v>1032.76</c:v>
                </c:pt>
                <c:pt idx="391">
                  <c:v>1047.79</c:v>
                </c:pt>
                <c:pt idx="392">
                  <c:v>1062.78</c:v>
                </c:pt>
                <c:pt idx="393">
                  <c:v>1077.73</c:v>
                </c:pt>
                <c:pt idx="394">
                  <c:v>1092.64</c:v>
                </c:pt>
                <c:pt idx="395">
                  <c:v>1107.52</c:v>
                </c:pt>
                <c:pt idx="396">
                  <c:v>1122.36</c:v>
                </c:pt>
                <c:pt idx="397">
                  <c:v>1137.16</c:v>
                </c:pt>
                <c:pt idx="398">
                  <c:v>1151.92</c:v>
                </c:pt>
                <c:pt idx="399">
                  <c:v>1166.65</c:v>
                </c:pt>
                <c:pt idx="400">
                  <c:v>1181.33</c:v>
                </c:pt>
                <c:pt idx="401">
                  <c:v>1195.99</c:v>
                </c:pt>
                <c:pt idx="402">
                  <c:v>1210.6</c:v>
                </c:pt>
                <c:pt idx="403">
                  <c:v>1225.18</c:v>
                </c:pt>
                <c:pt idx="404">
                  <c:v>1239.72</c:v>
                </c:pt>
                <c:pt idx="405">
                  <c:v>1254.23</c:v>
                </c:pt>
                <c:pt idx="406">
                  <c:v>1268.69</c:v>
                </c:pt>
                <c:pt idx="407">
                  <c:v>1283.13</c:v>
                </c:pt>
                <c:pt idx="408">
                  <c:v>1297.52</c:v>
                </c:pt>
                <c:pt idx="409">
                  <c:v>1311.88</c:v>
                </c:pt>
                <c:pt idx="410">
                  <c:v>1326.2</c:v>
                </c:pt>
                <c:pt idx="411">
                  <c:v>1340.49</c:v>
                </c:pt>
                <c:pt idx="412">
                  <c:v>1354.74</c:v>
                </c:pt>
                <c:pt idx="413">
                  <c:v>1368.96</c:v>
                </c:pt>
                <c:pt idx="414">
                  <c:v>1383.14</c:v>
                </c:pt>
                <c:pt idx="415">
                  <c:v>1397.28</c:v>
                </c:pt>
                <c:pt idx="416">
                  <c:v>1411.39</c:v>
                </c:pt>
                <c:pt idx="417">
                  <c:v>1425.46</c:v>
                </c:pt>
                <c:pt idx="418">
                  <c:v>1439.5</c:v>
                </c:pt>
                <c:pt idx="419">
                  <c:v>1453.5</c:v>
                </c:pt>
                <c:pt idx="420">
                  <c:v>1467.47</c:v>
                </c:pt>
                <c:pt idx="421">
                  <c:v>1481.4</c:v>
                </c:pt>
                <c:pt idx="422">
                  <c:v>1495.3</c:v>
                </c:pt>
                <c:pt idx="423">
                  <c:v>1509.17</c:v>
                </c:pt>
                <c:pt idx="424">
                  <c:v>1522.99</c:v>
                </c:pt>
                <c:pt idx="425">
                  <c:v>1536.79</c:v>
                </c:pt>
                <c:pt idx="426">
                  <c:v>1550.55</c:v>
                </c:pt>
                <c:pt idx="427">
                  <c:v>1564.27</c:v>
                </c:pt>
                <c:pt idx="428">
                  <c:v>1577.96</c:v>
                </c:pt>
                <c:pt idx="429">
                  <c:v>1591.62</c:v>
                </c:pt>
                <c:pt idx="430">
                  <c:v>1605.24</c:v>
                </c:pt>
                <c:pt idx="431">
                  <c:v>1618.83</c:v>
                </c:pt>
                <c:pt idx="432">
                  <c:v>1632.39</c:v>
                </c:pt>
                <c:pt idx="433">
                  <c:v>1645.91</c:v>
                </c:pt>
                <c:pt idx="434">
                  <c:v>1659.4</c:v>
                </c:pt>
                <c:pt idx="435">
                  <c:v>1672.85</c:v>
                </c:pt>
                <c:pt idx="436">
                  <c:v>1686.27</c:v>
                </c:pt>
                <c:pt idx="437">
                  <c:v>1699.66</c:v>
                </c:pt>
                <c:pt idx="438">
                  <c:v>1713.02</c:v>
                </c:pt>
                <c:pt idx="439">
                  <c:v>1726.34</c:v>
                </c:pt>
                <c:pt idx="440">
                  <c:v>1739.63</c:v>
                </c:pt>
                <c:pt idx="441">
                  <c:v>1752.88</c:v>
                </c:pt>
                <c:pt idx="442">
                  <c:v>1766.11</c:v>
                </c:pt>
                <c:pt idx="443">
                  <c:v>1779.3</c:v>
                </c:pt>
                <c:pt idx="444">
                  <c:v>1792.45</c:v>
                </c:pt>
                <c:pt idx="445">
                  <c:v>1805.58</c:v>
                </c:pt>
                <c:pt idx="446">
                  <c:v>1818.67</c:v>
                </c:pt>
                <c:pt idx="447">
                  <c:v>1831.73</c:v>
                </c:pt>
                <c:pt idx="448">
                  <c:v>1844.76</c:v>
                </c:pt>
                <c:pt idx="449">
                  <c:v>1857.76</c:v>
                </c:pt>
                <c:pt idx="450">
                  <c:v>1870.72</c:v>
                </c:pt>
                <c:pt idx="451">
                  <c:v>1883.65</c:v>
                </c:pt>
                <c:pt idx="452">
                  <c:v>1896.55</c:v>
                </c:pt>
                <c:pt idx="453">
                  <c:v>1909.42</c:v>
                </c:pt>
                <c:pt idx="454">
                  <c:v>1922.26</c:v>
                </c:pt>
                <c:pt idx="455">
                  <c:v>1935.07</c:v>
                </c:pt>
                <c:pt idx="456">
                  <c:v>1947.84</c:v>
                </c:pt>
                <c:pt idx="457">
                  <c:v>1960.59</c:v>
                </c:pt>
                <c:pt idx="458">
                  <c:v>1973.3</c:v>
                </c:pt>
                <c:pt idx="459">
                  <c:v>1985.98</c:v>
                </c:pt>
                <c:pt idx="460">
                  <c:v>1998.63</c:v>
                </c:pt>
                <c:pt idx="461">
                  <c:v>2011.25</c:v>
                </c:pt>
                <c:pt idx="462">
                  <c:v>2023.84</c:v>
                </c:pt>
                <c:pt idx="463">
                  <c:v>2036.4</c:v>
                </c:pt>
                <c:pt idx="464">
                  <c:v>2048.93</c:v>
                </c:pt>
                <c:pt idx="465">
                  <c:v>2061.43</c:v>
                </c:pt>
                <c:pt idx="466">
                  <c:v>2073.89</c:v>
                </c:pt>
                <c:pt idx="467">
                  <c:v>2086.33</c:v>
                </c:pt>
                <c:pt idx="468">
                  <c:v>2098.74</c:v>
                </c:pt>
                <c:pt idx="469">
                  <c:v>2111.12</c:v>
                </c:pt>
                <c:pt idx="470">
                  <c:v>2123.46</c:v>
                </c:pt>
                <c:pt idx="471">
                  <c:v>2135.78</c:v>
                </c:pt>
                <c:pt idx="472">
                  <c:v>2148.07</c:v>
                </c:pt>
                <c:pt idx="473">
                  <c:v>2160.33</c:v>
                </c:pt>
                <c:pt idx="474">
                  <c:v>2172.56</c:v>
                </c:pt>
                <c:pt idx="475">
                  <c:v>2184.76</c:v>
                </c:pt>
                <c:pt idx="476">
                  <c:v>2196.93</c:v>
                </c:pt>
                <c:pt idx="477">
                  <c:v>2209.07</c:v>
                </c:pt>
                <c:pt idx="478">
                  <c:v>2221.18</c:v>
                </c:pt>
                <c:pt idx="479">
                  <c:v>2233.26</c:v>
                </c:pt>
                <c:pt idx="480">
                  <c:v>2245.32</c:v>
                </c:pt>
                <c:pt idx="481">
                  <c:v>2257.34</c:v>
                </c:pt>
                <c:pt idx="482">
                  <c:v>2269.34</c:v>
                </c:pt>
                <c:pt idx="483">
                  <c:v>2281.31</c:v>
                </c:pt>
                <c:pt idx="484">
                  <c:v>2293.25</c:v>
                </c:pt>
                <c:pt idx="485">
                  <c:v>2305.16</c:v>
                </c:pt>
                <c:pt idx="486">
                  <c:v>2317.05</c:v>
                </c:pt>
                <c:pt idx="487">
                  <c:v>2328.9</c:v>
                </c:pt>
                <c:pt idx="488">
                  <c:v>2340.73</c:v>
                </c:pt>
                <c:pt idx="489">
                  <c:v>2352.53</c:v>
                </c:pt>
                <c:pt idx="490">
                  <c:v>2364.3</c:v>
                </c:pt>
                <c:pt idx="491">
                  <c:v>2376.05</c:v>
                </c:pt>
                <c:pt idx="492">
                  <c:v>2387.76</c:v>
                </c:pt>
                <c:pt idx="493">
                  <c:v>2399.45</c:v>
                </c:pt>
              </c:numCache>
            </c:numRef>
          </c:xVal>
          <c:yVal>
            <c:numRef>
              <c:f>Scans.csv!$D$63:$D$556</c:f>
              <c:numCache>
                <c:formatCode>General</c:formatCode>
                <c:ptCount val="494"/>
                <c:pt idx="0">
                  <c:v>13.46</c:v>
                </c:pt>
                <c:pt idx="1">
                  <c:v>14.9</c:v>
                </c:pt>
                <c:pt idx="2">
                  <c:v>16.43</c:v>
                </c:pt>
                <c:pt idx="3">
                  <c:v>11.09</c:v>
                </c:pt>
                <c:pt idx="4">
                  <c:v>10.57</c:v>
                </c:pt>
                <c:pt idx="5">
                  <c:v>8.65</c:v>
                </c:pt>
                <c:pt idx="6">
                  <c:v>10.21</c:v>
                </c:pt>
                <c:pt idx="7">
                  <c:v>8.94</c:v>
                </c:pt>
                <c:pt idx="8">
                  <c:v>11.13</c:v>
                </c:pt>
                <c:pt idx="9">
                  <c:v>10.79</c:v>
                </c:pt>
                <c:pt idx="10">
                  <c:v>11.79</c:v>
                </c:pt>
                <c:pt idx="11">
                  <c:v>8.35</c:v>
                </c:pt>
                <c:pt idx="12">
                  <c:v>9.2</c:v>
                </c:pt>
                <c:pt idx="13">
                  <c:v>8.16</c:v>
                </c:pt>
                <c:pt idx="14">
                  <c:v>8.68</c:v>
                </c:pt>
                <c:pt idx="15">
                  <c:v>9.96</c:v>
                </c:pt>
                <c:pt idx="16">
                  <c:v>10.75</c:v>
                </c:pt>
                <c:pt idx="17">
                  <c:v>10.95</c:v>
                </c:pt>
                <c:pt idx="18">
                  <c:v>8.18</c:v>
                </c:pt>
                <c:pt idx="19">
                  <c:v>7.609999999999998</c:v>
                </c:pt>
                <c:pt idx="20">
                  <c:v>5.7</c:v>
                </c:pt>
                <c:pt idx="21">
                  <c:v>6.25</c:v>
                </c:pt>
                <c:pt idx="22">
                  <c:v>8.47</c:v>
                </c:pt>
                <c:pt idx="23">
                  <c:v>8.99</c:v>
                </c:pt>
                <c:pt idx="24">
                  <c:v>9.47</c:v>
                </c:pt>
                <c:pt idx="25">
                  <c:v>7.02</c:v>
                </c:pt>
                <c:pt idx="26">
                  <c:v>6.79</c:v>
                </c:pt>
                <c:pt idx="27">
                  <c:v>6.49</c:v>
                </c:pt>
                <c:pt idx="28">
                  <c:v>6.05</c:v>
                </c:pt>
                <c:pt idx="29">
                  <c:v>6.7</c:v>
                </c:pt>
                <c:pt idx="30">
                  <c:v>7.64</c:v>
                </c:pt>
                <c:pt idx="31">
                  <c:v>7.53</c:v>
                </c:pt>
                <c:pt idx="32">
                  <c:v>7.01</c:v>
                </c:pt>
                <c:pt idx="33">
                  <c:v>6.56</c:v>
                </c:pt>
                <c:pt idx="34">
                  <c:v>5.64</c:v>
                </c:pt>
                <c:pt idx="35">
                  <c:v>5.72</c:v>
                </c:pt>
                <c:pt idx="36">
                  <c:v>6.91</c:v>
                </c:pt>
                <c:pt idx="37">
                  <c:v>6.85</c:v>
                </c:pt>
                <c:pt idx="38">
                  <c:v>7.14</c:v>
                </c:pt>
                <c:pt idx="39">
                  <c:v>7.609999999999998</c:v>
                </c:pt>
                <c:pt idx="40">
                  <c:v>6.52</c:v>
                </c:pt>
                <c:pt idx="41">
                  <c:v>5.769999999999999</c:v>
                </c:pt>
                <c:pt idx="42">
                  <c:v>5.67</c:v>
                </c:pt>
                <c:pt idx="43">
                  <c:v>6.109999999999999</c:v>
                </c:pt>
                <c:pt idx="44">
                  <c:v>6.23</c:v>
                </c:pt>
                <c:pt idx="45">
                  <c:v>6.28</c:v>
                </c:pt>
                <c:pt idx="46">
                  <c:v>6.119999999999997</c:v>
                </c:pt>
                <c:pt idx="47">
                  <c:v>5.6</c:v>
                </c:pt>
                <c:pt idx="48">
                  <c:v>5.57</c:v>
                </c:pt>
                <c:pt idx="49">
                  <c:v>5.29</c:v>
                </c:pt>
                <c:pt idx="50">
                  <c:v>5.56</c:v>
                </c:pt>
                <c:pt idx="51">
                  <c:v>5.59</c:v>
                </c:pt>
                <c:pt idx="52">
                  <c:v>6.07</c:v>
                </c:pt>
                <c:pt idx="53">
                  <c:v>6.44</c:v>
                </c:pt>
                <c:pt idx="54">
                  <c:v>5.91</c:v>
                </c:pt>
                <c:pt idx="55">
                  <c:v>5.88</c:v>
                </c:pt>
                <c:pt idx="56">
                  <c:v>5.5</c:v>
                </c:pt>
                <c:pt idx="57">
                  <c:v>5.2</c:v>
                </c:pt>
                <c:pt idx="58">
                  <c:v>5.85</c:v>
                </c:pt>
                <c:pt idx="59">
                  <c:v>5.71</c:v>
                </c:pt>
                <c:pt idx="60">
                  <c:v>5.87</c:v>
                </c:pt>
                <c:pt idx="61">
                  <c:v>6.189999999999999</c:v>
                </c:pt>
                <c:pt idx="62">
                  <c:v>5.819999999999998</c:v>
                </c:pt>
                <c:pt idx="63">
                  <c:v>5.63</c:v>
                </c:pt>
                <c:pt idx="64">
                  <c:v>5.87</c:v>
                </c:pt>
                <c:pt idx="65">
                  <c:v>5.8</c:v>
                </c:pt>
                <c:pt idx="66">
                  <c:v>6.08</c:v>
                </c:pt>
                <c:pt idx="67">
                  <c:v>6.21</c:v>
                </c:pt>
                <c:pt idx="68">
                  <c:v>6.02</c:v>
                </c:pt>
                <c:pt idx="69">
                  <c:v>6.39</c:v>
                </c:pt>
                <c:pt idx="70">
                  <c:v>6.52</c:v>
                </c:pt>
                <c:pt idx="71">
                  <c:v>6.56</c:v>
                </c:pt>
                <c:pt idx="72">
                  <c:v>7.04</c:v>
                </c:pt>
                <c:pt idx="73">
                  <c:v>7.21</c:v>
                </c:pt>
                <c:pt idx="74">
                  <c:v>7.59</c:v>
                </c:pt>
                <c:pt idx="75">
                  <c:v>8.09</c:v>
                </c:pt>
                <c:pt idx="76">
                  <c:v>8.01</c:v>
                </c:pt>
                <c:pt idx="77">
                  <c:v>8.56</c:v>
                </c:pt>
                <c:pt idx="78">
                  <c:v>9.1</c:v>
                </c:pt>
                <c:pt idx="79">
                  <c:v>9.41</c:v>
                </c:pt>
                <c:pt idx="80">
                  <c:v>10.06</c:v>
                </c:pt>
                <c:pt idx="81">
                  <c:v>10.96</c:v>
                </c:pt>
                <c:pt idx="82">
                  <c:v>11.21</c:v>
                </c:pt>
                <c:pt idx="83">
                  <c:v>12.04</c:v>
                </c:pt>
                <c:pt idx="84">
                  <c:v>12.37</c:v>
                </c:pt>
                <c:pt idx="85">
                  <c:v>12.91</c:v>
                </c:pt>
                <c:pt idx="86">
                  <c:v>13.55</c:v>
                </c:pt>
                <c:pt idx="87">
                  <c:v>13.75</c:v>
                </c:pt>
                <c:pt idx="88">
                  <c:v>14.32</c:v>
                </c:pt>
                <c:pt idx="89">
                  <c:v>14.87</c:v>
                </c:pt>
                <c:pt idx="90">
                  <c:v>15.06</c:v>
                </c:pt>
                <c:pt idx="91">
                  <c:v>15.49</c:v>
                </c:pt>
                <c:pt idx="92">
                  <c:v>15.6</c:v>
                </c:pt>
                <c:pt idx="93">
                  <c:v>15.77</c:v>
                </c:pt>
                <c:pt idx="94">
                  <c:v>15.88</c:v>
                </c:pt>
                <c:pt idx="95">
                  <c:v>16.14</c:v>
                </c:pt>
                <c:pt idx="96">
                  <c:v>16.28</c:v>
                </c:pt>
                <c:pt idx="97">
                  <c:v>16.47</c:v>
                </c:pt>
                <c:pt idx="98">
                  <c:v>16.55</c:v>
                </c:pt>
                <c:pt idx="99">
                  <c:v>16.69</c:v>
                </c:pt>
                <c:pt idx="100">
                  <c:v>16.75</c:v>
                </c:pt>
                <c:pt idx="101">
                  <c:v>16.9</c:v>
                </c:pt>
                <c:pt idx="102">
                  <c:v>16.74</c:v>
                </c:pt>
                <c:pt idx="103">
                  <c:v>16.71</c:v>
                </c:pt>
                <c:pt idx="104">
                  <c:v>16.76</c:v>
                </c:pt>
                <c:pt idx="105">
                  <c:v>16.79</c:v>
                </c:pt>
                <c:pt idx="106">
                  <c:v>16.54</c:v>
                </c:pt>
                <c:pt idx="107">
                  <c:v>16.53</c:v>
                </c:pt>
                <c:pt idx="108">
                  <c:v>16.22</c:v>
                </c:pt>
                <c:pt idx="109">
                  <c:v>16.02</c:v>
                </c:pt>
                <c:pt idx="110">
                  <c:v>15.73</c:v>
                </c:pt>
                <c:pt idx="111">
                  <c:v>15.33</c:v>
                </c:pt>
                <c:pt idx="112">
                  <c:v>15.09</c:v>
                </c:pt>
                <c:pt idx="113">
                  <c:v>14.7</c:v>
                </c:pt>
                <c:pt idx="114">
                  <c:v>14.39</c:v>
                </c:pt>
                <c:pt idx="115">
                  <c:v>14.07</c:v>
                </c:pt>
                <c:pt idx="116">
                  <c:v>13.84</c:v>
                </c:pt>
                <c:pt idx="117">
                  <c:v>13.59</c:v>
                </c:pt>
                <c:pt idx="118">
                  <c:v>13.29</c:v>
                </c:pt>
                <c:pt idx="119">
                  <c:v>12.93</c:v>
                </c:pt>
                <c:pt idx="120">
                  <c:v>12.8</c:v>
                </c:pt>
                <c:pt idx="121">
                  <c:v>12.56</c:v>
                </c:pt>
                <c:pt idx="122">
                  <c:v>12.43</c:v>
                </c:pt>
                <c:pt idx="123">
                  <c:v>12.21</c:v>
                </c:pt>
                <c:pt idx="124">
                  <c:v>12.03</c:v>
                </c:pt>
                <c:pt idx="125">
                  <c:v>11.79</c:v>
                </c:pt>
                <c:pt idx="126">
                  <c:v>11.63</c:v>
                </c:pt>
                <c:pt idx="127">
                  <c:v>11.66</c:v>
                </c:pt>
                <c:pt idx="128">
                  <c:v>11.65</c:v>
                </c:pt>
                <c:pt idx="129">
                  <c:v>11.55</c:v>
                </c:pt>
                <c:pt idx="130">
                  <c:v>11.36</c:v>
                </c:pt>
                <c:pt idx="131">
                  <c:v>11.28</c:v>
                </c:pt>
                <c:pt idx="132">
                  <c:v>11.1</c:v>
                </c:pt>
                <c:pt idx="133">
                  <c:v>11.01</c:v>
                </c:pt>
                <c:pt idx="134">
                  <c:v>10.96</c:v>
                </c:pt>
                <c:pt idx="135">
                  <c:v>10.99</c:v>
                </c:pt>
                <c:pt idx="136">
                  <c:v>10.85</c:v>
                </c:pt>
                <c:pt idx="137">
                  <c:v>10.77</c:v>
                </c:pt>
                <c:pt idx="138">
                  <c:v>10.66</c:v>
                </c:pt>
                <c:pt idx="139">
                  <c:v>10.47</c:v>
                </c:pt>
                <c:pt idx="140">
                  <c:v>10.37</c:v>
                </c:pt>
                <c:pt idx="141">
                  <c:v>10.11</c:v>
                </c:pt>
                <c:pt idx="142">
                  <c:v>10.15</c:v>
                </c:pt>
                <c:pt idx="143">
                  <c:v>10.02</c:v>
                </c:pt>
                <c:pt idx="144">
                  <c:v>9.95</c:v>
                </c:pt>
                <c:pt idx="145">
                  <c:v>9.67</c:v>
                </c:pt>
                <c:pt idx="146">
                  <c:v>9.61</c:v>
                </c:pt>
                <c:pt idx="147">
                  <c:v>9.36</c:v>
                </c:pt>
                <c:pt idx="148">
                  <c:v>9.41</c:v>
                </c:pt>
                <c:pt idx="149">
                  <c:v>9.33</c:v>
                </c:pt>
                <c:pt idx="150">
                  <c:v>9.33</c:v>
                </c:pt>
                <c:pt idx="151">
                  <c:v>9.27</c:v>
                </c:pt>
                <c:pt idx="152">
                  <c:v>9.36</c:v>
                </c:pt>
                <c:pt idx="153">
                  <c:v>9.11</c:v>
                </c:pt>
                <c:pt idx="154">
                  <c:v>9.140000000000001</c:v>
                </c:pt>
                <c:pt idx="155">
                  <c:v>9.02</c:v>
                </c:pt>
                <c:pt idx="156">
                  <c:v>8.89</c:v>
                </c:pt>
                <c:pt idx="157">
                  <c:v>8.91</c:v>
                </c:pt>
                <c:pt idx="158">
                  <c:v>8.720000000000001</c:v>
                </c:pt>
                <c:pt idx="159">
                  <c:v>8.53</c:v>
                </c:pt>
                <c:pt idx="160">
                  <c:v>8.19</c:v>
                </c:pt>
                <c:pt idx="161">
                  <c:v>7.91</c:v>
                </c:pt>
                <c:pt idx="162">
                  <c:v>7.64</c:v>
                </c:pt>
                <c:pt idx="163">
                  <c:v>7.5</c:v>
                </c:pt>
                <c:pt idx="164">
                  <c:v>7.35</c:v>
                </c:pt>
                <c:pt idx="165">
                  <c:v>7.27</c:v>
                </c:pt>
                <c:pt idx="166">
                  <c:v>7.119999999999997</c:v>
                </c:pt>
                <c:pt idx="167">
                  <c:v>7.01</c:v>
                </c:pt>
                <c:pt idx="168">
                  <c:v>6.83</c:v>
                </c:pt>
                <c:pt idx="169">
                  <c:v>6.769999999999999</c:v>
                </c:pt>
                <c:pt idx="170">
                  <c:v>6.67</c:v>
                </c:pt>
                <c:pt idx="171">
                  <c:v>6.649999999999998</c:v>
                </c:pt>
                <c:pt idx="172">
                  <c:v>6.64</c:v>
                </c:pt>
                <c:pt idx="173">
                  <c:v>6.58</c:v>
                </c:pt>
                <c:pt idx="174">
                  <c:v>6.49</c:v>
                </c:pt>
                <c:pt idx="175">
                  <c:v>6.31</c:v>
                </c:pt>
                <c:pt idx="176">
                  <c:v>6.29</c:v>
                </c:pt>
                <c:pt idx="177">
                  <c:v>6.23</c:v>
                </c:pt>
                <c:pt idx="178">
                  <c:v>6.18</c:v>
                </c:pt>
                <c:pt idx="179">
                  <c:v>6.34</c:v>
                </c:pt>
                <c:pt idx="180">
                  <c:v>6.41</c:v>
                </c:pt>
                <c:pt idx="181">
                  <c:v>6.42</c:v>
                </c:pt>
                <c:pt idx="182">
                  <c:v>6.42</c:v>
                </c:pt>
                <c:pt idx="183">
                  <c:v>6.43</c:v>
                </c:pt>
                <c:pt idx="184">
                  <c:v>6.45</c:v>
                </c:pt>
                <c:pt idx="185">
                  <c:v>6.56</c:v>
                </c:pt>
                <c:pt idx="186">
                  <c:v>6.79</c:v>
                </c:pt>
                <c:pt idx="187">
                  <c:v>7.06</c:v>
                </c:pt>
                <c:pt idx="188">
                  <c:v>7.5</c:v>
                </c:pt>
                <c:pt idx="189">
                  <c:v>7.76</c:v>
                </c:pt>
                <c:pt idx="190">
                  <c:v>8.31</c:v>
                </c:pt>
                <c:pt idx="191">
                  <c:v>9.04</c:v>
                </c:pt>
                <c:pt idx="192">
                  <c:v>10.07</c:v>
                </c:pt>
                <c:pt idx="193">
                  <c:v>11.37</c:v>
                </c:pt>
                <c:pt idx="194">
                  <c:v>12.93</c:v>
                </c:pt>
                <c:pt idx="195">
                  <c:v>14.64</c:v>
                </c:pt>
                <c:pt idx="196">
                  <c:v>16.47</c:v>
                </c:pt>
                <c:pt idx="197">
                  <c:v>18.44</c:v>
                </c:pt>
                <c:pt idx="198">
                  <c:v>20.36</c:v>
                </c:pt>
                <c:pt idx="199">
                  <c:v>22.45</c:v>
                </c:pt>
                <c:pt idx="200">
                  <c:v>24.52</c:v>
                </c:pt>
                <c:pt idx="201">
                  <c:v>26.52</c:v>
                </c:pt>
                <c:pt idx="202">
                  <c:v>28.55</c:v>
                </c:pt>
                <c:pt idx="203">
                  <c:v>30.51</c:v>
                </c:pt>
                <c:pt idx="204">
                  <c:v>32.28</c:v>
                </c:pt>
                <c:pt idx="205">
                  <c:v>34.18</c:v>
                </c:pt>
                <c:pt idx="206">
                  <c:v>36.0</c:v>
                </c:pt>
                <c:pt idx="207">
                  <c:v>37.84</c:v>
                </c:pt>
                <c:pt idx="208">
                  <c:v>39.66</c:v>
                </c:pt>
                <c:pt idx="209">
                  <c:v>41.48</c:v>
                </c:pt>
                <c:pt idx="210">
                  <c:v>43.23</c:v>
                </c:pt>
                <c:pt idx="211">
                  <c:v>44.78</c:v>
                </c:pt>
                <c:pt idx="212">
                  <c:v>46.36</c:v>
                </c:pt>
                <c:pt idx="213">
                  <c:v>47.94</c:v>
                </c:pt>
                <c:pt idx="214">
                  <c:v>49.46</c:v>
                </c:pt>
                <c:pt idx="215">
                  <c:v>50.96</c:v>
                </c:pt>
                <c:pt idx="216">
                  <c:v>52.43</c:v>
                </c:pt>
                <c:pt idx="217">
                  <c:v>53.76</c:v>
                </c:pt>
                <c:pt idx="218">
                  <c:v>55.07</c:v>
                </c:pt>
                <c:pt idx="219">
                  <c:v>56.14</c:v>
                </c:pt>
                <c:pt idx="220">
                  <c:v>57.13</c:v>
                </c:pt>
                <c:pt idx="221">
                  <c:v>58.15</c:v>
                </c:pt>
                <c:pt idx="222">
                  <c:v>59.03</c:v>
                </c:pt>
                <c:pt idx="223">
                  <c:v>59.93</c:v>
                </c:pt>
                <c:pt idx="224">
                  <c:v>60.81</c:v>
                </c:pt>
                <c:pt idx="225">
                  <c:v>61.57</c:v>
                </c:pt>
                <c:pt idx="226">
                  <c:v>62.3</c:v>
                </c:pt>
                <c:pt idx="227">
                  <c:v>62.71</c:v>
                </c:pt>
                <c:pt idx="228">
                  <c:v>63.31</c:v>
                </c:pt>
                <c:pt idx="229">
                  <c:v>63.64</c:v>
                </c:pt>
                <c:pt idx="230">
                  <c:v>64.16999999999998</c:v>
                </c:pt>
                <c:pt idx="231">
                  <c:v>64.47</c:v>
                </c:pt>
                <c:pt idx="232">
                  <c:v>65.02</c:v>
                </c:pt>
                <c:pt idx="233">
                  <c:v>65.37</c:v>
                </c:pt>
                <c:pt idx="234">
                  <c:v>65.7</c:v>
                </c:pt>
                <c:pt idx="235">
                  <c:v>65.83</c:v>
                </c:pt>
                <c:pt idx="236">
                  <c:v>66.24</c:v>
                </c:pt>
                <c:pt idx="237">
                  <c:v>66.28</c:v>
                </c:pt>
                <c:pt idx="238">
                  <c:v>66.61</c:v>
                </c:pt>
                <c:pt idx="239">
                  <c:v>66.77</c:v>
                </c:pt>
                <c:pt idx="240">
                  <c:v>66.95</c:v>
                </c:pt>
                <c:pt idx="241">
                  <c:v>67.12</c:v>
                </c:pt>
                <c:pt idx="242">
                  <c:v>67.34</c:v>
                </c:pt>
                <c:pt idx="243">
                  <c:v>67.35</c:v>
                </c:pt>
                <c:pt idx="244">
                  <c:v>67.42</c:v>
                </c:pt>
                <c:pt idx="245">
                  <c:v>67.66999999999998</c:v>
                </c:pt>
                <c:pt idx="246">
                  <c:v>67.72</c:v>
                </c:pt>
                <c:pt idx="247">
                  <c:v>67.66</c:v>
                </c:pt>
                <c:pt idx="248">
                  <c:v>67.85</c:v>
                </c:pt>
                <c:pt idx="249">
                  <c:v>67.8</c:v>
                </c:pt>
                <c:pt idx="250">
                  <c:v>67.87</c:v>
                </c:pt>
                <c:pt idx="251">
                  <c:v>67.86</c:v>
                </c:pt>
                <c:pt idx="252">
                  <c:v>67.95</c:v>
                </c:pt>
                <c:pt idx="253">
                  <c:v>68.42</c:v>
                </c:pt>
                <c:pt idx="254">
                  <c:v>68.33</c:v>
                </c:pt>
                <c:pt idx="255">
                  <c:v>68.34</c:v>
                </c:pt>
                <c:pt idx="256">
                  <c:v>68.26</c:v>
                </c:pt>
                <c:pt idx="257">
                  <c:v>68.48</c:v>
                </c:pt>
                <c:pt idx="258">
                  <c:v>68.36</c:v>
                </c:pt>
                <c:pt idx="259">
                  <c:v>68.52</c:v>
                </c:pt>
                <c:pt idx="260">
                  <c:v>68.57</c:v>
                </c:pt>
                <c:pt idx="261">
                  <c:v>68.84</c:v>
                </c:pt>
                <c:pt idx="262">
                  <c:v>68.97</c:v>
                </c:pt>
                <c:pt idx="263">
                  <c:v>69.21</c:v>
                </c:pt>
                <c:pt idx="264">
                  <c:v>69.24</c:v>
                </c:pt>
                <c:pt idx="265">
                  <c:v>69.23</c:v>
                </c:pt>
                <c:pt idx="266">
                  <c:v>69.32</c:v>
                </c:pt>
                <c:pt idx="267">
                  <c:v>69.26</c:v>
                </c:pt>
                <c:pt idx="268">
                  <c:v>69.44</c:v>
                </c:pt>
                <c:pt idx="269">
                  <c:v>69.54</c:v>
                </c:pt>
                <c:pt idx="270">
                  <c:v>69.85</c:v>
                </c:pt>
                <c:pt idx="271">
                  <c:v>69.9</c:v>
                </c:pt>
                <c:pt idx="272">
                  <c:v>69.93</c:v>
                </c:pt>
                <c:pt idx="273">
                  <c:v>70.2</c:v>
                </c:pt>
                <c:pt idx="274">
                  <c:v>70.1</c:v>
                </c:pt>
                <c:pt idx="275">
                  <c:v>70.3</c:v>
                </c:pt>
                <c:pt idx="276">
                  <c:v>70.2</c:v>
                </c:pt>
                <c:pt idx="277">
                  <c:v>70.22</c:v>
                </c:pt>
                <c:pt idx="278">
                  <c:v>70.26</c:v>
                </c:pt>
                <c:pt idx="279">
                  <c:v>70.46</c:v>
                </c:pt>
                <c:pt idx="280">
                  <c:v>70.53</c:v>
                </c:pt>
                <c:pt idx="281">
                  <c:v>70.69</c:v>
                </c:pt>
                <c:pt idx="282">
                  <c:v>70.8</c:v>
                </c:pt>
                <c:pt idx="283">
                  <c:v>70.88</c:v>
                </c:pt>
                <c:pt idx="284">
                  <c:v>70.89</c:v>
                </c:pt>
                <c:pt idx="285">
                  <c:v>70.83</c:v>
                </c:pt>
                <c:pt idx="286">
                  <c:v>70.88</c:v>
                </c:pt>
                <c:pt idx="287">
                  <c:v>70.77</c:v>
                </c:pt>
                <c:pt idx="288">
                  <c:v>71.02</c:v>
                </c:pt>
                <c:pt idx="289">
                  <c:v>71.06</c:v>
                </c:pt>
                <c:pt idx="290">
                  <c:v>71.32</c:v>
                </c:pt>
                <c:pt idx="291">
                  <c:v>71.43</c:v>
                </c:pt>
                <c:pt idx="292">
                  <c:v>71.39</c:v>
                </c:pt>
                <c:pt idx="293">
                  <c:v>71.34</c:v>
                </c:pt>
                <c:pt idx="294">
                  <c:v>71.34</c:v>
                </c:pt>
                <c:pt idx="295">
                  <c:v>71.32</c:v>
                </c:pt>
                <c:pt idx="296">
                  <c:v>71.42</c:v>
                </c:pt>
                <c:pt idx="297">
                  <c:v>71.76</c:v>
                </c:pt>
                <c:pt idx="298">
                  <c:v>71.72</c:v>
                </c:pt>
                <c:pt idx="299">
                  <c:v>71.83</c:v>
                </c:pt>
                <c:pt idx="300">
                  <c:v>71.96</c:v>
                </c:pt>
                <c:pt idx="301">
                  <c:v>71.99</c:v>
                </c:pt>
                <c:pt idx="302">
                  <c:v>71.89</c:v>
                </c:pt>
                <c:pt idx="303">
                  <c:v>71.74</c:v>
                </c:pt>
                <c:pt idx="304">
                  <c:v>71.59</c:v>
                </c:pt>
                <c:pt idx="305">
                  <c:v>71.9</c:v>
                </c:pt>
                <c:pt idx="306">
                  <c:v>72.15000000000001</c:v>
                </c:pt>
                <c:pt idx="307">
                  <c:v>72.35</c:v>
                </c:pt>
                <c:pt idx="308">
                  <c:v>72.45</c:v>
                </c:pt>
                <c:pt idx="309">
                  <c:v>72.31</c:v>
                </c:pt>
                <c:pt idx="310">
                  <c:v>72.59</c:v>
                </c:pt>
                <c:pt idx="311">
                  <c:v>72.29</c:v>
                </c:pt>
                <c:pt idx="312">
                  <c:v>72.55</c:v>
                </c:pt>
                <c:pt idx="313">
                  <c:v>72.34</c:v>
                </c:pt>
                <c:pt idx="314">
                  <c:v>72.59</c:v>
                </c:pt>
                <c:pt idx="315">
                  <c:v>72.6</c:v>
                </c:pt>
                <c:pt idx="316">
                  <c:v>72.68000000000001</c:v>
                </c:pt>
                <c:pt idx="317">
                  <c:v>72.98</c:v>
                </c:pt>
                <c:pt idx="318">
                  <c:v>72.85</c:v>
                </c:pt>
                <c:pt idx="319">
                  <c:v>72.91</c:v>
                </c:pt>
                <c:pt idx="320">
                  <c:v>73.06</c:v>
                </c:pt>
                <c:pt idx="321">
                  <c:v>73.15000000000001</c:v>
                </c:pt>
                <c:pt idx="322">
                  <c:v>72.9</c:v>
                </c:pt>
                <c:pt idx="323">
                  <c:v>72.9</c:v>
                </c:pt>
                <c:pt idx="324">
                  <c:v>73.06</c:v>
                </c:pt>
                <c:pt idx="325">
                  <c:v>72.99</c:v>
                </c:pt>
                <c:pt idx="326">
                  <c:v>73.37</c:v>
                </c:pt>
                <c:pt idx="327">
                  <c:v>73.56</c:v>
                </c:pt>
                <c:pt idx="328">
                  <c:v>73.5</c:v>
                </c:pt>
                <c:pt idx="329">
                  <c:v>73.4</c:v>
                </c:pt>
                <c:pt idx="330">
                  <c:v>73.47</c:v>
                </c:pt>
                <c:pt idx="331">
                  <c:v>73.07</c:v>
                </c:pt>
                <c:pt idx="332">
                  <c:v>73.26</c:v>
                </c:pt>
                <c:pt idx="333">
                  <c:v>73.27</c:v>
                </c:pt>
                <c:pt idx="334">
                  <c:v>73.25</c:v>
                </c:pt>
                <c:pt idx="335">
                  <c:v>74.13</c:v>
                </c:pt>
                <c:pt idx="336">
                  <c:v>73.82</c:v>
                </c:pt>
                <c:pt idx="337">
                  <c:v>74.05</c:v>
                </c:pt>
                <c:pt idx="338">
                  <c:v>73.84</c:v>
                </c:pt>
                <c:pt idx="339">
                  <c:v>73.29</c:v>
                </c:pt>
                <c:pt idx="340">
                  <c:v>73.47</c:v>
                </c:pt>
                <c:pt idx="341">
                  <c:v>73.06</c:v>
                </c:pt>
                <c:pt idx="342">
                  <c:v>73.87</c:v>
                </c:pt>
                <c:pt idx="343">
                  <c:v>73.97</c:v>
                </c:pt>
                <c:pt idx="344">
                  <c:v>74.16</c:v>
                </c:pt>
                <c:pt idx="345">
                  <c:v>74.45</c:v>
                </c:pt>
                <c:pt idx="346">
                  <c:v>74.1</c:v>
                </c:pt>
                <c:pt idx="347">
                  <c:v>73.56</c:v>
                </c:pt>
                <c:pt idx="348">
                  <c:v>73.8</c:v>
                </c:pt>
                <c:pt idx="349">
                  <c:v>73.13</c:v>
                </c:pt>
                <c:pt idx="350">
                  <c:v>73.07</c:v>
                </c:pt>
                <c:pt idx="351">
                  <c:v>74.12</c:v>
                </c:pt>
                <c:pt idx="352">
                  <c:v>73.76</c:v>
                </c:pt>
                <c:pt idx="353">
                  <c:v>74.21</c:v>
                </c:pt>
                <c:pt idx="354">
                  <c:v>74.29</c:v>
                </c:pt>
                <c:pt idx="355">
                  <c:v>73.23</c:v>
                </c:pt>
                <c:pt idx="356">
                  <c:v>73.89</c:v>
                </c:pt>
                <c:pt idx="357">
                  <c:v>73.44</c:v>
                </c:pt>
                <c:pt idx="358">
                  <c:v>72.85</c:v>
                </c:pt>
                <c:pt idx="359">
                  <c:v>73.53</c:v>
                </c:pt>
                <c:pt idx="360">
                  <c:v>73.31</c:v>
                </c:pt>
                <c:pt idx="361">
                  <c:v>72.73</c:v>
                </c:pt>
                <c:pt idx="362">
                  <c:v>73.9</c:v>
                </c:pt>
                <c:pt idx="363">
                  <c:v>74.15000000000001</c:v>
                </c:pt>
                <c:pt idx="364">
                  <c:v>73.65000000000001</c:v>
                </c:pt>
                <c:pt idx="365">
                  <c:v>73.65000000000001</c:v>
                </c:pt>
                <c:pt idx="366">
                  <c:v>72.73</c:v>
                </c:pt>
                <c:pt idx="367">
                  <c:v>72.77</c:v>
                </c:pt>
                <c:pt idx="368">
                  <c:v>72.93</c:v>
                </c:pt>
                <c:pt idx="369">
                  <c:v>72.88</c:v>
                </c:pt>
                <c:pt idx="370">
                  <c:v>73.42</c:v>
                </c:pt>
                <c:pt idx="371">
                  <c:v>73.55</c:v>
                </c:pt>
                <c:pt idx="372">
                  <c:v>73.83</c:v>
                </c:pt>
                <c:pt idx="373">
                  <c:v>74.0</c:v>
                </c:pt>
                <c:pt idx="374">
                  <c:v>73.07</c:v>
                </c:pt>
                <c:pt idx="375">
                  <c:v>72.58</c:v>
                </c:pt>
                <c:pt idx="376">
                  <c:v>71.5</c:v>
                </c:pt>
                <c:pt idx="377">
                  <c:v>72.19</c:v>
                </c:pt>
                <c:pt idx="378">
                  <c:v>72.23</c:v>
                </c:pt>
                <c:pt idx="379">
                  <c:v>72.94</c:v>
                </c:pt>
                <c:pt idx="380">
                  <c:v>72.98</c:v>
                </c:pt>
                <c:pt idx="381">
                  <c:v>73.71</c:v>
                </c:pt>
                <c:pt idx="382">
                  <c:v>73.72</c:v>
                </c:pt>
                <c:pt idx="383">
                  <c:v>73.56</c:v>
                </c:pt>
                <c:pt idx="384">
                  <c:v>72.08</c:v>
                </c:pt>
                <c:pt idx="385">
                  <c:v>72.83</c:v>
                </c:pt>
                <c:pt idx="386">
                  <c:v>73.51</c:v>
                </c:pt>
                <c:pt idx="387">
                  <c:v>72.69</c:v>
                </c:pt>
                <c:pt idx="388">
                  <c:v>72.32</c:v>
                </c:pt>
                <c:pt idx="389">
                  <c:v>74.8</c:v>
                </c:pt>
                <c:pt idx="390">
                  <c:v>72.5</c:v>
                </c:pt>
                <c:pt idx="391">
                  <c:v>69.29</c:v>
                </c:pt>
                <c:pt idx="392">
                  <c:v>73.65000000000001</c:v>
                </c:pt>
                <c:pt idx="393">
                  <c:v>74.21</c:v>
                </c:pt>
                <c:pt idx="394">
                  <c:v>75.15000000000001</c:v>
                </c:pt>
                <c:pt idx="395">
                  <c:v>74.58</c:v>
                </c:pt>
                <c:pt idx="396">
                  <c:v>74.59</c:v>
                </c:pt>
                <c:pt idx="397">
                  <c:v>72.86</c:v>
                </c:pt>
                <c:pt idx="398">
                  <c:v>71.16999999999998</c:v>
                </c:pt>
                <c:pt idx="399">
                  <c:v>70.81</c:v>
                </c:pt>
                <c:pt idx="400">
                  <c:v>69.83</c:v>
                </c:pt>
                <c:pt idx="401">
                  <c:v>69.24</c:v>
                </c:pt>
                <c:pt idx="402">
                  <c:v>69.74</c:v>
                </c:pt>
                <c:pt idx="403">
                  <c:v>70.23</c:v>
                </c:pt>
                <c:pt idx="404">
                  <c:v>70.9</c:v>
                </c:pt>
                <c:pt idx="405">
                  <c:v>71.29</c:v>
                </c:pt>
                <c:pt idx="406">
                  <c:v>71.08</c:v>
                </c:pt>
                <c:pt idx="407">
                  <c:v>69.98</c:v>
                </c:pt>
                <c:pt idx="408">
                  <c:v>69.61</c:v>
                </c:pt>
                <c:pt idx="409">
                  <c:v>68.27</c:v>
                </c:pt>
                <c:pt idx="410">
                  <c:v>66.34</c:v>
                </c:pt>
                <c:pt idx="411">
                  <c:v>63.7</c:v>
                </c:pt>
                <c:pt idx="412">
                  <c:v>61.01</c:v>
                </c:pt>
                <c:pt idx="413">
                  <c:v>56.2</c:v>
                </c:pt>
                <c:pt idx="414">
                  <c:v>48.93</c:v>
                </c:pt>
                <c:pt idx="415">
                  <c:v>41.27</c:v>
                </c:pt>
                <c:pt idx="416">
                  <c:v>34.75</c:v>
                </c:pt>
                <c:pt idx="417">
                  <c:v>30.9</c:v>
                </c:pt>
                <c:pt idx="418">
                  <c:v>29.63</c:v>
                </c:pt>
                <c:pt idx="419">
                  <c:v>29.49</c:v>
                </c:pt>
                <c:pt idx="420">
                  <c:v>30.34</c:v>
                </c:pt>
                <c:pt idx="421">
                  <c:v>32.13</c:v>
                </c:pt>
                <c:pt idx="422">
                  <c:v>34.03</c:v>
                </c:pt>
                <c:pt idx="423">
                  <c:v>35.64</c:v>
                </c:pt>
                <c:pt idx="424">
                  <c:v>38.2</c:v>
                </c:pt>
                <c:pt idx="425">
                  <c:v>40.46</c:v>
                </c:pt>
                <c:pt idx="426">
                  <c:v>42.56</c:v>
                </c:pt>
                <c:pt idx="427">
                  <c:v>43.72</c:v>
                </c:pt>
                <c:pt idx="428">
                  <c:v>45.41</c:v>
                </c:pt>
                <c:pt idx="429">
                  <c:v>46.31</c:v>
                </c:pt>
                <c:pt idx="430">
                  <c:v>47.02</c:v>
                </c:pt>
                <c:pt idx="431">
                  <c:v>48.5</c:v>
                </c:pt>
                <c:pt idx="432">
                  <c:v>48.76</c:v>
                </c:pt>
                <c:pt idx="433">
                  <c:v>49.1</c:v>
                </c:pt>
                <c:pt idx="434">
                  <c:v>50.05</c:v>
                </c:pt>
                <c:pt idx="435">
                  <c:v>50.78</c:v>
                </c:pt>
                <c:pt idx="436">
                  <c:v>51.21</c:v>
                </c:pt>
                <c:pt idx="437">
                  <c:v>51.49</c:v>
                </c:pt>
                <c:pt idx="438">
                  <c:v>50.79</c:v>
                </c:pt>
                <c:pt idx="439">
                  <c:v>49.36</c:v>
                </c:pt>
                <c:pt idx="440">
                  <c:v>49.29</c:v>
                </c:pt>
                <c:pt idx="441">
                  <c:v>48.49</c:v>
                </c:pt>
                <c:pt idx="442">
                  <c:v>47.98</c:v>
                </c:pt>
                <c:pt idx="443">
                  <c:v>46.78</c:v>
                </c:pt>
                <c:pt idx="444">
                  <c:v>46.96</c:v>
                </c:pt>
                <c:pt idx="445">
                  <c:v>46.29</c:v>
                </c:pt>
                <c:pt idx="446">
                  <c:v>45.73</c:v>
                </c:pt>
                <c:pt idx="447">
                  <c:v>45.82</c:v>
                </c:pt>
                <c:pt idx="448">
                  <c:v>43.71</c:v>
                </c:pt>
                <c:pt idx="449">
                  <c:v>39.95</c:v>
                </c:pt>
                <c:pt idx="450">
                  <c:v>34.97</c:v>
                </c:pt>
                <c:pt idx="451">
                  <c:v>28.15</c:v>
                </c:pt>
                <c:pt idx="452">
                  <c:v>22.36</c:v>
                </c:pt>
                <c:pt idx="453">
                  <c:v>19.1</c:v>
                </c:pt>
                <c:pt idx="454">
                  <c:v>16.56</c:v>
                </c:pt>
                <c:pt idx="455">
                  <c:v>14.17</c:v>
                </c:pt>
                <c:pt idx="456">
                  <c:v>15.66</c:v>
                </c:pt>
                <c:pt idx="457">
                  <c:v>16.55</c:v>
                </c:pt>
                <c:pt idx="458">
                  <c:v>17.94</c:v>
                </c:pt>
                <c:pt idx="459">
                  <c:v>17.59</c:v>
                </c:pt>
                <c:pt idx="460">
                  <c:v>19.39</c:v>
                </c:pt>
                <c:pt idx="461">
                  <c:v>19.78</c:v>
                </c:pt>
                <c:pt idx="462">
                  <c:v>20.2</c:v>
                </c:pt>
                <c:pt idx="463">
                  <c:v>23.4</c:v>
                </c:pt>
                <c:pt idx="464">
                  <c:v>23.22</c:v>
                </c:pt>
                <c:pt idx="465">
                  <c:v>23.07</c:v>
                </c:pt>
                <c:pt idx="466">
                  <c:v>24.4</c:v>
                </c:pt>
                <c:pt idx="467">
                  <c:v>25.95</c:v>
                </c:pt>
                <c:pt idx="468">
                  <c:v>26.98</c:v>
                </c:pt>
                <c:pt idx="469">
                  <c:v>28.88</c:v>
                </c:pt>
                <c:pt idx="470">
                  <c:v>28.93</c:v>
                </c:pt>
                <c:pt idx="471">
                  <c:v>27.29</c:v>
                </c:pt>
                <c:pt idx="472">
                  <c:v>29.93</c:v>
                </c:pt>
                <c:pt idx="473">
                  <c:v>31.11</c:v>
                </c:pt>
                <c:pt idx="474">
                  <c:v>32.82</c:v>
                </c:pt>
                <c:pt idx="475">
                  <c:v>31.08</c:v>
                </c:pt>
                <c:pt idx="476">
                  <c:v>32.46</c:v>
                </c:pt>
                <c:pt idx="477">
                  <c:v>31.79</c:v>
                </c:pt>
                <c:pt idx="478">
                  <c:v>30.19</c:v>
                </c:pt>
                <c:pt idx="479">
                  <c:v>34.17</c:v>
                </c:pt>
                <c:pt idx="480">
                  <c:v>31.07</c:v>
                </c:pt>
                <c:pt idx="481">
                  <c:v>27.86</c:v>
                </c:pt>
                <c:pt idx="482">
                  <c:v>27.81</c:v>
                </c:pt>
                <c:pt idx="483">
                  <c:v>28.76</c:v>
                </c:pt>
                <c:pt idx="484">
                  <c:v>28.31</c:v>
                </c:pt>
                <c:pt idx="485">
                  <c:v>29.03</c:v>
                </c:pt>
                <c:pt idx="486">
                  <c:v>26.06</c:v>
                </c:pt>
                <c:pt idx="487">
                  <c:v>21.9</c:v>
                </c:pt>
                <c:pt idx="488">
                  <c:v>24.56</c:v>
                </c:pt>
                <c:pt idx="489">
                  <c:v>25.28</c:v>
                </c:pt>
                <c:pt idx="490">
                  <c:v>26.36</c:v>
                </c:pt>
                <c:pt idx="491">
                  <c:v>23.38</c:v>
                </c:pt>
                <c:pt idx="492">
                  <c:v>24.78</c:v>
                </c:pt>
                <c:pt idx="493">
                  <c:v>21.36</c:v>
                </c:pt>
              </c:numCache>
            </c:numRef>
          </c:yVal>
          <c:smooth val="1"/>
        </c:ser>
        <c:ser>
          <c:idx val="3"/>
          <c:order val="3"/>
          <c:tx>
            <c:v>Asymptomatic</c:v>
          </c:tx>
          <c:marker>
            <c:symbol val="none"/>
          </c:marker>
          <c:xVal>
            <c:numRef>
              <c:f>Scans.csv!$A$63:$A$556</c:f>
              <c:numCache>
                <c:formatCode>General</c:formatCode>
                <c:ptCount val="494"/>
                <c:pt idx="0">
                  <c:v>399.5</c:v>
                </c:pt>
                <c:pt idx="1">
                  <c:v>401.08</c:v>
                </c:pt>
                <c:pt idx="2">
                  <c:v>402.67</c:v>
                </c:pt>
                <c:pt idx="3">
                  <c:v>404.24</c:v>
                </c:pt>
                <c:pt idx="4">
                  <c:v>405.81</c:v>
                </c:pt>
                <c:pt idx="5">
                  <c:v>407.38</c:v>
                </c:pt>
                <c:pt idx="6">
                  <c:v>408.94</c:v>
                </c:pt>
                <c:pt idx="7">
                  <c:v>410.49</c:v>
                </c:pt>
                <c:pt idx="8">
                  <c:v>412.04</c:v>
                </c:pt>
                <c:pt idx="9">
                  <c:v>413.59</c:v>
                </c:pt>
                <c:pt idx="10">
                  <c:v>415.13</c:v>
                </c:pt>
                <c:pt idx="11">
                  <c:v>416.67</c:v>
                </c:pt>
                <c:pt idx="12">
                  <c:v>418.21</c:v>
                </c:pt>
                <c:pt idx="13">
                  <c:v>419.74</c:v>
                </c:pt>
                <c:pt idx="14">
                  <c:v>421.27</c:v>
                </c:pt>
                <c:pt idx="15">
                  <c:v>422.79</c:v>
                </c:pt>
                <c:pt idx="16">
                  <c:v>424.32</c:v>
                </c:pt>
                <c:pt idx="17">
                  <c:v>425.83</c:v>
                </c:pt>
                <c:pt idx="18">
                  <c:v>427.35</c:v>
                </c:pt>
                <c:pt idx="19">
                  <c:v>428.86</c:v>
                </c:pt>
                <c:pt idx="20">
                  <c:v>430.37</c:v>
                </c:pt>
                <c:pt idx="21">
                  <c:v>431.88</c:v>
                </c:pt>
                <c:pt idx="22">
                  <c:v>433.39</c:v>
                </c:pt>
                <c:pt idx="23">
                  <c:v>434.89</c:v>
                </c:pt>
                <c:pt idx="24">
                  <c:v>436.4</c:v>
                </c:pt>
                <c:pt idx="25">
                  <c:v>437.9</c:v>
                </c:pt>
                <c:pt idx="26">
                  <c:v>439.39</c:v>
                </c:pt>
                <c:pt idx="27">
                  <c:v>440.89</c:v>
                </c:pt>
                <c:pt idx="28">
                  <c:v>442.39</c:v>
                </c:pt>
                <c:pt idx="29">
                  <c:v>443.88</c:v>
                </c:pt>
                <c:pt idx="30">
                  <c:v>445.37</c:v>
                </c:pt>
                <c:pt idx="31">
                  <c:v>446.87</c:v>
                </c:pt>
                <c:pt idx="32">
                  <c:v>448.36</c:v>
                </c:pt>
                <c:pt idx="33">
                  <c:v>449.85</c:v>
                </c:pt>
                <c:pt idx="34">
                  <c:v>451.33</c:v>
                </c:pt>
                <c:pt idx="35">
                  <c:v>452.82</c:v>
                </c:pt>
                <c:pt idx="36">
                  <c:v>454.31</c:v>
                </c:pt>
                <c:pt idx="37">
                  <c:v>455.8</c:v>
                </c:pt>
                <c:pt idx="38">
                  <c:v>457.28</c:v>
                </c:pt>
                <c:pt idx="39">
                  <c:v>458.77</c:v>
                </c:pt>
                <c:pt idx="40">
                  <c:v>460.25</c:v>
                </c:pt>
                <c:pt idx="41">
                  <c:v>461.74</c:v>
                </c:pt>
                <c:pt idx="42">
                  <c:v>463.22</c:v>
                </c:pt>
                <c:pt idx="43">
                  <c:v>464.71</c:v>
                </c:pt>
                <c:pt idx="44">
                  <c:v>466.19</c:v>
                </c:pt>
                <c:pt idx="45">
                  <c:v>467.67</c:v>
                </c:pt>
                <c:pt idx="46">
                  <c:v>469.16</c:v>
                </c:pt>
                <c:pt idx="47">
                  <c:v>470.64</c:v>
                </c:pt>
                <c:pt idx="48">
                  <c:v>472.13</c:v>
                </c:pt>
                <c:pt idx="49">
                  <c:v>473.61</c:v>
                </c:pt>
                <c:pt idx="50">
                  <c:v>475.1</c:v>
                </c:pt>
                <c:pt idx="51">
                  <c:v>476.58</c:v>
                </c:pt>
                <c:pt idx="52">
                  <c:v>478.07</c:v>
                </c:pt>
                <c:pt idx="53">
                  <c:v>479.56</c:v>
                </c:pt>
                <c:pt idx="54">
                  <c:v>481.04</c:v>
                </c:pt>
                <c:pt idx="55">
                  <c:v>482.53</c:v>
                </c:pt>
                <c:pt idx="56">
                  <c:v>484.02</c:v>
                </c:pt>
                <c:pt idx="57">
                  <c:v>485.51</c:v>
                </c:pt>
                <c:pt idx="58">
                  <c:v>487.0</c:v>
                </c:pt>
                <c:pt idx="59">
                  <c:v>488.49</c:v>
                </c:pt>
                <c:pt idx="60">
                  <c:v>489.98</c:v>
                </c:pt>
                <c:pt idx="61">
                  <c:v>491.47</c:v>
                </c:pt>
                <c:pt idx="62">
                  <c:v>492.96</c:v>
                </c:pt>
                <c:pt idx="63">
                  <c:v>494.45</c:v>
                </c:pt>
                <c:pt idx="64">
                  <c:v>495.95</c:v>
                </c:pt>
                <c:pt idx="65">
                  <c:v>497.44</c:v>
                </c:pt>
                <c:pt idx="66">
                  <c:v>498.94</c:v>
                </c:pt>
                <c:pt idx="67">
                  <c:v>500.4299999999997</c:v>
                </c:pt>
                <c:pt idx="68">
                  <c:v>501.9299999999997</c:v>
                </c:pt>
                <c:pt idx="69">
                  <c:v>503.4299999999997</c:v>
                </c:pt>
                <c:pt idx="70">
                  <c:v>504.9299999999997</c:v>
                </c:pt>
                <c:pt idx="71">
                  <c:v>506.4299999999997</c:v>
                </c:pt>
                <c:pt idx="72">
                  <c:v>507.9299999999997</c:v>
                </c:pt>
                <c:pt idx="73">
                  <c:v>509.4299999999997</c:v>
                </c:pt>
                <c:pt idx="74">
                  <c:v>510.94</c:v>
                </c:pt>
                <c:pt idx="75">
                  <c:v>512.4400000000001</c:v>
                </c:pt>
                <c:pt idx="76">
                  <c:v>513.9499999999997</c:v>
                </c:pt>
                <c:pt idx="77">
                  <c:v>515.4499999999997</c:v>
                </c:pt>
                <c:pt idx="78">
                  <c:v>516.9599999999997</c:v>
                </c:pt>
                <c:pt idx="79">
                  <c:v>518.47</c:v>
                </c:pt>
                <c:pt idx="80">
                  <c:v>519.98</c:v>
                </c:pt>
                <c:pt idx="81">
                  <c:v>521.49</c:v>
                </c:pt>
                <c:pt idx="82">
                  <c:v>523.0</c:v>
                </c:pt>
                <c:pt idx="83">
                  <c:v>524.51</c:v>
                </c:pt>
                <c:pt idx="84">
                  <c:v>526.03</c:v>
                </c:pt>
                <c:pt idx="85">
                  <c:v>527.54</c:v>
                </c:pt>
                <c:pt idx="86">
                  <c:v>529.0599999999996</c:v>
                </c:pt>
                <c:pt idx="87">
                  <c:v>530.58</c:v>
                </c:pt>
                <c:pt idx="88">
                  <c:v>532.1</c:v>
                </c:pt>
                <c:pt idx="89">
                  <c:v>533.62</c:v>
                </c:pt>
                <c:pt idx="90">
                  <c:v>535.14</c:v>
                </c:pt>
                <c:pt idx="91">
                  <c:v>536.66</c:v>
                </c:pt>
                <c:pt idx="92">
                  <c:v>538.18</c:v>
                </c:pt>
                <c:pt idx="93">
                  <c:v>539.7</c:v>
                </c:pt>
                <c:pt idx="94">
                  <c:v>541.23</c:v>
                </c:pt>
                <c:pt idx="95">
                  <c:v>542.75</c:v>
                </c:pt>
                <c:pt idx="96">
                  <c:v>544.28</c:v>
                </c:pt>
                <c:pt idx="97">
                  <c:v>545.8099999999996</c:v>
                </c:pt>
                <c:pt idx="98">
                  <c:v>547.3399999999997</c:v>
                </c:pt>
                <c:pt idx="99">
                  <c:v>548.87</c:v>
                </c:pt>
                <c:pt idx="100">
                  <c:v>550.4</c:v>
                </c:pt>
                <c:pt idx="101">
                  <c:v>551.9299999999996</c:v>
                </c:pt>
                <c:pt idx="102">
                  <c:v>553.4599999999997</c:v>
                </c:pt>
                <c:pt idx="103">
                  <c:v>555.0</c:v>
                </c:pt>
                <c:pt idx="104">
                  <c:v>556.53</c:v>
                </c:pt>
                <c:pt idx="105">
                  <c:v>558.07</c:v>
                </c:pt>
                <c:pt idx="106">
                  <c:v>559.6</c:v>
                </c:pt>
                <c:pt idx="107">
                  <c:v>561.14</c:v>
                </c:pt>
                <c:pt idx="108">
                  <c:v>562.68</c:v>
                </c:pt>
                <c:pt idx="109">
                  <c:v>564.22</c:v>
                </c:pt>
                <c:pt idx="110">
                  <c:v>565.76</c:v>
                </c:pt>
                <c:pt idx="111">
                  <c:v>567.3</c:v>
                </c:pt>
                <c:pt idx="112">
                  <c:v>568.8399999999997</c:v>
                </c:pt>
                <c:pt idx="113">
                  <c:v>570.38</c:v>
                </c:pt>
                <c:pt idx="114">
                  <c:v>571.92</c:v>
                </c:pt>
                <c:pt idx="115">
                  <c:v>573.47</c:v>
                </c:pt>
                <c:pt idx="116">
                  <c:v>575.01</c:v>
                </c:pt>
                <c:pt idx="117">
                  <c:v>576.5599999999996</c:v>
                </c:pt>
                <c:pt idx="118">
                  <c:v>578.1</c:v>
                </c:pt>
                <c:pt idx="119">
                  <c:v>579.65</c:v>
                </c:pt>
                <c:pt idx="120">
                  <c:v>581.19</c:v>
                </c:pt>
                <c:pt idx="121">
                  <c:v>582.74</c:v>
                </c:pt>
                <c:pt idx="122">
                  <c:v>584.29</c:v>
                </c:pt>
                <c:pt idx="123">
                  <c:v>585.8399999999997</c:v>
                </c:pt>
                <c:pt idx="124">
                  <c:v>587.39</c:v>
                </c:pt>
                <c:pt idx="125">
                  <c:v>588.9400000000001</c:v>
                </c:pt>
                <c:pt idx="126">
                  <c:v>590.49</c:v>
                </c:pt>
                <c:pt idx="127">
                  <c:v>592.04</c:v>
                </c:pt>
                <c:pt idx="128">
                  <c:v>593.59</c:v>
                </c:pt>
                <c:pt idx="129">
                  <c:v>595.14</c:v>
                </c:pt>
                <c:pt idx="130">
                  <c:v>596.69</c:v>
                </c:pt>
                <c:pt idx="131">
                  <c:v>598.24</c:v>
                </c:pt>
                <c:pt idx="132">
                  <c:v>599.8</c:v>
                </c:pt>
                <c:pt idx="133">
                  <c:v>601.3499999999997</c:v>
                </c:pt>
                <c:pt idx="134">
                  <c:v>602.9</c:v>
                </c:pt>
                <c:pt idx="135">
                  <c:v>604.4599999999997</c:v>
                </c:pt>
                <c:pt idx="136">
                  <c:v>606.01</c:v>
                </c:pt>
                <c:pt idx="137">
                  <c:v>607.5599999999996</c:v>
                </c:pt>
                <c:pt idx="138">
                  <c:v>609.12</c:v>
                </c:pt>
                <c:pt idx="139">
                  <c:v>610.67</c:v>
                </c:pt>
                <c:pt idx="140">
                  <c:v>612.23</c:v>
                </c:pt>
                <c:pt idx="141">
                  <c:v>613.78</c:v>
                </c:pt>
                <c:pt idx="142">
                  <c:v>615.3399999999997</c:v>
                </c:pt>
                <c:pt idx="143">
                  <c:v>616.89</c:v>
                </c:pt>
                <c:pt idx="144">
                  <c:v>618.4499999999997</c:v>
                </c:pt>
                <c:pt idx="145">
                  <c:v>620.0</c:v>
                </c:pt>
                <c:pt idx="146">
                  <c:v>621.5599999999996</c:v>
                </c:pt>
                <c:pt idx="147">
                  <c:v>623.12</c:v>
                </c:pt>
                <c:pt idx="148">
                  <c:v>624.67</c:v>
                </c:pt>
                <c:pt idx="149">
                  <c:v>626.23</c:v>
                </c:pt>
                <c:pt idx="150">
                  <c:v>627.78</c:v>
                </c:pt>
                <c:pt idx="151">
                  <c:v>629.3399999999997</c:v>
                </c:pt>
                <c:pt idx="152">
                  <c:v>630.9</c:v>
                </c:pt>
                <c:pt idx="153">
                  <c:v>632.4499999999997</c:v>
                </c:pt>
                <c:pt idx="154">
                  <c:v>634.01</c:v>
                </c:pt>
                <c:pt idx="155">
                  <c:v>635.5599999999996</c:v>
                </c:pt>
                <c:pt idx="156">
                  <c:v>637.12</c:v>
                </c:pt>
                <c:pt idx="157">
                  <c:v>638.68</c:v>
                </c:pt>
                <c:pt idx="158">
                  <c:v>640.23</c:v>
                </c:pt>
                <c:pt idx="159">
                  <c:v>641.79</c:v>
                </c:pt>
                <c:pt idx="160">
                  <c:v>643.3399999999997</c:v>
                </c:pt>
                <c:pt idx="161">
                  <c:v>644.9</c:v>
                </c:pt>
                <c:pt idx="162">
                  <c:v>646.4499999999997</c:v>
                </c:pt>
                <c:pt idx="163">
                  <c:v>648.01</c:v>
                </c:pt>
                <c:pt idx="164">
                  <c:v>649.5599999999996</c:v>
                </c:pt>
                <c:pt idx="165">
                  <c:v>651.12</c:v>
                </c:pt>
                <c:pt idx="166">
                  <c:v>652.67</c:v>
                </c:pt>
                <c:pt idx="167">
                  <c:v>654.23</c:v>
                </c:pt>
                <c:pt idx="168">
                  <c:v>655.78</c:v>
                </c:pt>
                <c:pt idx="169">
                  <c:v>657.3299999999997</c:v>
                </c:pt>
                <c:pt idx="170">
                  <c:v>658.89</c:v>
                </c:pt>
                <c:pt idx="171">
                  <c:v>660.4400000000001</c:v>
                </c:pt>
                <c:pt idx="172">
                  <c:v>662.0</c:v>
                </c:pt>
                <c:pt idx="173">
                  <c:v>663.55</c:v>
                </c:pt>
                <c:pt idx="174">
                  <c:v>665.1</c:v>
                </c:pt>
                <c:pt idx="175">
                  <c:v>666.65</c:v>
                </c:pt>
                <c:pt idx="176">
                  <c:v>668.21</c:v>
                </c:pt>
                <c:pt idx="177">
                  <c:v>669.76</c:v>
                </c:pt>
                <c:pt idx="178">
                  <c:v>671.3099999999996</c:v>
                </c:pt>
                <c:pt idx="179">
                  <c:v>672.8599999999997</c:v>
                </c:pt>
                <c:pt idx="180">
                  <c:v>674.41</c:v>
                </c:pt>
                <c:pt idx="181">
                  <c:v>675.9599999999997</c:v>
                </c:pt>
                <c:pt idx="182">
                  <c:v>677.51</c:v>
                </c:pt>
                <c:pt idx="183">
                  <c:v>679.0599999999996</c:v>
                </c:pt>
                <c:pt idx="184">
                  <c:v>680.61</c:v>
                </c:pt>
                <c:pt idx="185">
                  <c:v>682.16</c:v>
                </c:pt>
                <c:pt idx="186">
                  <c:v>683.71</c:v>
                </c:pt>
                <c:pt idx="187">
                  <c:v>685.26</c:v>
                </c:pt>
                <c:pt idx="188">
                  <c:v>686.8099999999996</c:v>
                </c:pt>
                <c:pt idx="189">
                  <c:v>688.3599999999997</c:v>
                </c:pt>
                <c:pt idx="190">
                  <c:v>689.91</c:v>
                </c:pt>
                <c:pt idx="191">
                  <c:v>691.4499999999997</c:v>
                </c:pt>
                <c:pt idx="192">
                  <c:v>693.0</c:v>
                </c:pt>
                <c:pt idx="193">
                  <c:v>694.55</c:v>
                </c:pt>
                <c:pt idx="194">
                  <c:v>696.1</c:v>
                </c:pt>
                <c:pt idx="195">
                  <c:v>697.64</c:v>
                </c:pt>
                <c:pt idx="196">
                  <c:v>699.19</c:v>
                </c:pt>
                <c:pt idx="197">
                  <c:v>700.74</c:v>
                </c:pt>
                <c:pt idx="198">
                  <c:v>702.28</c:v>
                </c:pt>
                <c:pt idx="199">
                  <c:v>703.8299999999997</c:v>
                </c:pt>
                <c:pt idx="200">
                  <c:v>705.37</c:v>
                </c:pt>
                <c:pt idx="201">
                  <c:v>706.92</c:v>
                </c:pt>
                <c:pt idx="202">
                  <c:v>708.4599999999997</c:v>
                </c:pt>
                <c:pt idx="203">
                  <c:v>710.01</c:v>
                </c:pt>
                <c:pt idx="204">
                  <c:v>711.55</c:v>
                </c:pt>
                <c:pt idx="205">
                  <c:v>713.1</c:v>
                </c:pt>
                <c:pt idx="206">
                  <c:v>714.64</c:v>
                </c:pt>
                <c:pt idx="207">
                  <c:v>716.18</c:v>
                </c:pt>
                <c:pt idx="208">
                  <c:v>717.73</c:v>
                </c:pt>
                <c:pt idx="209">
                  <c:v>719.27</c:v>
                </c:pt>
                <c:pt idx="210">
                  <c:v>720.8199999999997</c:v>
                </c:pt>
                <c:pt idx="211">
                  <c:v>722.3599999999997</c:v>
                </c:pt>
                <c:pt idx="212">
                  <c:v>723.9</c:v>
                </c:pt>
                <c:pt idx="213">
                  <c:v>725.4400000000001</c:v>
                </c:pt>
                <c:pt idx="214">
                  <c:v>726.99</c:v>
                </c:pt>
                <c:pt idx="215">
                  <c:v>728.53</c:v>
                </c:pt>
                <c:pt idx="216">
                  <c:v>730.07</c:v>
                </c:pt>
                <c:pt idx="217">
                  <c:v>731.62</c:v>
                </c:pt>
                <c:pt idx="218">
                  <c:v>733.16</c:v>
                </c:pt>
                <c:pt idx="219">
                  <c:v>734.7</c:v>
                </c:pt>
                <c:pt idx="220">
                  <c:v>736.24</c:v>
                </c:pt>
                <c:pt idx="221">
                  <c:v>737.79</c:v>
                </c:pt>
                <c:pt idx="222">
                  <c:v>739.3299999999997</c:v>
                </c:pt>
                <c:pt idx="223">
                  <c:v>740.87</c:v>
                </c:pt>
                <c:pt idx="224">
                  <c:v>742.41</c:v>
                </c:pt>
                <c:pt idx="225">
                  <c:v>743.9599999999997</c:v>
                </c:pt>
                <c:pt idx="226">
                  <c:v>745.5</c:v>
                </c:pt>
                <c:pt idx="227">
                  <c:v>747.04</c:v>
                </c:pt>
                <c:pt idx="228">
                  <c:v>748.58</c:v>
                </c:pt>
                <c:pt idx="229">
                  <c:v>750.13</c:v>
                </c:pt>
                <c:pt idx="230">
                  <c:v>751.67</c:v>
                </c:pt>
                <c:pt idx="231">
                  <c:v>753.21</c:v>
                </c:pt>
                <c:pt idx="232">
                  <c:v>754.76</c:v>
                </c:pt>
                <c:pt idx="233">
                  <c:v>756.3</c:v>
                </c:pt>
                <c:pt idx="234">
                  <c:v>757.8499999999997</c:v>
                </c:pt>
                <c:pt idx="235">
                  <c:v>759.39</c:v>
                </c:pt>
                <c:pt idx="236">
                  <c:v>760.9299999999996</c:v>
                </c:pt>
                <c:pt idx="237">
                  <c:v>762.48</c:v>
                </c:pt>
                <c:pt idx="238">
                  <c:v>764.02</c:v>
                </c:pt>
                <c:pt idx="239">
                  <c:v>765.57</c:v>
                </c:pt>
                <c:pt idx="240">
                  <c:v>767.12</c:v>
                </c:pt>
                <c:pt idx="241">
                  <c:v>768.66</c:v>
                </c:pt>
                <c:pt idx="242">
                  <c:v>770.21</c:v>
                </c:pt>
                <c:pt idx="243">
                  <c:v>771.76</c:v>
                </c:pt>
                <c:pt idx="244">
                  <c:v>773.3</c:v>
                </c:pt>
                <c:pt idx="245">
                  <c:v>774.8499999999997</c:v>
                </c:pt>
                <c:pt idx="246">
                  <c:v>776.4</c:v>
                </c:pt>
                <c:pt idx="247">
                  <c:v>777.9499999999997</c:v>
                </c:pt>
                <c:pt idx="248">
                  <c:v>779.5</c:v>
                </c:pt>
                <c:pt idx="249">
                  <c:v>781.05</c:v>
                </c:pt>
                <c:pt idx="250">
                  <c:v>782.6</c:v>
                </c:pt>
                <c:pt idx="251">
                  <c:v>784.15</c:v>
                </c:pt>
                <c:pt idx="252">
                  <c:v>785.7</c:v>
                </c:pt>
                <c:pt idx="253">
                  <c:v>787.25</c:v>
                </c:pt>
                <c:pt idx="254">
                  <c:v>788.8099999999996</c:v>
                </c:pt>
                <c:pt idx="255">
                  <c:v>790.3599999999997</c:v>
                </c:pt>
                <c:pt idx="256">
                  <c:v>791.91</c:v>
                </c:pt>
                <c:pt idx="257">
                  <c:v>793.47</c:v>
                </c:pt>
                <c:pt idx="258">
                  <c:v>795.02</c:v>
                </c:pt>
                <c:pt idx="259">
                  <c:v>796.58</c:v>
                </c:pt>
                <c:pt idx="260">
                  <c:v>798.14</c:v>
                </c:pt>
                <c:pt idx="261">
                  <c:v>799.7</c:v>
                </c:pt>
                <c:pt idx="262">
                  <c:v>801.26</c:v>
                </c:pt>
                <c:pt idx="263">
                  <c:v>802.8199999999997</c:v>
                </c:pt>
                <c:pt idx="264">
                  <c:v>804.38</c:v>
                </c:pt>
                <c:pt idx="265">
                  <c:v>805.9400000000001</c:v>
                </c:pt>
                <c:pt idx="266">
                  <c:v>807.5</c:v>
                </c:pt>
                <c:pt idx="267">
                  <c:v>809.0599999999996</c:v>
                </c:pt>
                <c:pt idx="268">
                  <c:v>810.63</c:v>
                </c:pt>
                <c:pt idx="269">
                  <c:v>812.19</c:v>
                </c:pt>
                <c:pt idx="270">
                  <c:v>813.76</c:v>
                </c:pt>
                <c:pt idx="271">
                  <c:v>815.3299999999997</c:v>
                </c:pt>
                <c:pt idx="272">
                  <c:v>816.89</c:v>
                </c:pt>
                <c:pt idx="273">
                  <c:v>818.4599999999997</c:v>
                </c:pt>
                <c:pt idx="274">
                  <c:v>820.03</c:v>
                </c:pt>
                <c:pt idx="275">
                  <c:v>821.61</c:v>
                </c:pt>
                <c:pt idx="276">
                  <c:v>823.18</c:v>
                </c:pt>
                <c:pt idx="277">
                  <c:v>824.75</c:v>
                </c:pt>
                <c:pt idx="278">
                  <c:v>826.3299999999997</c:v>
                </c:pt>
                <c:pt idx="279">
                  <c:v>827.9</c:v>
                </c:pt>
                <c:pt idx="280">
                  <c:v>829.48</c:v>
                </c:pt>
                <c:pt idx="281">
                  <c:v>831.0599999999996</c:v>
                </c:pt>
                <c:pt idx="282">
                  <c:v>832.63</c:v>
                </c:pt>
                <c:pt idx="283">
                  <c:v>834.21</c:v>
                </c:pt>
                <c:pt idx="284">
                  <c:v>835.8</c:v>
                </c:pt>
                <c:pt idx="285">
                  <c:v>837.38</c:v>
                </c:pt>
                <c:pt idx="286">
                  <c:v>838.9599999999997</c:v>
                </c:pt>
                <c:pt idx="287">
                  <c:v>840.55</c:v>
                </c:pt>
                <c:pt idx="288">
                  <c:v>842.13</c:v>
                </c:pt>
                <c:pt idx="289">
                  <c:v>843.72</c:v>
                </c:pt>
                <c:pt idx="290">
                  <c:v>845.3099999999996</c:v>
                </c:pt>
                <c:pt idx="291">
                  <c:v>846.9</c:v>
                </c:pt>
                <c:pt idx="292">
                  <c:v>848.49</c:v>
                </c:pt>
                <c:pt idx="293">
                  <c:v>850.08</c:v>
                </c:pt>
                <c:pt idx="294">
                  <c:v>851.67</c:v>
                </c:pt>
                <c:pt idx="295">
                  <c:v>853.26</c:v>
                </c:pt>
                <c:pt idx="296">
                  <c:v>854.8599999999997</c:v>
                </c:pt>
                <c:pt idx="297">
                  <c:v>856.4599999999997</c:v>
                </c:pt>
                <c:pt idx="298">
                  <c:v>858.05</c:v>
                </c:pt>
                <c:pt idx="299">
                  <c:v>859.65</c:v>
                </c:pt>
                <c:pt idx="300">
                  <c:v>861.25</c:v>
                </c:pt>
                <c:pt idx="301">
                  <c:v>862.8499999999997</c:v>
                </c:pt>
                <c:pt idx="302">
                  <c:v>864.4499999999997</c:v>
                </c:pt>
                <c:pt idx="303">
                  <c:v>866.0599999999996</c:v>
                </c:pt>
                <c:pt idx="304">
                  <c:v>867.66</c:v>
                </c:pt>
                <c:pt idx="305">
                  <c:v>869.27</c:v>
                </c:pt>
                <c:pt idx="306">
                  <c:v>870.87</c:v>
                </c:pt>
                <c:pt idx="307">
                  <c:v>872.48</c:v>
                </c:pt>
                <c:pt idx="308">
                  <c:v>874.09</c:v>
                </c:pt>
                <c:pt idx="309">
                  <c:v>875.7</c:v>
                </c:pt>
                <c:pt idx="310">
                  <c:v>877.3099999999996</c:v>
                </c:pt>
                <c:pt idx="311">
                  <c:v>878.92</c:v>
                </c:pt>
                <c:pt idx="312">
                  <c:v>880.53</c:v>
                </c:pt>
                <c:pt idx="313">
                  <c:v>882.15</c:v>
                </c:pt>
                <c:pt idx="314">
                  <c:v>883.76</c:v>
                </c:pt>
                <c:pt idx="315">
                  <c:v>885.38</c:v>
                </c:pt>
                <c:pt idx="316">
                  <c:v>886.99</c:v>
                </c:pt>
                <c:pt idx="317">
                  <c:v>888.61</c:v>
                </c:pt>
                <c:pt idx="318">
                  <c:v>890.23</c:v>
                </c:pt>
                <c:pt idx="319">
                  <c:v>891.8399999999997</c:v>
                </c:pt>
                <c:pt idx="320">
                  <c:v>893.4599999999997</c:v>
                </c:pt>
                <c:pt idx="321">
                  <c:v>895.08</c:v>
                </c:pt>
                <c:pt idx="322">
                  <c:v>896.7</c:v>
                </c:pt>
                <c:pt idx="323">
                  <c:v>898.3199999999997</c:v>
                </c:pt>
                <c:pt idx="324">
                  <c:v>899.9400000000001</c:v>
                </c:pt>
                <c:pt idx="325">
                  <c:v>901.5599999999996</c:v>
                </c:pt>
                <c:pt idx="326">
                  <c:v>903.19</c:v>
                </c:pt>
                <c:pt idx="327">
                  <c:v>904.8099999999996</c:v>
                </c:pt>
                <c:pt idx="328">
                  <c:v>906.4299999999996</c:v>
                </c:pt>
                <c:pt idx="329">
                  <c:v>908.05</c:v>
                </c:pt>
                <c:pt idx="330">
                  <c:v>909.68</c:v>
                </c:pt>
                <c:pt idx="331">
                  <c:v>911.3</c:v>
                </c:pt>
                <c:pt idx="332">
                  <c:v>912.92</c:v>
                </c:pt>
                <c:pt idx="333">
                  <c:v>914.54</c:v>
                </c:pt>
                <c:pt idx="334">
                  <c:v>916.17</c:v>
                </c:pt>
                <c:pt idx="335">
                  <c:v>917.79</c:v>
                </c:pt>
                <c:pt idx="336">
                  <c:v>919.41</c:v>
                </c:pt>
                <c:pt idx="337">
                  <c:v>921.03</c:v>
                </c:pt>
                <c:pt idx="338">
                  <c:v>922.65</c:v>
                </c:pt>
                <c:pt idx="339">
                  <c:v>924.27</c:v>
                </c:pt>
                <c:pt idx="340">
                  <c:v>925.89</c:v>
                </c:pt>
                <c:pt idx="341">
                  <c:v>927.51</c:v>
                </c:pt>
                <c:pt idx="342">
                  <c:v>929.13</c:v>
                </c:pt>
                <c:pt idx="343">
                  <c:v>930.75</c:v>
                </c:pt>
                <c:pt idx="344">
                  <c:v>932.37</c:v>
                </c:pt>
                <c:pt idx="345">
                  <c:v>933.98</c:v>
                </c:pt>
                <c:pt idx="346">
                  <c:v>935.6</c:v>
                </c:pt>
                <c:pt idx="347">
                  <c:v>937.21</c:v>
                </c:pt>
                <c:pt idx="348">
                  <c:v>938.8199999999997</c:v>
                </c:pt>
                <c:pt idx="349">
                  <c:v>940.4299999999996</c:v>
                </c:pt>
                <c:pt idx="350">
                  <c:v>942.04</c:v>
                </c:pt>
                <c:pt idx="351">
                  <c:v>943.64</c:v>
                </c:pt>
                <c:pt idx="352">
                  <c:v>945.25</c:v>
                </c:pt>
                <c:pt idx="353">
                  <c:v>946.8499999999997</c:v>
                </c:pt>
                <c:pt idx="354">
                  <c:v>948.4499999999997</c:v>
                </c:pt>
                <c:pt idx="355">
                  <c:v>950.05</c:v>
                </c:pt>
                <c:pt idx="356">
                  <c:v>951.65</c:v>
                </c:pt>
                <c:pt idx="357">
                  <c:v>953.24</c:v>
                </c:pt>
                <c:pt idx="358">
                  <c:v>954.8299999999997</c:v>
                </c:pt>
                <c:pt idx="359">
                  <c:v>956.42</c:v>
                </c:pt>
                <c:pt idx="360">
                  <c:v>958.0</c:v>
                </c:pt>
                <c:pt idx="361">
                  <c:v>959.58</c:v>
                </c:pt>
                <c:pt idx="362">
                  <c:v>961.16</c:v>
                </c:pt>
                <c:pt idx="363">
                  <c:v>962.73</c:v>
                </c:pt>
                <c:pt idx="364">
                  <c:v>964.3</c:v>
                </c:pt>
                <c:pt idx="365">
                  <c:v>965.87</c:v>
                </c:pt>
                <c:pt idx="366">
                  <c:v>967.4299999999996</c:v>
                </c:pt>
                <c:pt idx="367">
                  <c:v>968.99</c:v>
                </c:pt>
                <c:pt idx="368">
                  <c:v>970.54</c:v>
                </c:pt>
                <c:pt idx="369">
                  <c:v>972.09</c:v>
                </c:pt>
                <c:pt idx="370">
                  <c:v>973.64</c:v>
                </c:pt>
                <c:pt idx="371">
                  <c:v>975.18</c:v>
                </c:pt>
                <c:pt idx="372">
                  <c:v>976.71</c:v>
                </c:pt>
                <c:pt idx="373">
                  <c:v>978.24</c:v>
                </c:pt>
                <c:pt idx="374">
                  <c:v>979.76</c:v>
                </c:pt>
                <c:pt idx="375">
                  <c:v>981.28</c:v>
                </c:pt>
                <c:pt idx="376">
                  <c:v>982.79</c:v>
                </c:pt>
                <c:pt idx="377">
                  <c:v>984.3</c:v>
                </c:pt>
                <c:pt idx="378">
                  <c:v>985.8</c:v>
                </c:pt>
                <c:pt idx="379">
                  <c:v>987.29</c:v>
                </c:pt>
                <c:pt idx="380">
                  <c:v>988.77</c:v>
                </c:pt>
                <c:pt idx="381">
                  <c:v>990.25</c:v>
                </c:pt>
                <c:pt idx="382">
                  <c:v>991.72</c:v>
                </c:pt>
                <c:pt idx="383">
                  <c:v>993.18</c:v>
                </c:pt>
                <c:pt idx="384">
                  <c:v>994.64</c:v>
                </c:pt>
                <c:pt idx="385">
                  <c:v>996.08</c:v>
                </c:pt>
                <c:pt idx="386">
                  <c:v>997.52</c:v>
                </c:pt>
                <c:pt idx="387">
                  <c:v>998.9499999999997</c:v>
                </c:pt>
                <c:pt idx="388">
                  <c:v>1002.59</c:v>
                </c:pt>
                <c:pt idx="389">
                  <c:v>1017.7</c:v>
                </c:pt>
                <c:pt idx="390">
                  <c:v>1032.76</c:v>
                </c:pt>
                <c:pt idx="391">
                  <c:v>1047.79</c:v>
                </c:pt>
                <c:pt idx="392">
                  <c:v>1062.78</c:v>
                </c:pt>
                <c:pt idx="393">
                  <c:v>1077.73</c:v>
                </c:pt>
                <c:pt idx="394">
                  <c:v>1092.64</c:v>
                </c:pt>
                <c:pt idx="395">
                  <c:v>1107.52</c:v>
                </c:pt>
                <c:pt idx="396">
                  <c:v>1122.36</c:v>
                </c:pt>
                <c:pt idx="397">
                  <c:v>1137.16</c:v>
                </c:pt>
                <c:pt idx="398">
                  <c:v>1151.92</c:v>
                </c:pt>
                <c:pt idx="399">
                  <c:v>1166.65</c:v>
                </c:pt>
                <c:pt idx="400">
                  <c:v>1181.33</c:v>
                </c:pt>
                <c:pt idx="401">
                  <c:v>1195.99</c:v>
                </c:pt>
                <c:pt idx="402">
                  <c:v>1210.6</c:v>
                </c:pt>
                <c:pt idx="403">
                  <c:v>1225.18</c:v>
                </c:pt>
                <c:pt idx="404">
                  <c:v>1239.72</c:v>
                </c:pt>
                <c:pt idx="405">
                  <c:v>1254.23</c:v>
                </c:pt>
                <c:pt idx="406">
                  <c:v>1268.69</c:v>
                </c:pt>
                <c:pt idx="407">
                  <c:v>1283.13</c:v>
                </c:pt>
                <c:pt idx="408">
                  <c:v>1297.52</c:v>
                </c:pt>
                <c:pt idx="409">
                  <c:v>1311.88</c:v>
                </c:pt>
                <c:pt idx="410">
                  <c:v>1326.2</c:v>
                </c:pt>
                <c:pt idx="411">
                  <c:v>1340.49</c:v>
                </c:pt>
                <c:pt idx="412">
                  <c:v>1354.74</c:v>
                </c:pt>
                <c:pt idx="413">
                  <c:v>1368.96</c:v>
                </c:pt>
                <c:pt idx="414">
                  <c:v>1383.14</c:v>
                </c:pt>
                <c:pt idx="415">
                  <c:v>1397.28</c:v>
                </c:pt>
                <c:pt idx="416">
                  <c:v>1411.39</c:v>
                </c:pt>
                <c:pt idx="417">
                  <c:v>1425.46</c:v>
                </c:pt>
                <c:pt idx="418">
                  <c:v>1439.5</c:v>
                </c:pt>
                <c:pt idx="419">
                  <c:v>1453.5</c:v>
                </c:pt>
                <c:pt idx="420">
                  <c:v>1467.47</c:v>
                </c:pt>
                <c:pt idx="421">
                  <c:v>1481.4</c:v>
                </c:pt>
                <c:pt idx="422">
                  <c:v>1495.3</c:v>
                </c:pt>
                <c:pt idx="423">
                  <c:v>1509.17</c:v>
                </c:pt>
                <c:pt idx="424">
                  <c:v>1522.99</c:v>
                </c:pt>
                <c:pt idx="425">
                  <c:v>1536.79</c:v>
                </c:pt>
                <c:pt idx="426">
                  <c:v>1550.55</c:v>
                </c:pt>
                <c:pt idx="427">
                  <c:v>1564.27</c:v>
                </c:pt>
                <c:pt idx="428">
                  <c:v>1577.96</c:v>
                </c:pt>
                <c:pt idx="429">
                  <c:v>1591.62</c:v>
                </c:pt>
                <c:pt idx="430">
                  <c:v>1605.24</c:v>
                </c:pt>
                <c:pt idx="431">
                  <c:v>1618.83</c:v>
                </c:pt>
                <c:pt idx="432">
                  <c:v>1632.39</c:v>
                </c:pt>
                <c:pt idx="433">
                  <c:v>1645.91</c:v>
                </c:pt>
                <c:pt idx="434">
                  <c:v>1659.4</c:v>
                </c:pt>
                <c:pt idx="435">
                  <c:v>1672.85</c:v>
                </c:pt>
                <c:pt idx="436">
                  <c:v>1686.27</c:v>
                </c:pt>
                <c:pt idx="437">
                  <c:v>1699.66</c:v>
                </c:pt>
                <c:pt idx="438">
                  <c:v>1713.02</c:v>
                </c:pt>
                <c:pt idx="439">
                  <c:v>1726.34</c:v>
                </c:pt>
                <c:pt idx="440">
                  <c:v>1739.63</c:v>
                </c:pt>
                <c:pt idx="441">
                  <c:v>1752.88</c:v>
                </c:pt>
                <c:pt idx="442">
                  <c:v>1766.11</c:v>
                </c:pt>
                <c:pt idx="443">
                  <c:v>1779.3</c:v>
                </c:pt>
                <c:pt idx="444">
                  <c:v>1792.45</c:v>
                </c:pt>
                <c:pt idx="445">
                  <c:v>1805.58</c:v>
                </c:pt>
                <c:pt idx="446">
                  <c:v>1818.67</c:v>
                </c:pt>
                <c:pt idx="447">
                  <c:v>1831.73</c:v>
                </c:pt>
                <c:pt idx="448">
                  <c:v>1844.76</c:v>
                </c:pt>
                <c:pt idx="449">
                  <c:v>1857.76</c:v>
                </c:pt>
                <c:pt idx="450">
                  <c:v>1870.72</c:v>
                </c:pt>
                <c:pt idx="451">
                  <c:v>1883.65</c:v>
                </c:pt>
                <c:pt idx="452">
                  <c:v>1896.55</c:v>
                </c:pt>
                <c:pt idx="453">
                  <c:v>1909.42</c:v>
                </c:pt>
                <c:pt idx="454">
                  <c:v>1922.26</c:v>
                </c:pt>
                <c:pt idx="455">
                  <c:v>1935.07</c:v>
                </c:pt>
                <c:pt idx="456">
                  <c:v>1947.84</c:v>
                </c:pt>
                <c:pt idx="457">
                  <c:v>1960.59</c:v>
                </c:pt>
                <c:pt idx="458">
                  <c:v>1973.3</c:v>
                </c:pt>
                <c:pt idx="459">
                  <c:v>1985.98</c:v>
                </c:pt>
                <c:pt idx="460">
                  <c:v>1998.63</c:v>
                </c:pt>
                <c:pt idx="461">
                  <c:v>2011.25</c:v>
                </c:pt>
                <c:pt idx="462">
                  <c:v>2023.84</c:v>
                </c:pt>
                <c:pt idx="463">
                  <c:v>2036.4</c:v>
                </c:pt>
                <c:pt idx="464">
                  <c:v>2048.93</c:v>
                </c:pt>
                <c:pt idx="465">
                  <c:v>2061.43</c:v>
                </c:pt>
                <c:pt idx="466">
                  <c:v>2073.89</c:v>
                </c:pt>
                <c:pt idx="467">
                  <c:v>2086.33</c:v>
                </c:pt>
                <c:pt idx="468">
                  <c:v>2098.74</c:v>
                </c:pt>
                <c:pt idx="469">
                  <c:v>2111.12</c:v>
                </c:pt>
                <c:pt idx="470">
                  <c:v>2123.46</c:v>
                </c:pt>
                <c:pt idx="471">
                  <c:v>2135.78</c:v>
                </c:pt>
                <c:pt idx="472">
                  <c:v>2148.07</c:v>
                </c:pt>
                <c:pt idx="473">
                  <c:v>2160.33</c:v>
                </c:pt>
                <c:pt idx="474">
                  <c:v>2172.56</c:v>
                </c:pt>
                <c:pt idx="475">
                  <c:v>2184.76</c:v>
                </c:pt>
                <c:pt idx="476">
                  <c:v>2196.93</c:v>
                </c:pt>
                <c:pt idx="477">
                  <c:v>2209.07</c:v>
                </c:pt>
                <c:pt idx="478">
                  <c:v>2221.18</c:v>
                </c:pt>
                <c:pt idx="479">
                  <c:v>2233.26</c:v>
                </c:pt>
                <c:pt idx="480">
                  <c:v>2245.32</c:v>
                </c:pt>
                <c:pt idx="481">
                  <c:v>2257.34</c:v>
                </c:pt>
                <c:pt idx="482">
                  <c:v>2269.34</c:v>
                </c:pt>
                <c:pt idx="483">
                  <c:v>2281.31</c:v>
                </c:pt>
                <c:pt idx="484">
                  <c:v>2293.25</c:v>
                </c:pt>
                <c:pt idx="485">
                  <c:v>2305.16</c:v>
                </c:pt>
                <c:pt idx="486">
                  <c:v>2317.05</c:v>
                </c:pt>
                <c:pt idx="487">
                  <c:v>2328.9</c:v>
                </c:pt>
                <c:pt idx="488">
                  <c:v>2340.73</c:v>
                </c:pt>
                <c:pt idx="489">
                  <c:v>2352.53</c:v>
                </c:pt>
                <c:pt idx="490">
                  <c:v>2364.3</c:v>
                </c:pt>
                <c:pt idx="491">
                  <c:v>2376.05</c:v>
                </c:pt>
                <c:pt idx="492">
                  <c:v>2387.76</c:v>
                </c:pt>
                <c:pt idx="493">
                  <c:v>2399.45</c:v>
                </c:pt>
              </c:numCache>
            </c:numRef>
          </c:xVal>
          <c:yVal>
            <c:numRef>
              <c:f>Scans.csv!$E$63:$E$556</c:f>
              <c:numCache>
                <c:formatCode>General</c:formatCode>
                <c:ptCount val="494"/>
                <c:pt idx="0">
                  <c:v>11.39</c:v>
                </c:pt>
                <c:pt idx="1">
                  <c:v>9.01</c:v>
                </c:pt>
                <c:pt idx="2">
                  <c:v>12.26</c:v>
                </c:pt>
                <c:pt idx="3">
                  <c:v>11.14</c:v>
                </c:pt>
                <c:pt idx="4">
                  <c:v>10.02</c:v>
                </c:pt>
                <c:pt idx="5">
                  <c:v>6.46</c:v>
                </c:pt>
                <c:pt idx="6">
                  <c:v>7.74</c:v>
                </c:pt>
                <c:pt idx="7">
                  <c:v>7.85</c:v>
                </c:pt>
                <c:pt idx="8">
                  <c:v>8.35</c:v>
                </c:pt>
                <c:pt idx="9">
                  <c:v>9.01</c:v>
                </c:pt>
                <c:pt idx="10">
                  <c:v>9.05</c:v>
                </c:pt>
                <c:pt idx="11">
                  <c:v>9.0</c:v>
                </c:pt>
                <c:pt idx="12">
                  <c:v>8.01</c:v>
                </c:pt>
                <c:pt idx="13">
                  <c:v>7.85</c:v>
                </c:pt>
                <c:pt idx="14">
                  <c:v>6.52</c:v>
                </c:pt>
                <c:pt idx="15">
                  <c:v>8.87</c:v>
                </c:pt>
                <c:pt idx="16">
                  <c:v>7.89</c:v>
                </c:pt>
                <c:pt idx="17">
                  <c:v>10.08</c:v>
                </c:pt>
                <c:pt idx="18">
                  <c:v>6.42</c:v>
                </c:pt>
                <c:pt idx="19">
                  <c:v>6.01</c:v>
                </c:pt>
                <c:pt idx="20">
                  <c:v>7.319999999999998</c:v>
                </c:pt>
                <c:pt idx="21">
                  <c:v>6.99</c:v>
                </c:pt>
                <c:pt idx="22">
                  <c:v>5.8</c:v>
                </c:pt>
                <c:pt idx="23">
                  <c:v>6.47</c:v>
                </c:pt>
                <c:pt idx="24">
                  <c:v>6.6</c:v>
                </c:pt>
                <c:pt idx="25">
                  <c:v>6.75</c:v>
                </c:pt>
                <c:pt idx="26">
                  <c:v>6.5</c:v>
                </c:pt>
                <c:pt idx="27">
                  <c:v>6.359999999999998</c:v>
                </c:pt>
                <c:pt idx="28">
                  <c:v>6.1</c:v>
                </c:pt>
                <c:pt idx="29">
                  <c:v>6.02</c:v>
                </c:pt>
                <c:pt idx="30">
                  <c:v>6.46</c:v>
                </c:pt>
                <c:pt idx="31">
                  <c:v>5.609999999999998</c:v>
                </c:pt>
                <c:pt idx="32">
                  <c:v>5.43</c:v>
                </c:pt>
                <c:pt idx="33">
                  <c:v>6.1</c:v>
                </c:pt>
                <c:pt idx="34">
                  <c:v>5.47</c:v>
                </c:pt>
                <c:pt idx="35">
                  <c:v>5.83</c:v>
                </c:pt>
                <c:pt idx="36">
                  <c:v>5.83</c:v>
                </c:pt>
                <c:pt idx="37">
                  <c:v>5.24</c:v>
                </c:pt>
                <c:pt idx="38">
                  <c:v>5.58</c:v>
                </c:pt>
                <c:pt idx="39">
                  <c:v>6.33</c:v>
                </c:pt>
                <c:pt idx="40">
                  <c:v>6.0</c:v>
                </c:pt>
                <c:pt idx="41">
                  <c:v>6.29</c:v>
                </c:pt>
                <c:pt idx="42">
                  <c:v>5.75</c:v>
                </c:pt>
                <c:pt idx="43">
                  <c:v>5.87</c:v>
                </c:pt>
                <c:pt idx="44">
                  <c:v>5.23</c:v>
                </c:pt>
                <c:pt idx="45">
                  <c:v>5.0</c:v>
                </c:pt>
                <c:pt idx="46">
                  <c:v>5.29</c:v>
                </c:pt>
                <c:pt idx="47">
                  <c:v>5.17</c:v>
                </c:pt>
                <c:pt idx="48">
                  <c:v>5.619999999999997</c:v>
                </c:pt>
                <c:pt idx="49">
                  <c:v>5.41</c:v>
                </c:pt>
                <c:pt idx="50">
                  <c:v>5.22</c:v>
                </c:pt>
                <c:pt idx="51">
                  <c:v>5.06</c:v>
                </c:pt>
                <c:pt idx="52">
                  <c:v>5.47</c:v>
                </c:pt>
                <c:pt idx="53">
                  <c:v>4.95</c:v>
                </c:pt>
                <c:pt idx="54">
                  <c:v>5.27</c:v>
                </c:pt>
                <c:pt idx="55">
                  <c:v>5.25</c:v>
                </c:pt>
                <c:pt idx="56">
                  <c:v>5.55</c:v>
                </c:pt>
                <c:pt idx="57">
                  <c:v>5.29</c:v>
                </c:pt>
                <c:pt idx="58">
                  <c:v>5.47</c:v>
                </c:pt>
                <c:pt idx="59">
                  <c:v>5.3</c:v>
                </c:pt>
                <c:pt idx="60">
                  <c:v>5.25</c:v>
                </c:pt>
                <c:pt idx="61">
                  <c:v>5.01</c:v>
                </c:pt>
                <c:pt idx="62">
                  <c:v>5.37</c:v>
                </c:pt>
                <c:pt idx="63">
                  <c:v>5.22</c:v>
                </c:pt>
                <c:pt idx="64">
                  <c:v>5.51</c:v>
                </c:pt>
                <c:pt idx="65">
                  <c:v>5.609999999999998</c:v>
                </c:pt>
                <c:pt idx="66">
                  <c:v>5.5</c:v>
                </c:pt>
                <c:pt idx="67">
                  <c:v>5.43</c:v>
                </c:pt>
                <c:pt idx="68">
                  <c:v>5.689999999999999</c:v>
                </c:pt>
                <c:pt idx="69">
                  <c:v>5.31</c:v>
                </c:pt>
                <c:pt idx="70">
                  <c:v>5.58</c:v>
                </c:pt>
                <c:pt idx="71">
                  <c:v>5.7</c:v>
                </c:pt>
                <c:pt idx="72">
                  <c:v>6.189999999999999</c:v>
                </c:pt>
                <c:pt idx="73">
                  <c:v>6.22</c:v>
                </c:pt>
                <c:pt idx="74">
                  <c:v>6.4</c:v>
                </c:pt>
                <c:pt idx="75">
                  <c:v>6.26</c:v>
                </c:pt>
                <c:pt idx="76">
                  <c:v>6.44</c:v>
                </c:pt>
                <c:pt idx="77">
                  <c:v>6.8</c:v>
                </c:pt>
                <c:pt idx="78">
                  <c:v>7.01</c:v>
                </c:pt>
                <c:pt idx="79">
                  <c:v>7.35</c:v>
                </c:pt>
                <c:pt idx="80">
                  <c:v>7.78</c:v>
                </c:pt>
                <c:pt idx="81">
                  <c:v>8.03</c:v>
                </c:pt>
                <c:pt idx="82">
                  <c:v>8.78</c:v>
                </c:pt>
                <c:pt idx="83">
                  <c:v>9.04</c:v>
                </c:pt>
                <c:pt idx="84">
                  <c:v>9.28</c:v>
                </c:pt>
                <c:pt idx="85">
                  <c:v>9.44</c:v>
                </c:pt>
                <c:pt idx="86">
                  <c:v>9.59</c:v>
                </c:pt>
                <c:pt idx="87">
                  <c:v>9.89</c:v>
                </c:pt>
                <c:pt idx="88">
                  <c:v>10.31</c:v>
                </c:pt>
                <c:pt idx="89">
                  <c:v>10.82</c:v>
                </c:pt>
                <c:pt idx="90">
                  <c:v>11.14</c:v>
                </c:pt>
                <c:pt idx="91">
                  <c:v>11.11</c:v>
                </c:pt>
                <c:pt idx="92">
                  <c:v>11.26</c:v>
                </c:pt>
                <c:pt idx="93">
                  <c:v>11.27</c:v>
                </c:pt>
                <c:pt idx="94">
                  <c:v>11.36</c:v>
                </c:pt>
                <c:pt idx="95">
                  <c:v>11.52</c:v>
                </c:pt>
                <c:pt idx="96">
                  <c:v>11.69</c:v>
                </c:pt>
                <c:pt idx="97">
                  <c:v>11.83</c:v>
                </c:pt>
                <c:pt idx="98">
                  <c:v>11.97</c:v>
                </c:pt>
                <c:pt idx="99">
                  <c:v>12.19</c:v>
                </c:pt>
                <c:pt idx="100">
                  <c:v>12.27</c:v>
                </c:pt>
                <c:pt idx="101">
                  <c:v>12.22</c:v>
                </c:pt>
                <c:pt idx="102">
                  <c:v>12.06</c:v>
                </c:pt>
                <c:pt idx="103">
                  <c:v>12.0</c:v>
                </c:pt>
                <c:pt idx="104">
                  <c:v>12.21</c:v>
                </c:pt>
                <c:pt idx="105">
                  <c:v>11.95</c:v>
                </c:pt>
                <c:pt idx="106">
                  <c:v>12.05</c:v>
                </c:pt>
                <c:pt idx="107">
                  <c:v>12.02</c:v>
                </c:pt>
                <c:pt idx="108">
                  <c:v>11.9</c:v>
                </c:pt>
                <c:pt idx="109">
                  <c:v>11.85</c:v>
                </c:pt>
                <c:pt idx="110">
                  <c:v>11.51</c:v>
                </c:pt>
                <c:pt idx="111">
                  <c:v>11.26</c:v>
                </c:pt>
                <c:pt idx="112">
                  <c:v>11.04</c:v>
                </c:pt>
                <c:pt idx="113">
                  <c:v>10.87</c:v>
                </c:pt>
                <c:pt idx="114">
                  <c:v>10.78</c:v>
                </c:pt>
                <c:pt idx="115">
                  <c:v>10.58</c:v>
                </c:pt>
                <c:pt idx="116">
                  <c:v>10.36</c:v>
                </c:pt>
                <c:pt idx="117">
                  <c:v>10.09</c:v>
                </c:pt>
                <c:pt idx="118">
                  <c:v>10.08</c:v>
                </c:pt>
                <c:pt idx="119">
                  <c:v>9.84</c:v>
                </c:pt>
                <c:pt idx="120">
                  <c:v>9.66</c:v>
                </c:pt>
                <c:pt idx="121">
                  <c:v>9.630000000000001</c:v>
                </c:pt>
                <c:pt idx="122">
                  <c:v>9.49</c:v>
                </c:pt>
                <c:pt idx="123">
                  <c:v>9.44</c:v>
                </c:pt>
                <c:pt idx="124">
                  <c:v>9.26</c:v>
                </c:pt>
                <c:pt idx="125">
                  <c:v>9.3</c:v>
                </c:pt>
                <c:pt idx="126">
                  <c:v>9.11</c:v>
                </c:pt>
                <c:pt idx="127">
                  <c:v>9.1</c:v>
                </c:pt>
                <c:pt idx="128">
                  <c:v>8.98</c:v>
                </c:pt>
                <c:pt idx="129">
                  <c:v>8.87</c:v>
                </c:pt>
                <c:pt idx="130">
                  <c:v>8.88</c:v>
                </c:pt>
                <c:pt idx="131">
                  <c:v>8.86</c:v>
                </c:pt>
                <c:pt idx="132">
                  <c:v>8.91</c:v>
                </c:pt>
                <c:pt idx="133">
                  <c:v>8.79</c:v>
                </c:pt>
                <c:pt idx="134">
                  <c:v>8.87</c:v>
                </c:pt>
                <c:pt idx="135">
                  <c:v>8.79</c:v>
                </c:pt>
                <c:pt idx="136">
                  <c:v>8.710000000000001</c:v>
                </c:pt>
                <c:pt idx="137">
                  <c:v>8.68</c:v>
                </c:pt>
                <c:pt idx="138">
                  <c:v>8.62</c:v>
                </c:pt>
                <c:pt idx="139">
                  <c:v>8.56</c:v>
                </c:pt>
                <c:pt idx="140">
                  <c:v>8.53</c:v>
                </c:pt>
                <c:pt idx="141">
                  <c:v>8.41</c:v>
                </c:pt>
                <c:pt idx="142">
                  <c:v>8.41</c:v>
                </c:pt>
                <c:pt idx="143">
                  <c:v>8.3</c:v>
                </c:pt>
                <c:pt idx="144">
                  <c:v>8.06</c:v>
                </c:pt>
                <c:pt idx="145">
                  <c:v>8.03</c:v>
                </c:pt>
                <c:pt idx="146">
                  <c:v>7.99</c:v>
                </c:pt>
                <c:pt idx="147">
                  <c:v>7.91</c:v>
                </c:pt>
                <c:pt idx="148">
                  <c:v>7.859999999999998</c:v>
                </c:pt>
                <c:pt idx="149">
                  <c:v>7.87</c:v>
                </c:pt>
                <c:pt idx="150">
                  <c:v>7.74</c:v>
                </c:pt>
                <c:pt idx="151">
                  <c:v>7.75</c:v>
                </c:pt>
                <c:pt idx="152">
                  <c:v>7.689999999999999</c:v>
                </c:pt>
                <c:pt idx="153">
                  <c:v>7.74</c:v>
                </c:pt>
                <c:pt idx="154">
                  <c:v>7.619999999999997</c:v>
                </c:pt>
                <c:pt idx="155">
                  <c:v>7.649999999999998</c:v>
                </c:pt>
                <c:pt idx="156">
                  <c:v>7.649999999999998</c:v>
                </c:pt>
                <c:pt idx="157">
                  <c:v>7.56</c:v>
                </c:pt>
                <c:pt idx="158">
                  <c:v>7.52</c:v>
                </c:pt>
                <c:pt idx="159">
                  <c:v>7.34</c:v>
                </c:pt>
                <c:pt idx="160">
                  <c:v>7.21</c:v>
                </c:pt>
                <c:pt idx="161">
                  <c:v>7.09</c:v>
                </c:pt>
                <c:pt idx="162">
                  <c:v>6.94</c:v>
                </c:pt>
                <c:pt idx="163">
                  <c:v>6.96</c:v>
                </c:pt>
                <c:pt idx="164">
                  <c:v>6.81</c:v>
                </c:pt>
                <c:pt idx="165">
                  <c:v>6.71</c:v>
                </c:pt>
                <c:pt idx="166">
                  <c:v>6.659999999999997</c:v>
                </c:pt>
                <c:pt idx="167">
                  <c:v>6.56</c:v>
                </c:pt>
                <c:pt idx="168">
                  <c:v>6.52</c:v>
                </c:pt>
                <c:pt idx="169">
                  <c:v>6.54</c:v>
                </c:pt>
                <c:pt idx="170">
                  <c:v>6.48</c:v>
                </c:pt>
                <c:pt idx="171">
                  <c:v>6.37</c:v>
                </c:pt>
                <c:pt idx="172">
                  <c:v>6.319999999999998</c:v>
                </c:pt>
                <c:pt idx="173">
                  <c:v>6.22</c:v>
                </c:pt>
                <c:pt idx="174">
                  <c:v>6.2</c:v>
                </c:pt>
                <c:pt idx="175">
                  <c:v>6.149999999999999</c:v>
                </c:pt>
                <c:pt idx="176">
                  <c:v>6.189999999999999</c:v>
                </c:pt>
                <c:pt idx="177">
                  <c:v>6.06</c:v>
                </c:pt>
                <c:pt idx="178">
                  <c:v>6.109999999999999</c:v>
                </c:pt>
                <c:pt idx="179">
                  <c:v>6.1</c:v>
                </c:pt>
                <c:pt idx="180">
                  <c:v>6.09</c:v>
                </c:pt>
                <c:pt idx="181">
                  <c:v>6.05</c:v>
                </c:pt>
                <c:pt idx="182">
                  <c:v>6.189999999999999</c:v>
                </c:pt>
                <c:pt idx="183">
                  <c:v>6.23</c:v>
                </c:pt>
                <c:pt idx="184">
                  <c:v>6.22</c:v>
                </c:pt>
                <c:pt idx="185">
                  <c:v>6.34</c:v>
                </c:pt>
                <c:pt idx="186">
                  <c:v>6.31</c:v>
                </c:pt>
                <c:pt idx="187">
                  <c:v>6.49</c:v>
                </c:pt>
                <c:pt idx="188">
                  <c:v>6.649999999999998</c:v>
                </c:pt>
                <c:pt idx="189">
                  <c:v>6.87</c:v>
                </c:pt>
                <c:pt idx="190">
                  <c:v>7.14</c:v>
                </c:pt>
                <c:pt idx="191">
                  <c:v>7.769999999999999</c:v>
                </c:pt>
                <c:pt idx="192">
                  <c:v>8.5</c:v>
                </c:pt>
                <c:pt idx="193">
                  <c:v>9.239999999999998</c:v>
                </c:pt>
                <c:pt idx="194">
                  <c:v>10.16</c:v>
                </c:pt>
                <c:pt idx="195">
                  <c:v>11.29</c:v>
                </c:pt>
                <c:pt idx="196">
                  <c:v>12.53</c:v>
                </c:pt>
                <c:pt idx="197">
                  <c:v>13.88</c:v>
                </c:pt>
                <c:pt idx="198">
                  <c:v>15.35</c:v>
                </c:pt>
                <c:pt idx="199">
                  <c:v>16.86</c:v>
                </c:pt>
                <c:pt idx="200">
                  <c:v>18.39</c:v>
                </c:pt>
                <c:pt idx="201">
                  <c:v>19.9</c:v>
                </c:pt>
                <c:pt idx="202">
                  <c:v>21.41</c:v>
                </c:pt>
                <c:pt idx="203">
                  <c:v>22.79</c:v>
                </c:pt>
                <c:pt idx="204">
                  <c:v>24.31</c:v>
                </c:pt>
                <c:pt idx="205">
                  <c:v>25.78</c:v>
                </c:pt>
                <c:pt idx="206">
                  <c:v>27.26</c:v>
                </c:pt>
                <c:pt idx="207">
                  <c:v>28.74</c:v>
                </c:pt>
                <c:pt idx="208">
                  <c:v>30.12</c:v>
                </c:pt>
                <c:pt idx="209">
                  <c:v>31.54</c:v>
                </c:pt>
                <c:pt idx="210">
                  <c:v>32.8</c:v>
                </c:pt>
                <c:pt idx="211">
                  <c:v>34.15</c:v>
                </c:pt>
                <c:pt idx="212">
                  <c:v>35.32</c:v>
                </c:pt>
                <c:pt idx="213">
                  <c:v>36.6</c:v>
                </c:pt>
                <c:pt idx="214">
                  <c:v>37.82</c:v>
                </c:pt>
                <c:pt idx="215">
                  <c:v>38.93</c:v>
                </c:pt>
                <c:pt idx="216">
                  <c:v>40.12</c:v>
                </c:pt>
                <c:pt idx="217">
                  <c:v>41.07</c:v>
                </c:pt>
                <c:pt idx="218">
                  <c:v>42.15</c:v>
                </c:pt>
                <c:pt idx="219">
                  <c:v>42.99</c:v>
                </c:pt>
                <c:pt idx="220">
                  <c:v>43.73</c:v>
                </c:pt>
                <c:pt idx="221">
                  <c:v>44.53</c:v>
                </c:pt>
                <c:pt idx="222">
                  <c:v>45.18</c:v>
                </c:pt>
                <c:pt idx="223">
                  <c:v>45.87</c:v>
                </c:pt>
                <c:pt idx="224">
                  <c:v>46.46</c:v>
                </c:pt>
                <c:pt idx="225">
                  <c:v>47.14</c:v>
                </c:pt>
                <c:pt idx="226">
                  <c:v>47.74</c:v>
                </c:pt>
                <c:pt idx="227">
                  <c:v>48.06</c:v>
                </c:pt>
                <c:pt idx="228">
                  <c:v>48.55</c:v>
                </c:pt>
                <c:pt idx="229">
                  <c:v>48.72</c:v>
                </c:pt>
                <c:pt idx="230">
                  <c:v>49.12</c:v>
                </c:pt>
                <c:pt idx="231">
                  <c:v>49.26</c:v>
                </c:pt>
                <c:pt idx="232">
                  <c:v>49.71</c:v>
                </c:pt>
                <c:pt idx="233">
                  <c:v>50.0</c:v>
                </c:pt>
                <c:pt idx="234">
                  <c:v>50.32</c:v>
                </c:pt>
                <c:pt idx="235">
                  <c:v>50.51</c:v>
                </c:pt>
                <c:pt idx="236">
                  <c:v>50.74</c:v>
                </c:pt>
                <c:pt idx="237">
                  <c:v>50.72</c:v>
                </c:pt>
                <c:pt idx="238">
                  <c:v>50.98</c:v>
                </c:pt>
                <c:pt idx="239">
                  <c:v>51.04</c:v>
                </c:pt>
                <c:pt idx="240">
                  <c:v>51.17</c:v>
                </c:pt>
                <c:pt idx="241">
                  <c:v>51.45</c:v>
                </c:pt>
                <c:pt idx="242">
                  <c:v>51.55</c:v>
                </c:pt>
                <c:pt idx="243">
                  <c:v>51.74</c:v>
                </c:pt>
                <c:pt idx="244">
                  <c:v>51.71</c:v>
                </c:pt>
                <c:pt idx="245">
                  <c:v>51.92</c:v>
                </c:pt>
                <c:pt idx="246">
                  <c:v>51.81</c:v>
                </c:pt>
                <c:pt idx="247">
                  <c:v>51.88</c:v>
                </c:pt>
                <c:pt idx="248">
                  <c:v>51.93</c:v>
                </c:pt>
                <c:pt idx="249">
                  <c:v>52.08</c:v>
                </c:pt>
                <c:pt idx="250">
                  <c:v>52.18</c:v>
                </c:pt>
                <c:pt idx="251">
                  <c:v>52.28</c:v>
                </c:pt>
                <c:pt idx="252">
                  <c:v>52.33</c:v>
                </c:pt>
                <c:pt idx="253">
                  <c:v>52.51</c:v>
                </c:pt>
                <c:pt idx="254">
                  <c:v>52.45</c:v>
                </c:pt>
                <c:pt idx="255">
                  <c:v>52.5</c:v>
                </c:pt>
                <c:pt idx="256">
                  <c:v>52.51</c:v>
                </c:pt>
                <c:pt idx="257">
                  <c:v>52.82</c:v>
                </c:pt>
                <c:pt idx="258">
                  <c:v>52.62</c:v>
                </c:pt>
                <c:pt idx="259">
                  <c:v>52.83</c:v>
                </c:pt>
                <c:pt idx="260">
                  <c:v>52.91</c:v>
                </c:pt>
                <c:pt idx="261">
                  <c:v>53.01</c:v>
                </c:pt>
                <c:pt idx="262">
                  <c:v>53.02</c:v>
                </c:pt>
                <c:pt idx="263">
                  <c:v>53.18</c:v>
                </c:pt>
                <c:pt idx="264">
                  <c:v>53.31</c:v>
                </c:pt>
                <c:pt idx="265">
                  <c:v>53.3</c:v>
                </c:pt>
                <c:pt idx="266">
                  <c:v>53.34</c:v>
                </c:pt>
                <c:pt idx="267">
                  <c:v>53.43</c:v>
                </c:pt>
                <c:pt idx="268">
                  <c:v>53.52</c:v>
                </c:pt>
                <c:pt idx="269">
                  <c:v>53.44</c:v>
                </c:pt>
                <c:pt idx="270">
                  <c:v>53.71</c:v>
                </c:pt>
                <c:pt idx="271">
                  <c:v>53.71</c:v>
                </c:pt>
                <c:pt idx="272">
                  <c:v>53.8</c:v>
                </c:pt>
                <c:pt idx="273">
                  <c:v>53.99</c:v>
                </c:pt>
                <c:pt idx="274">
                  <c:v>54.04</c:v>
                </c:pt>
                <c:pt idx="275">
                  <c:v>54.05</c:v>
                </c:pt>
                <c:pt idx="276">
                  <c:v>54.09</c:v>
                </c:pt>
                <c:pt idx="277">
                  <c:v>54.06</c:v>
                </c:pt>
                <c:pt idx="278">
                  <c:v>54.16</c:v>
                </c:pt>
                <c:pt idx="279">
                  <c:v>54.22</c:v>
                </c:pt>
                <c:pt idx="280">
                  <c:v>54.33</c:v>
                </c:pt>
                <c:pt idx="281">
                  <c:v>54.37</c:v>
                </c:pt>
                <c:pt idx="282">
                  <c:v>54.51</c:v>
                </c:pt>
                <c:pt idx="283">
                  <c:v>54.55</c:v>
                </c:pt>
                <c:pt idx="284">
                  <c:v>54.6</c:v>
                </c:pt>
                <c:pt idx="285">
                  <c:v>54.62</c:v>
                </c:pt>
                <c:pt idx="286">
                  <c:v>54.52</c:v>
                </c:pt>
                <c:pt idx="287">
                  <c:v>54.6</c:v>
                </c:pt>
                <c:pt idx="288">
                  <c:v>54.73</c:v>
                </c:pt>
                <c:pt idx="289">
                  <c:v>54.77</c:v>
                </c:pt>
                <c:pt idx="290">
                  <c:v>54.92</c:v>
                </c:pt>
                <c:pt idx="291">
                  <c:v>55.1</c:v>
                </c:pt>
                <c:pt idx="292">
                  <c:v>55.02</c:v>
                </c:pt>
                <c:pt idx="293">
                  <c:v>55.0</c:v>
                </c:pt>
                <c:pt idx="294">
                  <c:v>54.97</c:v>
                </c:pt>
                <c:pt idx="295">
                  <c:v>55.04</c:v>
                </c:pt>
                <c:pt idx="296">
                  <c:v>55.17</c:v>
                </c:pt>
                <c:pt idx="297">
                  <c:v>55.23</c:v>
                </c:pt>
                <c:pt idx="298">
                  <c:v>55.22</c:v>
                </c:pt>
                <c:pt idx="299">
                  <c:v>55.33</c:v>
                </c:pt>
                <c:pt idx="300">
                  <c:v>55.71</c:v>
                </c:pt>
                <c:pt idx="301">
                  <c:v>55.51</c:v>
                </c:pt>
                <c:pt idx="302">
                  <c:v>55.47</c:v>
                </c:pt>
                <c:pt idx="303">
                  <c:v>55.3</c:v>
                </c:pt>
                <c:pt idx="304">
                  <c:v>55.33</c:v>
                </c:pt>
                <c:pt idx="305">
                  <c:v>55.39</c:v>
                </c:pt>
                <c:pt idx="306">
                  <c:v>55.55</c:v>
                </c:pt>
                <c:pt idx="307">
                  <c:v>55.73</c:v>
                </c:pt>
                <c:pt idx="308">
                  <c:v>55.81</c:v>
                </c:pt>
                <c:pt idx="309">
                  <c:v>55.89</c:v>
                </c:pt>
                <c:pt idx="310">
                  <c:v>56.05</c:v>
                </c:pt>
                <c:pt idx="311">
                  <c:v>55.73</c:v>
                </c:pt>
                <c:pt idx="312">
                  <c:v>55.88</c:v>
                </c:pt>
                <c:pt idx="313">
                  <c:v>55.75</c:v>
                </c:pt>
                <c:pt idx="314">
                  <c:v>55.93</c:v>
                </c:pt>
                <c:pt idx="315">
                  <c:v>55.93</c:v>
                </c:pt>
                <c:pt idx="316">
                  <c:v>55.9</c:v>
                </c:pt>
                <c:pt idx="317">
                  <c:v>56.24</c:v>
                </c:pt>
                <c:pt idx="318">
                  <c:v>56.21</c:v>
                </c:pt>
                <c:pt idx="319">
                  <c:v>56.18</c:v>
                </c:pt>
                <c:pt idx="320">
                  <c:v>56.19</c:v>
                </c:pt>
                <c:pt idx="321">
                  <c:v>56.23</c:v>
                </c:pt>
                <c:pt idx="322">
                  <c:v>56.16</c:v>
                </c:pt>
                <c:pt idx="323">
                  <c:v>56.3</c:v>
                </c:pt>
                <c:pt idx="324">
                  <c:v>56.42</c:v>
                </c:pt>
                <c:pt idx="325">
                  <c:v>56.24</c:v>
                </c:pt>
                <c:pt idx="326">
                  <c:v>56.35</c:v>
                </c:pt>
                <c:pt idx="327">
                  <c:v>56.66</c:v>
                </c:pt>
                <c:pt idx="328">
                  <c:v>56.4</c:v>
                </c:pt>
                <c:pt idx="329">
                  <c:v>56.68</c:v>
                </c:pt>
                <c:pt idx="330">
                  <c:v>56.64</c:v>
                </c:pt>
                <c:pt idx="331">
                  <c:v>56.23</c:v>
                </c:pt>
                <c:pt idx="332">
                  <c:v>56.42</c:v>
                </c:pt>
                <c:pt idx="333">
                  <c:v>56.59</c:v>
                </c:pt>
                <c:pt idx="334">
                  <c:v>56.7</c:v>
                </c:pt>
                <c:pt idx="335">
                  <c:v>56.9</c:v>
                </c:pt>
                <c:pt idx="336">
                  <c:v>56.59</c:v>
                </c:pt>
                <c:pt idx="337">
                  <c:v>57.12</c:v>
                </c:pt>
                <c:pt idx="338">
                  <c:v>56.91</c:v>
                </c:pt>
                <c:pt idx="339">
                  <c:v>56.53</c:v>
                </c:pt>
                <c:pt idx="340">
                  <c:v>56.79</c:v>
                </c:pt>
                <c:pt idx="341">
                  <c:v>56.62</c:v>
                </c:pt>
                <c:pt idx="342">
                  <c:v>56.91</c:v>
                </c:pt>
                <c:pt idx="343">
                  <c:v>56.72</c:v>
                </c:pt>
                <c:pt idx="344">
                  <c:v>57.0</c:v>
                </c:pt>
                <c:pt idx="345">
                  <c:v>57.27</c:v>
                </c:pt>
                <c:pt idx="346">
                  <c:v>57.53</c:v>
                </c:pt>
                <c:pt idx="347">
                  <c:v>57.23</c:v>
                </c:pt>
                <c:pt idx="348">
                  <c:v>56.97</c:v>
                </c:pt>
                <c:pt idx="349">
                  <c:v>56.75</c:v>
                </c:pt>
                <c:pt idx="350">
                  <c:v>56.32</c:v>
                </c:pt>
                <c:pt idx="351">
                  <c:v>56.8</c:v>
                </c:pt>
                <c:pt idx="352">
                  <c:v>56.8</c:v>
                </c:pt>
                <c:pt idx="353">
                  <c:v>57.31</c:v>
                </c:pt>
                <c:pt idx="354">
                  <c:v>57.46</c:v>
                </c:pt>
                <c:pt idx="355">
                  <c:v>57.03</c:v>
                </c:pt>
                <c:pt idx="356">
                  <c:v>57.46</c:v>
                </c:pt>
                <c:pt idx="357">
                  <c:v>57.07</c:v>
                </c:pt>
                <c:pt idx="358">
                  <c:v>56.37</c:v>
                </c:pt>
                <c:pt idx="359">
                  <c:v>56.38</c:v>
                </c:pt>
                <c:pt idx="360">
                  <c:v>56.55</c:v>
                </c:pt>
                <c:pt idx="361">
                  <c:v>56.16</c:v>
                </c:pt>
                <c:pt idx="362">
                  <c:v>57.19</c:v>
                </c:pt>
                <c:pt idx="363">
                  <c:v>57.35</c:v>
                </c:pt>
                <c:pt idx="364">
                  <c:v>57.5</c:v>
                </c:pt>
                <c:pt idx="365">
                  <c:v>57.57</c:v>
                </c:pt>
                <c:pt idx="366">
                  <c:v>56.32</c:v>
                </c:pt>
                <c:pt idx="367">
                  <c:v>55.58</c:v>
                </c:pt>
                <c:pt idx="368">
                  <c:v>56.05</c:v>
                </c:pt>
                <c:pt idx="369">
                  <c:v>56.26</c:v>
                </c:pt>
                <c:pt idx="370">
                  <c:v>56.97</c:v>
                </c:pt>
                <c:pt idx="371">
                  <c:v>56.83</c:v>
                </c:pt>
                <c:pt idx="372">
                  <c:v>57.75</c:v>
                </c:pt>
                <c:pt idx="373">
                  <c:v>57.22</c:v>
                </c:pt>
                <c:pt idx="374">
                  <c:v>57.06</c:v>
                </c:pt>
                <c:pt idx="375">
                  <c:v>56.89</c:v>
                </c:pt>
                <c:pt idx="376">
                  <c:v>55.3</c:v>
                </c:pt>
                <c:pt idx="377">
                  <c:v>55.42</c:v>
                </c:pt>
                <c:pt idx="378">
                  <c:v>55.66</c:v>
                </c:pt>
                <c:pt idx="379">
                  <c:v>57.35</c:v>
                </c:pt>
                <c:pt idx="380">
                  <c:v>57.93</c:v>
                </c:pt>
                <c:pt idx="381">
                  <c:v>56.33</c:v>
                </c:pt>
                <c:pt idx="382">
                  <c:v>56.63</c:v>
                </c:pt>
                <c:pt idx="383">
                  <c:v>57.62</c:v>
                </c:pt>
                <c:pt idx="384">
                  <c:v>56.31</c:v>
                </c:pt>
                <c:pt idx="385">
                  <c:v>56.31</c:v>
                </c:pt>
                <c:pt idx="386">
                  <c:v>55.96</c:v>
                </c:pt>
                <c:pt idx="387">
                  <c:v>55.82</c:v>
                </c:pt>
                <c:pt idx="388">
                  <c:v>55.87</c:v>
                </c:pt>
                <c:pt idx="389">
                  <c:v>57.49</c:v>
                </c:pt>
                <c:pt idx="390">
                  <c:v>56.54</c:v>
                </c:pt>
                <c:pt idx="391">
                  <c:v>58.28</c:v>
                </c:pt>
                <c:pt idx="392">
                  <c:v>59.07</c:v>
                </c:pt>
                <c:pt idx="393">
                  <c:v>58.14</c:v>
                </c:pt>
                <c:pt idx="394">
                  <c:v>58.43</c:v>
                </c:pt>
                <c:pt idx="395">
                  <c:v>59.13</c:v>
                </c:pt>
                <c:pt idx="396">
                  <c:v>61.1</c:v>
                </c:pt>
                <c:pt idx="397">
                  <c:v>58.2</c:v>
                </c:pt>
                <c:pt idx="398">
                  <c:v>57.85</c:v>
                </c:pt>
                <c:pt idx="399">
                  <c:v>56.49</c:v>
                </c:pt>
                <c:pt idx="400">
                  <c:v>56.24</c:v>
                </c:pt>
                <c:pt idx="401">
                  <c:v>56.11</c:v>
                </c:pt>
                <c:pt idx="402">
                  <c:v>56.69</c:v>
                </c:pt>
                <c:pt idx="403">
                  <c:v>57.17</c:v>
                </c:pt>
                <c:pt idx="404">
                  <c:v>57.7</c:v>
                </c:pt>
                <c:pt idx="405">
                  <c:v>58.12</c:v>
                </c:pt>
                <c:pt idx="406">
                  <c:v>58.33</c:v>
                </c:pt>
                <c:pt idx="407">
                  <c:v>58.35</c:v>
                </c:pt>
                <c:pt idx="408">
                  <c:v>58.01</c:v>
                </c:pt>
                <c:pt idx="409">
                  <c:v>56.87</c:v>
                </c:pt>
                <c:pt idx="410">
                  <c:v>55.42</c:v>
                </c:pt>
                <c:pt idx="411">
                  <c:v>53.94</c:v>
                </c:pt>
                <c:pt idx="412">
                  <c:v>52.83</c:v>
                </c:pt>
                <c:pt idx="413">
                  <c:v>47.75</c:v>
                </c:pt>
                <c:pt idx="414">
                  <c:v>42.15</c:v>
                </c:pt>
                <c:pt idx="415">
                  <c:v>34.36</c:v>
                </c:pt>
                <c:pt idx="416">
                  <c:v>28.9</c:v>
                </c:pt>
                <c:pt idx="417">
                  <c:v>25.79</c:v>
                </c:pt>
                <c:pt idx="418">
                  <c:v>24.42</c:v>
                </c:pt>
                <c:pt idx="419">
                  <c:v>24.12</c:v>
                </c:pt>
                <c:pt idx="420">
                  <c:v>24.68</c:v>
                </c:pt>
                <c:pt idx="421">
                  <c:v>26.09</c:v>
                </c:pt>
                <c:pt idx="422">
                  <c:v>27.82</c:v>
                </c:pt>
                <c:pt idx="423">
                  <c:v>29.76</c:v>
                </c:pt>
                <c:pt idx="424">
                  <c:v>31.7</c:v>
                </c:pt>
                <c:pt idx="425">
                  <c:v>33.5</c:v>
                </c:pt>
                <c:pt idx="426">
                  <c:v>35.12</c:v>
                </c:pt>
                <c:pt idx="427">
                  <c:v>36.88</c:v>
                </c:pt>
                <c:pt idx="428">
                  <c:v>39.34</c:v>
                </c:pt>
                <c:pt idx="429">
                  <c:v>39.09</c:v>
                </c:pt>
                <c:pt idx="430">
                  <c:v>40.45</c:v>
                </c:pt>
                <c:pt idx="431">
                  <c:v>40.75</c:v>
                </c:pt>
                <c:pt idx="432">
                  <c:v>41.6</c:v>
                </c:pt>
                <c:pt idx="433">
                  <c:v>42.39</c:v>
                </c:pt>
                <c:pt idx="434">
                  <c:v>43.22</c:v>
                </c:pt>
                <c:pt idx="435">
                  <c:v>43.66</c:v>
                </c:pt>
                <c:pt idx="436">
                  <c:v>43.66</c:v>
                </c:pt>
                <c:pt idx="437">
                  <c:v>43.45</c:v>
                </c:pt>
                <c:pt idx="438">
                  <c:v>42.7</c:v>
                </c:pt>
                <c:pt idx="439">
                  <c:v>42.12</c:v>
                </c:pt>
                <c:pt idx="440">
                  <c:v>41.7</c:v>
                </c:pt>
                <c:pt idx="441">
                  <c:v>40.7</c:v>
                </c:pt>
                <c:pt idx="442">
                  <c:v>40.1</c:v>
                </c:pt>
                <c:pt idx="443">
                  <c:v>40.03</c:v>
                </c:pt>
                <c:pt idx="444">
                  <c:v>41.4</c:v>
                </c:pt>
                <c:pt idx="445">
                  <c:v>39.57</c:v>
                </c:pt>
                <c:pt idx="446">
                  <c:v>39.82</c:v>
                </c:pt>
                <c:pt idx="447">
                  <c:v>38.62</c:v>
                </c:pt>
                <c:pt idx="448">
                  <c:v>37.29</c:v>
                </c:pt>
                <c:pt idx="449">
                  <c:v>34.59</c:v>
                </c:pt>
                <c:pt idx="450">
                  <c:v>30.28</c:v>
                </c:pt>
                <c:pt idx="451">
                  <c:v>23.99</c:v>
                </c:pt>
                <c:pt idx="452">
                  <c:v>18.97</c:v>
                </c:pt>
                <c:pt idx="453">
                  <c:v>16.11</c:v>
                </c:pt>
                <c:pt idx="454">
                  <c:v>14.38</c:v>
                </c:pt>
                <c:pt idx="455">
                  <c:v>13.83</c:v>
                </c:pt>
                <c:pt idx="456">
                  <c:v>14.07</c:v>
                </c:pt>
                <c:pt idx="457">
                  <c:v>13.54</c:v>
                </c:pt>
                <c:pt idx="458">
                  <c:v>13.96</c:v>
                </c:pt>
                <c:pt idx="459">
                  <c:v>15.51</c:v>
                </c:pt>
                <c:pt idx="460">
                  <c:v>20.14</c:v>
                </c:pt>
                <c:pt idx="461">
                  <c:v>16.8</c:v>
                </c:pt>
                <c:pt idx="462">
                  <c:v>18.59</c:v>
                </c:pt>
                <c:pt idx="463">
                  <c:v>17.98</c:v>
                </c:pt>
                <c:pt idx="464">
                  <c:v>18.1</c:v>
                </c:pt>
                <c:pt idx="465">
                  <c:v>18.71</c:v>
                </c:pt>
                <c:pt idx="466">
                  <c:v>20.12</c:v>
                </c:pt>
                <c:pt idx="467">
                  <c:v>21.04</c:v>
                </c:pt>
                <c:pt idx="468">
                  <c:v>21.66</c:v>
                </c:pt>
                <c:pt idx="469">
                  <c:v>23.4</c:v>
                </c:pt>
                <c:pt idx="470">
                  <c:v>23.48</c:v>
                </c:pt>
                <c:pt idx="471">
                  <c:v>24.67</c:v>
                </c:pt>
                <c:pt idx="472">
                  <c:v>25.39</c:v>
                </c:pt>
                <c:pt idx="473">
                  <c:v>24.59</c:v>
                </c:pt>
                <c:pt idx="474">
                  <c:v>25.21</c:v>
                </c:pt>
                <c:pt idx="475">
                  <c:v>27.37</c:v>
                </c:pt>
                <c:pt idx="476">
                  <c:v>33.23</c:v>
                </c:pt>
                <c:pt idx="477">
                  <c:v>26.34</c:v>
                </c:pt>
                <c:pt idx="478">
                  <c:v>28.67</c:v>
                </c:pt>
                <c:pt idx="479">
                  <c:v>24.59</c:v>
                </c:pt>
                <c:pt idx="480">
                  <c:v>23.97</c:v>
                </c:pt>
                <c:pt idx="481">
                  <c:v>23.1</c:v>
                </c:pt>
                <c:pt idx="482">
                  <c:v>23.86</c:v>
                </c:pt>
                <c:pt idx="483">
                  <c:v>23.0</c:v>
                </c:pt>
                <c:pt idx="484">
                  <c:v>22.55</c:v>
                </c:pt>
                <c:pt idx="485">
                  <c:v>22.91</c:v>
                </c:pt>
                <c:pt idx="486">
                  <c:v>21.78</c:v>
                </c:pt>
                <c:pt idx="487">
                  <c:v>22.27</c:v>
                </c:pt>
                <c:pt idx="488">
                  <c:v>22.55</c:v>
                </c:pt>
                <c:pt idx="489">
                  <c:v>19.94</c:v>
                </c:pt>
                <c:pt idx="490">
                  <c:v>19.14</c:v>
                </c:pt>
                <c:pt idx="491">
                  <c:v>20.91</c:v>
                </c:pt>
                <c:pt idx="492">
                  <c:v>30.76</c:v>
                </c:pt>
                <c:pt idx="493">
                  <c:v>18.76</c:v>
                </c:pt>
              </c:numCache>
            </c:numRef>
          </c:yVal>
          <c:smooth val="1"/>
        </c:ser>
        <c:dLbls>
          <c:showLegendKey val="0"/>
          <c:showVal val="0"/>
          <c:showCatName val="0"/>
          <c:showSerName val="0"/>
          <c:showPercent val="0"/>
          <c:showBubbleSize val="0"/>
        </c:dLbls>
        <c:axId val="2115181992"/>
        <c:axId val="2093605592"/>
      </c:scatterChart>
      <c:valAx>
        <c:axId val="2115181992"/>
        <c:scaling>
          <c:orientation val="minMax"/>
          <c:max val="2400.0"/>
          <c:min val="400.0"/>
        </c:scaling>
        <c:delete val="0"/>
        <c:axPos val="b"/>
        <c:title>
          <c:tx>
            <c:rich>
              <a:bodyPr/>
              <a:lstStyle/>
              <a:p>
                <a:pPr>
                  <a:defRPr/>
                </a:pPr>
                <a:r>
                  <a:rPr lang="en-US" dirty="0" smtClean="0"/>
                  <a:t>Wavelength (nm)</a:t>
                </a:r>
                <a:endParaRPr lang="en-US" dirty="0"/>
              </a:p>
            </c:rich>
          </c:tx>
          <c:layout/>
          <c:overlay val="0"/>
        </c:title>
        <c:numFmt formatCode="General" sourceLinked="1"/>
        <c:majorTickMark val="out"/>
        <c:minorTickMark val="none"/>
        <c:tickLblPos val="nextTo"/>
        <c:crossAx val="2093605592"/>
        <c:crosses val="autoZero"/>
        <c:crossBetween val="midCat"/>
      </c:valAx>
      <c:valAx>
        <c:axId val="2093605592"/>
        <c:scaling>
          <c:orientation val="minMax"/>
        </c:scaling>
        <c:delete val="0"/>
        <c:axPos val="l"/>
        <c:majorGridlines/>
        <c:title>
          <c:tx>
            <c:rich>
              <a:bodyPr rot="-5400000" vert="horz"/>
              <a:lstStyle/>
              <a:p>
                <a:pPr>
                  <a:defRPr/>
                </a:pPr>
                <a:r>
                  <a:rPr lang="en-US" dirty="0" smtClean="0"/>
                  <a:t>Percent</a:t>
                </a:r>
                <a:r>
                  <a:rPr lang="en-US" baseline="0" dirty="0" smtClean="0"/>
                  <a:t> Reflectance</a:t>
                </a:r>
                <a:endParaRPr lang="en-US" dirty="0"/>
              </a:p>
            </c:rich>
          </c:tx>
          <c:layout/>
          <c:overlay val="0"/>
        </c:title>
        <c:numFmt formatCode="General" sourceLinked="1"/>
        <c:majorTickMark val="out"/>
        <c:minorTickMark val="none"/>
        <c:tickLblPos val="nextTo"/>
        <c:crossAx val="2115181992"/>
        <c:crosses val="autoZero"/>
        <c:crossBetween val="midCat"/>
      </c:valAx>
    </c:plotArea>
    <c:legend>
      <c:legendPos val="b"/>
      <c:layout/>
      <c:overlay val="0"/>
    </c:legend>
    <c:plotVisOnly val="1"/>
    <c:dispBlanksAs val="gap"/>
    <c:showDLblsOverMax val="0"/>
  </c:chart>
  <c:txPr>
    <a:bodyPr/>
    <a:lstStyle/>
    <a:p>
      <a:pPr>
        <a:defRPr sz="24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569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65693"/>
          </a:xfrm>
          <a:prstGeom prst="rect">
            <a:avLst/>
          </a:prstGeom>
        </p:spPr>
        <p:txBody>
          <a:bodyPr vert="horz" lIns="91440" tIns="45720" rIns="91440" bIns="45720" rtlCol="0"/>
          <a:lstStyle>
            <a:lvl1pPr algn="r">
              <a:defRPr sz="1200"/>
            </a:lvl1pPr>
          </a:lstStyle>
          <a:p>
            <a:fld id="{0C47DB26-5ED2-4FD5-A5A4-0E497652EEBD}" type="datetimeFigureOut">
              <a:rPr lang="en-US" smtClean="0"/>
              <a:t>12/5/13</a:t>
            </a:fld>
            <a:endParaRPr lang="en-US"/>
          </a:p>
        </p:txBody>
      </p:sp>
      <p:sp>
        <p:nvSpPr>
          <p:cNvPr id="4" name="Slide Image Placeholder 3"/>
          <p:cNvSpPr>
            <a:spLocks noGrp="1" noRot="1" noChangeAspect="1"/>
          </p:cNvSpPr>
          <p:nvPr>
            <p:ph type="sldImg" idx="2"/>
          </p:nvPr>
        </p:nvSpPr>
        <p:spPr>
          <a:xfrm>
            <a:off x="1101725" y="698500"/>
            <a:ext cx="4654550" cy="3492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24085"/>
            <a:ext cx="5486400" cy="41912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6553"/>
            <a:ext cx="2971800" cy="46569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846553"/>
            <a:ext cx="2971800" cy="465693"/>
          </a:xfrm>
          <a:prstGeom prst="rect">
            <a:avLst/>
          </a:prstGeom>
        </p:spPr>
        <p:txBody>
          <a:bodyPr vert="horz" lIns="91440" tIns="45720" rIns="91440" bIns="45720" rtlCol="0" anchor="b"/>
          <a:lstStyle>
            <a:lvl1pPr algn="r">
              <a:defRPr sz="1200"/>
            </a:lvl1pPr>
          </a:lstStyle>
          <a:p>
            <a:fld id="{E7DFFF25-B008-4967-8006-F985B78CF777}" type="slidenum">
              <a:rPr lang="en-US" smtClean="0"/>
              <a:t>‹#›</a:t>
            </a:fld>
            <a:endParaRPr lang="en-US"/>
          </a:p>
        </p:txBody>
      </p:sp>
    </p:spTree>
    <p:extLst>
      <p:ext uri="{BB962C8B-B14F-4D97-AF65-F5344CB8AC3E}">
        <p14:creationId xmlns:p14="http://schemas.microsoft.com/office/powerpoint/2010/main" val="3633170647"/>
      </p:ext>
    </p:extLst>
  </p:cSld>
  <p:clrMap bg1="lt1" tx1="dk1" bg2="lt2" tx2="dk2" accent1="accent1" accent2="accent2" accent3="accent3" accent4="accent4" accent5="accent5" accent6="accent6" hlink="hlink" folHlink="folHlink"/>
  <p:notesStyle>
    <a:lvl1pPr marL="0" algn="l" defTabSz="834812" rtl="0" eaLnBrk="1" latinLnBrk="0" hangingPunct="1">
      <a:defRPr sz="1100" kern="1200">
        <a:solidFill>
          <a:schemeClr val="tx1"/>
        </a:solidFill>
        <a:latin typeface="+mn-lt"/>
        <a:ea typeface="+mn-ea"/>
        <a:cs typeface="+mn-cs"/>
      </a:defRPr>
    </a:lvl1pPr>
    <a:lvl2pPr marL="417406" algn="l" defTabSz="834812" rtl="0" eaLnBrk="1" latinLnBrk="0" hangingPunct="1">
      <a:defRPr sz="1100" kern="1200">
        <a:solidFill>
          <a:schemeClr val="tx1"/>
        </a:solidFill>
        <a:latin typeface="+mn-lt"/>
        <a:ea typeface="+mn-ea"/>
        <a:cs typeface="+mn-cs"/>
      </a:defRPr>
    </a:lvl2pPr>
    <a:lvl3pPr marL="834812" algn="l" defTabSz="834812" rtl="0" eaLnBrk="1" latinLnBrk="0" hangingPunct="1">
      <a:defRPr sz="1100" kern="1200">
        <a:solidFill>
          <a:schemeClr val="tx1"/>
        </a:solidFill>
        <a:latin typeface="+mn-lt"/>
        <a:ea typeface="+mn-ea"/>
        <a:cs typeface="+mn-cs"/>
      </a:defRPr>
    </a:lvl3pPr>
    <a:lvl4pPr marL="1252217" algn="l" defTabSz="834812" rtl="0" eaLnBrk="1" latinLnBrk="0" hangingPunct="1">
      <a:defRPr sz="1100" kern="1200">
        <a:solidFill>
          <a:schemeClr val="tx1"/>
        </a:solidFill>
        <a:latin typeface="+mn-lt"/>
        <a:ea typeface="+mn-ea"/>
        <a:cs typeface="+mn-cs"/>
      </a:defRPr>
    </a:lvl4pPr>
    <a:lvl5pPr marL="1669623" algn="l" defTabSz="834812" rtl="0" eaLnBrk="1" latinLnBrk="0" hangingPunct="1">
      <a:defRPr sz="1100" kern="1200">
        <a:solidFill>
          <a:schemeClr val="tx1"/>
        </a:solidFill>
        <a:latin typeface="+mn-lt"/>
        <a:ea typeface="+mn-ea"/>
        <a:cs typeface="+mn-cs"/>
      </a:defRPr>
    </a:lvl5pPr>
    <a:lvl6pPr marL="2087029" algn="l" defTabSz="834812" rtl="0" eaLnBrk="1" latinLnBrk="0" hangingPunct="1">
      <a:defRPr sz="1100" kern="1200">
        <a:solidFill>
          <a:schemeClr val="tx1"/>
        </a:solidFill>
        <a:latin typeface="+mn-lt"/>
        <a:ea typeface="+mn-ea"/>
        <a:cs typeface="+mn-cs"/>
      </a:defRPr>
    </a:lvl6pPr>
    <a:lvl7pPr marL="2504435" algn="l" defTabSz="834812" rtl="0" eaLnBrk="1" latinLnBrk="0" hangingPunct="1">
      <a:defRPr sz="1100" kern="1200">
        <a:solidFill>
          <a:schemeClr val="tx1"/>
        </a:solidFill>
        <a:latin typeface="+mn-lt"/>
        <a:ea typeface="+mn-ea"/>
        <a:cs typeface="+mn-cs"/>
      </a:defRPr>
    </a:lvl7pPr>
    <a:lvl8pPr marL="2921840" algn="l" defTabSz="834812" rtl="0" eaLnBrk="1" latinLnBrk="0" hangingPunct="1">
      <a:defRPr sz="1100" kern="1200">
        <a:solidFill>
          <a:schemeClr val="tx1"/>
        </a:solidFill>
        <a:latin typeface="+mn-lt"/>
        <a:ea typeface="+mn-ea"/>
        <a:cs typeface="+mn-cs"/>
      </a:defRPr>
    </a:lvl8pPr>
    <a:lvl9pPr marL="3339246" algn="l" defTabSz="83481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1725" y="698500"/>
            <a:ext cx="4654550" cy="34925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DFFF25-B008-4967-8006-F985B78CF777}" type="slidenum">
              <a:rPr lang="en-US" smtClean="0"/>
              <a:t>1</a:t>
            </a:fld>
            <a:endParaRPr lang="en-US"/>
          </a:p>
        </p:txBody>
      </p:sp>
    </p:spTree>
    <p:extLst>
      <p:ext uri="{BB962C8B-B14F-4D97-AF65-F5344CB8AC3E}">
        <p14:creationId xmlns:p14="http://schemas.microsoft.com/office/powerpoint/2010/main" val="1304837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385139" indent="0" algn="ctr">
              <a:buNone/>
              <a:defRPr>
                <a:solidFill>
                  <a:schemeClr val="tx1">
                    <a:tint val="75000"/>
                  </a:schemeClr>
                </a:solidFill>
              </a:defRPr>
            </a:lvl2pPr>
            <a:lvl3pPr marL="4770279" indent="0" algn="ctr">
              <a:buNone/>
              <a:defRPr>
                <a:solidFill>
                  <a:schemeClr val="tx1">
                    <a:tint val="75000"/>
                  </a:schemeClr>
                </a:solidFill>
              </a:defRPr>
            </a:lvl3pPr>
            <a:lvl4pPr marL="7155420" indent="0" algn="ctr">
              <a:buNone/>
              <a:defRPr>
                <a:solidFill>
                  <a:schemeClr val="tx1">
                    <a:tint val="75000"/>
                  </a:schemeClr>
                </a:solidFill>
              </a:defRPr>
            </a:lvl4pPr>
            <a:lvl5pPr marL="9540560" indent="0" algn="ctr">
              <a:buNone/>
              <a:defRPr>
                <a:solidFill>
                  <a:schemeClr val="tx1">
                    <a:tint val="75000"/>
                  </a:schemeClr>
                </a:solidFill>
              </a:defRPr>
            </a:lvl5pPr>
            <a:lvl6pPr marL="11925699" indent="0" algn="ctr">
              <a:buNone/>
              <a:defRPr>
                <a:solidFill>
                  <a:schemeClr val="tx1">
                    <a:tint val="75000"/>
                  </a:schemeClr>
                </a:solidFill>
              </a:defRPr>
            </a:lvl6pPr>
            <a:lvl7pPr marL="14310839" indent="0" algn="ctr">
              <a:buNone/>
              <a:defRPr>
                <a:solidFill>
                  <a:schemeClr val="tx1">
                    <a:tint val="75000"/>
                  </a:schemeClr>
                </a:solidFill>
              </a:defRPr>
            </a:lvl7pPr>
            <a:lvl8pPr marL="16695979" indent="0" algn="ctr">
              <a:buNone/>
              <a:defRPr>
                <a:solidFill>
                  <a:schemeClr val="tx1">
                    <a:tint val="75000"/>
                  </a:schemeClr>
                </a:solidFill>
              </a:defRPr>
            </a:lvl8pPr>
            <a:lvl9pPr marL="1908112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955817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669546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2"/>
            <a:ext cx="37307520" cy="6537960"/>
          </a:xfrm>
        </p:spPr>
        <p:txBody>
          <a:bodyPr anchor="t"/>
          <a:lstStyle>
            <a:lvl1pPr algn="l">
              <a:defRPr sz="209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5"/>
            <a:ext cx="37307520" cy="7200898"/>
          </a:xfrm>
        </p:spPr>
        <p:txBody>
          <a:bodyPr anchor="b"/>
          <a:lstStyle>
            <a:lvl1pPr marL="0" indent="0">
              <a:buNone/>
              <a:defRPr sz="10400">
                <a:solidFill>
                  <a:schemeClr val="tx1">
                    <a:tint val="75000"/>
                  </a:schemeClr>
                </a:solidFill>
              </a:defRPr>
            </a:lvl1pPr>
            <a:lvl2pPr marL="2385139" indent="0">
              <a:buNone/>
              <a:defRPr sz="9400">
                <a:solidFill>
                  <a:schemeClr val="tx1">
                    <a:tint val="75000"/>
                  </a:schemeClr>
                </a:solidFill>
              </a:defRPr>
            </a:lvl2pPr>
            <a:lvl3pPr marL="4770279" indent="0">
              <a:buNone/>
              <a:defRPr sz="8300">
                <a:solidFill>
                  <a:schemeClr val="tx1">
                    <a:tint val="75000"/>
                  </a:schemeClr>
                </a:solidFill>
              </a:defRPr>
            </a:lvl3pPr>
            <a:lvl4pPr marL="7155420" indent="0">
              <a:buNone/>
              <a:defRPr sz="7300">
                <a:solidFill>
                  <a:schemeClr val="tx1">
                    <a:tint val="75000"/>
                  </a:schemeClr>
                </a:solidFill>
              </a:defRPr>
            </a:lvl4pPr>
            <a:lvl5pPr marL="9540560" indent="0">
              <a:buNone/>
              <a:defRPr sz="7300">
                <a:solidFill>
                  <a:schemeClr val="tx1">
                    <a:tint val="75000"/>
                  </a:schemeClr>
                </a:solidFill>
              </a:defRPr>
            </a:lvl5pPr>
            <a:lvl6pPr marL="11925699" indent="0">
              <a:buNone/>
              <a:defRPr sz="7300">
                <a:solidFill>
                  <a:schemeClr val="tx1">
                    <a:tint val="75000"/>
                  </a:schemeClr>
                </a:solidFill>
              </a:defRPr>
            </a:lvl6pPr>
            <a:lvl7pPr marL="14310839" indent="0">
              <a:buNone/>
              <a:defRPr sz="7300">
                <a:solidFill>
                  <a:schemeClr val="tx1">
                    <a:tint val="75000"/>
                  </a:schemeClr>
                </a:solidFill>
              </a:defRPr>
            </a:lvl7pPr>
            <a:lvl8pPr marL="16695979" indent="0">
              <a:buNone/>
              <a:defRPr sz="7300">
                <a:solidFill>
                  <a:schemeClr val="tx1">
                    <a:tint val="75000"/>
                  </a:schemeClr>
                </a:solidFill>
              </a:defRPr>
            </a:lvl8pPr>
            <a:lvl9pPr marL="19081120" indent="0">
              <a:buNone/>
              <a:defRPr sz="7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DB81D49-6829-4BFF-BFF8-CC83C04F14D3}" type="datetimeFigureOut">
              <a:rPr lang="en-US" smtClean="0"/>
              <a:t>12/5/13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968930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4"/>
            <a:ext cx="19385280" cy="21724622"/>
          </a:xfrm>
        </p:spPr>
        <p:txBody>
          <a:bodyPr/>
          <a:lstStyle>
            <a:lvl1pPr>
              <a:defRPr sz="14600"/>
            </a:lvl1pPr>
            <a:lvl2pPr>
              <a:defRPr sz="12500"/>
            </a:lvl2pPr>
            <a:lvl3pPr>
              <a:defRPr sz="104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4"/>
            <a:ext cx="19385280" cy="21724622"/>
          </a:xfrm>
        </p:spPr>
        <p:txBody>
          <a:bodyPr/>
          <a:lstStyle>
            <a:lvl1pPr>
              <a:defRPr sz="14600"/>
            </a:lvl1pPr>
            <a:lvl2pPr>
              <a:defRPr sz="12500"/>
            </a:lvl2pPr>
            <a:lvl3pPr>
              <a:defRPr sz="104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DB81D49-6829-4BFF-BFF8-CC83C04F14D3}" type="datetimeFigureOut">
              <a:rPr lang="en-US" smtClean="0"/>
              <a:t>12/5/13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189462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3" cy="3070859"/>
          </a:xfrm>
        </p:spPr>
        <p:txBody>
          <a:bodyPr anchor="b"/>
          <a:lstStyle>
            <a:lvl1pPr marL="0" indent="0">
              <a:buNone/>
              <a:defRPr sz="12500" b="1"/>
            </a:lvl1pPr>
            <a:lvl2pPr marL="2385139" indent="0">
              <a:buNone/>
              <a:defRPr sz="10400" b="1"/>
            </a:lvl2pPr>
            <a:lvl3pPr marL="4770279" indent="0">
              <a:buNone/>
              <a:defRPr sz="9400" b="1"/>
            </a:lvl3pPr>
            <a:lvl4pPr marL="7155420" indent="0">
              <a:buNone/>
              <a:defRPr sz="8300" b="1"/>
            </a:lvl4pPr>
            <a:lvl5pPr marL="9540560" indent="0">
              <a:buNone/>
              <a:defRPr sz="8300" b="1"/>
            </a:lvl5pPr>
            <a:lvl6pPr marL="11925699" indent="0">
              <a:buNone/>
              <a:defRPr sz="8300" b="1"/>
            </a:lvl6pPr>
            <a:lvl7pPr marL="14310839" indent="0">
              <a:buNone/>
              <a:defRPr sz="8300" b="1"/>
            </a:lvl7pPr>
            <a:lvl8pPr marL="16695979" indent="0">
              <a:buNone/>
              <a:defRPr sz="8300" b="1"/>
            </a:lvl8pPr>
            <a:lvl9pPr marL="19081120" indent="0">
              <a:buNone/>
              <a:defRPr sz="83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3" cy="18966182"/>
          </a:xfrm>
        </p:spPr>
        <p:txBody>
          <a:bodyPr/>
          <a:lstStyle>
            <a:lvl1pPr>
              <a:defRPr sz="12500"/>
            </a:lvl1pPr>
            <a:lvl2pPr>
              <a:defRPr sz="10400"/>
            </a:lvl2pPr>
            <a:lvl3pPr>
              <a:defRPr sz="94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3"/>
            <a:ext cx="19400520" cy="3070859"/>
          </a:xfrm>
        </p:spPr>
        <p:txBody>
          <a:bodyPr anchor="b"/>
          <a:lstStyle>
            <a:lvl1pPr marL="0" indent="0">
              <a:buNone/>
              <a:defRPr sz="12500" b="1"/>
            </a:lvl1pPr>
            <a:lvl2pPr marL="2385139" indent="0">
              <a:buNone/>
              <a:defRPr sz="10400" b="1"/>
            </a:lvl2pPr>
            <a:lvl3pPr marL="4770279" indent="0">
              <a:buNone/>
              <a:defRPr sz="9400" b="1"/>
            </a:lvl3pPr>
            <a:lvl4pPr marL="7155420" indent="0">
              <a:buNone/>
              <a:defRPr sz="8300" b="1"/>
            </a:lvl4pPr>
            <a:lvl5pPr marL="9540560" indent="0">
              <a:buNone/>
              <a:defRPr sz="8300" b="1"/>
            </a:lvl5pPr>
            <a:lvl6pPr marL="11925699" indent="0">
              <a:buNone/>
              <a:defRPr sz="8300" b="1"/>
            </a:lvl6pPr>
            <a:lvl7pPr marL="14310839" indent="0">
              <a:buNone/>
              <a:defRPr sz="8300" b="1"/>
            </a:lvl7pPr>
            <a:lvl8pPr marL="16695979" indent="0">
              <a:buNone/>
              <a:defRPr sz="8300" b="1"/>
            </a:lvl8pPr>
            <a:lvl9pPr marL="19081120" indent="0">
              <a:buNone/>
              <a:defRPr sz="8300" b="1"/>
            </a:lvl9pPr>
          </a:lstStyle>
          <a:p>
            <a:pPr lvl="0"/>
            <a:r>
              <a:rPr lang="en-US" smtClean="0"/>
              <a:t>Click to edit Master text styles</a:t>
            </a:r>
          </a:p>
        </p:txBody>
      </p:sp>
      <p:sp>
        <p:nvSpPr>
          <p:cNvPr id="6" name="Content Placeholder 5"/>
          <p:cNvSpPr>
            <a:spLocks noGrp="1"/>
          </p:cNvSpPr>
          <p:nvPr>
            <p:ph sz="quarter" idx="4"/>
          </p:nvPr>
        </p:nvSpPr>
        <p:spPr>
          <a:xfrm>
            <a:off x="22296123" y="10439401"/>
            <a:ext cx="19400520" cy="18966182"/>
          </a:xfrm>
        </p:spPr>
        <p:txBody>
          <a:bodyPr/>
          <a:lstStyle>
            <a:lvl1pPr>
              <a:defRPr sz="12500"/>
            </a:lvl1pPr>
            <a:lvl2pPr>
              <a:defRPr sz="10400"/>
            </a:lvl2pPr>
            <a:lvl3pPr>
              <a:defRPr sz="94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DB81D49-6829-4BFF-BFF8-CC83C04F14D3}" type="datetimeFigureOut">
              <a:rPr lang="en-US" smtClean="0"/>
              <a:t>12/5/13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871202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B81D49-6829-4BFF-BFF8-CC83C04F14D3}" type="datetimeFigureOut">
              <a:rPr lang="en-US" smtClean="0"/>
              <a:t>12/5/13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025937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B81D49-6829-4BFF-BFF8-CC83C04F14D3}" type="datetimeFigureOut">
              <a:rPr lang="en-US" smtClean="0"/>
              <a:t>12/5/13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871140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104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6700"/>
            </a:lvl1pPr>
            <a:lvl2pPr>
              <a:defRPr sz="14600"/>
            </a:lvl2pPr>
            <a:lvl3pPr>
              <a:defRPr sz="12500"/>
            </a:lvl3pPr>
            <a:lvl4pPr>
              <a:defRPr sz="10400"/>
            </a:lvl4pPr>
            <a:lvl5pPr>
              <a:defRPr sz="10400"/>
            </a:lvl5pPr>
            <a:lvl6pPr>
              <a:defRPr sz="10400"/>
            </a:lvl6pPr>
            <a:lvl7pPr>
              <a:defRPr sz="10400"/>
            </a:lvl7pPr>
            <a:lvl8pPr>
              <a:defRPr sz="10400"/>
            </a:lvl8pPr>
            <a:lvl9pPr>
              <a:defRPr sz="10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3" cy="22517102"/>
          </a:xfrm>
        </p:spPr>
        <p:txBody>
          <a:bodyPr/>
          <a:lstStyle>
            <a:lvl1pPr marL="0" indent="0">
              <a:buNone/>
              <a:defRPr sz="7300"/>
            </a:lvl1pPr>
            <a:lvl2pPr marL="2385139" indent="0">
              <a:buNone/>
              <a:defRPr sz="6200"/>
            </a:lvl2pPr>
            <a:lvl3pPr marL="4770279" indent="0">
              <a:buNone/>
              <a:defRPr sz="5200"/>
            </a:lvl3pPr>
            <a:lvl4pPr marL="7155420" indent="0">
              <a:buNone/>
              <a:defRPr sz="4700"/>
            </a:lvl4pPr>
            <a:lvl5pPr marL="9540560" indent="0">
              <a:buNone/>
              <a:defRPr sz="4700"/>
            </a:lvl5pPr>
            <a:lvl6pPr marL="11925699" indent="0">
              <a:buNone/>
              <a:defRPr sz="4700"/>
            </a:lvl6pPr>
            <a:lvl7pPr marL="14310839" indent="0">
              <a:buNone/>
              <a:defRPr sz="4700"/>
            </a:lvl7pPr>
            <a:lvl8pPr marL="16695979" indent="0">
              <a:buNone/>
              <a:defRPr sz="4700"/>
            </a:lvl8pPr>
            <a:lvl9pPr marL="190811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B81D49-6829-4BFF-BFF8-CC83C04F14D3}" type="datetimeFigureOut">
              <a:rPr lang="en-US" smtClean="0"/>
              <a:t>12/5/13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1775595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1"/>
            <a:ext cx="26334720" cy="2720342"/>
          </a:xfrm>
        </p:spPr>
        <p:txBody>
          <a:bodyPr anchor="b"/>
          <a:lstStyle>
            <a:lvl1pPr algn="l">
              <a:defRPr sz="104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6700"/>
            </a:lvl1pPr>
            <a:lvl2pPr marL="2385139" indent="0">
              <a:buNone/>
              <a:defRPr sz="14600"/>
            </a:lvl2pPr>
            <a:lvl3pPr marL="4770279" indent="0">
              <a:buNone/>
              <a:defRPr sz="12500"/>
            </a:lvl3pPr>
            <a:lvl4pPr marL="7155420" indent="0">
              <a:buNone/>
              <a:defRPr sz="10400"/>
            </a:lvl4pPr>
            <a:lvl5pPr marL="9540560" indent="0">
              <a:buNone/>
              <a:defRPr sz="10400"/>
            </a:lvl5pPr>
            <a:lvl6pPr marL="11925699" indent="0">
              <a:buNone/>
              <a:defRPr sz="10400"/>
            </a:lvl6pPr>
            <a:lvl7pPr marL="14310839" indent="0">
              <a:buNone/>
              <a:defRPr sz="10400"/>
            </a:lvl7pPr>
            <a:lvl8pPr marL="16695979" indent="0">
              <a:buNone/>
              <a:defRPr sz="10400"/>
            </a:lvl8pPr>
            <a:lvl9pPr marL="19081120" indent="0">
              <a:buNone/>
              <a:defRPr sz="10400"/>
            </a:lvl9pPr>
          </a:lstStyle>
          <a:p>
            <a:endParaRPr lang="en-US"/>
          </a:p>
        </p:txBody>
      </p:sp>
      <p:sp>
        <p:nvSpPr>
          <p:cNvPr id="4" name="Text Placeholder 3"/>
          <p:cNvSpPr>
            <a:spLocks noGrp="1"/>
          </p:cNvSpPr>
          <p:nvPr>
            <p:ph type="body" sz="half" idx="2"/>
          </p:nvPr>
        </p:nvSpPr>
        <p:spPr>
          <a:xfrm>
            <a:off x="8602983" y="25763223"/>
            <a:ext cx="26334720" cy="3863338"/>
          </a:xfrm>
        </p:spPr>
        <p:txBody>
          <a:bodyPr/>
          <a:lstStyle>
            <a:lvl1pPr marL="0" indent="0">
              <a:buNone/>
              <a:defRPr sz="7300"/>
            </a:lvl1pPr>
            <a:lvl2pPr marL="2385139" indent="0">
              <a:buNone/>
              <a:defRPr sz="6200"/>
            </a:lvl2pPr>
            <a:lvl3pPr marL="4770279" indent="0">
              <a:buNone/>
              <a:defRPr sz="5200"/>
            </a:lvl3pPr>
            <a:lvl4pPr marL="7155420" indent="0">
              <a:buNone/>
              <a:defRPr sz="4700"/>
            </a:lvl4pPr>
            <a:lvl5pPr marL="9540560" indent="0">
              <a:buNone/>
              <a:defRPr sz="4700"/>
            </a:lvl5pPr>
            <a:lvl6pPr marL="11925699" indent="0">
              <a:buNone/>
              <a:defRPr sz="4700"/>
            </a:lvl6pPr>
            <a:lvl7pPr marL="14310839" indent="0">
              <a:buNone/>
              <a:defRPr sz="4700"/>
            </a:lvl7pPr>
            <a:lvl8pPr marL="16695979" indent="0">
              <a:buNone/>
              <a:defRPr sz="4700"/>
            </a:lvl8pPr>
            <a:lvl9pPr marL="190811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DB81D49-6829-4BFF-BFF8-CC83C04F14D3}" type="datetimeFigureOut">
              <a:rPr lang="en-US" smtClean="0"/>
              <a:t>12/5/13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550073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2352570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B81D49-6829-4BFF-BFF8-CC83C04F14D3}" type="datetimeFigureOut">
              <a:rPr lang="en-US" smtClean="0"/>
              <a:t>12/5/13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48A672-9AD0-4092-9DAF-2ADB3C963035}" type="slidenum">
              <a:rPr lang="en-US" smtClean="0"/>
              <a:t>‹#›</a:t>
            </a:fld>
            <a:endParaRPr lang="en-US"/>
          </a:p>
        </p:txBody>
      </p:sp>
    </p:spTree>
    <p:extLst>
      <p:ext uri="{BB962C8B-B14F-4D97-AF65-F5344CB8AC3E}">
        <p14:creationId xmlns:p14="http://schemas.microsoft.com/office/powerpoint/2010/main" val="346754940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77028" tIns="238514" rIns="477028" bIns="23851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4"/>
            <a:ext cx="39502080" cy="21724622"/>
          </a:xfrm>
          <a:prstGeom prst="rect">
            <a:avLst/>
          </a:prstGeom>
        </p:spPr>
        <p:txBody>
          <a:bodyPr vert="horz" lIns="477028" tIns="238514" rIns="477028" bIns="23851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77028" tIns="238514" rIns="477028" bIns="238514" rtlCol="0" anchor="ctr"/>
          <a:lstStyle>
            <a:lvl1pPr algn="l">
              <a:defRPr sz="6200">
                <a:solidFill>
                  <a:schemeClr val="tx1">
                    <a:tint val="75000"/>
                  </a:schemeClr>
                </a:solidFill>
              </a:defRPr>
            </a:lvl1pPr>
          </a:lstStyle>
          <a:p>
            <a:fld id="{FDB81D49-6829-4BFF-BFF8-CC83C04F14D3}" type="datetimeFigureOut">
              <a:rPr lang="en-US" smtClean="0"/>
              <a:t>12/5/13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77028" tIns="238514" rIns="477028" bIns="238514"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77028" tIns="238514" rIns="477028" bIns="238514" rtlCol="0" anchor="ctr"/>
          <a:lstStyle>
            <a:lvl1pPr algn="r">
              <a:defRPr sz="6200">
                <a:solidFill>
                  <a:schemeClr val="tx1">
                    <a:tint val="75000"/>
                  </a:schemeClr>
                </a:solidFill>
              </a:defRPr>
            </a:lvl1pPr>
          </a:lstStyle>
          <a:p>
            <a:fld id="{FD48A672-9AD0-4092-9DAF-2ADB3C963035}" type="slidenum">
              <a:rPr lang="en-US" smtClean="0"/>
              <a:t>‹#›</a:t>
            </a:fld>
            <a:endParaRPr lang="en-US"/>
          </a:p>
        </p:txBody>
      </p:sp>
    </p:spTree>
    <p:extLst>
      <p:ext uri="{BB962C8B-B14F-4D97-AF65-F5344CB8AC3E}">
        <p14:creationId xmlns:p14="http://schemas.microsoft.com/office/powerpoint/2010/main" val="15258006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70279" rtl="0" eaLnBrk="1" latinLnBrk="0" hangingPunct="1">
        <a:spcBef>
          <a:spcPct val="0"/>
        </a:spcBef>
        <a:buNone/>
        <a:defRPr sz="22900" kern="1200">
          <a:solidFill>
            <a:schemeClr val="tx1"/>
          </a:solidFill>
          <a:latin typeface="+mj-lt"/>
          <a:ea typeface="+mj-ea"/>
          <a:cs typeface="+mj-cs"/>
        </a:defRPr>
      </a:lvl1pPr>
    </p:titleStyle>
    <p:bodyStyle>
      <a:lvl1pPr marL="1788855" indent="-1788855" algn="l" defTabSz="4770279" rtl="0" eaLnBrk="1" latinLnBrk="0" hangingPunct="1">
        <a:spcBef>
          <a:spcPct val="20000"/>
        </a:spcBef>
        <a:buFont typeface="Arial" pitchFamily="34" charset="0"/>
        <a:buChar char="•"/>
        <a:defRPr sz="16700" kern="1200">
          <a:solidFill>
            <a:schemeClr val="tx1"/>
          </a:solidFill>
          <a:latin typeface="+mn-lt"/>
          <a:ea typeface="+mn-ea"/>
          <a:cs typeface="+mn-cs"/>
        </a:defRPr>
      </a:lvl1pPr>
      <a:lvl2pPr marL="3875852" indent="-1490713" algn="l" defTabSz="4770279" rtl="0" eaLnBrk="1" latinLnBrk="0" hangingPunct="1">
        <a:spcBef>
          <a:spcPct val="20000"/>
        </a:spcBef>
        <a:buFont typeface="Arial" pitchFamily="34" charset="0"/>
        <a:buChar char="–"/>
        <a:defRPr sz="14600" kern="1200">
          <a:solidFill>
            <a:schemeClr val="tx1"/>
          </a:solidFill>
          <a:latin typeface="+mn-lt"/>
          <a:ea typeface="+mn-ea"/>
          <a:cs typeface="+mn-cs"/>
        </a:defRPr>
      </a:lvl2pPr>
      <a:lvl3pPr marL="5962851" indent="-1192570" algn="l" defTabSz="4770279" rtl="0" eaLnBrk="1" latinLnBrk="0" hangingPunct="1">
        <a:spcBef>
          <a:spcPct val="20000"/>
        </a:spcBef>
        <a:buFont typeface="Arial" pitchFamily="34" charset="0"/>
        <a:buChar char="•"/>
        <a:defRPr sz="12500" kern="1200">
          <a:solidFill>
            <a:schemeClr val="tx1"/>
          </a:solidFill>
          <a:latin typeface="+mn-lt"/>
          <a:ea typeface="+mn-ea"/>
          <a:cs typeface="+mn-cs"/>
        </a:defRPr>
      </a:lvl3pPr>
      <a:lvl4pPr marL="8347990"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4pPr>
      <a:lvl5pPr marL="1073312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5pPr>
      <a:lvl6pPr marL="1311826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6pPr>
      <a:lvl7pPr marL="1550340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7pPr>
      <a:lvl8pPr marL="1788854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8pPr>
      <a:lvl9pPr marL="20273689" indent="-1192570" algn="l" defTabSz="4770279" rtl="0" eaLnBrk="1" latinLnBrk="0" hangingPunct="1">
        <a:spcBef>
          <a:spcPct val="20000"/>
        </a:spcBef>
        <a:buFont typeface="Arial" pitchFamily="34" charset="0"/>
        <a:buChar char="•"/>
        <a:defRPr sz="10400" kern="1200">
          <a:solidFill>
            <a:schemeClr val="tx1"/>
          </a:solidFill>
          <a:latin typeface="+mn-lt"/>
          <a:ea typeface="+mn-ea"/>
          <a:cs typeface="+mn-cs"/>
        </a:defRPr>
      </a:lvl9pPr>
    </p:bodyStyle>
    <p:otherStyle>
      <a:defPPr>
        <a:defRPr lang="en-US"/>
      </a:defPPr>
      <a:lvl1pPr marL="0" algn="l" defTabSz="4770279" rtl="0" eaLnBrk="1" latinLnBrk="0" hangingPunct="1">
        <a:defRPr sz="9400" kern="1200">
          <a:solidFill>
            <a:schemeClr val="tx1"/>
          </a:solidFill>
          <a:latin typeface="+mn-lt"/>
          <a:ea typeface="+mn-ea"/>
          <a:cs typeface="+mn-cs"/>
        </a:defRPr>
      </a:lvl1pPr>
      <a:lvl2pPr marL="2385139" algn="l" defTabSz="4770279" rtl="0" eaLnBrk="1" latinLnBrk="0" hangingPunct="1">
        <a:defRPr sz="9400" kern="1200">
          <a:solidFill>
            <a:schemeClr val="tx1"/>
          </a:solidFill>
          <a:latin typeface="+mn-lt"/>
          <a:ea typeface="+mn-ea"/>
          <a:cs typeface="+mn-cs"/>
        </a:defRPr>
      </a:lvl2pPr>
      <a:lvl3pPr marL="4770279" algn="l" defTabSz="4770279" rtl="0" eaLnBrk="1" latinLnBrk="0" hangingPunct="1">
        <a:defRPr sz="9400" kern="1200">
          <a:solidFill>
            <a:schemeClr val="tx1"/>
          </a:solidFill>
          <a:latin typeface="+mn-lt"/>
          <a:ea typeface="+mn-ea"/>
          <a:cs typeface="+mn-cs"/>
        </a:defRPr>
      </a:lvl3pPr>
      <a:lvl4pPr marL="7155420" algn="l" defTabSz="4770279" rtl="0" eaLnBrk="1" latinLnBrk="0" hangingPunct="1">
        <a:defRPr sz="9400" kern="1200">
          <a:solidFill>
            <a:schemeClr val="tx1"/>
          </a:solidFill>
          <a:latin typeface="+mn-lt"/>
          <a:ea typeface="+mn-ea"/>
          <a:cs typeface="+mn-cs"/>
        </a:defRPr>
      </a:lvl4pPr>
      <a:lvl5pPr marL="9540560" algn="l" defTabSz="4770279" rtl="0" eaLnBrk="1" latinLnBrk="0" hangingPunct="1">
        <a:defRPr sz="9400" kern="1200">
          <a:solidFill>
            <a:schemeClr val="tx1"/>
          </a:solidFill>
          <a:latin typeface="+mn-lt"/>
          <a:ea typeface="+mn-ea"/>
          <a:cs typeface="+mn-cs"/>
        </a:defRPr>
      </a:lvl5pPr>
      <a:lvl6pPr marL="11925699" algn="l" defTabSz="4770279" rtl="0" eaLnBrk="1" latinLnBrk="0" hangingPunct="1">
        <a:defRPr sz="9400" kern="1200">
          <a:solidFill>
            <a:schemeClr val="tx1"/>
          </a:solidFill>
          <a:latin typeface="+mn-lt"/>
          <a:ea typeface="+mn-ea"/>
          <a:cs typeface="+mn-cs"/>
        </a:defRPr>
      </a:lvl6pPr>
      <a:lvl7pPr marL="14310839" algn="l" defTabSz="4770279" rtl="0" eaLnBrk="1" latinLnBrk="0" hangingPunct="1">
        <a:defRPr sz="9400" kern="1200">
          <a:solidFill>
            <a:schemeClr val="tx1"/>
          </a:solidFill>
          <a:latin typeface="+mn-lt"/>
          <a:ea typeface="+mn-ea"/>
          <a:cs typeface="+mn-cs"/>
        </a:defRPr>
      </a:lvl7pPr>
      <a:lvl8pPr marL="16695979" algn="l" defTabSz="4770279" rtl="0" eaLnBrk="1" latinLnBrk="0" hangingPunct="1">
        <a:defRPr sz="9400" kern="1200">
          <a:solidFill>
            <a:schemeClr val="tx1"/>
          </a:solidFill>
          <a:latin typeface="+mn-lt"/>
          <a:ea typeface="+mn-ea"/>
          <a:cs typeface="+mn-cs"/>
        </a:defRPr>
      </a:lvl8pPr>
      <a:lvl9pPr marL="19081120" algn="l" defTabSz="4770279" rtl="0" eaLnBrk="1" latinLnBrk="0" hangingPunct="1">
        <a:defRPr sz="9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2" Type="http://schemas.microsoft.com/office/2007/relationships/hdphoto" Target="../media/hdphoto1.wdp"/><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chart" Target="../charts/chart1.xml"/><Relationship Id="rId4" Type="http://schemas.openxmlformats.org/officeDocument/2006/relationships/image" Target="../media/image1.gif"/><Relationship Id="rId5" Type="http://schemas.openxmlformats.org/officeDocument/2006/relationships/image" Target="../media/image2.tiff"/><Relationship Id="rId6" Type="http://schemas.openxmlformats.org/officeDocument/2006/relationships/image" Target="../media/image3.tiff"/><Relationship Id="rId7" Type="http://schemas.openxmlformats.org/officeDocument/2006/relationships/image" Target="../media/image4.tiff"/><Relationship Id="rId8" Type="http://schemas.openxmlformats.org/officeDocument/2006/relationships/image" Target="../media/image5.tiff"/><Relationship Id="rId9" Type="http://schemas.openxmlformats.org/officeDocument/2006/relationships/image" Target="../media/image6.tiff"/><Relationship Id="rId10" Type="http://schemas.openxmlformats.org/officeDocument/2006/relationships/image" Target="../media/image7.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 name="Chart 49"/>
          <p:cNvGraphicFramePr>
            <a:graphicFrameLocks noGrp="1"/>
          </p:cNvGraphicFramePr>
          <p:nvPr>
            <p:extLst>
              <p:ext uri="{D42A27DB-BD31-4B8C-83A1-F6EECF244321}">
                <p14:modId xmlns:p14="http://schemas.microsoft.com/office/powerpoint/2010/main" val="2949829806"/>
              </p:ext>
            </p:extLst>
          </p:nvPr>
        </p:nvGraphicFramePr>
        <p:xfrm>
          <a:off x="14583785" y="23289750"/>
          <a:ext cx="13964680" cy="8727925"/>
        </p:xfrm>
        <a:graphic>
          <a:graphicData uri="http://schemas.openxmlformats.org/drawingml/2006/chart">
            <c:chart xmlns:c="http://schemas.openxmlformats.org/drawingml/2006/chart" xmlns:r="http://schemas.openxmlformats.org/officeDocument/2006/relationships" r:id="rId3"/>
          </a:graphicData>
        </a:graphic>
      </p:graphicFrame>
      <p:sp>
        <p:nvSpPr>
          <p:cNvPr id="37" name="Rectangle 36"/>
          <p:cNvSpPr/>
          <p:nvPr/>
        </p:nvSpPr>
        <p:spPr>
          <a:xfrm>
            <a:off x="5400490" y="2266835"/>
            <a:ext cx="33393800" cy="683055"/>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480981" y="962183"/>
            <a:ext cx="33638574" cy="3716060"/>
          </a:xfrm>
          <a:prstGeom prst="rect">
            <a:avLst/>
          </a:prstGeom>
          <a:noFill/>
        </p:spPr>
        <p:txBody>
          <a:bodyPr wrap="square" lIns="83481" tIns="41741" rIns="83481" bIns="41741" rtlCol="0">
            <a:spAutoFit/>
          </a:bodyPr>
          <a:lstStyle/>
          <a:p>
            <a:pPr algn="ctr"/>
            <a:r>
              <a:rPr lang="en-US" sz="6600" b="1" dirty="0" smtClean="0"/>
              <a:t>Possible Nonvisual </a:t>
            </a:r>
            <a:r>
              <a:rPr lang="en-US" sz="6600" b="1" dirty="0"/>
              <a:t>I</a:t>
            </a:r>
            <a:r>
              <a:rPr lang="en-US" sz="6600" b="1" dirty="0" smtClean="0"/>
              <a:t>ndicators of the Emerald Ash Borer</a:t>
            </a:r>
          </a:p>
          <a:p>
            <a:pPr algn="ctr"/>
            <a:r>
              <a:rPr lang="en-US" sz="6600" b="1" dirty="0" smtClean="0"/>
              <a:t> </a:t>
            </a:r>
            <a:endParaRPr lang="en-US" sz="6600" b="1" dirty="0"/>
          </a:p>
          <a:p>
            <a:pPr algn="ctr"/>
            <a:r>
              <a:rPr lang="en-US" sz="6000" b="1" dirty="0" smtClean="0"/>
              <a:t>Gabriel Horton – gdr7@unh.edu</a:t>
            </a:r>
          </a:p>
          <a:p>
            <a:pPr algn="ctr"/>
            <a:r>
              <a:rPr lang="en-US" sz="4400" b="1" dirty="0" smtClean="0"/>
              <a:t>B.S. Forestry, Department of Natural Resources and the Environment</a:t>
            </a:r>
            <a:endParaRPr lang="en-US" sz="4400" b="1" dirty="0"/>
          </a:p>
        </p:txBody>
      </p:sp>
      <p:grpSp>
        <p:nvGrpSpPr>
          <p:cNvPr id="28" name="Group 27"/>
          <p:cNvGrpSpPr/>
          <p:nvPr/>
        </p:nvGrpSpPr>
        <p:grpSpPr>
          <a:xfrm>
            <a:off x="695000" y="9476860"/>
            <a:ext cx="13996560" cy="11479727"/>
            <a:chOff x="695000" y="8793805"/>
            <a:chExt cx="13996560" cy="11479727"/>
          </a:xfrm>
        </p:grpSpPr>
        <p:sp>
          <p:nvSpPr>
            <p:cNvPr id="10" name="TextBox 9"/>
            <p:cNvSpPr txBox="1"/>
            <p:nvPr/>
          </p:nvSpPr>
          <p:spPr>
            <a:xfrm>
              <a:off x="695000" y="10463495"/>
              <a:ext cx="13996560" cy="9810037"/>
            </a:xfrm>
            <a:prstGeom prst="rect">
              <a:avLst/>
            </a:prstGeom>
            <a:noFill/>
          </p:spPr>
          <p:txBody>
            <a:bodyPr wrap="square" lIns="83481" tIns="41741" rIns="83481" bIns="41741" rtlCol="0">
              <a:spAutoFit/>
            </a:bodyPr>
            <a:lstStyle/>
            <a:p>
              <a:r>
                <a:rPr lang="en-US" sz="3500" dirty="0" smtClean="0"/>
                <a:t>    The emerald ash borer (</a:t>
              </a:r>
              <a:r>
                <a:rPr lang="en-US" sz="3500" i="1" dirty="0" err="1" smtClean="0"/>
                <a:t>Agrilius</a:t>
              </a:r>
              <a:r>
                <a:rPr lang="en-US" sz="3500" i="1" dirty="0" smtClean="0"/>
                <a:t> </a:t>
              </a:r>
              <a:r>
                <a:rPr lang="en-US" sz="3500" i="1" dirty="0" err="1" smtClean="0"/>
                <a:t>palypennis</a:t>
              </a:r>
              <a:r>
                <a:rPr lang="en-US" sz="3500" dirty="0" smtClean="0"/>
                <a:t>) (EAB) is  </a:t>
              </a:r>
              <a:r>
                <a:rPr lang="en-US" sz="3500" dirty="0"/>
                <a:t>an exotic pest that is currently decimating ash </a:t>
              </a:r>
              <a:r>
                <a:rPr lang="en-US" sz="3500" dirty="0" smtClean="0"/>
                <a:t>populations throughout </a:t>
              </a:r>
              <a:r>
                <a:rPr lang="en-US" sz="3500" dirty="0"/>
                <a:t>the United States. EAB lay their eggs within the ash </a:t>
              </a:r>
              <a:r>
                <a:rPr lang="en-US" sz="3500" dirty="0" smtClean="0"/>
                <a:t>trees. The </a:t>
              </a:r>
              <a:r>
                <a:rPr lang="en-US" sz="3500" dirty="0" smtClean="0"/>
                <a:t>larvae </a:t>
              </a:r>
              <a:r>
                <a:rPr lang="en-US" sz="3500" dirty="0" smtClean="0"/>
                <a:t>eat </a:t>
              </a:r>
              <a:r>
                <a:rPr lang="en-US" sz="3500" dirty="0"/>
                <a:t>the </a:t>
              </a:r>
              <a:r>
                <a:rPr lang="en-US" sz="3500" dirty="0" smtClean="0"/>
                <a:t>cambium, </a:t>
              </a:r>
              <a:r>
                <a:rPr lang="en-US" sz="3500" dirty="0" smtClean="0"/>
                <a:t>killing the </a:t>
              </a:r>
              <a:r>
                <a:rPr lang="en-US" sz="3500" dirty="0" smtClean="0"/>
                <a:t>tree by creating galleries and consequently girdling the tree. Current </a:t>
              </a:r>
              <a:r>
                <a:rPr lang="en-US" sz="3500" dirty="0"/>
                <a:t>actions to eradicate the pest include pesticides and natural predators. </a:t>
              </a:r>
              <a:r>
                <a:rPr lang="en-US" sz="3500" dirty="0" smtClean="0"/>
                <a:t>The methods to mitigate the spread include firewood quarantines of infested areas and chipping and burning infested trees. </a:t>
              </a:r>
            </a:p>
            <a:p>
              <a:r>
                <a:rPr lang="en-US" sz="3500" dirty="0" smtClean="0"/>
                <a:t>    Until methods of regulation and eradication become more </a:t>
              </a:r>
              <a:r>
                <a:rPr lang="en-US" sz="3500" dirty="0" smtClean="0"/>
                <a:t>efficient, </a:t>
              </a:r>
              <a:r>
                <a:rPr lang="en-US" sz="3500" dirty="0" smtClean="0"/>
                <a:t>it is important to monitor the current </a:t>
              </a:r>
              <a:r>
                <a:rPr lang="en-US" sz="3500" dirty="0" smtClean="0"/>
                <a:t>extent </a:t>
              </a:r>
              <a:r>
                <a:rPr lang="en-US" sz="3500" dirty="0" smtClean="0"/>
                <a:t>and minimize the spread of this forest pest. The purpose of this study is to determine if there are any nonvisible signs of EAB infestation. By using pre-visual </a:t>
              </a:r>
              <a:r>
                <a:rPr lang="en-US" sz="3500" dirty="0" smtClean="0"/>
                <a:t>symptoms, </a:t>
              </a:r>
              <a:r>
                <a:rPr lang="en-US" sz="3500" dirty="0" smtClean="0"/>
                <a:t>forest health officials can create better management plans.</a:t>
              </a:r>
            </a:p>
            <a:p>
              <a:r>
                <a:rPr lang="en-US" sz="3500" dirty="0"/>
                <a:t> </a:t>
              </a:r>
              <a:r>
                <a:rPr lang="en-US" sz="3500" dirty="0" smtClean="0"/>
                <a:t>   This study was based </a:t>
              </a:r>
              <a:r>
                <a:rPr lang="en-US" sz="3500" dirty="0" smtClean="0"/>
                <a:t>on</a:t>
              </a:r>
              <a:r>
                <a:rPr lang="en-US" sz="3500" dirty="0" smtClean="0"/>
                <a:t> </a:t>
              </a:r>
              <a:r>
                <a:rPr lang="en-US" sz="3500" dirty="0" smtClean="0"/>
                <a:t>two major nonvisual forest health monitoring methods; spectral reflectance curves of </a:t>
              </a:r>
              <a:r>
                <a:rPr lang="en-US" sz="3500" dirty="0" smtClean="0"/>
                <a:t>foliage </a:t>
              </a:r>
              <a:r>
                <a:rPr lang="en-US" sz="3500" dirty="0" smtClean="0"/>
                <a:t>and bud samples.</a:t>
              </a:r>
            </a:p>
            <a:p>
              <a:r>
                <a:rPr lang="en-US" sz="3500" dirty="0" smtClean="0"/>
                <a:t>    I hypothesized that trees that </a:t>
              </a:r>
              <a:r>
                <a:rPr lang="en-US" sz="3500" dirty="0" smtClean="0"/>
                <a:t>have </a:t>
              </a:r>
              <a:r>
                <a:rPr lang="en-US" sz="3500" dirty="0" smtClean="0"/>
                <a:t>a higher degree of infestation will be less healthy.</a:t>
              </a:r>
            </a:p>
            <a:p>
              <a:endParaRPr lang="en-US" sz="3600" dirty="0"/>
            </a:p>
            <a:p>
              <a:endParaRPr lang="en-US" sz="3600" dirty="0">
                <a:solidFill>
                  <a:schemeClr val="accent6"/>
                </a:solidFill>
              </a:endParaRPr>
            </a:p>
          </p:txBody>
        </p:sp>
        <p:sp>
          <p:nvSpPr>
            <p:cNvPr id="11" name="TextBox 10"/>
            <p:cNvSpPr txBox="1"/>
            <p:nvPr/>
          </p:nvSpPr>
          <p:spPr>
            <a:xfrm>
              <a:off x="695000" y="8793805"/>
              <a:ext cx="3848314" cy="1745541"/>
            </a:xfrm>
            <a:prstGeom prst="rect">
              <a:avLst/>
            </a:prstGeom>
            <a:noFill/>
          </p:spPr>
          <p:txBody>
            <a:bodyPr wrap="square" lIns="83481" tIns="41741" rIns="83481" bIns="41741" rtlCol="0">
              <a:spAutoFit/>
            </a:bodyPr>
            <a:lstStyle/>
            <a:p>
              <a:r>
                <a:rPr lang="en-US" sz="5400" dirty="0"/>
                <a:t>  </a:t>
              </a:r>
              <a:r>
                <a:rPr lang="en-US" sz="5400" b="1" u="sng" dirty="0">
                  <a:effectLst>
                    <a:outerShdw blurRad="38100" dist="38100" dir="2700000" algn="tl">
                      <a:srgbClr val="000000">
                        <a:alpha val="43137"/>
                      </a:srgbClr>
                    </a:outerShdw>
                  </a:effectLst>
                </a:rPr>
                <a:t>Introduction</a:t>
              </a:r>
            </a:p>
          </p:txBody>
        </p:sp>
      </p:grpSp>
      <p:graphicFrame>
        <p:nvGraphicFramePr>
          <p:cNvPr id="22" name="Table 21"/>
          <p:cNvGraphicFramePr>
            <a:graphicFrameLocks noGrp="1"/>
          </p:cNvGraphicFramePr>
          <p:nvPr>
            <p:extLst>
              <p:ext uri="{D42A27DB-BD31-4B8C-83A1-F6EECF244321}">
                <p14:modId xmlns:p14="http://schemas.microsoft.com/office/powerpoint/2010/main" val="1909582369"/>
              </p:ext>
            </p:extLst>
          </p:nvPr>
        </p:nvGraphicFramePr>
        <p:xfrm>
          <a:off x="15190945" y="18736050"/>
          <a:ext cx="12833143" cy="3142569"/>
        </p:xfrm>
        <a:graphic>
          <a:graphicData uri="http://schemas.openxmlformats.org/drawingml/2006/table">
            <a:tbl>
              <a:tblPr>
                <a:tableStyleId>{5C22544A-7EE6-4342-B048-85BDC9FD1C3A}</a:tableStyleId>
              </a:tblPr>
              <a:tblGrid>
                <a:gridCol w="1156055"/>
                <a:gridCol w="2914841"/>
                <a:gridCol w="33565"/>
                <a:gridCol w="2890138"/>
                <a:gridCol w="49405"/>
                <a:gridCol w="2865436"/>
                <a:gridCol w="33565"/>
                <a:gridCol w="2890138"/>
              </a:tblGrid>
              <a:tr h="607160">
                <a:tc rowSpan="2">
                  <a:txBody>
                    <a:bodyPr/>
                    <a:lstStyle/>
                    <a:p>
                      <a:pPr algn="ctr" fontAlgn="ctr"/>
                      <a:endParaRPr lang="en-US" sz="2800" b="0" i="0" u="none" strike="noStrike" dirty="0">
                        <a:solidFill>
                          <a:srgbClr val="FF0000"/>
                        </a:solidFill>
                        <a:effectLst/>
                        <a:latin typeface="Calibri"/>
                      </a:endParaRPr>
                    </a:p>
                  </a:txBody>
                  <a:tcPr marL="8165" marR="8165" marT="9525" marB="0" anchor="ctr">
                    <a:solidFill>
                      <a:schemeClr val="bg1">
                        <a:lumMod val="50000"/>
                      </a:schemeClr>
                    </a:solidFill>
                  </a:tcPr>
                </a:tc>
                <a:tc gridSpan="7">
                  <a:txBody>
                    <a:bodyPr/>
                    <a:lstStyle/>
                    <a:p>
                      <a:pPr algn="ctr" fontAlgn="ctr"/>
                      <a:r>
                        <a:rPr lang="en-US" sz="2800" b="0" i="0" u="none" strike="noStrike" dirty="0" smtClean="0">
                          <a:solidFill>
                            <a:srgbClr val="000000"/>
                          </a:solidFill>
                          <a:effectLst/>
                          <a:latin typeface="Calibri"/>
                        </a:rPr>
                        <a:t>Tree  Leaf Health Status</a:t>
                      </a:r>
                      <a:endParaRPr lang="en-US" sz="28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31265">
                <a:tc vMerge="1">
                  <a:txBody>
                    <a:bodyPr/>
                    <a:lstStyle/>
                    <a:p>
                      <a:pPr algn="ctr" fontAlgn="ctr"/>
                      <a:endParaRPr lang="en-US" sz="2800" b="0" i="0" u="none" strike="noStrike" dirty="0">
                        <a:solidFill>
                          <a:srgbClr val="000000"/>
                        </a:solidFill>
                        <a:effectLst/>
                        <a:latin typeface="+mj-lt"/>
                      </a:endParaRPr>
                    </a:p>
                  </a:txBody>
                  <a:tcPr marL="8165" marR="8165" marT="9525" marB="0" anchor="ctr">
                    <a:noFill/>
                  </a:tcPr>
                </a:tc>
                <a:tc gridSpan="2">
                  <a:txBody>
                    <a:bodyPr/>
                    <a:lstStyle/>
                    <a:p>
                      <a:pPr algn="ctr" fontAlgn="ctr"/>
                      <a:r>
                        <a:rPr lang="en-US" sz="2800" b="0" i="0" u="none" strike="noStrike" dirty="0" smtClean="0">
                          <a:solidFill>
                            <a:srgbClr val="000000"/>
                          </a:solidFill>
                          <a:effectLst/>
                          <a:latin typeface="+mj-lt"/>
                        </a:rPr>
                        <a:t>Healthy</a:t>
                      </a:r>
                      <a:endParaRPr lang="en-US" sz="2800" b="0" i="0" u="none" strike="noStrike" dirty="0">
                        <a:solidFill>
                          <a:srgbClr val="000000"/>
                        </a:solidFill>
                        <a:effectLst/>
                        <a:latin typeface="+mj-lt"/>
                      </a:endParaRPr>
                    </a:p>
                  </a:txBody>
                  <a:tcPr marL="8165" marR="8165" marT="9525" marB="0" anchor="ctr">
                    <a:noFill/>
                  </a:tcPr>
                </a:tc>
                <a:tc hMerge="1">
                  <a:txBody>
                    <a:bodyPr/>
                    <a:lstStyle/>
                    <a:p>
                      <a:endParaRPr lang="en-US"/>
                    </a:p>
                  </a:txBody>
                  <a:tcPr/>
                </a:tc>
                <a:tc gridSpan="2">
                  <a:txBody>
                    <a:bodyPr/>
                    <a:lstStyle/>
                    <a:p>
                      <a:pPr algn="ctr" fontAlgn="ctr"/>
                      <a:r>
                        <a:rPr lang="en-US" sz="2800" b="0" i="0" u="none" strike="noStrike" dirty="0" smtClean="0">
                          <a:solidFill>
                            <a:srgbClr val="000000"/>
                          </a:solidFill>
                          <a:effectLst/>
                          <a:latin typeface="+mj-lt"/>
                        </a:rPr>
                        <a:t>Asymptomatic</a:t>
                      </a:r>
                      <a:endParaRPr lang="en-US" sz="2800" b="0" i="0" u="none" strike="noStrike" dirty="0">
                        <a:solidFill>
                          <a:srgbClr val="000000"/>
                        </a:solidFill>
                        <a:effectLst/>
                        <a:latin typeface="+mj-lt"/>
                      </a:endParaRPr>
                    </a:p>
                  </a:txBody>
                  <a:tcPr marL="8165" marR="8165" marT="9525" marB="0" anchor="ctr">
                    <a:noFill/>
                  </a:tcPr>
                </a:tc>
                <a:tc hMerge="1">
                  <a:txBody>
                    <a:bodyPr/>
                    <a:lstStyle/>
                    <a:p>
                      <a:endParaRPr lang="en-US"/>
                    </a:p>
                  </a:txBody>
                  <a:tcPr/>
                </a:tc>
                <a:tc gridSpan="2">
                  <a:txBody>
                    <a:bodyPr/>
                    <a:lstStyle/>
                    <a:p>
                      <a:pPr algn="ctr"/>
                      <a:r>
                        <a:rPr lang="en-US" sz="2800" dirty="0" smtClean="0">
                          <a:latin typeface="+mj-lt"/>
                        </a:rPr>
                        <a:t>Moderate</a:t>
                      </a:r>
                      <a:endParaRPr lang="en-US" sz="2800" dirty="0">
                        <a:latin typeface="+mj-lt"/>
                      </a:endParaRPr>
                    </a:p>
                  </a:txBody>
                  <a:tcPr marL="8165" marR="8165" marT="9525" marB="0" anchor="ctr">
                    <a:noFill/>
                  </a:tcPr>
                </a:tc>
                <a:tc hMerge="1">
                  <a:txBody>
                    <a:bodyPr/>
                    <a:lstStyle/>
                    <a:p>
                      <a:endParaRPr lang="en-US"/>
                    </a:p>
                  </a:txBody>
                  <a:tcPr/>
                </a:tc>
                <a:tc>
                  <a:txBody>
                    <a:bodyPr/>
                    <a:lstStyle/>
                    <a:p>
                      <a:pPr algn="ctr"/>
                      <a:r>
                        <a:rPr lang="en-US" sz="2800" dirty="0" smtClean="0">
                          <a:latin typeface="+mj-lt"/>
                        </a:rPr>
                        <a:t>Heavy</a:t>
                      </a:r>
                      <a:endParaRPr lang="en-US" sz="2800" dirty="0">
                        <a:latin typeface="+mj-lt"/>
                      </a:endParaRPr>
                    </a:p>
                  </a:txBody>
                  <a:tcPr marL="8165" marR="8165" marT="9525" marB="0" anchor="ctr">
                    <a:noFill/>
                  </a:tcPr>
                </a:tc>
              </a:tr>
              <a:tr h="501036">
                <a:tc>
                  <a:txBody>
                    <a:bodyPr/>
                    <a:lstStyle/>
                    <a:p>
                      <a:pPr algn="ctr" fontAlgn="ctr"/>
                      <a:r>
                        <a:rPr lang="en-US" sz="2600" u="none" strike="noStrike" dirty="0">
                          <a:effectLst/>
                        </a:rPr>
                        <a:t>REIP</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b="0" i="0" u="none" strike="noStrike" dirty="0" smtClean="0">
                          <a:solidFill>
                            <a:srgbClr val="000000"/>
                          </a:solidFill>
                          <a:effectLst/>
                          <a:latin typeface="Calibri"/>
                        </a:rPr>
                        <a:t>703.8</a:t>
                      </a: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705.4</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c gridSpan="2">
                  <a:txBody>
                    <a:bodyPr/>
                    <a:lstStyle/>
                    <a:p>
                      <a:pPr algn="ctr" fontAlgn="ctr"/>
                      <a:r>
                        <a:rPr lang="en-US" sz="2600" b="0" i="0" u="none" strike="noStrike" dirty="0" smtClean="0">
                          <a:solidFill>
                            <a:srgbClr val="000000"/>
                          </a:solidFill>
                          <a:effectLst/>
                          <a:latin typeface="Calibri"/>
                        </a:rPr>
                        <a:t>730.1</a:t>
                      </a:r>
                      <a:endParaRPr lang="en-US" sz="2600" b="0" i="0" u="none" strike="noStrike" dirty="0">
                        <a:solidFill>
                          <a:srgbClr val="000000"/>
                        </a:solidFill>
                        <a:effectLst/>
                        <a:latin typeface="Calibri"/>
                      </a:endParaRPr>
                    </a:p>
                  </a:txBody>
                  <a:tcPr marL="8165" marR="8165" marT="9525" marB="0" anchor="ctr">
                    <a:noFill/>
                  </a:tcPr>
                </a:tc>
                <a:tc hMerge="1">
                  <a:txBody>
                    <a:bodyPr/>
                    <a:lstStyle/>
                    <a:p>
                      <a:pPr algn="ctr" fontAlgn="ct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719.3</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r>
              <a:tr h="501036">
                <a:tc>
                  <a:txBody>
                    <a:bodyPr/>
                    <a:lstStyle/>
                    <a:p>
                      <a:pPr algn="ctr" fontAlgn="ctr"/>
                      <a:r>
                        <a:rPr lang="en-US" sz="2600" u="none" strike="noStrike">
                          <a:effectLst/>
                        </a:rPr>
                        <a:t>NDVI</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b="0" i="0" u="none" strike="noStrike" dirty="0" smtClean="0">
                          <a:solidFill>
                            <a:srgbClr val="000000"/>
                          </a:solidFill>
                          <a:effectLst/>
                          <a:latin typeface="Calibri"/>
                        </a:rPr>
                        <a:t>0.811</a:t>
                      </a: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0.779</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c gridSpan="2">
                  <a:txBody>
                    <a:bodyPr/>
                    <a:lstStyle/>
                    <a:p>
                      <a:pPr algn="ctr" fontAlgn="ctr"/>
                      <a:r>
                        <a:rPr lang="en-US" sz="2600" b="0" i="0" u="none" strike="noStrike" dirty="0" smtClean="0">
                          <a:solidFill>
                            <a:srgbClr val="000000"/>
                          </a:solidFill>
                          <a:effectLst/>
                          <a:latin typeface="Calibri"/>
                        </a:rPr>
                        <a:t>0.887</a:t>
                      </a:r>
                      <a:endParaRPr lang="en-US" sz="2600" b="0" i="0" u="none" strike="noStrike" dirty="0">
                        <a:solidFill>
                          <a:srgbClr val="000000"/>
                        </a:solidFill>
                        <a:effectLst/>
                        <a:latin typeface="Calibri"/>
                      </a:endParaRPr>
                    </a:p>
                  </a:txBody>
                  <a:tcPr marL="8165" marR="8165" marT="9525" marB="0" anchor="ctr">
                    <a:noFill/>
                  </a:tcPr>
                </a:tc>
                <a:tc hMerge="1">
                  <a:txBody>
                    <a:bodyPr/>
                    <a:lstStyle/>
                    <a:p>
                      <a:pPr algn="ctr" fontAlgn="ctr"/>
                      <a:endParaRPr lang="en-US" sz="2600" b="0" i="0" u="none" strike="noStrike">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0.859</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r>
              <a:tr h="501036">
                <a:tc>
                  <a:txBody>
                    <a:bodyPr/>
                    <a:lstStyle/>
                    <a:p>
                      <a:pPr algn="ctr" fontAlgn="ctr"/>
                      <a:r>
                        <a:rPr lang="en-US" sz="2600" u="none" strike="noStrike" dirty="0" smtClean="0">
                          <a:effectLst/>
                        </a:rPr>
                        <a:t>TM5/4</a:t>
                      </a:r>
                      <a:endParaRPr lang="en-US" sz="2600" b="0" i="0" u="none" strike="noStrike" dirty="0">
                        <a:solidFill>
                          <a:srgbClr val="000000"/>
                        </a:solidFill>
                        <a:effectLst/>
                        <a:latin typeface="Calibri"/>
                      </a:endParaRPr>
                    </a:p>
                  </a:txBody>
                  <a:tcPr marL="8165" marR="8165" marT="9525" marB="0" anchor="ctr">
                    <a:noFill/>
                  </a:tcPr>
                </a:tc>
                <a:tc>
                  <a:txBody>
                    <a:bodyPr/>
                    <a:lstStyle/>
                    <a:p>
                      <a:pPr algn="ctr" fontAlgn="ctr"/>
                      <a:r>
                        <a:rPr lang="en-US" sz="2600" b="0" i="0" u="none" strike="noStrike" dirty="0" smtClean="0">
                          <a:solidFill>
                            <a:srgbClr val="000000"/>
                          </a:solidFill>
                          <a:effectLst/>
                          <a:latin typeface="Calibri"/>
                        </a:rPr>
                        <a:t>0.688</a:t>
                      </a: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0.759</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c gridSpan="2">
                  <a:txBody>
                    <a:bodyPr/>
                    <a:lstStyle/>
                    <a:p>
                      <a:pPr algn="ctr" fontAlgn="ctr"/>
                      <a:r>
                        <a:rPr lang="en-US" sz="2600" b="0" i="0" u="none" strike="noStrike" dirty="0" smtClean="0">
                          <a:solidFill>
                            <a:srgbClr val="000000"/>
                          </a:solidFill>
                          <a:effectLst/>
                          <a:latin typeface="Calibri"/>
                        </a:rPr>
                        <a:t>0.547</a:t>
                      </a:r>
                      <a:endParaRPr lang="en-US" sz="2600" b="0" i="0" u="none" strike="noStrike" dirty="0">
                        <a:solidFill>
                          <a:srgbClr val="000000"/>
                        </a:solidFill>
                        <a:effectLst/>
                        <a:latin typeface="Calibri"/>
                      </a:endParaRPr>
                    </a:p>
                  </a:txBody>
                  <a:tcPr marL="8165" marR="8165" marT="9525" marB="0" anchor="ctr">
                    <a:noFill/>
                  </a:tcPr>
                </a:tc>
                <a:tc hMerge="1">
                  <a:txBody>
                    <a:bodyPr/>
                    <a:lstStyle/>
                    <a:p>
                      <a:pPr algn="ctr" fontAlgn="ct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0.563</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r>
              <a:tr h="501036">
                <a:tc>
                  <a:txBody>
                    <a:bodyPr/>
                    <a:lstStyle/>
                    <a:p>
                      <a:pPr algn="ctr" fontAlgn="ctr"/>
                      <a:r>
                        <a:rPr lang="en-US" sz="2600" u="none" strike="noStrike">
                          <a:effectLst/>
                        </a:rPr>
                        <a:t>NIR3/1</a:t>
                      </a:r>
                      <a:endParaRPr lang="en-US" sz="2600" b="0" i="0" u="none" strike="noStrike">
                        <a:solidFill>
                          <a:srgbClr val="000000"/>
                        </a:solidFill>
                        <a:effectLst/>
                        <a:latin typeface="Calibri"/>
                      </a:endParaRPr>
                    </a:p>
                  </a:txBody>
                  <a:tcPr marL="8165" marR="8165" marT="9525" marB="0" anchor="ctr">
                    <a:noFill/>
                  </a:tcPr>
                </a:tc>
                <a:tc>
                  <a:txBody>
                    <a:bodyPr/>
                    <a:lstStyle/>
                    <a:p>
                      <a:pPr algn="ctr" fontAlgn="ctr"/>
                      <a:r>
                        <a:rPr lang="en-US" sz="2600" b="0" i="0" u="none" strike="noStrike" dirty="0" smtClean="0">
                          <a:solidFill>
                            <a:srgbClr val="000000"/>
                          </a:solidFill>
                          <a:effectLst/>
                          <a:latin typeface="Calibri"/>
                        </a:rPr>
                        <a:t>0.976</a:t>
                      </a: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1.05</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c gridSpan="2">
                  <a:txBody>
                    <a:bodyPr/>
                    <a:lstStyle/>
                    <a:p>
                      <a:pPr algn="ctr" fontAlgn="ctr"/>
                      <a:r>
                        <a:rPr lang="en-US" sz="2600" b="0" i="0" u="none" strike="noStrike" dirty="0" smtClean="0">
                          <a:solidFill>
                            <a:srgbClr val="000000"/>
                          </a:solidFill>
                          <a:effectLst/>
                          <a:latin typeface="Calibri"/>
                        </a:rPr>
                        <a:t>0.871</a:t>
                      </a:r>
                      <a:endParaRPr lang="en-US" sz="2600" b="0" i="0" u="none" strike="noStrike" dirty="0">
                        <a:solidFill>
                          <a:srgbClr val="000000"/>
                        </a:solidFill>
                        <a:effectLst/>
                        <a:latin typeface="Calibri"/>
                      </a:endParaRPr>
                    </a:p>
                  </a:txBody>
                  <a:tcPr marL="8165" marR="8165" marT="9525" marB="0" anchor="ctr">
                    <a:noFill/>
                  </a:tcPr>
                </a:tc>
                <a:tc hMerge="1">
                  <a:txBody>
                    <a:bodyPr/>
                    <a:lstStyle/>
                    <a:p>
                      <a:pPr algn="ctr" fontAlgn="ctr"/>
                      <a:endParaRPr lang="en-US" sz="2600" b="0" i="0" u="none" strike="noStrike" dirty="0">
                        <a:solidFill>
                          <a:srgbClr val="000000"/>
                        </a:solidFill>
                        <a:effectLst/>
                        <a:latin typeface="Calibri"/>
                      </a:endParaRPr>
                    </a:p>
                  </a:txBody>
                  <a:tcPr marL="8165" marR="8165" marT="9525" marB="0" anchor="ctr">
                    <a:noFill/>
                  </a:tcPr>
                </a:tc>
                <a:tc gridSpan="2">
                  <a:txBody>
                    <a:bodyPr/>
                    <a:lstStyle/>
                    <a:p>
                      <a:pPr algn="ctr" fontAlgn="ctr"/>
                      <a:r>
                        <a:rPr lang="en-US" sz="2600" b="0" i="0" u="none" strike="noStrike" dirty="0" smtClean="0">
                          <a:solidFill>
                            <a:srgbClr val="000000"/>
                          </a:solidFill>
                          <a:effectLst/>
                          <a:latin typeface="Calibri"/>
                        </a:rPr>
                        <a:t>0.909</a:t>
                      </a:r>
                      <a:endParaRPr lang="en-US" sz="2600" b="0" i="0" u="none" strike="noStrike" dirty="0">
                        <a:solidFill>
                          <a:srgbClr val="000000"/>
                        </a:solidFill>
                        <a:effectLst/>
                        <a:latin typeface="Calibri"/>
                      </a:endParaRPr>
                    </a:p>
                  </a:txBody>
                  <a:tcPr marL="8165" marR="8165" marT="9525" marB="0" anchor="ctr">
                    <a:noFill/>
                  </a:tcPr>
                </a:tc>
                <a:tc hMerge="1">
                  <a:txBody>
                    <a:bodyPr/>
                    <a:lstStyle/>
                    <a:p>
                      <a:endParaRPr lang="en-US"/>
                    </a:p>
                  </a:txBody>
                  <a:tcPr/>
                </a:tc>
              </a:tr>
            </a:tbl>
          </a:graphicData>
        </a:graphic>
      </p:graphicFrame>
      <p:grpSp>
        <p:nvGrpSpPr>
          <p:cNvPr id="17" name="Group 16"/>
          <p:cNvGrpSpPr/>
          <p:nvPr/>
        </p:nvGrpSpPr>
        <p:grpSpPr>
          <a:xfrm>
            <a:off x="14887365" y="4999055"/>
            <a:ext cx="13026887" cy="11889061"/>
            <a:chOff x="15295678" y="21751896"/>
            <a:chExt cx="13026887" cy="11889061"/>
          </a:xfrm>
        </p:grpSpPr>
        <p:sp>
          <p:nvSpPr>
            <p:cNvPr id="25" name="TextBox 24"/>
            <p:cNvSpPr txBox="1"/>
            <p:nvPr/>
          </p:nvSpPr>
          <p:spPr>
            <a:xfrm>
              <a:off x="15295678" y="21751896"/>
              <a:ext cx="4857279" cy="1015663"/>
            </a:xfrm>
            <a:prstGeom prst="rect">
              <a:avLst/>
            </a:prstGeom>
            <a:noFill/>
          </p:spPr>
          <p:txBody>
            <a:bodyPr wrap="square" rtlCol="0">
              <a:spAutoFit/>
            </a:bodyPr>
            <a:lstStyle/>
            <a:p>
              <a:r>
                <a:rPr lang="en-US" sz="6000" b="1" u="sng" dirty="0" smtClean="0">
                  <a:effectLst>
                    <a:outerShdw blurRad="38100" dist="38100" dir="2700000" algn="tl">
                      <a:srgbClr val="000000">
                        <a:alpha val="43137"/>
                      </a:srgbClr>
                    </a:outerShdw>
                  </a:effectLst>
                </a:rPr>
                <a:t>Results</a:t>
              </a:r>
              <a:endParaRPr lang="en-US" sz="6000" dirty="0"/>
            </a:p>
          </p:txBody>
        </p:sp>
        <p:sp>
          <p:nvSpPr>
            <p:cNvPr id="26" name="TextBox 25"/>
            <p:cNvSpPr txBox="1"/>
            <p:nvPr/>
          </p:nvSpPr>
          <p:spPr>
            <a:xfrm>
              <a:off x="15335559" y="22761056"/>
              <a:ext cx="12987006" cy="10879901"/>
            </a:xfrm>
            <a:prstGeom prst="rect">
              <a:avLst/>
            </a:prstGeom>
            <a:noFill/>
          </p:spPr>
          <p:txBody>
            <a:bodyPr wrap="square" rtlCol="0">
              <a:spAutoFit/>
            </a:bodyPr>
            <a:lstStyle/>
            <a:p>
              <a:pPr marL="514350" indent="-514350">
                <a:buFont typeface="Arial" pitchFamily="34" charset="0"/>
                <a:buChar char="•"/>
              </a:pPr>
              <a:r>
                <a:rPr lang="en-US" sz="3500" dirty="0" smtClean="0"/>
                <a:t>Red Edge Inflection Point (REIP), an indicator of photosynthetic capacity, </a:t>
              </a:r>
              <a:r>
                <a:rPr lang="en-US" sz="3500" dirty="0" smtClean="0"/>
                <a:t>depicts </a:t>
              </a:r>
              <a:r>
                <a:rPr lang="en-US" sz="3500" dirty="0" smtClean="0"/>
                <a:t>that the moderate and heavily infested trees are producing at higher levels than the healthy and asymptomatic trees (Table 1, Figure 1).  </a:t>
              </a:r>
            </a:p>
            <a:p>
              <a:pPr marL="514350" indent="-514350">
                <a:buFont typeface="Arial" pitchFamily="34" charset="0"/>
                <a:buChar char="•"/>
              </a:pPr>
              <a:r>
                <a:rPr lang="en-US" sz="3500" dirty="0" smtClean="0"/>
                <a:t>TM </a:t>
              </a:r>
              <a:r>
                <a:rPr lang="en-US" sz="3500" dirty="0" smtClean="0"/>
                <a:t>5/4 </a:t>
              </a:r>
              <a:r>
                <a:rPr lang="en-US" sz="3500" dirty="0" smtClean="0"/>
                <a:t>value, </a:t>
              </a:r>
              <a:r>
                <a:rPr lang="en-US" sz="3500" dirty="0" smtClean="0"/>
                <a:t>an indicator of wetness, showed healthy and asymptomatic trees as drier </a:t>
              </a:r>
              <a:r>
                <a:rPr lang="en-US" sz="3500" dirty="0" smtClean="0"/>
                <a:t>than </a:t>
              </a:r>
              <a:r>
                <a:rPr lang="en-US" sz="3500" dirty="0" smtClean="0"/>
                <a:t>moderate and heavily infested trees (Table 1, Figure 1).</a:t>
              </a:r>
            </a:p>
            <a:p>
              <a:pPr marL="514350" indent="-514350">
                <a:buFont typeface="Arial" pitchFamily="34" charset="0"/>
                <a:buChar char="•"/>
              </a:pPr>
              <a:r>
                <a:rPr lang="en-US" sz="3500" dirty="0" smtClean="0"/>
                <a:t>The iodine exposure, at 7x magnification, showed differences in organization of the apical meristem between the asymptomatic and heavily infested samples. </a:t>
              </a:r>
              <a:r>
                <a:rPr lang="en-US" sz="3500" dirty="0"/>
                <a:t>S</a:t>
              </a:r>
              <a:r>
                <a:rPr lang="en-US" sz="3500" dirty="0" smtClean="0"/>
                <a:t>trong chlorophyll wells were noted in all samples between the cortex and epidermis. </a:t>
              </a:r>
            </a:p>
            <a:p>
              <a:pPr marL="514350" indent="-514350">
                <a:buFont typeface="Arial" pitchFamily="34" charset="0"/>
                <a:buChar char="•"/>
              </a:pPr>
              <a:r>
                <a:rPr lang="en-US" sz="3500" dirty="0" smtClean="0"/>
                <a:t>From the SEM a lack of organization in the apical meristem of severely infested bud samples was noted. This is especially apparent when compared to a healthy bud (Figures 2 + 3). Also </a:t>
              </a:r>
              <a:r>
                <a:rPr lang="en-US" sz="3500" dirty="0"/>
                <a:t>h</a:t>
              </a:r>
              <a:r>
                <a:rPr lang="en-US" sz="3500" dirty="0" smtClean="0"/>
                <a:t>ealthy buds were observed to have high starch densities in their lower pith (Figure 4). </a:t>
              </a:r>
              <a:r>
                <a:rPr lang="en-US" sz="3500" dirty="0"/>
                <a:t>T</a:t>
              </a:r>
              <a:r>
                <a:rPr lang="en-US" sz="3500" dirty="0" smtClean="0"/>
                <a:t>he severely infested bud had very thin cell walls and no starch grains in the same area (Figure 5). Moderately infested samples showed a prismatic crystal (Figures 6 + </a:t>
              </a:r>
              <a:r>
                <a:rPr lang="en-US" sz="3500" dirty="0" smtClean="0"/>
                <a:t>6-b)</a:t>
              </a:r>
              <a:r>
                <a:rPr lang="en-US" sz="3500" dirty="0" smtClean="0"/>
                <a:t>. The presence of this crystal indicates that the tree is attempting to respond to stress</a:t>
              </a:r>
              <a:r>
                <a:rPr lang="en-US" sz="3600" dirty="0" smtClean="0"/>
                <a:t>. </a:t>
              </a:r>
            </a:p>
          </p:txBody>
        </p:sp>
      </p:grpSp>
      <p:sp>
        <p:nvSpPr>
          <p:cNvPr id="24" name="TextBox 23"/>
          <p:cNvSpPr txBox="1"/>
          <p:nvPr/>
        </p:nvSpPr>
        <p:spPr>
          <a:xfrm>
            <a:off x="28298866" y="10150164"/>
            <a:ext cx="4478861" cy="830997"/>
          </a:xfrm>
          <a:prstGeom prst="rect">
            <a:avLst/>
          </a:prstGeom>
          <a:noFill/>
        </p:spPr>
        <p:txBody>
          <a:bodyPr wrap="square" rtlCol="0">
            <a:spAutoFit/>
          </a:bodyPr>
          <a:lstStyle/>
          <a:p>
            <a:r>
              <a:rPr lang="en-US" sz="2400" b="1" dirty="0" smtClean="0"/>
              <a:t>Figure </a:t>
            </a:r>
            <a:r>
              <a:rPr lang="en-US" sz="2400" b="1" dirty="0"/>
              <a:t>2</a:t>
            </a:r>
            <a:r>
              <a:rPr lang="en-US" sz="2400" b="1" dirty="0" smtClean="0"/>
              <a:t>: </a:t>
            </a:r>
            <a:r>
              <a:rPr lang="en-US" sz="2400" dirty="0" smtClean="0"/>
              <a:t>Apical Meristem of Healthy Tree</a:t>
            </a:r>
            <a:endParaRPr lang="en-US" sz="2400" dirty="0"/>
          </a:p>
        </p:txBody>
      </p:sp>
      <p:sp>
        <p:nvSpPr>
          <p:cNvPr id="31" name="TextBox 30"/>
          <p:cNvSpPr txBox="1"/>
          <p:nvPr/>
        </p:nvSpPr>
        <p:spPr>
          <a:xfrm>
            <a:off x="33405745" y="10084020"/>
            <a:ext cx="5162070" cy="1200328"/>
          </a:xfrm>
          <a:prstGeom prst="rect">
            <a:avLst/>
          </a:prstGeom>
          <a:noFill/>
        </p:spPr>
        <p:txBody>
          <a:bodyPr wrap="square" rtlCol="0">
            <a:spAutoFit/>
          </a:bodyPr>
          <a:lstStyle/>
          <a:p>
            <a:r>
              <a:rPr lang="en-US" sz="2400" b="1" dirty="0" smtClean="0"/>
              <a:t>Figure </a:t>
            </a:r>
            <a:r>
              <a:rPr lang="en-US" sz="2400" b="1" dirty="0"/>
              <a:t>4</a:t>
            </a:r>
            <a:r>
              <a:rPr lang="en-US" sz="2400" b="1" dirty="0" smtClean="0"/>
              <a:t>: </a:t>
            </a:r>
            <a:r>
              <a:rPr lang="en-US" sz="2400" dirty="0" smtClean="0"/>
              <a:t>View of the lower pith from a healthy sample. Note the high density of starch grains.</a:t>
            </a:r>
            <a:endParaRPr lang="en-US" sz="2400" dirty="0"/>
          </a:p>
        </p:txBody>
      </p:sp>
      <p:sp>
        <p:nvSpPr>
          <p:cNvPr id="32" name="TextBox 31"/>
          <p:cNvSpPr txBox="1"/>
          <p:nvPr/>
        </p:nvSpPr>
        <p:spPr>
          <a:xfrm>
            <a:off x="38718395" y="10084020"/>
            <a:ext cx="4723375" cy="1200328"/>
          </a:xfrm>
          <a:prstGeom prst="rect">
            <a:avLst/>
          </a:prstGeom>
          <a:noFill/>
        </p:spPr>
        <p:txBody>
          <a:bodyPr wrap="square" rtlCol="0">
            <a:spAutoFit/>
          </a:bodyPr>
          <a:lstStyle/>
          <a:p>
            <a:r>
              <a:rPr lang="en-US" sz="2400" b="1" dirty="0" smtClean="0"/>
              <a:t>Figure </a:t>
            </a:r>
            <a:r>
              <a:rPr lang="en-US" sz="2400" b="1" dirty="0"/>
              <a:t>6</a:t>
            </a:r>
            <a:r>
              <a:rPr lang="en-US" sz="2400" b="1" dirty="0" smtClean="0"/>
              <a:t>: </a:t>
            </a:r>
            <a:r>
              <a:rPr lang="en-US" sz="2400" dirty="0" smtClean="0"/>
              <a:t>Pith sample from moderately infested tree. Note the lack of starch.</a:t>
            </a:r>
            <a:endParaRPr lang="en-US" sz="2400" dirty="0"/>
          </a:p>
        </p:txBody>
      </p:sp>
      <p:sp>
        <p:nvSpPr>
          <p:cNvPr id="29" name="TextBox 28"/>
          <p:cNvSpPr txBox="1"/>
          <p:nvPr/>
        </p:nvSpPr>
        <p:spPr>
          <a:xfrm>
            <a:off x="28556567" y="16892214"/>
            <a:ext cx="13956577" cy="1015663"/>
          </a:xfrm>
          <a:prstGeom prst="rect">
            <a:avLst/>
          </a:prstGeom>
          <a:noFill/>
        </p:spPr>
        <p:txBody>
          <a:bodyPr wrap="square" rtlCol="0">
            <a:spAutoFit/>
          </a:bodyPr>
          <a:lstStyle/>
          <a:p>
            <a:r>
              <a:rPr lang="en-US" sz="6000" b="1" u="sng" dirty="0" smtClean="0">
                <a:effectLst>
                  <a:outerShdw blurRad="38100" dist="38100" dir="2700000" algn="tl">
                    <a:srgbClr val="000000">
                      <a:alpha val="43137"/>
                    </a:srgbClr>
                  </a:outerShdw>
                </a:effectLst>
              </a:rPr>
              <a:t>Discussion and Conclusion</a:t>
            </a:r>
            <a:endParaRPr lang="en-US" sz="6000" b="1" u="sng" dirty="0">
              <a:effectLst>
                <a:outerShdw blurRad="38100" dist="38100" dir="2700000" algn="tl">
                  <a:srgbClr val="000000">
                    <a:alpha val="43137"/>
                  </a:srgbClr>
                </a:outerShdw>
              </a:effectLst>
            </a:endParaRPr>
          </a:p>
        </p:txBody>
      </p:sp>
      <p:sp>
        <p:nvSpPr>
          <p:cNvPr id="30" name="TextBox 29"/>
          <p:cNvSpPr txBox="1"/>
          <p:nvPr/>
        </p:nvSpPr>
        <p:spPr>
          <a:xfrm>
            <a:off x="28710333" y="17945634"/>
            <a:ext cx="15039155" cy="8710077"/>
          </a:xfrm>
          <a:prstGeom prst="rect">
            <a:avLst/>
          </a:prstGeom>
          <a:noFill/>
        </p:spPr>
        <p:txBody>
          <a:bodyPr wrap="square" rtlCol="0">
            <a:spAutoFit/>
          </a:bodyPr>
          <a:lstStyle/>
          <a:p>
            <a:r>
              <a:rPr lang="en-US" sz="3400" dirty="0" smtClean="0"/>
              <a:t>     </a:t>
            </a:r>
            <a:r>
              <a:rPr lang="en-US" sz="3500" dirty="0" smtClean="0"/>
              <a:t>The results suggest that there is a trend of more infested trees having a higher degree of health for the period of September-November. By being more productive in photosynthetic capabilities and by having a higher moisture content it appears that the more heavily infested trees may be attempting to increase their growing season as an effort to recover from the damage of the EAB infestation. This trend has been observed and hypothesized for trees infected with the hemlock woolly </a:t>
            </a:r>
            <a:r>
              <a:rPr lang="en-US" sz="3500" dirty="0" err="1" smtClean="0"/>
              <a:t>adelgid</a:t>
            </a:r>
            <a:r>
              <a:rPr lang="en-US" sz="3500" dirty="0" smtClean="0"/>
              <a:t> (</a:t>
            </a:r>
            <a:r>
              <a:rPr lang="en-US" sz="3500" i="1" dirty="0" err="1" smtClean="0"/>
              <a:t>Adelges</a:t>
            </a:r>
            <a:r>
              <a:rPr lang="en-US" sz="3500" i="1" dirty="0" smtClean="0"/>
              <a:t> </a:t>
            </a:r>
            <a:r>
              <a:rPr lang="en-US" sz="3500" i="1" dirty="0" err="1" smtClean="0"/>
              <a:t>tsugae</a:t>
            </a:r>
            <a:r>
              <a:rPr lang="en-US" sz="3500" dirty="0" smtClean="0"/>
              <a:t>) (Williams 2013) and in maples (</a:t>
            </a:r>
            <a:r>
              <a:rPr lang="en-US" sz="3500" i="1" dirty="0" err="1" smtClean="0"/>
              <a:t>acer</a:t>
            </a:r>
            <a:r>
              <a:rPr lang="en-US" sz="3500" i="1" dirty="0" smtClean="0"/>
              <a:t> spp.</a:t>
            </a:r>
            <a:r>
              <a:rPr lang="en-US" sz="3500" dirty="0" smtClean="0"/>
              <a:t>) after a </a:t>
            </a:r>
            <a:r>
              <a:rPr lang="en-US" sz="3500" dirty="0" err="1"/>
              <a:t>peroxyacetyl</a:t>
            </a:r>
            <a:r>
              <a:rPr lang="en-US" sz="3500" dirty="0"/>
              <a:t> </a:t>
            </a:r>
            <a:r>
              <a:rPr lang="en-US" sz="3500" dirty="0" smtClean="0"/>
              <a:t>nitrate (PAN) event (Carlson 2013) as well. </a:t>
            </a:r>
          </a:p>
          <a:p>
            <a:r>
              <a:rPr lang="en-US" sz="3500" dirty="0" smtClean="0"/>
              <a:t>      With this being said I would like to further develop the study to allow myself a higher degree of confidence in the findings. </a:t>
            </a:r>
            <a:r>
              <a:rPr lang="en-US" sz="3500" dirty="0"/>
              <a:t>S</a:t>
            </a:r>
            <a:r>
              <a:rPr lang="en-US" sz="3500" dirty="0" smtClean="0"/>
              <a:t>ampling was not comprehensive for a whole growing season, this is important as Ash is </a:t>
            </a:r>
            <a:r>
              <a:rPr lang="en-US" sz="3500" dirty="0"/>
              <a:t>a species that </a:t>
            </a:r>
            <a:r>
              <a:rPr lang="en-US" sz="3500" dirty="0" smtClean="0"/>
              <a:t>typically is late to leaf</a:t>
            </a:r>
            <a:r>
              <a:rPr lang="en-US" sz="3500" dirty="0"/>
              <a:t>-out </a:t>
            </a:r>
            <a:r>
              <a:rPr lang="en-US" sz="3500" dirty="0" smtClean="0"/>
              <a:t>, </a:t>
            </a:r>
            <a:r>
              <a:rPr lang="en-US" sz="3500" dirty="0"/>
              <a:t>and </a:t>
            </a:r>
            <a:r>
              <a:rPr lang="en-US" sz="3500" dirty="0" smtClean="0"/>
              <a:t>early to </a:t>
            </a:r>
            <a:r>
              <a:rPr lang="en-US" sz="3500" dirty="0"/>
              <a:t>leaf-</a:t>
            </a:r>
            <a:r>
              <a:rPr lang="en-US" sz="3500" dirty="0" smtClean="0"/>
              <a:t>off, </a:t>
            </a:r>
            <a:r>
              <a:rPr lang="en-US" sz="3500" dirty="0" smtClean="0"/>
              <a:t>and samples were collected in the fall. Ideally this study would span over a year. </a:t>
            </a:r>
            <a:r>
              <a:rPr lang="en-US" sz="3500" dirty="0"/>
              <a:t>O</a:t>
            </a:r>
            <a:r>
              <a:rPr lang="en-US" sz="3500" dirty="0" smtClean="0"/>
              <a:t>ne </a:t>
            </a:r>
            <a:r>
              <a:rPr lang="en-US" sz="3500" dirty="0" smtClean="0"/>
              <a:t>leaf sample was collected for the VIRIS and one bud sample for the SEM and iodine exposure. In the future I would recommend that leaf and bud samples be taken from various trees from each category. </a:t>
            </a:r>
            <a:endParaRPr lang="en-US" sz="3500" dirty="0"/>
          </a:p>
        </p:txBody>
      </p:sp>
      <p:sp>
        <p:nvSpPr>
          <p:cNvPr id="36" name="TextBox 35"/>
          <p:cNvSpPr txBox="1"/>
          <p:nvPr/>
        </p:nvSpPr>
        <p:spPr>
          <a:xfrm>
            <a:off x="28168990" y="4999055"/>
            <a:ext cx="4556355" cy="1015663"/>
          </a:xfrm>
          <a:prstGeom prst="rect">
            <a:avLst/>
          </a:prstGeom>
          <a:noFill/>
        </p:spPr>
        <p:txBody>
          <a:bodyPr wrap="none" rtlCol="0">
            <a:spAutoFit/>
          </a:bodyPr>
          <a:lstStyle/>
          <a:p>
            <a:r>
              <a:rPr lang="en-US" sz="6000" b="1" u="sng" dirty="0" smtClean="0">
                <a:effectLst>
                  <a:outerShdw blurRad="38100" dist="38100" dir="2700000" algn="tl">
                    <a:srgbClr val="000000">
                      <a:alpha val="43137"/>
                    </a:srgbClr>
                  </a:outerShdw>
                </a:effectLst>
              </a:rPr>
              <a:t>Results (</a:t>
            </a:r>
            <a:r>
              <a:rPr lang="en-US" sz="6000" b="1" u="sng" dirty="0" err="1" smtClean="0">
                <a:effectLst>
                  <a:outerShdw blurRad="38100" dist="38100" dir="2700000" algn="tl">
                    <a:srgbClr val="000000">
                      <a:alpha val="43137"/>
                    </a:srgbClr>
                  </a:outerShdw>
                </a:effectLst>
              </a:rPr>
              <a:t>cont</a:t>
            </a:r>
            <a:r>
              <a:rPr lang="en-US" sz="6000" b="1" u="sng" dirty="0" smtClean="0">
                <a:effectLst>
                  <a:outerShdw blurRad="38100" dist="38100" dir="2700000" algn="tl">
                    <a:srgbClr val="000000">
                      <a:alpha val="43137"/>
                    </a:srgbClr>
                  </a:outerShdw>
                </a:effectLst>
              </a:rPr>
              <a:t>)</a:t>
            </a:r>
            <a:endParaRPr lang="en-US" sz="6000" b="1" u="sng" dirty="0">
              <a:effectLst>
                <a:outerShdw blurRad="38100" dist="38100" dir="2700000" algn="tl">
                  <a:srgbClr val="000000">
                    <a:alpha val="43137"/>
                  </a:srgbClr>
                </a:outerShdw>
              </a:effectLst>
            </a:endParaRPr>
          </a:p>
        </p:txBody>
      </p:sp>
      <p:sp>
        <p:nvSpPr>
          <p:cNvPr id="39" name="TextBox 38"/>
          <p:cNvSpPr txBox="1"/>
          <p:nvPr/>
        </p:nvSpPr>
        <p:spPr>
          <a:xfrm>
            <a:off x="15115050" y="17673520"/>
            <a:ext cx="12826255" cy="954107"/>
          </a:xfrm>
          <a:prstGeom prst="rect">
            <a:avLst/>
          </a:prstGeom>
          <a:noFill/>
        </p:spPr>
        <p:txBody>
          <a:bodyPr wrap="square" rtlCol="0">
            <a:spAutoFit/>
          </a:bodyPr>
          <a:lstStyle/>
          <a:p>
            <a:pPr fontAlgn="ctr"/>
            <a:r>
              <a:rPr lang="en-US" sz="2800" b="1" dirty="0"/>
              <a:t>Table 1</a:t>
            </a:r>
            <a:r>
              <a:rPr lang="en-US" sz="2800" dirty="0" smtClean="0"/>
              <a:t>. Information of leaf analysis from VIRIS scan of varying infestation levels of EAB taken on September 16</a:t>
            </a:r>
            <a:r>
              <a:rPr lang="en-US" sz="2800" baseline="30000" dirty="0" smtClean="0"/>
              <a:t>th</a:t>
            </a:r>
            <a:r>
              <a:rPr lang="en-US" sz="2800" dirty="0" smtClean="0"/>
              <a:t> 2013 from Concord, NH.</a:t>
            </a:r>
            <a:endParaRPr lang="en-US" sz="2800" dirty="0">
              <a:solidFill>
                <a:srgbClr val="000000"/>
              </a:solidFill>
            </a:endParaRPr>
          </a:p>
        </p:txBody>
      </p:sp>
      <p:grpSp>
        <p:nvGrpSpPr>
          <p:cNvPr id="21" name="Group 20"/>
          <p:cNvGrpSpPr/>
          <p:nvPr/>
        </p:nvGrpSpPr>
        <p:grpSpPr>
          <a:xfrm>
            <a:off x="29155625" y="27008605"/>
            <a:ext cx="12989990" cy="3951085"/>
            <a:chOff x="30901210" y="27615765"/>
            <a:chExt cx="12989990" cy="3951085"/>
          </a:xfrm>
        </p:grpSpPr>
        <p:sp>
          <p:nvSpPr>
            <p:cNvPr id="33" name="TextBox 32"/>
            <p:cNvSpPr txBox="1"/>
            <p:nvPr/>
          </p:nvSpPr>
          <p:spPr>
            <a:xfrm>
              <a:off x="30977105" y="27615765"/>
              <a:ext cx="12598570" cy="2308324"/>
            </a:xfrm>
            <a:prstGeom prst="rect">
              <a:avLst/>
            </a:prstGeom>
            <a:noFill/>
          </p:spPr>
          <p:txBody>
            <a:bodyPr wrap="square" rtlCol="0">
              <a:spAutoFit/>
            </a:bodyPr>
            <a:lstStyle/>
            <a:p>
              <a:r>
                <a:rPr lang="en-US" sz="3200" b="1" u="sng" dirty="0" smtClean="0">
                  <a:effectLst>
                    <a:outerShdw blurRad="38100" dist="38100" dir="2700000" algn="tl">
                      <a:srgbClr val="000000">
                        <a:alpha val="43137"/>
                      </a:srgbClr>
                    </a:outerShdw>
                  </a:effectLst>
                </a:rPr>
                <a:t>Acknowledgements:</a:t>
              </a:r>
              <a:r>
                <a:rPr lang="en-US" sz="3200" dirty="0" smtClean="0"/>
                <a:t>  </a:t>
              </a:r>
              <a:r>
                <a:rPr lang="en-US" sz="2800" dirty="0" smtClean="0"/>
                <a:t>I </a:t>
              </a:r>
              <a:r>
                <a:rPr lang="en-US" sz="2800" dirty="0" smtClean="0"/>
                <a:t>would like </a:t>
              </a:r>
              <a:r>
                <a:rPr lang="en-US" sz="2800" dirty="0" smtClean="0"/>
                <a:t>to thank Martha Carlson for her help with the VIRIS scans and associated data, Dr. Barry Rock for his expertise in the SEM lab, Nancy </a:t>
              </a:r>
              <a:r>
                <a:rPr lang="en-US" sz="2800" dirty="0" err="1" smtClean="0"/>
                <a:t>Cherim</a:t>
              </a:r>
              <a:r>
                <a:rPr lang="en-US" sz="2800" dirty="0" smtClean="0"/>
                <a:t> for her time preparing samples and operating the SEM, and Kyle Lombard of the NH Department of Resource and Economic Development for allowing me to use their sample points from their delimitation study this summer.</a:t>
              </a:r>
              <a:endParaRPr lang="en-US" sz="2800" dirty="0"/>
            </a:p>
          </p:txBody>
        </p:sp>
        <p:sp>
          <p:nvSpPr>
            <p:cNvPr id="40" name="TextBox 39"/>
            <p:cNvSpPr txBox="1"/>
            <p:nvPr/>
          </p:nvSpPr>
          <p:spPr>
            <a:xfrm>
              <a:off x="30901210" y="30120300"/>
              <a:ext cx="12989990" cy="1446550"/>
            </a:xfrm>
            <a:prstGeom prst="rect">
              <a:avLst/>
            </a:prstGeom>
            <a:noFill/>
          </p:spPr>
          <p:txBody>
            <a:bodyPr wrap="square" rtlCol="0">
              <a:spAutoFit/>
            </a:bodyPr>
            <a:lstStyle/>
            <a:p>
              <a:r>
                <a:rPr lang="en-US" sz="3200" b="1" u="sng" dirty="0" smtClean="0">
                  <a:effectLst>
                    <a:outerShdw blurRad="38100" dist="38100" dir="2700000" algn="tl">
                      <a:srgbClr val="000000">
                        <a:alpha val="43137"/>
                      </a:srgbClr>
                    </a:outerShdw>
                  </a:effectLst>
                </a:rPr>
                <a:t>Cited References:</a:t>
              </a:r>
            </a:p>
            <a:p>
              <a:r>
                <a:rPr lang="en-US" sz="2800" dirty="0" smtClean="0"/>
                <a:t>Carlson, Martha. 2013. Lecture</a:t>
              </a:r>
            </a:p>
            <a:p>
              <a:r>
                <a:rPr lang="en-US" sz="2800" dirty="0" smtClean="0"/>
                <a:t>Williams, Justin. 2013. Lecture</a:t>
              </a:r>
              <a:endParaRPr lang="en-US" sz="2800" dirty="0"/>
            </a:p>
          </p:txBody>
        </p:sp>
      </p:grpSp>
      <p:sp>
        <p:nvSpPr>
          <p:cNvPr id="23" name="Rectangle 22"/>
          <p:cNvSpPr/>
          <p:nvPr/>
        </p:nvSpPr>
        <p:spPr>
          <a:xfrm>
            <a:off x="27713620" y="11677815"/>
            <a:ext cx="531265" cy="4705490"/>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p:cNvGrpSpPr/>
          <p:nvPr/>
        </p:nvGrpSpPr>
        <p:grpSpPr>
          <a:xfrm>
            <a:off x="770895" y="20633425"/>
            <a:ext cx="12686758" cy="11291463"/>
            <a:chOff x="15332324" y="5367647"/>
            <a:chExt cx="12686758" cy="11291463"/>
          </a:xfrm>
        </p:grpSpPr>
        <p:sp>
          <p:nvSpPr>
            <p:cNvPr id="6" name="TextBox 5"/>
            <p:cNvSpPr txBox="1"/>
            <p:nvPr/>
          </p:nvSpPr>
          <p:spPr>
            <a:xfrm>
              <a:off x="15332324" y="5367647"/>
              <a:ext cx="3041600" cy="1007627"/>
            </a:xfrm>
            <a:prstGeom prst="rect">
              <a:avLst/>
            </a:prstGeom>
            <a:noFill/>
          </p:spPr>
          <p:txBody>
            <a:bodyPr wrap="none" lIns="83481" tIns="41741" rIns="83481" bIns="41741" rtlCol="0">
              <a:spAutoFit/>
            </a:bodyPr>
            <a:lstStyle/>
            <a:p>
              <a:r>
                <a:rPr lang="en-US" sz="6000" b="1" u="sng" dirty="0">
                  <a:effectLst>
                    <a:outerShdw blurRad="38100" dist="38100" dir="2700000" algn="tl">
                      <a:srgbClr val="000000">
                        <a:alpha val="43137"/>
                      </a:srgbClr>
                    </a:outerShdw>
                  </a:effectLst>
                </a:rPr>
                <a:t>Methods</a:t>
              </a:r>
            </a:p>
          </p:txBody>
        </p:sp>
        <p:sp>
          <p:nvSpPr>
            <p:cNvPr id="18" name="TextBox 17"/>
            <p:cNvSpPr txBox="1"/>
            <p:nvPr/>
          </p:nvSpPr>
          <p:spPr>
            <a:xfrm>
              <a:off x="15333775" y="6341242"/>
              <a:ext cx="12685307" cy="10317868"/>
            </a:xfrm>
            <a:prstGeom prst="rect">
              <a:avLst/>
            </a:prstGeom>
            <a:noFill/>
          </p:spPr>
          <p:txBody>
            <a:bodyPr wrap="square" lIns="83481" tIns="41741" rIns="83481" bIns="41741" rtlCol="0">
              <a:spAutoFit/>
            </a:bodyPr>
            <a:lstStyle/>
            <a:p>
              <a:pPr marL="518968" indent="-518968">
                <a:buFont typeface="Arial" pitchFamily="34" charset="0"/>
                <a:buChar char="•"/>
              </a:pPr>
              <a:r>
                <a:rPr lang="en-US" sz="3500" dirty="0"/>
                <a:t>The study area consist of a </a:t>
              </a:r>
              <a:r>
                <a:rPr lang="en-US" sz="3500" dirty="0" smtClean="0"/>
                <a:t>newly discovered EAB outbreak </a:t>
              </a:r>
              <a:r>
                <a:rPr lang="en-US" sz="3500" dirty="0" smtClean="0"/>
                <a:t>in </a:t>
              </a:r>
              <a:r>
                <a:rPr lang="en-US" sz="3500" dirty="0" smtClean="0"/>
                <a:t>Concord, NH</a:t>
              </a:r>
              <a:r>
                <a:rPr lang="en-US" sz="3500" dirty="0" smtClean="0"/>
                <a:t>. The outbreak was found in early March of 2013.</a:t>
              </a:r>
              <a:endParaRPr lang="en-US" sz="3500" dirty="0" smtClean="0"/>
            </a:p>
            <a:p>
              <a:pPr marL="518968" indent="-518968">
                <a:buFont typeface="Arial" pitchFamily="34" charset="0"/>
                <a:buChar char="•"/>
              </a:pPr>
              <a:r>
                <a:rPr lang="en-US" sz="3500" dirty="0" smtClean="0"/>
                <a:t>Four health categories were created for the study. </a:t>
              </a:r>
            </a:p>
            <a:p>
              <a:pPr marL="518968" indent="-518968">
                <a:buFont typeface="Arial" pitchFamily="34" charset="0"/>
                <a:buChar char="•"/>
              </a:pPr>
              <a:r>
                <a:rPr lang="en-US" sz="3500" dirty="0" smtClean="0"/>
                <a:t>Healthy trees were selected on observed tree vigor and no known EAB infestation. Asymptomatic trees were trees with known EAB infestation and no outward symptoms. Moderately infested trees were trees with known EAB infestation and few outward symptoms. Heavily infested trees were trees with known EAB infestations and unmistakable outward symptoms. </a:t>
              </a:r>
              <a:endParaRPr lang="en-US" sz="3500" dirty="0"/>
            </a:p>
            <a:p>
              <a:pPr marL="518968" indent="-518968">
                <a:buFont typeface="Arial" pitchFamily="34" charset="0"/>
                <a:buChar char="•"/>
              </a:pPr>
              <a:r>
                <a:rPr lang="en-US" sz="3500" dirty="0"/>
                <a:t>Leaves </a:t>
              </a:r>
              <a:r>
                <a:rPr lang="en-US" sz="3500" dirty="0" smtClean="0"/>
                <a:t>from each category were collected on 9/16/13. These were then </a:t>
              </a:r>
              <a:r>
                <a:rPr lang="en-US" sz="3500" dirty="0"/>
                <a:t>scanned under the </a:t>
              </a:r>
              <a:r>
                <a:rPr lang="en-US" sz="3500" dirty="0" smtClean="0"/>
                <a:t>Visible Infrared Intelligent Spectrophotometer (VIRIS) </a:t>
              </a:r>
              <a:r>
                <a:rPr lang="en-US" sz="3500" dirty="0"/>
                <a:t>to obtain spectral information to determine chlorophyll production </a:t>
              </a:r>
              <a:r>
                <a:rPr lang="en-US" sz="3500" dirty="0" smtClean="0"/>
                <a:t>levels (Figures 1). </a:t>
              </a:r>
              <a:endParaRPr lang="en-US" sz="3500" dirty="0"/>
            </a:p>
            <a:p>
              <a:pPr marL="518968" indent="-518968">
                <a:buFont typeface="Arial" pitchFamily="34" charset="0"/>
                <a:buChar char="•"/>
              </a:pPr>
              <a:r>
                <a:rPr lang="en-US" sz="3500" dirty="0"/>
                <a:t>B</a:t>
              </a:r>
              <a:r>
                <a:rPr lang="en-US" sz="3500" dirty="0" smtClean="0"/>
                <a:t>ud samples were collected on 11/9/13 and were stained with iodine to observe their</a:t>
              </a:r>
              <a:r>
                <a:rPr lang="en-US" sz="3500" dirty="0"/>
                <a:t> </a:t>
              </a:r>
              <a:r>
                <a:rPr lang="en-US" sz="3500" dirty="0" smtClean="0"/>
                <a:t>starch levels and chlorophyll levels. These observations were conducted under a dissecting microscope.</a:t>
              </a:r>
              <a:endParaRPr lang="en-US" sz="3500" dirty="0" smtClean="0">
                <a:solidFill>
                  <a:srgbClr val="3366FF"/>
                </a:solidFill>
              </a:endParaRPr>
            </a:p>
            <a:p>
              <a:pPr marL="518968" indent="-518968">
                <a:buFont typeface="Arial" pitchFamily="34" charset="0"/>
                <a:buChar char="•"/>
              </a:pPr>
              <a:r>
                <a:rPr lang="en-US" sz="3500" dirty="0"/>
                <a:t>B</a:t>
              </a:r>
              <a:r>
                <a:rPr lang="en-US" sz="3500" dirty="0" smtClean="0"/>
                <a:t>ud </a:t>
              </a:r>
              <a:r>
                <a:rPr lang="en-US" sz="3500" dirty="0" smtClean="0"/>
                <a:t>cross-</a:t>
              </a:r>
              <a:r>
                <a:rPr lang="en-US" sz="3500" dirty="0" smtClean="0"/>
                <a:t>sections </a:t>
              </a:r>
              <a:r>
                <a:rPr lang="en-US" sz="3500" dirty="0" smtClean="0"/>
                <a:t>from each of the different infection classes were examined under the scanning electron microscope (SEM) to examine the differences at the cellular level (Figures 2-7).</a:t>
              </a:r>
              <a:endParaRPr lang="en-US" sz="3500" dirty="0"/>
            </a:p>
          </p:txBody>
        </p:sp>
      </p:grpSp>
      <p:sp>
        <p:nvSpPr>
          <p:cNvPr id="41" name="Rectangle 40"/>
          <p:cNvSpPr/>
          <p:nvPr/>
        </p:nvSpPr>
        <p:spPr>
          <a:xfrm>
            <a:off x="5476385" y="2059115"/>
            <a:ext cx="531265" cy="1138425"/>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38159361" y="2039150"/>
            <a:ext cx="531265" cy="1138425"/>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3" name="Straight Arrow Connector 42"/>
          <p:cNvCxnSpPr/>
          <p:nvPr/>
        </p:nvCxnSpPr>
        <p:spPr>
          <a:xfrm flipV="1">
            <a:off x="30066365" y="8642015"/>
            <a:ext cx="303580" cy="1463364"/>
          </a:xfrm>
          <a:prstGeom prst="straightConnector1">
            <a:avLst/>
          </a:prstGeom>
          <a:ln w="41275">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51" name="Picture 50" descr="clocktowerlogo.gif"/>
          <p:cNvPicPr>
            <a:picLocks noChangeAspect="1"/>
          </p:cNvPicPr>
          <p:nvPr/>
        </p:nvPicPr>
        <p:blipFill>
          <a:blip r:embed="rId4" cstate="print"/>
          <a:stretch>
            <a:fillRect/>
          </a:stretch>
        </p:blipFill>
        <p:spPr>
          <a:xfrm>
            <a:off x="37731760" y="0"/>
            <a:ext cx="3396819" cy="3571894"/>
          </a:xfrm>
          <a:prstGeom prst="rect">
            <a:avLst/>
          </a:prstGeom>
        </p:spPr>
      </p:pic>
      <p:sp>
        <p:nvSpPr>
          <p:cNvPr id="52" name="TextBox 51"/>
          <p:cNvSpPr txBox="1"/>
          <p:nvPr/>
        </p:nvSpPr>
        <p:spPr>
          <a:xfrm>
            <a:off x="35682595" y="3632945"/>
            <a:ext cx="7058235" cy="707886"/>
          </a:xfrm>
          <a:prstGeom prst="rect">
            <a:avLst/>
          </a:prstGeom>
          <a:noFill/>
        </p:spPr>
        <p:txBody>
          <a:bodyPr wrap="square" rtlCol="0">
            <a:spAutoFit/>
          </a:bodyPr>
          <a:lstStyle/>
          <a:p>
            <a:pPr algn="ctr"/>
            <a:r>
              <a:rPr lang="en-US" sz="4000" i="1" dirty="0" smtClean="0"/>
              <a:t>University of New </a:t>
            </a:r>
            <a:r>
              <a:rPr lang="en-US" sz="4000" i="1" dirty="0"/>
              <a:t>Hampshire</a:t>
            </a:r>
            <a:endParaRPr lang="en-US" sz="4000" dirty="0"/>
          </a:p>
        </p:txBody>
      </p:sp>
      <p:pic>
        <p:nvPicPr>
          <p:cNvPr id="2" name="Picture 1" descr="A-2.TI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8990" y="6365165"/>
            <a:ext cx="4876800" cy="3657600"/>
          </a:xfrm>
          <a:prstGeom prst="rect">
            <a:avLst/>
          </a:prstGeom>
          <a:scene3d>
            <a:camera prst="orthographicFront">
              <a:rot lat="0" lon="0" rev="0"/>
            </a:camera>
            <a:lightRig rig="threePt" dir="t"/>
          </a:scene3d>
        </p:spPr>
      </p:pic>
      <p:pic>
        <p:nvPicPr>
          <p:cNvPr id="4" name="Picture 3" descr="SI-2.TIF"/>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168990" y="11374235"/>
            <a:ext cx="4876800" cy="3657600"/>
          </a:xfrm>
          <a:prstGeom prst="rect">
            <a:avLst/>
          </a:prstGeom>
        </p:spPr>
      </p:pic>
      <p:sp>
        <p:nvSpPr>
          <p:cNvPr id="42" name="TextBox 41"/>
          <p:cNvSpPr txBox="1"/>
          <p:nvPr/>
        </p:nvSpPr>
        <p:spPr>
          <a:xfrm>
            <a:off x="28168990" y="15168985"/>
            <a:ext cx="4478861" cy="1200328"/>
          </a:xfrm>
          <a:prstGeom prst="rect">
            <a:avLst/>
          </a:prstGeom>
          <a:noFill/>
        </p:spPr>
        <p:txBody>
          <a:bodyPr wrap="square" rtlCol="0">
            <a:spAutoFit/>
          </a:bodyPr>
          <a:lstStyle/>
          <a:p>
            <a:r>
              <a:rPr lang="en-US" sz="2400" b="1" dirty="0" smtClean="0"/>
              <a:t>Figure </a:t>
            </a:r>
            <a:r>
              <a:rPr lang="en-US" sz="2400" b="1" dirty="0"/>
              <a:t>3</a:t>
            </a:r>
            <a:r>
              <a:rPr lang="en-US" sz="2400" b="1" dirty="0" smtClean="0"/>
              <a:t>: </a:t>
            </a:r>
            <a:r>
              <a:rPr lang="en-US" sz="2400" dirty="0" smtClean="0"/>
              <a:t>Apical Meristem of severely infested tree. Note lack of organization. </a:t>
            </a:r>
            <a:endParaRPr lang="en-US" sz="2400" dirty="0"/>
          </a:p>
        </p:txBody>
      </p:sp>
      <p:pic>
        <p:nvPicPr>
          <p:cNvPr id="5" name="Picture 4" descr="H-8.TIF"/>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405745" y="6365165"/>
            <a:ext cx="4876800" cy="3657600"/>
          </a:xfrm>
          <a:prstGeom prst="rect">
            <a:avLst/>
          </a:prstGeom>
        </p:spPr>
      </p:pic>
      <p:pic>
        <p:nvPicPr>
          <p:cNvPr id="7" name="Picture 6" descr="SI-8.TIF"/>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405745" y="11374235"/>
            <a:ext cx="4876800" cy="3657600"/>
          </a:xfrm>
          <a:prstGeom prst="rect">
            <a:avLst/>
          </a:prstGeom>
        </p:spPr>
      </p:pic>
      <p:sp>
        <p:nvSpPr>
          <p:cNvPr id="45" name="TextBox 44"/>
          <p:cNvSpPr txBox="1"/>
          <p:nvPr/>
        </p:nvSpPr>
        <p:spPr>
          <a:xfrm>
            <a:off x="33405745" y="15244880"/>
            <a:ext cx="5162070" cy="1200328"/>
          </a:xfrm>
          <a:prstGeom prst="rect">
            <a:avLst/>
          </a:prstGeom>
          <a:noFill/>
        </p:spPr>
        <p:txBody>
          <a:bodyPr wrap="square" rtlCol="0">
            <a:spAutoFit/>
          </a:bodyPr>
          <a:lstStyle/>
          <a:p>
            <a:r>
              <a:rPr lang="en-US" sz="2400" b="1" dirty="0" smtClean="0"/>
              <a:t>Figure 5: </a:t>
            </a:r>
            <a:r>
              <a:rPr lang="en-US" sz="2400" dirty="0" smtClean="0"/>
              <a:t>View of the lower pith from a severely infested sample. Note the lack of starch and very thin cell walls.</a:t>
            </a:r>
            <a:endParaRPr lang="en-US" sz="2400" dirty="0"/>
          </a:p>
        </p:txBody>
      </p:sp>
      <p:pic>
        <p:nvPicPr>
          <p:cNvPr id="12" name="Picture 11" descr="MI-5.TIF"/>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718395" y="6365165"/>
            <a:ext cx="4876800" cy="3657600"/>
          </a:xfrm>
          <a:prstGeom prst="rect">
            <a:avLst/>
          </a:prstGeom>
        </p:spPr>
      </p:pic>
      <p:pic>
        <p:nvPicPr>
          <p:cNvPr id="16" name="Picture 15" descr="MI-5B.TIF"/>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718395" y="11374235"/>
            <a:ext cx="4876800" cy="3657600"/>
          </a:xfrm>
          <a:prstGeom prst="rect">
            <a:avLst/>
          </a:prstGeom>
        </p:spPr>
      </p:pic>
      <p:sp>
        <p:nvSpPr>
          <p:cNvPr id="46" name="TextBox 45"/>
          <p:cNvSpPr txBox="1"/>
          <p:nvPr/>
        </p:nvSpPr>
        <p:spPr>
          <a:xfrm>
            <a:off x="38718395" y="15168985"/>
            <a:ext cx="4723375" cy="1569660"/>
          </a:xfrm>
          <a:prstGeom prst="rect">
            <a:avLst/>
          </a:prstGeom>
          <a:noFill/>
        </p:spPr>
        <p:txBody>
          <a:bodyPr wrap="square" rtlCol="0">
            <a:spAutoFit/>
          </a:bodyPr>
          <a:lstStyle/>
          <a:p>
            <a:r>
              <a:rPr lang="en-US" sz="2400" b="1" dirty="0" smtClean="0"/>
              <a:t>Figure </a:t>
            </a:r>
            <a:r>
              <a:rPr lang="en-US" sz="2400" b="1" dirty="0"/>
              <a:t>6</a:t>
            </a:r>
            <a:r>
              <a:rPr lang="en-US" sz="2400" b="1" dirty="0" smtClean="0"/>
              <a:t>-b: </a:t>
            </a:r>
            <a:r>
              <a:rPr lang="en-US" sz="2400" dirty="0" smtClean="0"/>
              <a:t>Figure X examined further. Note the prismatic crystal. These crystals are created as a reaction to stress.</a:t>
            </a:r>
            <a:endParaRPr lang="en-US" sz="2400" dirty="0"/>
          </a:p>
        </p:txBody>
      </p:sp>
      <p:grpSp>
        <p:nvGrpSpPr>
          <p:cNvPr id="34" name="Group 33"/>
          <p:cNvGrpSpPr/>
          <p:nvPr/>
        </p:nvGrpSpPr>
        <p:grpSpPr>
          <a:xfrm>
            <a:off x="695000" y="4923160"/>
            <a:ext cx="13888785" cy="4773336"/>
            <a:chOff x="695000" y="4847265"/>
            <a:chExt cx="13888785" cy="4773336"/>
          </a:xfrm>
        </p:grpSpPr>
        <p:sp>
          <p:nvSpPr>
            <p:cNvPr id="20" name="TextBox 19"/>
            <p:cNvSpPr txBox="1"/>
            <p:nvPr/>
          </p:nvSpPr>
          <p:spPr>
            <a:xfrm>
              <a:off x="695000" y="4847265"/>
              <a:ext cx="3870645" cy="1015663"/>
            </a:xfrm>
            <a:prstGeom prst="rect">
              <a:avLst/>
            </a:prstGeom>
            <a:noFill/>
          </p:spPr>
          <p:txBody>
            <a:bodyPr wrap="square" rtlCol="0">
              <a:spAutoFit/>
            </a:bodyPr>
            <a:lstStyle/>
            <a:p>
              <a:r>
                <a:rPr lang="en-US" sz="6000" b="1" u="sng" dirty="0" smtClean="0"/>
                <a:t>Abstract</a:t>
              </a:r>
              <a:endParaRPr lang="en-US" sz="6000" b="1" u="sng" dirty="0"/>
            </a:p>
          </p:txBody>
        </p:sp>
        <p:sp>
          <p:nvSpPr>
            <p:cNvPr id="27" name="TextBox 26"/>
            <p:cNvSpPr txBox="1"/>
            <p:nvPr/>
          </p:nvSpPr>
          <p:spPr>
            <a:xfrm>
              <a:off x="695000" y="5758005"/>
              <a:ext cx="13888785" cy="3862596"/>
            </a:xfrm>
            <a:prstGeom prst="rect">
              <a:avLst/>
            </a:prstGeom>
            <a:noFill/>
          </p:spPr>
          <p:txBody>
            <a:bodyPr wrap="square" rtlCol="0">
              <a:spAutoFit/>
            </a:bodyPr>
            <a:lstStyle/>
            <a:p>
              <a:r>
                <a:rPr lang="en-US" sz="3500" dirty="0" smtClean="0"/>
                <a:t>    The objective of this study was to explore possible nonvisual </a:t>
              </a:r>
              <a:r>
                <a:rPr lang="en-US" sz="3500" dirty="0" smtClean="0"/>
                <a:t>methods </a:t>
              </a:r>
              <a:r>
                <a:rPr lang="en-US" sz="3500" dirty="0" smtClean="0"/>
                <a:t>of EAB detection. The necessity for nonvisual methods of detection is due to the difficulties associated with visual indicators, leaving many trees undiagnosed. From this study it appears that the infested trees are healthier than the </a:t>
              </a:r>
              <a:r>
                <a:rPr lang="en-US" sz="3500" dirty="0" err="1" smtClean="0"/>
                <a:t>uninfested</a:t>
              </a:r>
              <a:r>
                <a:rPr lang="en-US" sz="3500" dirty="0" smtClean="0"/>
                <a:t> </a:t>
              </a:r>
              <a:r>
                <a:rPr lang="en-US" sz="3500" dirty="0" smtClean="0"/>
                <a:t>trees. However, I believe that this is only an illusion. While infested trees have higher health </a:t>
              </a:r>
              <a:r>
                <a:rPr lang="en-US" sz="3500" dirty="0" smtClean="0"/>
                <a:t>indicators, </a:t>
              </a:r>
              <a:r>
                <a:rPr lang="en-US" sz="3500" dirty="0" smtClean="0"/>
                <a:t>it is believed that this is a last ditch effort to survive before their death by girdling.</a:t>
              </a:r>
            </a:p>
          </p:txBody>
        </p:sp>
      </p:grpSp>
      <p:sp>
        <p:nvSpPr>
          <p:cNvPr id="48" name="TextBox 47"/>
          <p:cNvSpPr txBox="1"/>
          <p:nvPr/>
        </p:nvSpPr>
        <p:spPr>
          <a:xfrm>
            <a:off x="5172805" y="2115045"/>
            <a:ext cx="607160" cy="1538883"/>
          </a:xfrm>
          <a:prstGeom prst="rect">
            <a:avLst/>
          </a:prstGeom>
          <a:solidFill>
            <a:schemeClr val="accent3">
              <a:lumMod val="60000"/>
              <a:lumOff val="40000"/>
            </a:schemeClr>
          </a:solidFill>
        </p:spPr>
        <p:txBody>
          <a:bodyPr wrap="square" rtlCol="0">
            <a:spAutoFit/>
          </a:bodyPr>
          <a:lstStyle/>
          <a:p>
            <a:endParaRPr lang="en-US" dirty="0"/>
          </a:p>
        </p:txBody>
      </p:sp>
      <p:pic>
        <p:nvPicPr>
          <p:cNvPr id="44" name="Picture 43"/>
          <p:cNvPicPr>
            <a:picLocks noChangeAspect="1"/>
          </p:cNvPicPr>
          <p:nvPr/>
        </p:nvPicPr>
        <p:blipFill>
          <a:blip r:embed="rId11">
            <a:extLst>
              <a:ext uri="{BEBA8EAE-BF5A-486C-A8C5-ECC9F3942E4B}">
                <a14:imgProps xmlns:a14="http://schemas.microsoft.com/office/drawing/2010/main">
                  <a14:imgLayer r:embed="rId12">
                    <a14:imgEffect>
                      <a14:backgroundRemoval t="7393" b="99222" l="3125" r="95573">
                        <a14:backgroundMark x1="67969" y1="29961" x2="67969" y2="29961"/>
                        <a14:backgroundMark x1="64063" y1="46693" x2="64063" y2="46693"/>
                        <a14:backgroundMark x1="29948" y1="27626" x2="29948" y2="27626"/>
                        <a14:backgroundMark x1="61198" y1="50584" x2="61198" y2="50584"/>
                        <a14:backgroundMark x1="38542" y1="29961" x2="38542" y2="29961"/>
                        <a14:backgroundMark x1="63021" y1="27237" x2="63021" y2="27237"/>
                        <a14:backgroundMark x1="59115" y1="55253" x2="59115" y2="55253"/>
                        <a14:backgroundMark x1="66927" y1="47860" x2="66927" y2="47860"/>
                      </a14:backgroundRemoval>
                    </a14:imgEffect>
                  </a14:imgLayer>
                </a14:imgProps>
              </a:ext>
            </a:extLst>
          </a:blip>
          <a:stretch>
            <a:fillRect/>
          </a:stretch>
        </p:blipFill>
        <p:spPr>
          <a:xfrm>
            <a:off x="922685" y="1052515"/>
            <a:ext cx="4649380" cy="3111695"/>
          </a:xfrm>
          <a:prstGeom prst="rect">
            <a:avLst/>
          </a:prstGeom>
        </p:spPr>
      </p:pic>
      <p:sp>
        <p:nvSpPr>
          <p:cNvPr id="49" name="TextBox 48"/>
          <p:cNvSpPr txBox="1"/>
          <p:nvPr/>
        </p:nvSpPr>
        <p:spPr>
          <a:xfrm>
            <a:off x="1302160" y="748935"/>
            <a:ext cx="2884009" cy="461665"/>
          </a:xfrm>
          <a:prstGeom prst="rect">
            <a:avLst/>
          </a:prstGeom>
          <a:noFill/>
        </p:spPr>
        <p:txBody>
          <a:bodyPr wrap="square" rtlCol="0">
            <a:spAutoFit/>
          </a:bodyPr>
          <a:lstStyle/>
          <a:p>
            <a:r>
              <a:rPr lang="en-US" sz="1200" dirty="0" smtClean="0"/>
              <a:t>Image from: Wisconsin Department of Agriculture, Trade &amp; Consumer Protection </a:t>
            </a:r>
            <a:endParaRPr lang="en-US" sz="1200" dirty="0"/>
          </a:p>
        </p:txBody>
      </p:sp>
    </p:spTree>
    <p:extLst>
      <p:ext uri="{BB962C8B-B14F-4D97-AF65-F5344CB8AC3E}">
        <p14:creationId xmlns:p14="http://schemas.microsoft.com/office/powerpoint/2010/main" val="69273463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4513</TotalTime>
  <Words>1273</Words>
  <Application>Microsoft Macintosh PowerPoint</Application>
  <PresentationFormat>Custom</PresentationFormat>
  <Paragraphs>69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Donald Tucker</dc:creator>
  <cp:lastModifiedBy>Gabriel Horton</cp:lastModifiedBy>
  <cp:revision>104</cp:revision>
  <cp:lastPrinted>2012-12-06T19:56:32Z</cp:lastPrinted>
  <dcterms:created xsi:type="dcterms:W3CDTF">2012-11-28T00:06:35Z</dcterms:created>
  <dcterms:modified xsi:type="dcterms:W3CDTF">2013-12-05T16:50:21Z</dcterms:modified>
</cp:coreProperties>
</file>