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36576000" cy="29260800"/>
  <p:notesSz cx="6858000" cy="9144000"/>
  <p:defaultTextStyle>
    <a:defPPr>
      <a:defRPr lang="en-US"/>
    </a:defPPr>
    <a:lvl1pPr marL="0" algn="l" defTabSz="3657454" rtl="0" eaLnBrk="1" latinLnBrk="0" hangingPunct="1">
      <a:defRPr sz="7200" kern="1200">
        <a:solidFill>
          <a:schemeClr val="tx1"/>
        </a:solidFill>
        <a:latin typeface="+mn-lt"/>
        <a:ea typeface="+mn-ea"/>
        <a:cs typeface="+mn-cs"/>
      </a:defRPr>
    </a:lvl1pPr>
    <a:lvl2pPr marL="1828727" algn="l" defTabSz="3657454" rtl="0" eaLnBrk="1" latinLnBrk="0" hangingPunct="1">
      <a:defRPr sz="7200" kern="1200">
        <a:solidFill>
          <a:schemeClr val="tx1"/>
        </a:solidFill>
        <a:latin typeface="+mn-lt"/>
        <a:ea typeface="+mn-ea"/>
        <a:cs typeface="+mn-cs"/>
      </a:defRPr>
    </a:lvl2pPr>
    <a:lvl3pPr marL="3657454" algn="l" defTabSz="3657454" rtl="0" eaLnBrk="1" latinLnBrk="0" hangingPunct="1">
      <a:defRPr sz="7200" kern="1200">
        <a:solidFill>
          <a:schemeClr val="tx1"/>
        </a:solidFill>
        <a:latin typeface="+mn-lt"/>
        <a:ea typeface="+mn-ea"/>
        <a:cs typeface="+mn-cs"/>
      </a:defRPr>
    </a:lvl3pPr>
    <a:lvl4pPr marL="5486181" algn="l" defTabSz="3657454" rtl="0" eaLnBrk="1" latinLnBrk="0" hangingPunct="1">
      <a:defRPr sz="7200" kern="1200">
        <a:solidFill>
          <a:schemeClr val="tx1"/>
        </a:solidFill>
        <a:latin typeface="+mn-lt"/>
        <a:ea typeface="+mn-ea"/>
        <a:cs typeface="+mn-cs"/>
      </a:defRPr>
    </a:lvl4pPr>
    <a:lvl5pPr marL="7314907" algn="l" defTabSz="3657454" rtl="0" eaLnBrk="1" latinLnBrk="0" hangingPunct="1">
      <a:defRPr sz="7200" kern="1200">
        <a:solidFill>
          <a:schemeClr val="tx1"/>
        </a:solidFill>
        <a:latin typeface="+mn-lt"/>
        <a:ea typeface="+mn-ea"/>
        <a:cs typeface="+mn-cs"/>
      </a:defRPr>
    </a:lvl5pPr>
    <a:lvl6pPr marL="9143634" algn="l" defTabSz="3657454" rtl="0" eaLnBrk="1" latinLnBrk="0" hangingPunct="1">
      <a:defRPr sz="7200" kern="1200">
        <a:solidFill>
          <a:schemeClr val="tx1"/>
        </a:solidFill>
        <a:latin typeface="+mn-lt"/>
        <a:ea typeface="+mn-ea"/>
        <a:cs typeface="+mn-cs"/>
      </a:defRPr>
    </a:lvl6pPr>
    <a:lvl7pPr marL="10972361" algn="l" defTabSz="3657454" rtl="0" eaLnBrk="1" latinLnBrk="0" hangingPunct="1">
      <a:defRPr sz="7200" kern="1200">
        <a:solidFill>
          <a:schemeClr val="tx1"/>
        </a:solidFill>
        <a:latin typeface="+mn-lt"/>
        <a:ea typeface="+mn-ea"/>
        <a:cs typeface="+mn-cs"/>
      </a:defRPr>
    </a:lvl7pPr>
    <a:lvl8pPr marL="12801088" algn="l" defTabSz="3657454" rtl="0" eaLnBrk="1" latinLnBrk="0" hangingPunct="1">
      <a:defRPr sz="7200" kern="1200">
        <a:solidFill>
          <a:schemeClr val="tx1"/>
        </a:solidFill>
        <a:latin typeface="+mn-lt"/>
        <a:ea typeface="+mn-ea"/>
        <a:cs typeface="+mn-cs"/>
      </a:defRPr>
    </a:lvl8pPr>
    <a:lvl9pPr marL="14629815" algn="l" defTabSz="3657454" rtl="0" eaLnBrk="1" latinLnBrk="0" hangingPunct="1">
      <a:defRPr sz="72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0368">
          <p15:clr>
            <a:srgbClr val="A4A3A4"/>
          </p15:clr>
        </p15:guide>
        <p15:guide id="2" pos="13824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Daley, Michelle" initials="DM" lastIdx="2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15620" autoAdjust="0"/>
    <p:restoredTop sz="93401" autoAdjust="0"/>
  </p:normalViewPr>
  <p:slideViewPr>
    <p:cSldViewPr>
      <p:cViewPr>
        <p:scale>
          <a:sx n="100" d="100"/>
          <a:sy n="100" d="100"/>
        </p:scale>
        <p:origin x="14952" y="9984"/>
      </p:cViewPr>
      <p:guideLst>
        <p:guide orient="horz" pos="9216"/>
        <p:guide pos="115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commentAuthors" Target="commentAuthor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1794951127797766"/>
          <c:y val="8.9746707193515698E-2"/>
          <c:w val="0.73437300469891598"/>
          <c:h val="0.57159339125162545"/>
        </c:manualLayout>
      </c:layout>
      <c:scatterChart>
        <c:scatterStyle val="smoothMarker"/>
        <c:varyColors val="0"/>
        <c:ser>
          <c:idx val="0"/>
          <c:order val="0"/>
          <c:tx>
            <c:strRef>
              <c:f>'LMP-72_LISST_S_psd'!$BG$1</c:f>
              <c:strCache>
                <c:ptCount val="1"/>
                <c:pt idx="0">
                  <c:v>Discharge (L/s)</c:v>
                </c:pt>
              </c:strCache>
            </c:strRef>
          </c:tx>
          <c:spPr>
            <a:ln w="31750">
              <a:solidFill>
                <a:srgbClr val="0070C0"/>
              </a:solidFill>
              <a:prstDash val="solid"/>
            </a:ln>
          </c:spPr>
          <c:marker>
            <c:symbol val="none"/>
          </c:marker>
          <c:xVal>
            <c:numRef>
              <c:f>'LMP-72_LISST_S_psd'!$A$2:$A$6347</c:f>
              <c:numCache>
                <c:formatCode>m/d/yy\ h:mm;@</c:formatCode>
                <c:ptCount val="6346"/>
                <c:pt idx="0">
                  <c:v>41467.4375</c:v>
                </c:pt>
                <c:pt idx="1">
                  <c:v>41467.447916666664</c:v>
                </c:pt>
                <c:pt idx="2">
                  <c:v>41467.458333333336</c:v>
                </c:pt>
                <c:pt idx="3">
                  <c:v>41467.46875</c:v>
                </c:pt>
                <c:pt idx="4">
                  <c:v>41467.479166666664</c:v>
                </c:pt>
                <c:pt idx="5">
                  <c:v>41467.489583333336</c:v>
                </c:pt>
                <c:pt idx="6">
                  <c:v>41467.5</c:v>
                </c:pt>
                <c:pt idx="7">
                  <c:v>41467.510416666664</c:v>
                </c:pt>
                <c:pt idx="8">
                  <c:v>41467.520833333336</c:v>
                </c:pt>
                <c:pt idx="9">
                  <c:v>41467.53125</c:v>
                </c:pt>
                <c:pt idx="10">
                  <c:v>41467.541666666664</c:v>
                </c:pt>
                <c:pt idx="11">
                  <c:v>41467.552083333336</c:v>
                </c:pt>
                <c:pt idx="12">
                  <c:v>41467.5625</c:v>
                </c:pt>
                <c:pt idx="13">
                  <c:v>41467.572916666664</c:v>
                </c:pt>
                <c:pt idx="14">
                  <c:v>41467.583333333336</c:v>
                </c:pt>
                <c:pt idx="15">
                  <c:v>41467.59375</c:v>
                </c:pt>
                <c:pt idx="16">
                  <c:v>41467.604166666664</c:v>
                </c:pt>
                <c:pt idx="17">
                  <c:v>41467.614583333336</c:v>
                </c:pt>
                <c:pt idx="18">
                  <c:v>41467.625</c:v>
                </c:pt>
                <c:pt idx="19">
                  <c:v>41467.635416666664</c:v>
                </c:pt>
                <c:pt idx="20">
                  <c:v>41467.645833333336</c:v>
                </c:pt>
                <c:pt idx="21">
                  <c:v>41467.65625</c:v>
                </c:pt>
                <c:pt idx="22">
                  <c:v>41467.666666666664</c:v>
                </c:pt>
                <c:pt idx="23">
                  <c:v>41467.677083333336</c:v>
                </c:pt>
                <c:pt idx="24">
                  <c:v>41467.6875</c:v>
                </c:pt>
                <c:pt idx="25">
                  <c:v>41467.697916666664</c:v>
                </c:pt>
                <c:pt idx="26">
                  <c:v>41467.708333333336</c:v>
                </c:pt>
                <c:pt idx="27">
                  <c:v>41467.71875</c:v>
                </c:pt>
                <c:pt idx="28">
                  <c:v>41467.729166666664</c:v>
                </c:pt>
                <c:pt idx="29">
                  <c:v>41467.739583333336</c:v>
                </c:pt>
                <c:pt idx="30">
                  <c:v>41467.75</c:v>
                </c:pt>
                <c:pt idx="31">
                  <c:v>41467.760416666664</c:v>
                </c:pt>
                <c:pt idx="32">
                  <c:v>41467.770833333336</c:v>
                </c:pt>
                <c:pt idx="33">
                  <c:v>41467.78125</c:v>
                </c:pt>
                <c:pt idx="34">
                  <c:v>41467.791666666664</c:v>
                </c:pt>
                <c:pt idx="35">
                  <c:v>41467.802083333336</c:v>
                </c:pt>
                <c:pt idx="36">
                  <c:v>41467.8125</c:v>
                </c:pt>
                <c:pt idx="37">
                  <c:v>41467.822916666664</c:v>
                </c:pt>
                <c:pt idx="38">
                  <c:v>41467.833333333336</c:v>
                </c:pt>
                <c:pt idx="39">
                  <c:v>41467.84375</c:v>
                </c:pt>
                <c:pt idx="40">
                  <c:v>41467.854166666664</c:v>
                </c:pt>
                <c:pt idx="41">
                  <c:v>41467.864583333336</c:v>
                </c:pt>
                <c:pt idx="42">
                  <c:v>41467.875</c:v>
                </c:pt>
                <c:pt idx="43">
                  <c:v>41467.885416666664</c:v>
                </c:pt>
                <c:pt idx="44">
                  <c:v>41467.895833333336</c:v>
                </c:pt>
                <c:pt idx="45">
                  <c:v>41467.90625</c:v>
                </c:pt>
                <c:pt idx="46">
                  <c:v>41467.916666666664</c:v>
                </c:pt>
                <c:pt idx="47">
                  <c:v>41467.927083333336</c:v>
                </c:pt>
                <c:pt idx="48">
                  <c:v>41467.9375</c:v>
                </c:pt>
                <c:pt idx="49">
                  <c:v>41467.947916666664</c:v>
                </c:pt>
                <c:pt idx="50">
                  <c:v>41467.958333333336</c:v>
                </c:pt>
                <c:pt idx="51">
                  <c:v>41467.96875</c:v>
                </c:pt>
                <c:pt idx="52">
                  <c:v>41467.979166666664</c:v>
                </c:pt>
                <c:pt idx="53">
                  <c:v>41467.989583333336</c:v>
                </c:pt>
                <c:pt idx="54">
                  <c:v>41468</c:v>
                </c:pt>
                <c:pt idx="55">
                  <c:v>41468.010416666664</c:v>
                </c:pt>
                <c:pt idx="56">
                  <c:v>41468.020833333336</c:v>
                </c:pt>
                <c:pt idx="57">
                  <c:v>41468.03125</c:v>
                </c:pt>
                <c:pt idx="58">
                  <c:v>41468.041666666664</c:v>
                </c:pt>
                <c:pt idx="59">
                  <c:v>41468.052083333336</c:v>
                </c:pt>
                <c:pt idx="60">
                  <c:v>41468.0625</c:v>
                </c:pt>
                <c:pt idx="61">
                  <c:v>41468.072916666664</c:v>
                </c:pt>
                <c:pt idx="62">
                  <c:v>41468.083333333336</c:v>
                </c:pt>
                <c:pt idx="63">
                  <c:v>41468.09375</c:v>
                </c:pt>
                <c:pt idx="64">
                  <c:v>41468.104166666664</c:v>
                </c:pt>
                <c:pt idx="65">
                  <c:v>41468.114583333336</c:v>
                </c:pt>
                <c:pt idx="66">
                  <c:v>41468.125</c:v>
                </c:pt>
                <c:pt idx="67">
                  <c:v>41468.135416666664</c:v>
                </c:pt>
                <c:pt idx="68">
                  <c:v>41468.145833333336</c:v>
                </c:pt>
                <c:pt idx="69">
                  <c:v>41468.15625</c:v>
                </c:pt>
                <c:pt idx="70">
                  <c:v>41468.166666666664</c:v>
                </c:pt>
                <c:pt idx="71">
                  <c:v>41468.177083333336</c:v>
                </c:pt>
                <c:pt idx="72">
                  <c:v>41468.1875</c:v>
                </c:pt>
                <c:pt idx="73">
                  <c:v>41468.197916666664</c:v>
                </c:pt>
                <c:pt idx="74">
                  <c:v>41468.208333333336</c:v>
                </c:pt>
                <c:pt idx="75">
                  <c:v>41468.21875</c:v>
                </c:pt>
                <c:pt idx="76">
                  <c:v>41468.229166666664</c:v>
                </c:pt>
                <c:pt idx="77">
                  <c:v>41468.239583333336</c:v>
                </c:pt>
                <c:pt idx="78">
                  <c:v>41468.25</c:v>
                </c:pt>
                <c:pt idx="79">
                  <c:v>41468.260416666664</c:v>
                </c:pt>
                <c:pt idx="80">
                  <c:v>41468.270833333336</c:v>
                </c:pt>
                <c:pt idx="81">
                  <c:v>41468.28125</c:v>
                </c:pt>
                <c:pt idx="82">
                  <c:v>41468.291666666664</c:v>
                </c:pt>
                <c:pt idx="83">
                  <c:v>41468.302083333336</c:v>
                </c:pt>
                <c:pt idx="84">
                  <c:v>41468.3125</c:v>
                </c:pt>
                <c:pt idx="85">
                  <c:v>41468.322916666664</c:v>
                </c:pt>
                <c:pt idx="86">
                  <c:v>41468.333333333336</c:v>
                </c:pt>
                <c:pt idx="87">
                  <c:v>41468.34375</c:v>
                </c:pt>
                <c:pt idx="88">
                  <c:v>41468.354166666664</c:v>
                </c:pt>
                <c:pt idx="89">
                  <c:v>41468.364583333336</c:v>
                </c:pt>
                <c:pt idx="90">
                  <c:v>41468.375</c:v>
                </c:pt>
                <c:pt idx="91">
                  <c:v>41468.385416666664</c:v>
                </c:pt>
                <c:pt idx="92">
                  <c:v>41468.395833333336</c:v>
                </c:pt>
                <c:pt idx="93">
                  <c:v>41468.40625</c:v>
                </c:pt>
                <c:pt idx="94">
                  <c:v>41468.416666666664</c:v>
                </c:pt>
                <c:pt idx="95">
                  <c:v>41468.427083333336</c:v>
                </c:pt>
                <c:pt idx="96">
                  <c:v>41468.4375</c:v>
                </c:pt>
                <c:pt idx="97">
                  <c:v>41468.447916666664</c:v>
                </c:pt>
                <c:pt idx="98">
                  <c:v>41468.458333333336</c:v>
                </c:pt>
                <c:pt idx="99">
                  <c:v>41468.46875</c:v>
                </c:pt>
                <c:pt idx="100">
                  <c:v>41468.479166666664</c:v>
                </c:pt>
                <c:pt idx="101">
                  <c:v>41468.489583333336</c:v>
                </c:pt>
                <c:pt idx="102">
                  <c:v>41468.5</c:v>
                </c:pt>
                <c:pt idx="103">
                  <c:v>41468.510416666664</c:v>
                </c:pt>
                <c:pt idx="104">
                  <c:v>41468.520833333336</c:v>
                </c:pt>
                <c:pt idx="105">
                  <c:v>41468.53125</c:v>
                </c:pt>
                <c:pt idx="106">
                  <c:v>41468.541666666664</c:v>
                </c:pt>
                <c:pt idx="107">
                  <c:v>41468.552083333336</c:v>
                </c:pt>
                <c:pt idx="108">
                  <c:v>41468.5625</c:v>
                </c:pt>
                <c:pt idx="109">
                  <c:v>41468.572916666664</c:v>
                </c:pt>
                <c:pt idx="110">
                  <c:v>41468.583333333336</c:v>
                </c:pt>
                <c:pt idx="111">
                  <c:v>41468.59375</c:v>
                </c:pt>
                <c:pt idx="112">
                  <c:v>41468.604166666664</c:v>
                </c:pt>
                <c:pt idx="113">
                  <c:v>41468.614583333336</c:v>
                </c:pt>
                <c:pt idx="114">
                  <c:v>41468.625</c:v>
                </c:pt>
                <c:pt idx="115">
                  <c:v>41468.635416666664</c:v>
                </c:pt>
                <c:pt idx="116">
                  <c:v>41468.645833333336</c:v>
                </c:pt>
                <c:pt idx="117">
                  <c:v>41468.65625</c:v>
                </c:pt>
                <c:pt idx="118">
                  <c:v>41468.666666666664</c:v>
                </c:pt>
                <c:pt idx="119">
                  <c:v>41468.677083333336</c:v>
                </c:pt>
                <c:pt idx="120">
                  <c:v>41468.6875</c:v>
                </c:pt>
                <c:pt idx="121">
                  <c:v>41468.697916666664</c:v>
                </c:pt>
                <c:pt idx="122">
                  <c:v>41468.708333333336</c:v>
                </c:pt>
                <c:pt idx="123">
                  <c:v>41468.71875</c:v>
                </c:pt>
                <c:pt idx="124">
                  <c:v>41468.729166666664</c:v>
                </c:pt>
                <c:pt idx="125">
                  <c:v>41468.739583333336</c:v>
                </c:pt>
                <c:pt idx="126">
                  <c:v>41468.75</c:v>
                </c:pt>
                <c:pt idx="127">
                  <c:v>41468.760416666664</c:v>
                </c:pt>
                <c:pt idx="128">
                  <c:v>41468.770833333336</c:v>
                </c:pt>
                <c:pt idx="129">
                  <c:v>41468.78125</c:v>
                </c:pt>
                <c:pt idx="130">
                  <c:v>41468.791666666664</c:v>
                </c:pt>
                <c:pt idx="131">
                  <c:v>41468.802083333336</c:v>
                </c:pt>
                <c:pt idx="132">
                  <c:v>41468.8125</c:v>
                </c:pt>
                <c:pt idx="133">
                  <c:v>41468.822916666664</c:v>
                </c:pt>
                <c:pt idx="134">
                  <c:v>41468.833333333336</c:v>
                </c:pt>
                <c:pt idx="135">
                  <c:v>41468.84375</c:v>
                </c:pt>
                <c:pt idx="136">
                  <c:v>41468.854166666664</c:v>
                </c:pt>
                <c:pt idx="137">
                  <c:v>41468.864583333336</c:v>
                </c:pt>
                <c:pt idx="138">
                  <c:v>41468.875</c:v>
                </c:pt>
                <c:pt idx="139">
                  <c:v>41468.885416666664</c:v>
                </c:pt>
                <c:pt idx="140">
                  <c:v>41468.895833333336</c:v>
                </c:pt>
                <c:pt idx="141">
                  <c:v>41468.90625</c:v>
                </c:pt>
                <c:pt idx="142">
                  <c:v>41468.916666666664</c:v>
                </c:pt>
                <c:pt idx="143">
                  <c:v>41468.927083333336</c:v>
                </c:pt>
                <c:pt idx="144">
                  <c:v>41468.9375</c:v>
                </c:pt>
                <c:pt idx="145">
                  <c:v>41468.947916666664</c:v>
                </c:pt>
                <c:pt idx="146">
                  <c:v>41468.958333333336</c:v>
                </c:pt>
                <c:pt idx="147">
                  <c:v>41468.96875</c:v>
                </c:pt>
                <c:pt idx="148">
                  <c:v>41468.979166666664</c:v>
                </c:pt>
                <c:pt idx="149">
                  <c:v>41468.989583333336</c:v>
                </c:pt>
                <c:pt idx="150">
                  <c:v>41469</c:v>
                </c:pt>
                <c:pt idx="151">
                  <c:v>41469.010416666664</c:v>
                </c:pt>
                <c:pt idx="152">
                  <c:v>41469.020833333336</c:v>
                </c:pt>
                <c:pt idx="153">
                  <c:v>41469.03125</c:v>
                </c:pt>
                <c:pt idx="154">
                  <c:v>41469.041666666664</c:v>
                </c:pt>
                <c:pt idx="155">
                  <c:v>41469.052083333336</c:v>
                </c:pt>
                <c:pt idx="156">
                  <c:v>41469.0625</c:v>
                </c:pt>
                <c:pt idx="157">
                  <c:v>41469.072916666664</c:v>
                </c:pt>
                <c:pt idx="158">
                  <c:v>41469.083333333336</c:v>
                </c:pt>
                <c:pt idx="159">
                  <c:v>41469.09375</c:v>
                </c:pt>
                <c:pt idx="160">
                  <c:v>41469.104166666664</c:v>
                </c:pt>
                <c:pt idx="161">
                  <c:v>41469.114583333336</c:v>
                </c:pt>
                <c:pt idx="162">
                  <c:v>41469.125</c:v>
                </c:pt>
                <c:pt idx="163">
                  <c:v>41469.135416666664</c:v>
                </c:pt>
                <c:pt idx="164">
                  <c:v>41469.145833333336</c:v>
                </c:pt>
                <c:pt idx="165">
                  <c:v>41469.15625</c:v>
                </c:pt>
                <c:pt idx="166">
                  <c:v>41469.166666666664</c:v>
                </c:pt>
                <c:pt idx="167">
                  <c:v>41469.177083333336</c:v>
                </c:pt>
                <c:pt idx="168">
                  <c:v>41469.1875</c:v>
                </c:pt>
                <c:pt idx="169">
                  <c:v>41469.197916666664</c:v>
                </c:pt>
                <c:pt idx="170">
                  <c:v>41469.208333333336</c:v>
                </c:pt>
                <c:pt idx="171">
                  <c:v>41469.21875</c:v>
                </c:pt>
                <c:pt idx="172">
                  <c:v>41469.229166666664</c:v>
                </c:pt>
                <c:pt idx="173">
                  <c:v>41469.239583333336</c:v>
                </c:pt>
                <c:pt idx="174">
                  <c:v>41469.25</c:v>
                </c:pt>
                <c:pt idx="175">
                  <c:v>41469.260416666664</c:v>
                </c:pt>
                <c:pt idx="176">
                  <c:v>41469.270833333336</c:v>
                </c:pt>
                <c:pt idx="177">
                  <c:v>41469.28125</c:v>
                </c:pt>
                <c:pt idx="178">
                  <c:v>41469.291666666664</c:v>
                </c:pt>
                <c:pt idx="179">
                  <c:v>41469.302083333336</c:v>
                </c:pt>
                <c:pt idx="180">
                  <c:v>41469.3125</c:v>
                </c:pt>
                <c:pt idx="181">
                  <c:v>41469.322916666664</c:v>
                </c:pt>
                <c:pt idx="182">
                  <c:v>41469.333333333336</c:v>
                </c:pt>
                <c:pt idx="183">
                  <c:v>41469.34375</c:v>
                </c:pt>
                <c:pt idx="184">
                  <c:v>41469.354166666664</c:v>
                </c:pt>
                <c:pt idx="185">
                  <c:v>41469.364583333336</c:v>
                </c:pt>
                <c:pt idx="186">
                  <c:v>41469.375</c:v>
                </c:pt>
                <c:pt idx="187">
                  <c:v>41469.385416666664</c:v>
                </c:pt>
                <c:pt idx="188">
                  <c:v>41469.395833333336</c:v>
                </c:pt>
                <c:pt idx="189">
                  <c:v>41469.40625</c:v>
                </c:pt>
                <c:pt idx="190">
                  <c:v>41469.416666666664</c:v>
                </c:pt>
                <c:pt idx="191">
                  <c:v>41469.427083333336</c:v>
                </c:pt>
                <c:pt idx="192">
                  <c:v>41469.4375</c:v>
                </c:pt>
                <c:pt idx="193">
                  <c:v>41469.447916666664</c:v>
                </c:pt>
                <c:pt idx="194">
                  <c:v>41469.458333333336</c:v>
                </c:pt>
                <c:pt idx="195">
                  <c:v>41469.46875</c:v>
                </c:pt>
                <c:pt idx="196">
                  <c:v>41469.479166666664</c:v>
                </c:pt>
                <c:pt idx="197">
                  <c:v>41469.489583333336</c:v>
                </c:pt>
                <c:pt idx="198">
                  <c:v>41469.5</c:v>
                </c:pt>
                <c:pt idx="199">
                  <c:v>41469.510416666664</c:v>
                </c:pt>
                <c:pt idx="200">
                  <c:v>41469.520833333336</c:v>
                </c:pt>
                <c:pt idx="201">
                  <c:v>41469.53125</c:v>
                </c:pt>
                <c:pt idx="202">
                  <c:v>41469.541666666664</c:v>
                </c:pt>
                <c:pt idx="203">
                  <c:v>41469.552083333336</c:v>
                </c:pt>
                <c:pt idx="204">
                  <c:v>41469.5625</c:v>
                </c:pt>
                <c:pt idx="205">
                  <c:v>41469.572916666664</c:v>
                </c:pt>
                <c:pt idx="206">
                  <c:v>41469.583333333336</c:v>
                </c:pt>
                <c:pt idx="207">
                  <c:v>41469.59375</c:v>
                </c:pt>
                <c:pt idx="208">
                  <c:v>41469.604166666664</c:v>
                </c:pt>
                <c:pt idx="209">
                  <c:v>41469.614583333336</c:v>
                </c:pt>
                <c:pt idx="210">
                  <c:v>41469.625</c:v>
                </c:pt>
                <c:pt idx="211">
                  <c:v>41469.635416666664</c:v>
                </c:pt>
                <c:pt idx="212">
                  <c:v>41469.645833333336</c:v>
                </c:pt>
                <c:pt idx="213">
                  <c:v>41469.65625</c:v>
                </c:pt>
                <c:pt idx="214">
                  <c:v>41469.666666666664</c:v>
                </c:pt>
                <c:pt idx="215">
                  <c:v>41469.677083333336</c:v>
                </c:pt>
                <c:pt idx="216">
                  <c:v>41469.6875</c:v>
                </c:pt>
                <c:pt idx="217">
                  <c:v>41469.697916666664</c:v>
                </c:pt>
                <c:pt idx="218">
                  <c:v>41469.708333333336</c:v>
                </c:pt>
                <c:pt idx="219">
                  <c:v>41469.71875</c:v>
                </c:pt>
                <c:pt idx="220">
                  <c:v>41469.729166666664</c:v>
                </c:pt>
                <c:pt idx="221">
                  <c:v>41469.739583333336</c:v>
                </c:pt>
                <c:pt idx="222">
                  <c:v>41469.75</c:v>
                </c:pt>
                <c:pt idx="223">
                  <c:v>41469.760416666664</c:v>
                </c:pt>
                <c:pt idx="224">
                  <c:v>41469.770833333336</c:v>
                </c:pt>
                <c:pt idx="225">
                  <c:v>41469.78125</c:v>
                </c:pt>
                <c:pt idx="226">
                  <c:v>41469.791666666664</c:v>
                </c:pt>
                <c:pt idx="227">
                  <c:v>41469.802083333336</c:v>
                </c:pt>
                <c:pt idx="228">
                  <c:v>41469.8125</c:v>
                </c:pt>
                <c:pt idx="229">
                  <c:v>41469.822916666664</c:v>
                </c:pt>
                <c:pt idx="230">
                  <c:v>41469.833333333336</c:v>
                </c:pt>
                <c:pt idx="231">
                  <c:v>41469.84375</c:v>
                </c:pt>
                <c:pt idx="232">
                  <c:v>41469.854166666664</c:v>
                </c:pt>
                <c:pt idx="233">
                  <c:v>41469.864583333336</c:v>
                </c:pt>
                <c:pt idx="234">
                  <c:v>41469.875</c:v>
                </c:pt>
                <c:pt idx="235">
                  <c:v>41469.885416666664</c:v>
                </c:pt>
                <c:pt idx="236">
                  <c:v>41469.895833333336</c:v>
                </c:pt>
                <c:pt idx="237">
                  <c:v>41469.90625</c:v>
                </c:pt>
                <c:pt idx="238">
                  <c:v>41469.916666666664</c:v>
                </c:pt>
                <c:pt idx="239">
                  <c:v>41469.927083333336</c:v>
                </c:pt>
                <c:pt idx="240">
                  <c:v>41469.9375</c:v>
                </c:pt>
                <c:pt idx="241">
                  <c:v>41469.947916666664</c:v>
                </c:pt>
                <c:pt idx="242">
                  <c:v>41469.958333333336</c:v>
                </c:pt>
                <c:pt idx="243">
                  <c:v>41469.96875</c:v>
                </c:pt>
                <c:pt idx="244">
                  <c:v>41469.979166666664</c:v>
                </c:pt>
                <c:pt idx="245">
                  <c:v>41469.989583333336</c:v>
                </c:pt>
                <c:pt idx="246">
                  <c:v>41470</c:v>
                </c:pt>
                <c:pt idx="247">
                  <c:v>41470.010416666664</c:v>
                </c:pt>
                <c:pt idx="248">
                  <c:v>41470.020833333336</c:v>
                </c:pt>
                <c:pt idx="249">
                  <c:v>41470.03125</c:v>
                </c:pt>
                <c:pt idx="250">
                  <c:v>41470.041666666664</c:v>
                </c:pt>
                <c:pt idx="251">
                  <c:v>41470.052083333336</c:v>
                </c:pt>
                <c:pt idx="252">
                  <c:v>41470.0625</c:v>
                </c:pt>
                <c:pt idx="253">
                  <c:v>41470.072916666664</c:v>
                </c:pt>
                <c:pt idx="254">
                  <c:v>41470.083333333336</c:v>
                </c:pt>
                <c:pt idx="255">
                  <c:v>41470.09375</c:v>
                </c:pt>
                <c:pt idx="256">
                  <c:v>41470.104166666664</c:v>
                </c:pt>
                <c:pt idx="257">
                  <c:v>41470.114583333336</c:v>
                </c:pt>
                <c:pt idx="258">
                  <c:v>41470.125</c:v>
                </c:pt>
                <c:pt idx="259">
                  <c:v>41470.135416666664</c:v>
                </c:pt>
                <c:pt idx="260">
                  <c:v>41470.145833333336</c:v>
                </c:pt>
                <c:pt idx="261">
                  <c:v>41470.15625</c:v>
                </c:pt>
                <c:pt idx="262">
                  <c:v>41470.166666666664</c:v>
                </c:pt>
                <c:pt idx="263">
                  <c:v>41470.177083333336</c:v>
                </c:pt>
                <c:pt idx="264">
                  <c:v>41470.1875</c:v>
                </c:pt>
                <c:pt idx="265">
                  <c:v>41470.197916666664</c:v>
                </c:pt>
                <c:pt idx="266">
                  <c:v>41470.208333333336</c:v>
                </c:pt>
                <c:pt idx="267">
                  <c:v>41470.21875</c:v>
                </c:pt>
                <c:pt idx="268">
                  <c:v>41470.229166666664</c:v>
                </c:pt>
                <c:pt idx="269">
                  <c:v>41470.239583333336</c:v>
                </c:pt>
                <c:pt idx="270">
                  <c:v>41470.25</c:v>
                </c:pt>
                <c:pt idx="271">
                  <c:v>41470.260416666664</c:v>
                </c:pt>
                <c:pt idx="272">
                  <c:v>41470.270833333336</c:v>
                </c:pt>
                <c:pt idx="273">
                  <c:v>41470.28125</c:v>
                </c:pt>
                <c:pt idx="274">
                  <c:v>41470.291666666664</c:v>
                </c:pt>
                <c:pt idx="275">
                  <c:v>41470.302083333336</c:v>
                </c:pt>
                <c:pt idx="276">
                  <c:v>41470.3125</c:v>
                </c:pt>
                <c:pt idx="277">
                  <c:v>41470.322916666664</c:v>
                </c:pt>
                <c:pt idx="278">
                  <c:v>41470.333333333336</c:v>
                </c:pt>
                <c:pt idx="279">
                  <c:v>41470.34375</c:v>
                </c:pt>
                <c:pt idx="280">
                  <c:v>41470.354166666664</c:v>
                </c:pt>
                <c:pt idx="281">
                  <c:v>41470.364583333336</c:v>
                </c:pt>
                <c:pt idx="282">
                  <c:v>41470.375</c:v>
                </c:pt>
                <c:pt idx="283">
                  <c:v>41470.385416666664</c:v>
                </c:pt>
                <c:pt idx="284">
                  <c:v>41470.395833333336</c:v>
                </c:pt>
                <c:pt idx="285">
                  <c:v>41470.40625</c:v>
                </c:pt>
                <c:pt idx="286">
                  <c:v>41470.416666666664</c:v>
                </c:pt>
                <c:pt idx="287">
                  <c:v>41470.427083333336</c:v>
                </c:pt>
                <c:pt idx="288">
                  <c:v>41470.4375</c:v>
                </c:pt>
                <c:pt idx="289">
                  <c:v>41470.447916666664</c:v>
                </c:pt>
                <c:pt idx="290">
                  <c:v>41470.458333333336</c:v>
                </c:pt>
                <c:pt idx="291">
                  <c:v>41470.46875</c:v>
                </c:pt>
                <c:pt idx="292">
                  <c:v>41470.479166666664</c:v>
                </c:pt>
                <c:pt idx="293">
                  <c:v>41470.489583333336</c:v>
                </c:pt>
                <c:pt idx="294">
                  <c:v>41470.5</c:v>
                </c:pt>
                <c:pt idx="295">
                  <c:v>41470.510416666664</c:v>
                </c:pt>
                <c:pt idx="296">
                  <c:v>41470.520833333336</c:v>
                </c:pt>
                <c:pt idx="297">
                  <c:v>41470.53125</c:v>
                </c:pt>
                <c:pt idx="298">
                  <c:v>41470.541666666664</c:v>
                </c:pt>
                <c:pt idx="299">
                  <c:v>41470.552083333336</c:v>
                </c:pt>
                <c:pt idx="300">
                  <c:v>41470.5625</c:v>
                </c:pt>
                <c:pt idx="301">
                  <c:v>41470.572916666664</c:v>
                </c:pt>
                <c:pt idx="302">
                  <c:v>41470.583333333336</c:v>
                </c:pt>
                <c:pt idx="303">
                  <c:v>41470.59375</c:v>
                </c:pt>
                <c:pt idx="304">
                  <c:v>41470.604166666664</c:v>
                </c:pt>
                <c:pt idx="305">
                  <c:v>41470.614583333336</c:v>
                </c:pt>
                <c:pt idx="306">
                  <c:v>41470.625</c:v>
                </c:pt>
                <c:pt idx="307">
                  <c:v>41470.635416666664</c:v>
                </c:pt>
                <c:pt idx="308">
                  <c:v>41470.645833333336</c:v>
                </c:pt>
                <c:pt idx="309">
                  <c:v>41470.65625</c:v>
                </c:pt>
                <c:pt idx="310">
                  <c:v>41470.666666666664</c:v>
                </c:pt>
                <c:pt idx="311">
                  <c:v>41470.677083333336</c:v>
                </c:pt>
                <c:pt idx="312">
                  <c:v>41470.6875</c:v>
                </c:pt>
                <c:pt idx="313">
                  <c:v>41470.697916666664</c:v>
                </c:pt>
                <c:pt idx="314">
                  <c:v>41470.708333333336</c:v>
                </c:pt>
                <c:pt idx="315">
                  <c:v>41470.71875</c:v>
                </c:pt>
                <c:pt idx="316">
                  <c:v>41470.729166666664</c:v>
                </c:pt>
                <c:pt idx="317">
                  <c:v>41470.739583333336</c:v>
                </c:pt>
                <c:pt idx="318">
                  <c:v>41470.75</c:v>
                </c:pt>
                <c:pt idx="319">
                  <c:v>41470.760416666664</c:v>
                </c:pt>
                <c:pt idx="320">
                  <c:v>41470.770833333336</c:v>
                </c:pt>
                <c:pt idx="321">
                  <c:v>41470.78125</c:v>
                </c:pt>
                <c:pt idx="322">
                  <c:v>41470.791666666664</c:v>
                </c:pt>
                <c:pt idx="323">
                  <c:v>41470.802083333336</c:v>
                </c:pt>
                <c:pt idx="324">
                  <c:v>41470.8125</c:v>
                </c:pt>
                <c:pt idx="325">
                  <c:v>41470.822916666664</c:v>
                </c:pt>
                <c:pt idx="326">
                  <c:v>41470.833333333336</c:v>
                </c:pt>
                <c:pt idx="327">
                  <c:v>41470.84375</c:v>
                </c:pt>
                <c:pt idx="328">
                  <c:v>41470.854166666664</c:v>
                </c:pt>
                <c:pt idx="329">
                  <c:v>41470.864583333336</c:v>
                </c:pt>
                <c:pt idx="330">
                  <c:v>41470.875</c:v>
                </c:pt>
                <c:pt idx="331">
                  <c:v>41470.885416666664</c:v>
                </c:pt>
                <c:pt idx="332">
                  <c:v>41470.895833333336</c:v>
                </c:pt>
                <c:pt idx="333">
                  <c:v>41470.90625</c:v>
                </c:pt>
                <c:pt idx="334">
                  <c:v>41470.916666666664</c:v>
                </c:pt>
                <c:pt idx="335">
                  <c:v>41470.927083333336</c:v>
                </c:pt>
                <c:pt idx="336">
                  <c:v>41470.9375</c:v>
                </c:pt>
                <c:pt idx="337">
                  <c:v>41470.947916666664</c:v>
                </c:pt>
                <c:pt idx="338">
                  <c:v>41470.958333333336</c:v>
                </c:pt>
                <c:pt idx="339">
                  <c:v>41470.96875</c:v>
                </c:pt>
                <c:pt idx="340">
                  <c:v>41470.979166666664</c:v>
                </c:pt>
                <c:pt idx="341">
                  <c:v>41470.989583333336</c:v>
                </c:pt>
                <c:pt idx="342">
                  <c:v>41471</c:v>
                </c:pt>
                <c:pt idx="343">
                  <c:v>41471.010416666664</c:v>
                </c:pt>
                <c:pt idx="344">
                  <c:v>41471.020833333336</c:v>
                </c:pt>
                <c:pt idx="345">
                  <c:v>41471.03125</c:v>
                </c:pt>
                <c:pt idx="346">
                  <c:v>41471.041666666664</c:v>
                </c:pt>
                <c:pt idx="347">
                  <c:v>41471.052083333336</c:v>
                </c:pt>
                <c:pt idx="348">
                  <c:v>41471.0625</c:v>
                </c:pt>
                <c:pt idx="349">
                  <c:v>41471.072916666664</c:v>
                </c:pt>
                <c:pt idx="350">
                  <c:v>41471.083333333336</c:v>
                </c:pt>
                <c:pt idx="351">
                  <c:v>41471.09375</c:v>
                </c:pt>
                <c:pt idx="352">
                  <c:v>41471.104166666664</c:v>
                </c:pt>
                <c:pt idx="353">
                  <c:v>41471.114583333336</c:v>
                </c:pt>
                <c:pt idx="354">
                  <c:v>41471.125</c:v>
                </c:pt>
                <c:pt idx="355">
                  <c:v>41471.135416666664</c:v>
                </c:pt>
                <c:pt idx="356">
                  <c:v>41471.145833333336</c:v>
                </c:pt>
                <c:pt idx="357">
                  <c:v>41471.15625</c:v>
                </c:pt>
                <c:pt idx="358">
                  <c:v>41471.166666666664</c:v>
                </c:pt>
                <c:pt idx="359">
                  <c:v>41471.177083333336</c:v>
                </c:pt>
                <c:pt idx="360">
                  <c:v>41471.1875</c:v>
                </c:pt>
                <c:pt idx="361">
                  <c:v>41471.197916666664</c:v>
                </c:pt>
                <c:pt idx="362">
                  <c:v>41471.208333333336</c:v>
                </c:pt>
                <c:pt idx="363">
                  <c:v>41471.21875</c:v>
                </c:pt>
                <c:pt idx="364">
                  <c:v>41471.229166666664</c:v>
                </c:pt>
                <c:pt idx="365">
                  <c:v>41471.239583333336</c:v>
                </c:pt>
                <c:pt idx="366">
                  <c:v>41471.25</c:v>
                </c:pt>
                <c:pt idx="367">
                  <c:v>41471.260416666664</c:v>
                </c:pt>
                <c:pt idx="368">
                  <c:v>41471.270833333336</c:v>
                </c:pt>
                <c:pt idx="369">
                  <c:v>41471.28125</c:v>
                </c:pt>
                <c:pt idx="370">
                  <c:v>41471.291666666664</c:v>
                </c:pt>
                <c:pt idx="371">
                  <c:v>41471.302083333336</c:v>
                </c:pt>
                <c:pt idx="372">
                  <c:v>41471.3125</c:v>
                </c:pt>
                <c:pt idx="373">
                  <c:v>41471.322916666664</c:v>
                </c:pt>
                <c:pt idx="374">
                  <c:v>41471.333333333336</c:v>
                </c:pt>
                <c:pt idx="375">
                  <c:v>41471.34375</c:v>
                </c:pt>
                <c:pt idx="376">
                  <c:v>41471.354166666664</c:v>
                </c:pt>
                <c:pt idx="377">
                  <c:v>41471.364583333336</c:v>
                </c:pt>
                <c:pt idx="378">
                  <c:v>41471.375</c:v>
                </c:pt>
                <c:pt idx="379">
                  <c:v>41471.385416666664</c:v>
                </c:pt>
                <c:pt idx="380">
                  <c:v>41471.395833333336</c:v>
                </c:pt>
                <c:pt idx="381">
                  <c:v>41471.40625</c:v>
                </c:pt>
                <c:pt idx="382">
                  <c:v>41471.416666666664</c:v>
                </c:pt>
                <c:pt idx="383">
                  <c:v>41471.427083333336</c:v>
                </c:pt>
                <c:pt idx="384">
                  <c:v>41471.4375</c:v>
                </c:pt>
                <c:pt idx="385">
                  <c:v>41471.447916666664</c:v>
                </c:pt>
                <c:pt idx="386">
                  <c:v>41471.458333333336</c:v>
                </c:pt>
                <c:pt idx="387">
                  <c:v>41471.46875</c:v>
                </c:pt>
                <c:pt idx="388">
                  <c:v>41471.479166666664</c:v>
                </c:pt>
                <c:pt idx="389">
                  <c:v>41471.489583333336</c:v>
                </c:pt>
                <c:pt idx="390">
                  <c:v>41471.5</c:v>
                </c:pt>
                <c:pt idx="391">
                  <c:v>41471.510416666664</c:v>
                </c:pt>
                <c:pt idx="392">
                  <c:v>41471.520833333336</c:v>
                </c:pt>
                <c:pt idx="393">
                  <c:v>41471.53125</c:v>
                </c:pt>
                <c:pt idx="394">
                  <c:v>41471.541666666664</c:v>
                </c:pt>
                <c:pt idx="395">
                  <c:v>41471.552083333336</c:v>
                </c:pt>
                <c:pt idx="396">
                  <c:v>41471.5625</c:v>
                </c:pt>
                <c:pt idx="397">
                  <c:v>41471.572916666664</c:v>
                </c:pt>
                <c:pt idx="398">
                  <c:v>41471.583333333336</c:v>
                </c:pt>
                <c:pt idx="399">
                  <c:v>41471.59375</c:v>
                </c:pt>
                <c:pt idx="400">
                  <c:v>41471.604166666664</c:v>
                </c:pt>
                <c:pt idx="401">
                  <c:v>41471.614583333336</c:v>
                </c:pt>
                <c:pt idx="402">
                  <c:v>41471.625</c:v>
                </c:pt>
                <c:pt idx="403">
                  <c:v>41471.635416666664</c:v>
                </c:pt>
                <c:pt idx="404">
                  <c:v>41471.645833333336</c:v>
                </c:pt>
                <c:pt idx="405">
                  <c:v>41471.65625</c:v>
                </c:pt>
                <c:pt idx="406">
                  <c:v>41471.666666666664</c:v>
                </c:pt>
                <c:pt idx="407">
                  <c:v>41471.677083333336</c:v>
                </c:pt>
                <c:pt idx="408">
                  <c:v>41471.6875</c:v>
                </c:pt>
                <c:pt idx="409">
                  <c:v>41471.697916666664</c:v>
                </c:pt>
                <c:pt idx="410">
                  <c:v>41471.708333333336</c:v>
                </c:pt>
                <c:pt idx="411">
                  <c:v>41471.71875</c:v>
                </c:pt>
                <c:pt idx="412">
                  <c:v>41471.729166666664</c:v>
                </c:pt>
                <c:pt idx="413">
                  <c:v>41471.739583333336</c:v>
                </c:pt>
                <c:pt idx="414">
                  <c:v>41471.75</c:v>
                </c:pt>
                <c:pt idx="415">
                  <c:v>41471.760416666664</c:v>
                </c:pt>
                <c:pt idx="416">
                  <c:v>41471.770833333336</c:v>
                </c:pt>
                <c:pt idx="417">
                  <c:v>41471.78125</c:v>
                </c:pt>
                <c:pt idx="418">
                  <c:v>41471.791666666664</c:v>
                </c:pt>
                <c:pt idx="419">
                  <c:v>41471.802083333336</c:v>
                </c:pt>
                <c:pt idx="420">
                  <c:v>41471.8125</c:v>
                </c:pt>
                <c:pt idx="421">
                  <c:v>41471.822916666664</c:v>
                </c:pt>
                <c:pt idx="422">
                  <c:v>41471.833333333336</c:v>
                </c:pt>
                <c:pt idx="423">
                  <c:v>41471.84375</c:v>
                </c:pt>
                <c:pt idx="424">
                  <c:v>41471.854166666664</c:v>
                </c:pt>
                <c:pt idx="425">
                  <c:v>41471.864583333336</c:v>
                </c:pt>
                <c:pt idx="426">
                  <c:v>41471.875</c:v>
                </c:pt>
                <c:pt idx="427">
                  <c:v>41471.885416666664</c:v>
                </c:pt>
                <c:pt idx="428">
                  <c:v>41471.895833333336</c:v>
                </c:pt>
                <c:pt idx="429">
                  <c:v>41471.90625</c:v>
                </c:pt>
                <c:pt idx="430">
                  <c:v>41471.916666666664</c:v>
                </c:pt>
                <c:pt idx="431">
                  <c:v>41471.927083333336</c:v>
                </c:pt>
                <c:pt idx="432">
                  <c:v>41471.9375</c:v>
                </c:pt>
                <c:pt idx="433">
                  <c:v>41471.947916666664</c:v>
                </c:pt>
                <c:pt idx="434">
                  <c:v>41471.958333333336</c:v>
                </c:pt>
                <c:pt idx="435">
                  <c:v>41471.96875</c:v>
                </c:pt>
                <c:pt idx="436">
                  <c:v>41471.979166666664</c:v>
                </c:pt>
                <c:pt idx="437">
                  <c:v>41471.989583333336</c:v>
                </c:pt>
                <c:pt idx="438">
                  <c:v>41472</c:v>
                </c:pt>
                <c:pt idx="439">
                  <c:v>41472.010416666664</c:v>
                </c:pt>
                <c:pt idx="440">
                  <c:v>41472.020833333336</c:v>
                </c:pt>
                <c:pt idx="441">
                  <c:v>41472.03125</c:v>
                </c:pt>
                <c:pt idx="442">
                  <c:v>41472.041666666664</c:v>
                </c:pt>
                <c:pt idx="443">
                  <c:v>41472.052083333336</c:v>
                </c:pt>
                <c:pt idx="444">
                  <c:v>41472.0625</c:v>
                </c:pt>
                <c:pt idx="445">
                  <c:v>41472.072916666664</c:v>
                </c:pt>
                <c:pt idx="446">
                  <c:v>41472.083333333336</c:v>
                </c:pt>
                <c:pt idx="447">
                  <c:v>41472.09375</c:v>
                </c:pt>
                <c:pt idx="448">
                  <c:v>41472.104166666664</c:v>
                </c:pt>
                <c:pt idx="449">
                  <c:v>41472.114583333336</c:v>
                </c:pt>
                <c:pt idx="450">
                  <c:v>41472.125</c:v>
                </c:pt>
                <c:pt idx="451">
                  <c:v>41472.135416666664</c:v>
                </c:pt>
                <c:pt idx="452">
                  <c:v>41472.145833333336</c:v>
                </c:pt>
                <c:pt idx="453">
                  <c:v>41472.15625</c:v>
                </c:pt>
                <c:pt idx="454">
                  <c:v>41472.166666666664</c:v>
                </c:pt>
                <c:pt idx="455">
                  <c:v>41472.177083333336</c:v>
                </c:pt>
                <c:pt idx="456">
                  <c:v>41472.1875</c:v>
                </c:pt>
                <c:pt idx="457">
                  <c:v>41472.197916666664</c:v>
                </c:pt>
                <c:pt idx="458">
                  <c:v>41472.208333333336</c:v>
                </c:pt>
                <c:pt idx="459">
                  <c:v>41472.21875</c:v>
                </c:pt>
                <c:pt idx="460">
                  <c:v>41472.229166666664</c:v>
                </c:pt>
                <c:pt idx="461">
                  <c:v>41472.239583333336</c:v>
                </c:pt>
                <c:pt idx="462">
                  <c:v>41472.25</c:v>
                </c:pt>
                <c:pt idx="463">
                  <c:v>41472.260416666664</c:v>
                </c:pt>
                <c:pt idx="464">
                  <c:v>41472.270833333336</c:v>
                </c:pt>
                <c:pt idx="465">
                  <c:v>41472.28125</c:v>
                </c:pt>
                <c:pt idx="466">
                  <c:v>41472.291666666664</c:v>
                </c:pt>
                <c:pt idx="467">
                  <c:v>41472.302083333336</c:v>
                </c:pt>
                <c:pt idx="468">
                  <c:v>41472.3125</c:v>
                </c:pt>
                <c:pt idx="469">
                  <c:v>41472.322916666664</c:v>
                </c:pt>
                <c:pt idx="470">
                  <c:v>41472.333333333336</c:v>
                </c:pt>
                <c:pt idx="471">
                  <c:v>41472.34375</c:v>
                </c:pt>
                <c:pt idx="472">
                  <c:v>41472.354166666664</c:v>
                </c:pt>
                <c:pt idx="473">
                  <c:v>41472.364583333336</c:v>
                </c:pt>
                <c:pt idx="474">
                  <c:v>41472.375</c:v>
                </c:pt>
                <c:pt idx="475">
                  <c:v>41472.385416666664</c:v>
                </c:pt>
                <c:pt idx="476">
                  <c:v>41472.395833333336</c:v>
                </c:pt>
                <c:pt idx="477">
                  <c:v>41472.40625</c:v>
                </c:pt>
                <c:pt idx="478">
                  <c:v>41472.416666666664</c:v>
                </c:pt>
                <c:pt idx="479">
                  <c:v>41472.427083333336</c:v>
                </c:pt>
                <c:pt idx="480">
                  <c:v>41472.4375</c:v>
                </c:pt>
                <c:pt idx="481">
                  <c:v>41472.447916666664</c:v>
                </c:pt>
                <c:pt idx="482">
                  <c:v>41472.458333333336</c:v>
                </c:pt>
                <c:pt idx="483">
                  <c:v>41472.46875</c:v>
                </c:pt>
                <c:pt idx="484">
                  <c:v>41472.479166666664</c:v>
                </c:pt>
                <c:pt idx="485">
                  <c:v>41472.489583333336</c:v>
                </c:pt>
                <c:pt idx="486">
                  <c:v>41472.5</c:v>
                </c:pt>
                <c:pt idx="487">
                  <c:v>41472.510416666664</c:v>
                </c:pt>
                <c:pt idx="488">
                  <c:v>41472.520833333336</c:v>
                </c:pt>
                <c:pt idx="489">
                  <c:v>41472.53125</c:v>
                </c:pt>
                <c:pt idx="490">
                  <c:v>41472.541666666664</c:v>
                </c:pt>
                <c:pt idx="491">
                  <c:v>41472.552083333336</c:v>
                </c:pt>
                <c:pt idx="492">
                  <c:v>41472.5625</c:v>
                </c:pt>
                <c:pt idx="493">
                  <c:v>41472.572916666664</c:v>
                </c:pt>
                <c:pt idx="494">
                  <c:v>41472.583333333336</c:v>
                </c:pt>
                <c:pt idx="495">
                  <c:v>41472.59375</c:v>
                </c:pt>
                <c:pt idx="496">
                  <c:v>41472.604166666664</c:v>
                </c:pt>
                <c:pt idx="497">
                  <c:v>41472.614583333336</c:v>
                </c:pt>
                <c:pt idx="498">
                  <c:v>41472.625</c:v>
                </c:pt>
                <c:pt idx="499">
                  <c:v>41472.635416666664</c:v>
                </c:pt>
                <c:pt idx="500">
                  <c:v>41472.645833333336</c:v>
                </c:pt>
                <c:pt idx="501">
                  <c:v>41472.65625</c:v>
                </c:pt>
                <c:pt idx="502">
                  <c:v>41472.666666666664</c:v>
                </c:pt>
                <c:pt idx="503">
                  <c:v>41472.677083333336</c:v>
                </c:pt>
                <c:pt idx="504">
                  <c:v>41472.6875</c:v>
                </c:pt>
                <c:pt idx="505">
                  <c:v>41472.697916666664</c:v>
                </c:pt>
                <c:pt idx="506">
                  <c:v>41472.708333333336</c:v>
                </c:pt>
                <c:pt idx="507">
                  <c:v>41472.71875</c:v>
                </c:pt>
                <c:pt idx="508">
                  <c:v>41472.729166666664</c:v>
                </c:pt>
                <c:pt idx="509">
                  <c:v>41472.739583333336</c:v>
                </c:pt>
                <c:pt idx="510">
                  <c:v>41472.75</c:v>
                </c:pt>
                <c:pt idx="511">
                  <c:v>41472.760416666664</c:v>
                </c:pt>
                <c:pt idx="512">
                  <c:v>41472.770833333336</c:v>
                </c:pt>
                <c:pt idx="513">
                  <c:v>41472.78125</c:v>
                </c:pt>
                <c:pt idx="514">
                  <c:v>41472.791666666664</c:v>
                </c:pt>
                <c:pt idx="515">
                  <c:v>41472.802083333336</c:v>
                </c:pt>
                <c:pt idx="516">
                  <c:v>41472.8125</c:v>
                </c:pt>
                <c:pt idx="517">
                  <c:v>41472.822916666664</c:v>
                </c:pt>
                <c:pt idx="518">
                  <c:v>41472.833333333336</c:v>
                </c:pt>
                <c:pt idx="519">
                  <c:v>41472.84375</c:v>
                </c:pt>
                <c:pt idx="520">
                  <c:v>41472.854166666664</c:v>
                </c:pt>
                <c:pt idx="521">
                  <c:v>41472.864583333336</c:v>
                </c:pt>
                <c:pt idx="522">
                  <c:v>41472.875</c:v>
                </c:pt>
                <c:pt idx="523">
                  <c:v>41472.885416666664</c:v>
                </c:pt>
                <c:pt idx="524">
                  <c:v>41472.895833333336</c:v>
                </c:pt>
                <c:pt idx="525">
                  <c:v>41472.90625</c:v>
                </c:pt>
                <c:pt idx="526">
                  <c:v>41472.916666666664</c:v>
                </c:pt>
                <c:pt idx="527">
                  <c:v>41472.927083333336</c:v>
                </c:pt>
                <c:pt idx="528">
                  <c:v>41472.9375</c:v>
                </c:pt>
                <c:pt idx="529">
                  <c:v>41472.947916666664</c:v>
                </c:pt>
                <c:pt idx="530">
                  <c:v>41472.958333333336</c:v>
                </c:pt>
                <c:pt idx="531">
                  <c:v>41472.96875</c:v>
                </c:pt>
                <c:pt idx="532">
                  <c:v>41472.979166666664</c:v>
                </c:pt>
                <c:pt idx="533">
                  <c:v>41472.989583333336</c:v>
                </c:pt>
                <c:pt idx="534">
                  <c:v>41473</c:v>
                </c:pt>
                <c:pt idx="535">
                  <c:v>41473.010416666664</c:v>
                </c:pt>
                <c:pt idx="536">
                  <c:v>41473.020833333336</c:v>
                </c:pt>
                <c:pt idx="537">
                  <c:v>41473.03125</c:v>
                </c:pt>
                <c:pt idx="538">
                  <c:v>41473.041666666664</c:v>
                </c:pt>
                <c:pt idx="539">
                  <c:v>41473.052083333336</c:v>
                </c:pt>
                <c:pt idx="540">
                  <c:v>41473.0625</c:v>
                </c:pt>
                <c:pt idx="541">
                  <c:v>41473.072916666664</c:v>
                </c:pt>
                <c:pt idx="542">
                  <c:v>41473.083333333336</c:v>
                </c:pt>
                <c:pt idx="543">
                  <c:v>41473.09375</c:v>
                </c:pt>
                <c:pt idx="544">
                  <c:v>41473.104166666664</c:v>
                </c:pt>
                <c:pt idx="545">
                  <c:v>41473.114583333336</c:v>
                </c:pt>
                <c:pt idx="546">
                  <c:v>41473.125</c:v>
                </c:pt>
                <c:pt idx="547">
                  <c:v>41473.135416666664</c:v>
                </c:pt>
                <c:pt idx="548">
                  <c:v>41473.145833333336</c:v>
                </c:pt>
                <c:pt idx="549">
                  <c:v>41473.15625</c:v>
                </c:pt>
                <c:pt idx="550">
                  <c:v>41473.166666666664</c:v>
                </c:pt>
                <c:pt idx="551">
                  <c:v>41473.177083333336</c:v>
                </c:pt>
                <c:pt idx="552">
                  <c:v>41473.1875</c:v>
                </c:pt>
                <c:pt idx="553">
                  <c:v>41473.197916666664</c:v>
                </c:pt>
                <c:pt idx="554">
                  <c:v>41473.208333333336</c:v>
                </c:pt>
                <c:pt idx="555">
                  <c:v>41473.21875</c:v>
                </c:pt>
                <c:pt idx="556">
                  <c:v>41473.229166666664</c:v>
                </c:pt>
                <c:pt idx="557">
                  <c:v>41473.239583333336</c:v>
                </c:pt>
                <c:pt idx="558">
                  <c:v>41473.25</c:v>
                </c:pt>
                <c:pt idx="559">
                  <c:v>41473.260416666664</c:v>
                </c:pt>
                <c:pt idx="560">
                  <c:v>41473.270833333336</c:v>
                </c:pt>
                <c:pt idx="561">
                  <c:v>41473.28125</c:v>
                </c:pt>
                <c:pt idx="562">
                  <c:v>41473.291666666664</c:v>
                </c:pt>
                <c:pt idx="563">
                  <c:v>41473.302083333336</c:v>
                </c:pt>
                <c:pt idx="564">
                  <c:v>41473.3125</c:v>
                </c:pt>
                <c:pt idx="565">
                  <c:v>41473.322916666664</c:v>
                </c:pt>
                <c:pt idx="566">
                  <c:v>41473.333333333336</c:v>
                </c:pt>
                <c:pt idx="567">
                  <c:v>41473.34375</c:v>
                </c:pt>
                <c:pt idx="568">
                  <c:v>41473.354178240741</c:v>
                </c:pt>
                <c:pt idx="569">
                  <c:v>41473.364594907405</c:v>
                </c:pt>
                <c:pt idx="570">
                  <c:v>41473.375011574077</c:v>
                </c:pt>
                <c:pt idx="571">
                  <c:v>41473.385428240741</c:v>
                </c:pt>
                <c:pt idx="572">
                  <c:v>41473.395844907405</c:v>
                </c:pt>
                <c:pt idx="573">
                  <c:v>41473.406261574077</c:v>
                </c:pt>
                <c:pt idx="574">
                  <c:v>41473.416678240741</c:v>
                </c:pt>
                <c:pt idx="575">
                  <c:v>41473.427094907405</c:v>
                </c:pt>
                <c:pt idx="576">
                  <c:v>41473.437511574077</c:v>
                </c:pt>
                <c:pt idx="577">
                  <c:v>41473.447928240741</c:v>
                </c:pt>
                <c:pt idx="578">
                  <c:v>41473.458344907405</c:v>
                </c:pt>
                <c:pt idx="579">
                  <c:v>41473.468761574077</c:v>
                </c:pt>
                <c:pt idx="580">
                  <c:v>41473.479178240741</c:v>
                </c:pt>
                <c:pt idx="581">
                  <c:v>41473.489594907405</c:v>
                </c:pt>
                <c:pt idx="582">
                  <c:v>41473.500011574077</c:v>
                </c:pt>
                <c:pt idx="583">
                  <c:v>41473.510428240741</c:v>
                </c:pt>
                <c:pt idx="584">
                  <c:v>41473.520844907405</c:v>
                </c:pt>
                <c:pt idx="585">
                  <c:v>41473.531261574077</c:v>
                </c:pt>
                <c:pt idx="586">
                  <c:v>41473.541678240741</c:v>
                </c:pt>
                <c:pt idx="587">
                  <c:v>41473.552094907405</c:v>
                </c:pt>
                <c:pt idx="588">
                  <c:v>41473.562511574077</c:v>
                </c:pt>
                <c:pt idx="589">
                  <c:v>41473.572928240741</c:v>
                </c:pt>
                <c:pt idx="590">
                  <c:v>41473.583344907405</c:v>
                </c:pt>
                <c:pt idx="591">
                  <c:v>41473.593761574077</c:v>
                </c:pt>
                <c:pt idx="592">
                  <c:v>41473.604178240741</c:v>
                </c:pt>
                <c:pt idx="593">
                  <c:v>41473.614594907405</c:v>
                </c:pt>
                <c:pt idx="594">
                  <c:v>41473.625011574077</c:v>
                </c:pt>
                <c:pt idx="595">
                  <c:v>41473.635428240741</c:v>
                </c:pt>
                <c:pt idx="596">
                  <c:v>41473.645844907405</c:v>
                </c:pt>
                <c:pt idx="597">
                  <c:v>41473.656261574077</c:v>
                </c:pt>
                <c:pt idx="598">
                  <c:v>41473.666678240741</c:v>
                </c:pt>
                <c:pt idx="599">
                  <c:v>41473.677094907405</c:v>
                </c:pt>
                <c:pt idx="600">
                  <c:v>41473.687511574077</c:v>
                </c:pt>
                <c:pt idx="601">
                  <c:v>41473.697928240741</c:v>
                </c:pt>
                <c:pt idx="602">
                  <c:v>41473.708344907405</c:v>
                </c:pt>
                <c:pt idx="603">
                  <c:v>41473.718761574077</c:v>
                </c:pt>
                <c:pt idx="604">
                  <c:v>41473.729178240741</c:v>
                </c:pt>
                <c:pt idx="605">
                  <c:v>41473.739594907405</c:v>
                </c:pt>
                <c:pt idx="606">
                  <c:v>41473.750011574077</c:v>
                </c:pt>
                <c:pt idx="607">
                  <c:v>41473.760428240741</c:v>
                </c:pt>
                <c:pt idx="608">
                  <c:v>41473.770844907405</c:v>
                </c:pt>
                <c:pt idx="609">
                  <c:v>41473.781261574077</c:v>
                </c:pt>
                <c:pt idx="610">
                  <c:v>41473.791678240741</c:v>
                </c:pt>
                <c:pt idx="611">
                  <c:v>41473.802094907405</c:v>
                </c:pt>
                <c:pt idx="612">
                  <c:v>41473.812511574077</c:v>
                </c:pt>
                <c:pt idx="613">
                  <c:v>41473.822928240741</c:v>
                </c:pt>
                <c:pt idx="614">
                  <c:v>41473.833344907405</c:v>
                </c:pt>
                <c:pt idx="615">
                  <c:v>41473.843761574077</c:v>
                </c:pt>
                <c:pt idx="616">
                  <c:v>41473.854178240741</c:v>
                </c:pt>
                <c:pt idx="617">
                  <c:v>41473.864594907405</c:v>
                </c:pt>
                <c:pt idx="618">
                  <c:v>41473.875011574077</c:v>
                </c:pt>
                <c:pt idx="619">
                  <c:v>41473.885428240741</c:v>
                </c:pt>
                <c:pt idx="620">
                  <c:v>41473.895844907405</c:v>
                </c:pt>
                <c:pt idx="621">
                  <c:v>41473.906261574077</c:v>
                </c:pt>
                <c:pt idx="622">
                  <c:v>41473.916678240741</c:v>
                </c:pt>
                <c:pt idx="623">
                  <c:v>41473.927094907405</c:v>
                </c:pt>
                <c:pt idx="624">
                  <c:v>41473.937511574077</c:v>
                </c:pt>
                <c:pt idx="625">
                  <c:v>41473.947928240741</c:v>
                </c:pt>
                <c:pt idx="626">
                  <c:v>41473.958344907405</c:v>
                </c:pt>
                <c:pt idx="627">
                  <c:v>41473.968761574077</c:v>
                </c:pt>
                <c:pt idx="628">
                  <c:v>41473.979178240741</c:v>
                </c:pt>
                <c:pt idx="629">
                  <c:v>41473.989594907405</c:v>
                </c:pt>
                <c:pt idx="630">
                  <c:v>41474.000011574077</c:v>
                </c:pt>
                <c:pt idx="631">
                  <c:v>41474.010428240741</c:v>
                </c:pt>
                <c:pt idx="632">
                  <c:v>41474.020844907405</c:v>
                </c:pt>
                <c:pt idx="633">
                  <c:v>41474.031261574077</c:v>
                </c:pt>
                <c:pt idx="634">
                  <c:v>41474.041678240741</c:v>
                </c:pt>
                <c:pt idx="635">
                  <c:v>41474.052094907405</c:v>
                </c:pt>
                <c:pt idx="636">
                  <c:v>41474.062511574077</c:v>
                </c:pt>
                <c:pt idx="637">
                  <c:v>41474.072928240741</c:v>
                </c:pt>
                <c:pt idx="638">
                  <c:v>41474.083344907405</c:v>
                </c:pt>
                <c:pt idx="639">
                  <c:v>41474.093761574077</c:v>
                </c:pt>
                <c:pt idx="640">
                  <c:v>41474.104178240741</c:v>
                </c:pt>
                <c:pt idx="641">
                  <c:v>41474.114594907405</c:v>
                </c:pt>
                <c:pt idx="642">
                  <c:v>41474.125011574077</c:v>
                </c:pt>
                <c:pt idx="643">
                  <c:v>41474.135428240741</c:v>
                </c:pt>
                <c:pt idx="644">
                  <c:v>41474.145844907405</c:v>
                </c:pt>
                <c:pt idx="645">
                  <c:v>41474.156261574077</c:v>
                </c:pt>
                <c:pt idx="646">
                  <c:v>41474.166678240741</c:v>
                </c:pt>
                <c:pt idx="647">
                  <c:v>41474.177094907405</c:v>
                </c:pt>
                <c:pt idx="648">
                  <c:v>41474.187511574077</c:v>
                </c:pt>
                <c:pt idx="649">
                  <c:v>41474.197928240741</c:v>
                </c:pt>
                <c:pt idx="650">
                  <c:v>41474.208344907405</c:v>
                </c:pt>
                <c:pt idx="651">
                  <c:v>41474.218761574077</c:v>
                </c:pt>
                <c:pt idx="652">
                  <c:v>41474.229178240741</c:v>
                </c:pt>
                <c:pt idx="653">
                  <c:v>41474.239594907405</c:v>
                </c:pt>
                <c:pt idx="654">
                  <c:v>41474.250011574077</c:v>
                </c:pt>
                <c:pt idx="655">
                  <c:v>41474.260428240741</c:v>
                </c:pt>
                <c:pt idx="656">
                  <c:v>41474.270844907405</c:v>
                </c:pt>
                <c:pt idx="657">
                  <c:v>41474.281261574077</c:v>
                </c:pt>
                <c:pt idx="658">
                  <c:v>41474.291678240741</c:v>
                </c:pt>
                <c:pt idx="659">
                  <c:v>41474.302094907405</c:v>
                </c:pt>
                <c:pt idx="660">
                  <c:v>41474.312511574077</c:v>
                </c:pt>
                <c:pt idx="661">
                  <c:v>41474.322928240741</c:v>
                </c:pt>
                <c:pt idx="662">
                  <c:v>41474.333344907405</c:v>
                </c:pt>
                <c:pt idx="663">
                  <c:v>41474.343761574077</c:v>
                </c:pt>
                <c:pt idx="664">
                  <c:v>41474.354178240741</c:v>
                </c:pt>
                <c:pt idx="665">
                  <c:v>41474.364594907405</c:v>
                </c:pt>
                <c:pt idx="666">
                  <c:v>41474.375011574077</c:v>
                </c:pt>
                <c:pt idx="667">
                  <c:v>41474.385428240741</c:v>
                </c:pt>
                <c:pt idx="668">
                  <c:v>41474.395844907405</c:v>
                </c:pt>
                <c:pt idx="669">
                  <c:v>41474.406261574077</c:v>
                </c:pt>
                <c:pt idx="670">
                  <c:v>41474.416678240741</c:v>
                </c:pt>
                <c:pt idx="671">
                  <c:v>41474.427094907405</c:v>
                </c:pt>
                <c:pt idx="672">
                  <c:v>41474.437511574077</c:v>
                </c:pt>
                <c:pt idx="673">
                  <c:v>41474.447928240741</c:v>
                </c:pt>
                <c:pt idx="674">
                  <c:v>41474.458344907405</c:v>
                </c:pt>
                <c:pt idx="675">
                  <c:v>41474.468761574077</c:v>
                </c:pt>
                <c:pt idx="676">
                  <c:v>41474.479178240741</c:v>
                </c:pt>
                <c:pt idx="677">
                  <c:v>41474.489594907405</c:v>
                </c:pt>
                <c:pt idx="678">
                  <c:v>41474.500011574077</c:v>
                </c:pt>
                <c:pt idx="679">
                  <c:v>41474.510428240741</c:v>
                </c:pt>
                <c:pt idx="680">
                  <c:v>41474.520844907405</c:v>
                </c:pt>
                <c:pt idx="681">
                  <c:v>41474.531261574077</c:v>
                </c:pt>
                <c:pt idx="682">
                  <c:v>41474.541678240741</c:v>
                </c:pt>
                <c:pt idx="683">
                  <c:v>41474.552094907405</c:v>
                </c:pt>
                <c:pt idx="684">
                  <c:v>41474.562511574077</c:v>
                </c:pt>
                <c:pt idx="685">
                  <c:v>41474.572928240741</c:v>
                </c:pt>
                <c:pt idx="686">
                  <c:v>41474.583344907405</c:v>
                </c:pt>
                <c:pt idx="687">
                  <c:v>41474.593761574077</c:v>
                </c:pt>
                <c:pt idx="688">
                  <c:v>41474.604178240741</c:v>
                </c:pt>
                <c:pt idx="689">
                  <c:v>41474.614594907405</c:v>
                </c:pt>
                <c:pt idx="690">
                  <c:v>41474.625011574077</c:v>
                </c:pt>
                <c:pt idx="691">
                  <c:v>41474.635428240741</c:v>
                </c:pt>
                <c:pt idx="692">
                  <c:v>41474.645844907405</c:v>
                </c:pt>
                <c:pt idx="693">
                  <c:v>41474.656261574077</c:v>
                </c:pt>
                <c:pt idx="694">
                  <c:v>41474.666678240741</c:v>
                </c:pt>
                <c:pt idx="695">
                  <c:v>41474.677094907405</c:v>
                </c:pt>
                <c:pt idx="696">
                  <c:v>41474.687511574077</c:v>
                </c:pt>
                <c:pt idx="697">
                  <c:v>41474.697928240741</c:v>
                </c:pt>
                <c:pt idx="698">
                  <c:v>41474.708344907405</c:v>
                </c:pt>
                <c:pt idx="699">
                  <c:v>41474.718761574077</c:v>
                </c:pt>
                <c:pt idx="700">
                  <c:v>41474.729178240741</c:v>
                </c:pt>
                <c:pt idx="701">
                  <c:v>41474.739594907405</c:v>
                </c:pt>
                <c:pt idx="702">
                  <c:v>41474.750011574077</c:v>
                </c:pt>
                <c:pt idx="703">
                  <c:v>41474.760428240741</c:v>
                </c:pt>
                <c:pt idx="704">
                  <c:v>41474.770844907405</c:v>
                </c:pt>
                <c:pt idx="705">
                  <c:v>41474.781261574077</c:v>
                </c:pt>
                <c:pt idx="706">
                  <c:v>41474.791678240741</c:v>
                </c:pt>
                <c:pt idx="707">
                  <c:v>41474.802094907405</c:v>
                </c:pt>
                <c:pt idx="708">
                  <c:v>41474.812511574077</c:v>
                </c:pt>
                <c:pt idx="709">
                  <c:v>41474.822928240741</c:v>
                </c:pt>
                <c:pt idx="710">
                  <c:v>41474.833344907405</c:v>
                </c:pt>
                <c:pt idx="711">
                  <c:v>41474.843761574077</c:v>
                </c:pt>
                <c:pt idx="712">
                  <c:v>41474.854178240741</c:v>
                </c:pt>
                <c:pt idx="713">
                  <c:v>41474.864594907405</c:v>
                </c:pt>
                <c:pt idx="714">
                  <c:v>41474.875011574077</c:v>
                </c:pt>
                <c:pt idx="715">
                  <c:v>41474.885428240741</c:v>
                </c:pt>
                <c:pt idx="716">
                  <c:v>41474.895844907405</c:v>
                </c:pt>
                <c:pt idx="717">
                  <c:v>41474.906261574077</c:v>
                </c:pt>
                <c:pt idx="718">
                  <c:v>41474.916678240741</c:v>
                </c:pt>
                <c:pt idx="719">
                  <c:v>41474.927094907405</c:v>
                </c:pt>
                <c:pt idx="720">
                  <c:v>41474.937511574077</c:v>
                </c:pt>
                <c:pt idx="721">
                  <c:v>41474.947928240741</c:v>
                </c:pt>
                <c:pt idx="722">
                  <c:v>41474.958344907405</c:v>
                </c:pt>
                <c:pt idx="723">
                  <c:v>41474.968761574077</c:v>
                </c:pt>
                <c:pt idx="724">
                  <c:v>41474.979178240741</c:v>
                </c:pt>
                <c:pt idx="725">
                  <c:v>41474.989594907405</c:v>
                </c:pt>
                <c:pt idx="726">
                  <c:v>41475.000011574077</c:v>
                </c:pt>
                <c:pt idx="727">
                  <c:v>41475.010428240741</c:v>
                </c:pt>
                <c:pt idx="728">
                  <c:v>41475.020844907405</c:v>
                </c:pt>
                <c:pt idx="729">
                  <c:v>41475.031261574077</c:v>
                </c:pt>
                <c:pt idx="730">
                  <c:v>41475.041678240741</c:v>
                </c:pt>
                <c:pt idx="731">
                  <c:v>41475.052094907405</c:v>
                </c:pt>
                <c:pt idx="732">
                  <c:v>41475.062511574077</c:v>
                </c:pt>
                <c:pt idx="733">
                  <c:v>41475.072928240741</c:v>
                </c:pt>
                <c:pt idx="734">
                  <c:v>41475.083344907405</c:v>
                </c:pt>
                <c:pt idx="735">
                  <c:v>41475.093761574077</c:v>
                </c:pt>
                <c:pt idx="736">
                  <c:v>41475.104178240741</c:v>
                </c:pt>
                <c:pt idx="737">
                  <c:v>41475.114594907405</c:v>
                </c:pt>
                <c:pt idx="738">
                  <c:v>41475.125011574077</c:v>
                </c:pt>
                <c:pt idx="739">
                  <c:v>41475.135428240741</c:v>
                </c:pt>
                <c:pt idx="740">
                  <c:v>41475.145844907405</c:v>
                </c:pt>
                <c:pt idx="741">
                  <c:v>41475.156261574077</c:v>
                </c:pt>
                <c:pt idx="742">
                  <c:v>41475.166678240741</c:v>
                </c:pt>
                <c:pt idx="743">
                  <c:v>41475.177094907405</c:v>
                </c:pt>
                <c:pt idx="744">
                  <c:v>41475.187511574077</c:v>
                </c:pt>
                <c:pt idx="745">
                  <c:v>41475.197928240741</c:v>
                </c:pt>
                <c:pt idx="746">
                  <c:v>41475.208344907405</c:v>
                </c:pt>
                <c:pt idx="747">
                  <c:v>41475.218761574077</c:v>
                </c:pt>
                <c:pt idx="748">
                  <c:v>41475.229178240741</c:v>
                </c:pt>
                <c:pt idx="749">
                  <c:v>41475.239594907405</c:v>
                </c:pt>
                <c:pt idx="750">
                  <c:v>41475.250011574077</c:v>
                </c:pt>
                <c:pt idx="751">
                  <c:v>41475.260428240741</c:v>
                </c:pt>
                <c:pt idx="752">
                  <c:v>41475.270844907405</c:v>
                </c:pt>
                <c:pt idx="753">
                  <c:v>41475.281261574077</c:v>
                </c:pt>
                <c:pt idx="754">
                  <c:v>41475.291678240741</c:v>
                </c:pt>
                <c:pt idx="755">
                  <c:v>41475.302094907405</c:v>
                </c:pt>
                <c:pt idx="756">
                  <c:v>41475.312511574077</c:v>
                </c:pt>
                <c:pt idx="757">
                  <c:v>41475.322928240741</c:v>
                </c:pt>
                <c:pt idx="758">
                  <c:v>41475.333344907405</c:v>
                </c:pt>
                <c:pt idx="759">
                  <c:v>41475.343761574077</c:v>
                </c:pt>
                <c:pt idx="760">
                  <c:v>41475.354178240741</c:v>
                </c:pt>
                <c:pt idx="761">
                  <c:v>41475.364594907405</c:v>
                </c:pt>
                <c:pt idx="762">
                  <c:v>41475.375011574077</c:v>
                </c:pt>
                <c:pt idx="763">
                  <c:v>41475.385428240741</c:v>
                </c:pt>
                <c:pt idx="764">
                  <c:v>41475.395844907405</c:v>
                </c:pt>
                <c:pt idx="765">
                  <c:v>41475.406261574077</c:v>
                </c:pt>
                <c:pt idx="766">
                  <c:v>41475.416678240741</c:v>
                </c:pt>
                <c:pt idx="767">
                  <c:v>41475.427094907405</c:v>
                </c:pt>
                <c:pt idx="768">
                  <c:v>41475.437511574077</c:v>
                </c:pt>
                <c:pt idx="769">
                  <c:v>41475.447928240741</c:v>
                </c:pt>
                <c:pt idx="770">
                  <c:v>41475.458344907405</c:v>
                </c:pt>
                <c:pt idx="771">
                  <c:v>41475.468761574077</c:v>
                </c:pt>
                <c:pt idx="772">
                  <c:v>41475.479178240741</c:v>
                </c:pt>
                <c:pt idx="773">
                  <c:v>41475.489594907405</c:v>
                </c:pt>
                <c:pt idx="774">
                  <c:v>41475.500011574077</c:v>
                </c:pt>
                <c:pt idx="775">
                  <c:v>41475.510428240741</c:v>
                </c:pt>
                <c:pt idx="776">
                  <c:v>41475.520844907405</c:v>
                </c:pt>
                <c:pt idx="777">
                  <c:v>41475.531261574077</c:v>
                </c:pt>
                <c:pt idx="778">
                  <c:v>41475.541678240741</c:v>
                </c:pt>
                <c:pt idx="779">
                  <c:v>41475.552094907405</c:v>
                </c:pt>
                <c:pt idx="780">
                  <c:v>41475.562511574077</c:v>
                </c:pt>
                <c:pt idx="781">
                  <c:v>41475.572928240741</c:v>
                </c:pt>
                <c:pt idx="782">
                  <c:v>41475.583344907405</c:v>
                </c:pt>
                <c:pt idx="783">
                  <c:v>41475.593761574077</c:v>
                </c:pt>
                <c:pt idx="784">
                  <c:v>41475.604178240741</c:v>
                </c:pt>
                <c:pt idx="785">
                  <c:v>41475.614594907405</c:v>
                </c:pt>
                <c:pt idx="786">
                  <c:v>41475.625011574077</c:v>
                </c:pt>
                <c:pt idx="787">
                  <c:v>41475.635428240741</c:v>
                </c:pt>
                <c:pt idx="788">
                  <c:v>41475.645844907405</c:v>
                </c:pt>
                <c:pt idx="789">
                  <c:v>41475.656261574077</c:v>
                </c:pt>
                <c:pt idx="790">
                  <c:v>41475.666678240741</c:v>
                </c:pt>
                <c:pt idx="791">
                  <c:v>41475.677094907405</c:v>
                </c:pt>
                <c:pt idx="792">
                  <c:v>41475.687511574077</c:v>
                </c:pt>
                <c:pt idx="793">
                  <c:v>41475.697928240741</c:v>
                </c:pt>
                <c:pt idx="794">
                  <c:v>41475.708344907405</c:v>
                </c:pt>
                <c:pt idx="795">
                  <c:v>41475.718761574077</c:v>
                </c:pt>
                <c:pt idx="796">
                  <c:v>41475.729178240741</c:v>
                </c:pt>
                <c:pt idx="797">
                  <c:v>41475.739594907405</c:v>
                </c:pt>
                <c:pt idx="798">
                  <c:v>41475.750011574077</c:v>
                </c:pt>
                <c:pt idx="799">
                  <c:v>41475.760428240741</c:v>
                </c:pt>
                <c:pt idx="800">
                  <c:v>41475.770844907405</c:v>
                </c:pt>
                <c:pt idx="801">
                  <c:v>41475.781261574077</c:v>
                </c:pt>
                <c:pt idx="802">
                  <c:v>41475.791678240741</c:v>
                </c:pt>
                <c:pt idx="803">
                  <c:v>41475.802094907405</c:v>
                </c:pt>
                <c:pt idx="804">
                  <c:v>41475.812511574077</c:v>
                </c:pt>
                <c:pt idx="805">
                  <c:v>41475.822928240741</c:v>
                </c:pt>
                <c:pt idx="806">
                  <c:v>41475.833344907405</c:v>
                </c:pt>
                <c:pt idx="807">
                  <c:v>41475.843761574077</c:v>
                </c:pt>
                <c:pt idx="808">
                  <c:v>41475.854178240741</c:v>
                </c:pt>
                <c:pt idx="809">
                  <c:v>41475.864594907405</c:v>
                </c:pt>
                <c:pt idx="810">
                  <c:v>41475.875011574077</c:v>
                </c:pt>
                <c:pt idx="811">
                  <c:v>41475.885428240741</c:v>
                </c:pt>
                <c:pt idx="812">
                  <c:v>41475.895844907405</c:v>
                </c:pt>
                <c:pt idx="813">
                  <c:v>41475.906261574077</c:v>
                </c:pt>
                <c:pt idx="814">
                  <c:v>41475.916678240741</c:v>
                </c:pt>
                <c:pt idx="815">
                  <c:v>41475.927094907405</c:v>
                </c:pt>
                <c:pt idx="816">
                  <c:v>41475.937511574077</c:v>
                </c:pt>
                <c:pt idx="817">
                  <c:v>41475.947928240741</c:v>
                </c:pt>
                <c:pt idx="818">
                  <c:v>41475.958344907405</c:v>
                </c:pt>
                <c:pt idx="819">
                  <c:v>41475.968761574077</c:v>
                </c:pt>
                <c:pt idx="820">
                  <c:v>41475.979178240741</c:v>
                </c:pt>
                <c:pt idx="821">
                  <c:v>41475.989594907405</c:v>
                </c:pt>
                <c:pt idx="822">
                  <c:v>41476.000011574077</c:v>
                </c:pt>
                <c:pt idx="823">
                  <c:v>41476.010428240741</c:v>
                </c:pt>
                <c:pt idx="824">
                  <c:v>41476.020844907405</c:v>
                </c:pt>
                <c:pt idx="825">
                  <c:v>41476.031261574077</c:v>
                </c:pt>
                <c:pt idx="826">
                  <c:v>41476.041678240741</c:v>
                </c:pt>
                <c:pt idx="827">
                  <c:v>41476.052094907405</c:v>
                </c:pt>
                <c:pt idx="828">
                  <c:v>41476.062511574077</c:v>
                </c:pt>
                <c:pt idx="829">
                  <c:v>41476.072928240741</c:v>
                </c:pt>
                <c:pt idx="830">
                  <c:v>41476.083344907405</c:v>
                </c:pt>
                <c:pt idx="831">
                  <c:v>41476.093761574077</c:v>
                </c:pt>
                <c:pt idx="832">
                  <c:v>41476.104178240741</c:v>
                </c:pt>
                <c:pt idx="833">
                  <c:v>41476.114594907405</c:v>
                </c:pt>
                <c:pt idx="834">
                  <c:v>41476.125011574077</c:v>
                </c:pt>
                <c:pt idx="835">
                  <c:v>41476.135428240741</c:v>
                </c:pt>
                <c:pt idx="836">
                  <c:v>41476.145844907405</c:v>
                </c:pt>
                <c:pt idx="837">
                  <c:v>41476.156261574077</c:v>
                </c:pt>
                <c:pt idx="838">
                  <c:v>41476.166678240741</c:v>
                </c:pt>
                <c:pt idx="839">
                  <c:v>41476.177094907405</c:v>
                </c:pt>
                <c:pt idx="840">
                  <c:v>41476.187511574077</c:v>
                </c:pt>
                <c:pt idx="841">
                  <c:v>41476.197928240741</c:v>
                </c:pt>
                <c:pt idx="842">
                  <c:v>41476.208344907405</c:v>
                </c:pt>
                <c:pt idx="843">
                  <c:v>41476.218761574077</c:v>
                </c:pt>
                <c:pt idx="844">
                  <c:v>41476.229178240741</c:v>
                </c:pt>
                <c:pt idx="845">
                  <c:v>41476.239594907405</c:v>
                </c:pt>
                <c:pt idx="846">
                  <c:v>41476.250011574077</c:v>
                </c:pt>
                <c:pt idx="847">
                  <c:v>41476.260428240741</c:v>
                </c:pt>
                <c:pt idx="848">
                  <c:v>41476.270844907405</c:v>
                </c:pt>
                <c:pt idx="849">
                  <c:v>41476.281261574077</c:v>
                </c:pt>
                <c:pt idx="850">
                  <c:v>41476.291678240741</c:v>
                </c:pt>
                <c:pt idx="851">
                  <c:v>41476.302094907405</c:v>
                </c:pt>
                <c:pt idx="852">
                  <c:v>41476.312511574077</c:v>
                </c:pt>
                <c:pt idx="853">
                  <c:v>41476.322928240741</c:v>
                </c:pt>
                <c:pt idx="854">
                  <c:v>41476.333344907405</c:v>
                </c:pt>
                <c:pt idx="855">
                  <c:v>41476.343761574077</c:v>
                </c:pt>
                <c:pt idx="856">
                  <c:v>41476.354178240741</c:v>
                </c:pt>
                <c:pt idx="857">
                  <c:v>41476.364594907405</c:v>
                </c:pt>
                <c:pt idx="858">
                  <c:v>41476.375011574077</c:v>
                </c:pt>
                <c:pt idx="859">
                  <c:v>41476.385428240741</c:v>
                </c:pt>
                <c:pt idx="860">
                  <c:v>41476.395844907405</c:v>
                </c:pt>
                <c:pt idx="861">
                  <c:v>41476.406261574077</c:v>
                </c:pt>
                <c:pt idx="862">
                  <c:v>41476.416678240741</c:v>
                </c:pt>
                <c:pt idx="863">
                  <c:v>41476.427094907405</c:v>
                </c:pt>
                <c:pt idx="864">
                  <c:v>41476.437511574077</c:v>
                </c:pt>
                <c:pt idx="865">
                  <c:v>41476.447928240741</c:v>
                </c:pt>
                <c:pt idx="866">
                  <c:v>41476.458344907405</c:v>
                </c:pt>
                <c:pt idx="867">
                  <c:v>41476.468761574077</c:v>
                </c:pt>
                <c:pt idx="868">
                  <c:v>41476.479178240741</c:v>
                </c:pt>
                <c:pt idx="869">
                  <c:v>41476.489594907405</c:v>
                </c:pt>
                <c:pt idx="870">
                  <c:v>41476.500011574077</c:v>
                </c:pt>
                <c:pt idx="871">
                  <c:v>41476.510428240741</c:v>
                </c:pt>
                <c:pt idx="872">
                  <c:v>41476.520844907405</c:v>
                </c:pt>
                <c:pt idx="873">
                  <c:v>41476.531261574077</c:v>
                </c:pt>
                <c:pt idx="874">
                  <c:v>41476.541678240741</c:v>
                </c:pt>
                <c:pt idx="875">
                  <c:v>41476.552094907405</c:v>
                </c:pt>
                <c:pt idx="876">
                  <c:v>41476.562511574077</c:v>
                </c:pt>
                <c:pt idx="877">
                  <c:v>41476.572928240741</c:v>
                </c:pt>
                <c:pt idx="878">
                  <c:v>41476.583344907405</c:v>
                </c:pt>
                <c:pt idx="879">
                  <c:v>41476.593761574077</c:v>
                </c:pt>
                <c:pt idx="880">
                  <c:v>41476.604178240741</c:v>
                </c:pt>
                <c:pt idx="881">
                  <c:v>41476.614594907405</c:v>
                </c:pt>
                <c:pt idx="882">
                  <c:v>41476.625011574077</c:v>
                </c:pt>
                <c:pt idx="883">
                  <c:v>41476.635428240741</c:v>
                </c:pt>
                <c:pt idx="884">
                  <c:v>41476.645844907405</c:v>
                </c:pt>
                <c:pt idx="885">
                  <c:v>41476.656261574077</c:v>
                </c:pt>
                <c:pt idx="886">
                  <c:v>41476.666678240741</c:v>
                </c:pt>
                <c:pt idx="887">
                  <c:v>41476.677094907405</c:v>
                </c:pt>
                <c:pt idx="888">
                  <c:v>41476.687511574077</c:v>
                </c:pt>
                <c:pt idx="889">
                  <c:v>41476.697928240741</c:v>
                </c:pt>
                <c:pt idx="890">
                  <c:v>41476.708344907405</c:v>
                </c:pt>
                <c:pt idx="891">
                  <c:v>41476.718761574077</c:v>
                </c:pt>
                <c:pt idx="892">
                  <c:v>41476.729178240741</c:v>
                </c:pt>
                <c:pt idx="893">
                  <c:v>41476.739594907405</c:v>
                </c:pt>
                <c:pt idx="894">
                  <c:v>41476.750011574077</c:v>
                </c:pt>
                <c:pt idx="895">
                  <c:v>41476.760428240741</c:v>
                </c:pt>
                <c:pt idx="896">
                  <c:v>41476.770844907405</c:v>
                </c:pt>
                <c:pt idx="897">
                  <c:v>41476.781261574077</c:v>
                </c:pt>
                <c:pt idx="898">
                  <c:v>41476.791678240741</c:v>
                </c:pt>
                <c:pt idx="899">
                  <c:v>41476.802094907405</c:v>
                </c:pt>
                <c:pt idx="900">
                  <c:v>41476.812511574077</c:v>
                </c:pt>
                <c:pt idx="901">
                  <c:v>41476.822928240741</c:v>
                </c:pt>
                <c:pt idx="902">
                  <c:v>41476.833344907405</c:v>
                </c:pt>
                <c:pt idx="903">
                  <c:v>41476.843761574077</c:v>
                </c:pt>
                <c:pt idx="904">
                  <c:v>41476.854178240741</c:v>
                </c:pt>
                <c:pt idx="905">
                  <c:v>41476.864594907405</c:v>
                </c:pt>
                <c:pt idx="906">
                  <c:v>41476.875011574077</c:v>
                </c:pt>
                <c:pt idx="907">
                  <c:v>41476.885428240741</c:v>
                </c:pt>
                <c:pt idx="908">
                  <c:v>41476.895844907405</c:v>
                </c:pt>
                <c:pt idx="909">
                  <c:v>41476.906261574077</c:v>
                </c:pt>
                <c:pt idx="910">
                  <c:v>41476.916678240741</c:v>
                </c:pt>
                <c:pt idx="911">
                  <c:v>41476.927094907405</c:v>
                </c:pt>
                <c:pt idx="912">
                  <c:v>41476.937511574077</c:v>
                </c:pt>
                <c:pt idx="913">
                  <c:v>41476.947928240741</c:v>
                </c:pt>
                <c:pt idx="914">
                  <c:v>41476.958344907405</c:v>
                </c:pt>
                <c:pt idx="915">
                  <c:v>41476.968761574077</c:v>
                </c:pt>
                <c:pt idx="916">
                  <c:v>41476.979178240741</c:v>
                </c:pt>
                <c:pt idx="917">
                  <c:v>41476.989594907405</c:v>
                </c:pt>
                <c:pt idx="918">
                  <c:v>41477.000011574077</c:v>
                </c:pt>
                <c:pt idx="919">
                  <c:v>41477.010428240741</c:v>
                </c:pt>
                <c:pt idx="920">
                  <c:v>41477.020844907405</c:v>
                </c:pt>
                <c:pt idx="921">
                  <c:v>41477.031261574077</c:v>
                </c:pt>
                <c:pt idx="922">
                  <c:v>41477.041678240741</c:v>
                </c:pt>
                <c:pt idx="923">
                  <c:v>41477.052094907405</c:v>
                </c:pt>
                <c:pt idx="924">
                  <c:v>41477.062511574077</c:v>
                </c:pt>
                <c:pt idx="925">
                  <c:v>41477.072928240741</c:v>
                </c:pt>
                <c:pt idx="926">
                  <c:v>41477.083344907405</c:v>
                </c:pt>
                <c:pt idx="927">
                  <c:v>41477.093761574077</c:v>
                </c:pt>
                <c:pt idx="928">
                  <c:v>41477.104178240741</c:v>
                </c:pt>
                <c:pt idx="929">
                  <c:v>41477.114594907405</c:v>
                </c:pt>
                <c:pt idx="930">
                  <c:v>41477.125011574077</c:v>
                </c:pt>
                <c:pt idx="931">
                  <c:v>41477.135428240741</c:v>
                </c:pt>
                <c:pt idx="932">
                  <c:v>41477.145844907405</c:v>
                </c:pt>
                <c:pt idx="933">
                  <c:v>41477.156261574077</c:v>
                </c:pt>
                <c:pt idx="934">
                  <c:v>41477.166678240741</c:v>
                </c:pt>
                <c:pt idx="935">
                  <c:v>41477.177094907405</c:v>
                </c:pt>
                <c:pt idx="936">
                  <c:v>41477.187511574077</c:v>
                </c:pt>
                <c:pt idx="937">
                  <c:v>41477.197928240741</c:v>
                </c:pt>
                <c:pt idx="938">
                  <c:v>41477.208344907405</c:v>
                </c:pt>
                <c:pt idx="939">
                  <c:v>41477.218761574077</c:v>
                </c:pt>
                <c:pt idx="940">
                  <c:v>41477.229178240741</c:v>
                </c:pt>
                <c:pt idx="941">
                  <c:v>41477.239594907405</c:v>
                </c:pt>
                <c:pt idx="942">
                  <c:v>41477.250011574077</c:v>
                </c:pt>
                <c:pt idx="943">
                  <c:v>41477.260428240741</c:v>
                </c:pt>
                <c:pt idx="944">
                  <c:v>41477.270844907405</c:v>
                </c:pt>
                <c:pt idx="945">
                  <c:v>41477.281261574077</c:v>
                </c:pt>
                <c:pt idx="946">
                  <c:v>41477.291678240741</c:v>
                </c:pt>
                <c:pt idx="947">
                  <c:v>41477.302094907405</c:v>
                </c:pt>
                <c:pt idx="948">
                  <c:v>41477.312511574077</c:v>
                </c:pt>
                <c:pt idx="949">
                  <c:v>41477.322928240741</c:v>
                </c:pt>
                <c:pt idx="950">
                  <c:v>203.33334490740745</c:v>
                </c:pt>
                <c:pt idx="951">
                  <c:v>41477.343761574077</c:v>
                </c:pt>
                <c:pt idx="952">
                  <c:v>41477.354178240741</c:v>
                </c:pt>
                <c:pt idx="953">
                  <c:v>41477.364594907405</c:v>
                </c:pt>
                <c:pt idx="954">
                  <c:v>41477.375011574077</c:v>
                </c:pt>
                <c:pt idx="955">
                  <c:v>41477.385428240741</c:v>
                </c:pt>
                <c:pt idx="956">
                  <c:v>41477.395844907405</c:v>
                </c:pt>
                <c:pt idx="957">
                  <c:v>41477.406261574077</c:v>
                </c:pt>
                <c:pt idx="958">
                  <c:v>41477.416678240741</c:v>
                </c:pt>
                <c:pt idx="959">
                  <c:v>41477.427094907405</c:v>
                </c:pt>
                <c:pt idx="960">
                  <c:v>41477.437511574077</c:v>
                </c:pt>
                <c:pt idx="961">
                  <c:v>41477.447928240741</c:v>
                </c:pt>
                <c:pt idx="962">
                  <c:v>41477.458344907405</c:v>
                </c:pt>
                <c:pt idx="963">
                  <c:v>41477.468761574077</c:v>
                </c:pt>
                <c:pt idx="964">
                  <c:v>41477.479178240741</c:v>
                </c:pt>
                <c:pt idx="965">
                  <c:v>41477.489594907405</c:v>
                </c:pt>
                <c:pt idx="966">
                  <c:v>41477.500011574077</c:v>
                </c:pt>
                <c:pt idx="967">
                  <c:v>41477.510428240741</c:v>
                </c:pt>
                <c:pt idx="968">
                  <c:v>41477.520844907405</c:v>
                </c:pt>
                <c:pt idx="969">
                  <c:v>41477.531261574077</c:v>
                </c:pt>
                <c:pt idx="970">
                  <c:v>41477.541678240741</c:v>
                </c:pt>
                <c:pt idx="971">
                  <c:v>41477.552094907405</c:v>
                </c:pt>
                <c:pt idx="972">
                  <c:v>41477.562511574077</c:v>
                </c:pt>
                <c:pt idx="973">
                  <c:v>41477.572928240741</c:v>
                </c:pt>
                <c:pt idx="974">
                  <c:v>41477.583344907405</c:v>
                </c:pt>
                <c:pt idx="975">
                  <c:v>41477.593761574077</c:v>
                </c:pt>
                <c:pt idx="976">
                  <c:v>41477.604178240741</c:v>
                </c:pt>
                <c:pt idx="977">
                  <c:v>41477.614594907405</c:v>
                </c:pt>
                <c:pt idx="978">
                  <c:v>41477.625011574077</c:v>
                </c:pt>
                <c:pt idx="979">
                  <c:v>41477.635428240741</c:v>
                </c:pt>
                <c:pt idx="980">
                  <c:v>41477.645844907405</c:v>
                </c:pt>
                <c:pt idx="981">
                  <c:v>41477.656261574077</c:v>
                </c:pt>
                <c:pt idx="982">
                  <c:v>41477.666678240741</c:v>
                </c:pt>
                <c:pt idx="983">
                  <c:v>41477.677094907405</c:v>
                </c:pt>
                <c:pt idx="984">
                  <c:v>41477.687511574077</c:v>
                </c:pt>
                <c:pt idx="985">
                  <c:v>41477.697928240741</c:v>
                </c:pt>
                <c:pt idx="986">
                  <c:v>41477.708344907405</c:v>
                </c:pt>
                <c:pt idx="987">
                  <c:v>41477.718761574077</c:v>
                </c:pt>
                <c:pt idx="988">
                  <c:v>41477.729178240741</c:v>
                </c:pt>
                <c:pt idx="989">
                  <c:v>41477.739594907405</c:v>
                </c:pt>
                <c:pt idx="990">
                  <c:v>41477.750011574077</c:v>
                </c:pt>
                <c:pt idx="991">
                  <c:v>41477.760428240741</c:v>
                </c:pt>
                <c:pt idx="992">
                  <c:v>41477.770844907405</c:v>
                </c:pt>
                <c:pt idx="993">
                  <c:v>41477.781261574077</c:v>
                </c:pt>
                <c:pt idx="994">
                  <c:v>41477.791678240741</c:v>
                </c:pt>
                <c:pt idx="995">
                  <c:v>41477.802094907405</c:v>
                </c:pt>
                <c:pt idx="996">
                  <c:v>41477.812511574077</c:v>
                </c:pt>
                <c:pt idx="997">
                  <c:v>41477.822928240741</c:v>
                </c:pt>
                <c:pt idx="998">
                  <c:v>41477.833344907405</c:v>
                </c:pt>
                <c:pt idx="999">
                  <c:v>41477.843761574077</c:v>
                </c:pt>
                <c:pt idx="1000">
                  <c:v>41477.854178240741</c:v>
                </c:pt>
                <c:pt idx="1001">
                  <c:v>41477.864594907405</c:v>
                </c:pt>
                <c:pt idx="1002">
                  <c:v>41477.875011574077</c:v>
                </c:pt>
                <c:pt idx="1003">
                  <c:v>41477.885428240741</c:v>
                </c:pt>
                <c:pt idx="1004">
                  <c:v>41477.895844907405</c:v>
                </c:pt>
                <c:pt idx="1005">
                  <c:v>41477.906261574077</c:v>
                </c:pt>
                <c:pt idx="1006">
                  <c:v>41477.916678240741</c:v>
                </c:pt>
                <c:pt idx="1007">
                  <c:v>41477.927094907405</c:v>
                </c:pt>
                <c:pt idx="1008">
                  <c:v>41477.937511574077</c:v>
                </c:pt>
                <c:pt idx="1009">
                  <c:v>41477.947928240741</c:v>
                </c:pt>
                <c:pt idx="1010">
                  <c:v>41477.958344907405</c:v>
                </c:pt>
                <c:pt idx="1011">
                  <c:v>41477.968761574077</c:v>
                </c:pt>
                <c:pt idx="1012">
                  <c:v>41477.979178240741</c:v>
                </c:pt>
                <c:pt idx="1013">
                  <c:v>41477.989594907405</c:v>
                </c:pt>
                <c:pt idx="1014">
                  <c:v>41478.000011574077</c:v>
                </c:pt>
                <c:pt idx="1015">
                  <c:v>41478.010428240741</c:v>
                </c:pt>
                <c:pt idx="1016">
                  <c:v>41478.020844907405</c:v>
                </c:pt>
                <c:pt idx="1017">
                  <c:v>41478.031261574077</c:v>
                </c:pt>
                <c:pt idx="1018">
                  <c:v>41478.041678240741</c:v>
                </c:pt>
                <c:pt idx="1019">
                  <c:v>41478.052094907405</c:v>
                </c:pt>
                <c:pt idx="1020">
                  <c:v>41478.062511574077</c:v>
                </c:pt>
                <c:pt idx="1021">
                  <c:v>41478.072928240741</c:v>
                </c:pt>
                <c:pt idx="1022">
                  <c:v>41478.083344907405</c:v>
                </c:pt>
                <c:pt idx="1023">
                  <c:v>41478.093761574077</c:v>
                </c:pt>
                <c:pt idx="1024">
                  <c:v>41478.104178240741</c:v>
                </c:pt>
                <c:pt idx="1025">
                  <c:v>41478.114594907405</c:v>
                </c:pt>
                <c:pt idx="1026">
                  <c:v>41478.125011574077</c:v>
                </c:pt>
                <c:pt idx="1027">
                  <c:v>41478.135428240741</c:v>
                </c:pt>
                <c:pt idx="1028">
                  <c:v>41478.145844907405</c:v>
                </c:pt>
                <c:pt idx="1029">
                  <c:v>41478.156261574077</c:v>
                </c:pt>
                <c:pt idx="1030">
                  <c:v>41478.166678240741</c:v>
                </c:pt>
                <c:pt idx="1031">
                  <c:v>41478.177094907405</c:v>
                </c:pt>
                <c:pt idx="1032">
                  <c:v>41478.187511574077</c:v>
                </c:pt>
                <c:pt idx="1033">
                  <c:v>41478.197928240741</c:v>
                </c:pt>
                <c:pt idx="1034">
                  <c:v>41478.208344907405</c:v>
                </c:pt>
                <c:pt idx="1035">
                  <c:v>41478.218761574077</c:v>
                </c:pt>
                <c:pt idx="1036">
                  <c:v>41478.229178240741</c:v>
                </c:pt>
                <c:pt idx="1037">
                  <c:v>41478.239594907405</c:v>
                </c:pt>
                <c:pt idx="1038">
                  <c:v>41478.250011574077</c:v>
                </c:pt>
                <c:pt idx="1039">
                  <c:v>41478.260428240741</c:v>
                </c:pt>
                <c:pt idx="1040">
                  <c:v>41478.270844907405</c:v>
                </c:pt>
                <c:pt idx="1041">
                  <c:v>41478.281261574077</c:v>
                </c:pt>
                <c:pt idx="1042">
                  <c:v>41478.291678240741</c:v>
                </c:pt>
                <c:pt idx="1043">
                  <c:v>41478.302094907405</c:v>
                </c:pt>
                <c:pt idx="1044">
                  <c:v>41478.312511574077</c:v>
                </c:pt>
                <c:pt idx="1045">
                  <c:v>41478.322928240741</c:v>
                </c:pt>
                <c:pt idx="1046">
                  <c:v>41478.333344907405</c:v>
                </c:pt>
                <c:pt idx="1047">
                  <c:v>41478.343761574077</c:v>
                </c:pt>
                <c:pt idx="1048">
                  <c:v>41478.354178240741</c:v>
                </c:pt>
                <c:pt idx="1049">
                  <c:v>41478.364594907405</c:v>
                </c:pt>
                <c:pt idx="1050">
                  <c:v>41478.375011574077</c:v>
                </c:pt>
                <c:pt idx="1051">
                  <c:v>41478.385428240741</c:v>
                </c:pt>
                <c:pt idx="1052">
                  <c:v>41478.395844907405</c:v>
                </c:pt>
                <c:pt idx="1053">
                  <c:v>41478.406261574077</c:v>
                </c:pt>
                <c:pt idx="1054">
                  <c:v>41478.416678240741</c:v>
                </c:pt>
                <c:pt idx="1055">
                  <c:v>41478.427094907405</c:v>
                </c:pt>
                <c:pt idx="1056">
                  <c:v>41478.437511574077</c:v>
                </c:pt>
                <c:pt idx="1057">
                  <c:v>41478.447928240741</c:v>
                </c:pt>
                <c:pt idx="1058">
                  <c:v>41478.458344907405</c:v>
                </c:pt>
                <c:pt idx="1059">
                  <c:v>41478.468761574077</c:v>
                </c:pt>
                <c:pt idx="1060">
                  <c:v>41478.479178240741</c:v>
                </c:pt>
                <c:pt idx="1061">
                  <c:v>41478.489594907405</c:v>
                </c:pt>
                <c:pt idx="1062">
                  <c:v>41478.500011574077</c:v>
                </c:pt>
                <c:pt idx="1063">
                  <c:v>41478.510428240741</c:v>
                </c:pt>
                <c:pt idx="1064">
                  <c:v>41478.520844907405</c:v>
                </c:pt>
                <c:pt idx="1065">
                  <c:v>41478.531261574077</c:v>
                </c:pt>
                <c:pt idx="1066">
                  <c:v>41478.541678240741</c:v>
                </c:pt>
                <c:pt idx="1067">
                  <c:v>41478.552094907405</c:v>
                </c:pt>
                <c:pt idx="1068">
                  <c:v>41478.562511574077</c:v>
                </c:pt>
                <c:pt idx="1069">
                  <c:v>41478.572928240741</c:v>
                </c:pt>
                <c:pt idx="1070">
                  <c:v>41478.583344907405</c:v>
                </c:pt>
                <c:pt idx="1071">
                  <c:v>41478.593761574077</c:v>
                </c:pt>
                <c:pt idx="1072">
                  <c:v>41478.604178240741</c:v>
                </c:pt>
                <c:pt idx="1073">
                  <c:v>41478.614594907405</c:v>
                </c:pt>
                <c:pt idx="1074">
                  <c:v>41478.625011574077</c:v>
                </c:pt>
                <c:pt idx="1075">
                  <c:v>41478.635428240741</c:v>
                </c:pt>
                <c:pt idx="1076">
                  <c:v>41478.645844907405</c:v>
                </c:pt>
                <c:pt idx="1077">
                  <c:v>41478.656261574077</c:v>
                </c:pt>
                <c:pt idx="1078">
                  <c:v>41478.666678240741</c:v>
                </c:pt>
                <c:pt idx="1079">
                  <c:v>41478.677094907405</c:v>
                </c:pt>
                <c:pt idx="1080">
                  <c:v>41478.687511574077</c:v>
                </c:pt>
                <c:pt idx="1081">
                  <c:v>41478.697928240741</c:v>
                </c:pt>
                <c:pt idx="1082">
                  <c:v>41478.708344907405</c:v>
                </c:pt>
                <c:pt idx="1083">
                  <c:v>41478.718761574077</c:v>
                </c:pt>
                <c:pt idx="1084">
                  <c:v>41478.729178240741</c:v>
                </c:pt>
                <c:pt idx="1085">
                  <c:v>41478.739594907405</c:v>
                </c:pt>
                <c:pt idx="1086">
                  <c:v>41478.750011574077</c:v>
                </c:pt>
                <c:pt idx="1087">
                  <c:v>41478.760428240741</c:v>
                </c:pt>
                <c:pt idx="1088">
                  <c:v>41478.770844907405</c:v>
                </c:pt>
                <c:pt idx="1089">
                  <c:v>41478.781261574077</c:v>
                </c:pt>
                <c:pt idx="1090">
                  <c:v>41478.791678240741</c:v>
                </c:pt>
                <c:pt idx="1091">
                  <c:v>41478.802094907405</c:v>
                </c:pt>
                <c:pt idx="1092">
                  <c:v>41478.812511574077</c:v>
                </c:pt>
                <c:pt idx="1093">
                  <c:v>41478.822928240741</c:v>
                </c:pt>
                <c:pt idx="1094">
                  <c:v>41478.833344907405</c:v>
                </c:pt>
                <c:pt idx="1095">
                  <c:v>41478.843761574077</c:v>
                </c:pt>
                <c:pt idx="1096">
                  <c:v>41478.854178240741</c:v>
                </c:pt>
                <c:pt idx="1097">
                  <c:v>41478.864594907405</c:v>
                </c:pt>
                <c:pt idx="1098">
                  <c:v>41478.875011574077</c:v>
                </c:pt>
                <c:pt idx="1099">
                  <c:v>41478.885428240741</c:v>
                </c:pt>
                <c:pt idx="1100">
                  <c:v>41478.895844907405</c:v>
                </c:pt>
                <c:pt idx="1101">
                  <c:v>41478.906261574077</c:v>
                </c:pt>
                <c:pt idx="1102">
                  <c:v>41478.916678240741</c:v>
                </c:pt>
                <c:pt idx="1103">
                  <c:v>41478.927094907405</c:v>
                </c:pt>
                <c:pt idx="1104">
                  <c:v>41478.937511574077</c:v>
                </c:pt>
                <c:pt idx="1105">
                  <c:v>41478.947928240741</c:v>
                </c:pt>
                <c:pt idx="1106">
                  <c:v>41478.958344907405</c:v>
                </c:pt>
                <c:pt idx="1107">
                  <c:v>41478.968761574077</c:v>
                </c:pt>
                <c:pt idx="1108">
                  <c:v>41478.979178240741</c:v>
                </c:pt>
                <c:pt idx="1109">
                  <c:v>41478.989594907405</c:v>
                </c:pt>
                <c:pt idx="1110">
                  <c:v>41479.000011574077</c:v>
                </c:pt>
                <c:pt idx="1111">
                  <c:v>41479.010428240741</c:v>
                </c:pt>
                <c:pt idx="1112">
                  <c:v>41479.020844907405</c:v>
                </c:pt>
                <c:pt idx="1113">
                  <c:v>41479.031261574077</c:v>
                </c:pt>
                <c:pt idx="1114">
                  <c:v>41479.041678240741</c:v>
                </c:pt>
                <c:pt idx="1115">
                  <c:v>41479.052094907405</c:v>
                </c:pt>
                <c:pt idx="1116">
                  <c:v>41479.062511574077</c:v>
                </c:pt>
                <c:pt idx="1117">
                  <c:v>41479.072928240741</c:v>
                </c:pt>
                <c:pt idx="1118">
                  <c:v>41479.083344907405</c:v>
                </c:pt>
                <c:pt idx="1119">
                  <c:v>41479.093761574077</c:v>
                </c:pt>
                <c:pt idx="1120">
                  <c:v>41479.104178240741</c:v>
                </c:pt>
                <c:pt idx="1121">
                  <c:v>41479.114594907405</c:v>
                </c:pt>
                <c:pt idx="1122">
                  <c:v>41479.125011574077</c:v>
                </c:pt>
                <c:pt idx="1123">
                  <c:v>41479.135428240741</c:v>
                </c:pt>
                <c:pt idx="1124">
                  <c:v>41479.145844907405</c:v>
                </c:pt>
                <c:pt idx="1125">
                  <c:v>41479.156261574077</c:v>
                </c:pt>
                <c:pt idx="1126">
                  <c:v>41479.166678240741</c:v>
                </c:pt>
                <c:pt idx="1127">
                  <c:v>41479.177094907405</c:v>
                </c:pt>
                <c:pt idx="1128">
                  <c:v>41479.187511574077</c:v>
                </c:pt>
                <c:pt idx="1129">
                  <c:v>41479.197928240741</c:v>
                </c:pt>
                <c:pt idx="1130">
                  <c:v>41479.208344907405</c:v>
                </c:pt>
                <c:pt idx="1131">
                  <c:v>41479.218761574077</c:v>
                </c:pt>
                <c:pt idx="1132">
                  <c:v>41479.229178240741</c:v>
                </c:pt>
                <c:pt idx="1133">
                  <c:v>41479.239594907405</c:v>
                </c:pt>
                <c:pt idx="1134">
                  <c:v>41479.250011574077</c:v>
                </c:pt>
                <c:pt idx="1135">
                  <c:v>41479.260428240741</c:v>
                </c:pt>
                <c:pt idx="1136">
                  <c:v>41479.270844907405</c:v>
                </c:pt>
                <c:pt idx="1137">
                  <c:v>41479.281261574077</c:v>
                </c:pt>
                <c:pt idx="1138">
                  <c:v>41479.291678240741</c:v>
                </c:pt>
                <c:pt idx="1139">
                  <c:v>41479.302094907405</c:v>
                </c:pt>
                <c:pt idx="1140">
                  <c:v>41479.312511574077</c:v>
                </c:pt>
                <c:pt idx="1141">
                  <c:v>41479.322928240741</c:v>
                </c:pt>
                <c:pt idx="1142">
                  <c:v>41479.333344907405</c:v>
                </c:pt>
                <c:pt idx="1143">
                  <c:v>41479.343761574077</c:v>
                </c:pt>
                <c:pt idx="1144">
                  <c:v>41479.354178240741</c:v>
                </c:pt>
                <c:pt idx="1145">
                  <c:v>41479.364594907405</c:v>
                </c:pt>
                <c:pt idx="1146">
                  <c:v>41479.375011574077</c:v>
                </c:pt>
                <c:pt idx="1147">
                  <c:v>41479.385428240741</c:v>
                </c:pt>
                <c:pt idx="1148">
                  <c:v>41479.395844907405</c:v>
                </c:pt>
                <c:pt idx="1149">
                  <c:v>41479.406261574077</c:v>
                </c:pt>
                <c:pt idx="1150">
                  <c:v>41479.416678240741</c:v>
                </c:pt>
                <c:pt idx="1151">
                  <c:v>41479.427094907405</c:v>
                </c:pt>
                <c:pt idx="1152">
                  <c:v>41479.437511574077</c:v>
                </c:pt>
                <c:pt idx="1153">
                  <c:v>41479.447928240741</c:v>
                </c:pt>
                <c:pt idx="1154">
                  <c:v>41479.458344907405</c:v>
                </c:pt>
                <c:pt idx="1155">
                  <c:v>41479.468761574077</c:v>
                </c:pt>
                <c:pt idx="1156">
                  <c:v>41479.479178240741</c:v>
                </c:pt>
                <c:pt idx="1157">
                  <c:v>41479.489594907405</c:v>
                </c:pt>
                <c:pt idx="1158">
                  <c:v>41479.500011574077</c:v>
                </c:pt>
                <c:pt idx="1159">
                  <c:v>41479.510428240741</c:v>
                </c:pt>
                <c:pt idx="1160">
                  <c:v>41479.520844907405</c:v>
                </c:pt>
                <c:pt idx="1161">
                  <c:v>41479.531261574077</c:v>
                </c:pt>
                <c:pt idx="1162">
                  <c:v>41479.541678240741</c:v>
                </c:pt>
                <c:pt idx="1163">
                  <c:v>41479.552094907405</c:v>
                </c:pt>
                <c:pt idx="1164">
                  <c:v>41479.562511574077</c:v>
                </c:pt>
                <c:pt idx="1165">
                  <c:v>41479.572928240741</c:v>
                </c:pt>
                <c:pt idx="1166">
                  <c:v>41479.583344907405</c:v>
                </c:pt>
                <c:pt idx="1167">
                  <c:v>41479.593761574077</c:v>
                </c:pt>
                <c:pt idx="1168">
                  <c:v>41479.604178240741</c:v>
                </c:pt>
                <c:pt idx="1169">
                  <c:v>41479.614594907405</c:v>
                </c:pt>
                <c:pt idx="1170">
                  <c:v>41479.625011574077</c:v>
                </c:pt>
                <c:pt idx="1171">
                  <c:v>41479.635428240741</c:v>
                </c:pt>
                <c:pt idx="1172">
                  <c:v>41479.645844907405</c:v>
                </c:pt>
                <c:pt idx="1173">
                  <c:v>41479.656261574077</c:v>
                </c:pt>
                <c:pt idx="1174">
                  <c:v>41479.666678240741</c:v>
                </c:pt>
                <c:pt idx="1175">
                  <c:v>41479.677094907405</c:v>
                </c:pt>
                <c:pt idx="1176">
                  <c:v>41479.687511574077</c:v>
                </c:pt>
                <c:pt idx="1177">
                  <c:v>41479.697928240741</c:v>
                </c:pt>
                <c:pt idx="1178">
                  <c:v>41479.708344907405</c:v>
                </c:pt>
                <c:pt idx="1179">
                  <c:v>41479.718761574077</c:v>
                </c:pt>
                <c:pt idx="1180">
                  <c:v>41479.729178240741</c:v>
                </c:pt>
                <c:pt idx="1181">
                  <c:v>41479.739594907405</c:v>
                </c:pt>
                <c:pt idx="1182">
                  <c:v>41479.750011574077</c:v>
                </c:pt>
                <c:pt idx="1183">
                  <c:v>41479.760428240741</c:v>
                </c:pt>
                <c:pt idx="1184">
                  <c:v>41479.770844907405</c:v>
                </c:pt>
                <c:pt idx="1185">
                  <c:v>41479.781261574077</c:v>
                </c:pt>
                <c:pt idx="1186">
                  <c:v>41479.791678240741</c:v>
                </c:pt>
                <c:pt idx="1187">
                  <c:v>41479.802094907405</c:v>
                </c:pt>
                <c:pt idx="1188">
                  <c:v>41479.812511574077</c:v>
                </c:pt>
                <c:pt idx="1189">
                  <c:v>41479.822928240741</c:v>
                </c:pt>
                <c:pt idx="1190">
                  <c:v>41479.833344907405</c:v>
                </c:pt>
                <c:pt idx="1191">
                  <c:v>41479.843761574077</c:v>
                </c:pt>
                <c:pt idx="1192">
                  <c:v>41479.854178240741</c:v>
                </c:pt>
                <c:pt idx="1193">
                  <c:v>41479.864594907405</c:v>
                </c:pt>
                <c:pt idx="1194">
                  <c:v>41479.875011574077</c:v>
                </c:pt>
                <c:pt idx="1195">
                  <c:v>41479.885428240741</c:v>
                </c:pt>
                <c:pt idx="1196">
                  <c:v>41479.895844907405</c:v>
                </c:pt>
                <c:pt idx="1197">
                  <c:v>41479.906261574077</c:v>
                </c:pt>
                <c:pt idx="1198">
                  <c:v>41479.916678240741</c:v>
                </c:pt>
                <c:pt idx="1199">
                  <c:v>41479.927094907405</c:v>
                </c:pt>
                <c:pt idx="1200">
                  <c:v>41479.937511574077</c:v>
                </c:pt>
                <c:pt idx="1201">
                  <c:v>41479.947928240741</c:v>
                </c:pt>
                <c:pt idx="1202">
                  <c:v>41479.958344907405</c:v>
                </c:pt>
                <c:pt idx="1203">
                  <c:v>41479.968761574077</c:v>
                </c:pt>
                <c:pt idx="1204">
                  <c:v>41479.979178240741</c:v>
                </c:pt>
                <c:pt idx="1205">
                  <c:v>41479.989594907405</c:v>
                </c:pt>
                <c:pt idx="1206">
                  <c:v>41480.000011574077</c:v>
                </c:pt>
                <c:pt idx="1207">
                  <c:v>41480.010428240741</c:v>
                </c:pt>
                <c:pt idx="1208">
                  <c:v>41480.020844907405</c:v>
                </c:pt>
                <c:pt idx="1209">
                  <c:v>41480.031261574077</c:v>
                </c:pt>
                <c:pt idx="1210">
                  <c:v>41480.041678240741</c:v>
                </c:pt>
                <c:pt idx="1211">
                  <c:v>41480.052094907405</c:v>
                </c:pt>
                <c:pt idx="1212">
                  <c:v>41480.062511574077</c:v>
                </c:pt>
                <c:pt idx="1213">
                  <c:v>41480.072928240741</c:v>
                </c:pt>
                <c:pt idx="1214">
                  <c:v>41480.083344907405</c:v>
                </c:pt>
                <c:pt idx="1215">
                  <c:v>41480.093761574077</c:v>
                </c:pt>
                <c:pt idx="1216">
                  <c:v>41480.104178240741</c:v>
                </c:pt>
                <c:pt idx="1217">
                  <c:v>41480.114594907405</c:v>
                </c:pt>
                <c:pt idx="1218">
                  <c:v>41480.125011574077</c:v>
                </c:pt>
                <c:pt idx="1219">
                  <c:v>41480.135428240741</c:v>
                </c:pt>
                <c:pt idx="1220">
                  <c:v>41480.145844907405</c:v>
                </c:pt>
                <c:pt idx="1221">
                  <c:v>41480.156261574077</c:v>
                </c:pt>
                <c:pt idx="1222">
                  <c:v>41480.166678240741</c:v>
                </c:pt>
                <c:pt idx="1223">
                  <c:v>41480.177094907405</c:v>
                </c:pt>
                <c:pt idx="1224">
                  <c:v>41480.187511574077</c:v>
                </c:pt>
                <c:pt idx="1225">
                  <c:v>41480.197928240741</c:v>
                </c:pt>
                <c:pt idx="1226">
                  <c:v>41480.208344907405</c:v>
                </c:pt>
                <c:pt idx="1227">
                  <c:v>41480.218761574077</c:v>
                </c:pt>
                <c:pt idx="1228">
                  <c:v>41480.229178240741</c:v>
                </c:pt>
                <c:pt idx="1229">
                  <c:v>41480.239594907405</c:v>
                </c:pt>
                <c:pt idx="1230">
                  <c:v>41480.250011574077</c:v>
                </c:pt>
                <c:pt idx="1231">
                  <c:v>41480.260428240741</c:v>
                </c:pt>
                <c:pt idx="1232">
                  <c:v>41480.270844907405</c:v>
                </c:pt>
                <c:pt idx="1233">
                  <c:v>41480.281261574077</c:v>
                </c:pt>
                <c:pt idx="1234">
                  <c:v>41480.291678240741</c:v>
                </c:pt>
                <c:pt idx="1235">
                  <c:v>41480.302094907405</c:v>
                </c:pt>
                <c:pt idx="1236">
                  <c:v>41480.312511574077</c:v>
                </c:pt>
                <c:pt idx="1237">
                  <c:v>41480.322928240741</c:v>
                </c:pt>
                <c:pt idx="1238">
                  <c:v>41480.333344907405</c:v>
                </c:pt>
                <c:pt idx="1239">
                  <c:v>41480.343761574077</c:v>
                </c:pt>
                <c:pt idx="1240">
                  <c:v>41480.354178240741</c:v>
                </c:pt>
                <c:pt idx="1241">
                  <c:v>41480.364594907405</c:v>
                </c:pt>
                <c:pt idx="1242">
                  <c:v>41480.375011574077</c:v>
                </c:pt>
                <c:pt idx="1243">
                  <c:v>41480.385428240741</c:v>
                </c:pt>
                <c:pt idx="1244">
                  <c:v>41480.395844907405</c:v>
                </c:pt>
                <c:pt idx="1245">
                  <c:v>41480.406261574077</c:v>
                </c:pt>
                <c:pt idx="1246">
                  <c:v>41480.416678240741</c:v>
                </c:pt>
                <c:pt idx="1247">
                  <c:v>41480.427094907405</c:v>
                </c:pt>
                <c:pt idx="1248">
                  <c:v>41480.437511574077</c:v>
                </c:pt>
                <c:pt idx="1249">
                  <c:v>41480.447928240741</c:v>
                </c:pt>
                <c:pt idx="1250">
                  <c:v>41480.458344907405</c:v>
                </c:pt>
                <c:pt idx="1251">
                  <c:v>41480.468761574077</c:v>
                </c:pt>
                <c:pt idx="1252">
                  <c:v>41480.479178240741</c:v>
                </c:pt>
                <c:pt idx="1253">
                  <c:v>41480.489594907405</c:v>
                </c:pt>
                <c:pt idx="1254">
                  <c:v>41480.500011574077</c:v>
                </c:pt>
                <c:pt idx="1255">
                  <c:v>41480.510428240741</c:v>
                </c:pt>
                <c:pt idx="1256">
                  <c:v>41480.520844907405</c:v>
                </c:pt>
                <c:pt idx="1257">
                  <c:v>41480.531261574077</c:v>
                </c:pt>
                <c:pt idx="1258">
                  <c:v>41480.541678240741</c:v>
                </c:pt>
                <c:pt idx="1259">
                  <c:v>41480.552094907405</c:v>
                </c:pt>
                <c:pt idx="1260">
                  <c:v>41480.562511574077</c:v>
                </c:pt>
                <c:pt idx="1261">
                  <c:v>41480.572928240741</c:v>
                </c:pt>
                <c:pt idx="1262">
                  <c:v>41480.583344907405</c:v>
                </c:pt>
                <c:pt idx="1263">
                  <c:v>41480.593761574077</c:v>
                </c:pt>
                <c:pt idx="1264">
                  <c:v>41480.604178240741</c:v>
                </c:pt>
                <c:pt idx="1265">
                  <c:v>41480.614594907405</c:v>
                </c:pt>
                <c:pt idx="1266">
                  <c:v>41480.625011574077</c:v>
                </c:pt>
                <c:pt idx="1267">
                  <c:v>41480.635428240741</c:v>
                </c:pt>
                <c:pt idx="1268">
                  <c:v>41480.645844907405</c:v>
                </c:pt>
                <c:pt idx="1269">
                  <c:v>41480.656261574077</c:v>
                </c:pt>
                <c:pt idx="1270">
                  <c:v>41480.666678240741</c:v>
                </c:pt>
                <c:pt idx="1271">
                  <c:v>41480.677094907405</c:v>
                </c:pt>
                <c:pt idx="1272">
                  <c:v>41480.687511574077</c:v>
                </c:pt>
                <c:pt idx="1273">
                  <c:v>41480.697928240741</c:v>
                </c:pt>
                <c:pt idx="1274">
                  <c:v>41480.708344907405</c:v>
                </c:pt>
                <c:pt idx="1275">
                  <c:v>41480.718761574077</c:v>
                </c:pt>
                <c:pt idx="1276">
                  <c:v>41480.729178240741</c:v>
                </c:pt>
                <c:pt idx="1277">
                  <c:v>41480.739594907405</c:v>
                </c:pt>
                <c:pt idx="1278">
                  <c:v>41480.750011574077</c:v>
                </c:pt>
                <c:pt idx="1279">
                  <c:v>41480.760428240741</c:v>
                </c:pt>
                <c:pt idx="1280">
                  <c:v>41480.770844907405</c:v>
                </c:pt>
                <c:pt idx="1281">
                  <c:v>41480.781261574077</c:v>
                </c:pt>
                <c:pt idx="1282">
                  <c:v>41480.791678240741</c:v>
                </c:pt>
                <c:pt idx="1283">
                  <c:v>41480.802094907405</c:v>
                </c:pt>
                <c:pt idx="1284">
                  <c:v>41480.812511574077</c:v>
                </c:pt>
                <c:pt idx="1285">
                  <c:v>41480.822928240741</c:v>
                </c:pt>
                <c:pt idx="1286">
                  <c:v>41480.833344907405</c:v>
                </c:pt>
                <c:pt idx="1287">
                  <c:v>41480.843761574077</c:v>
                </c:pt>
                <c:pt idx="1288">
                  <c:v>41480.854178240741</c:v>
                </c:pt>
                <c:pt idx="1289">
                  <c:v>41480.864594907405</c:v>
                </c:pt>
                <c:pt idx="1290">
                  <c:v>41480.875011574077</c:v>
                </c:pt>
                <c:pt idx="1291">
                  <c:v>41480.885428240741</c:v>
                </c:pt>
                <c:pt idx="1292">
                  <c:v>41480.895844907405</c:v>
                </c:pt>
                <c:pt idx="1293">
                  <c:v>41480.906261574077</c:v>
                </c:pt>
                <c:pt idx="1294">
                  <c:v>41480.916678240741</c:v>
                </c:pt>
                <c:pt idx="1295">
                  <c:v>41480.927094907405</c:v>
                </c:pt>
                <c:pt idx="1296">
                  <c:v>41480.937511574077</c:v>
                </c:pt>
                <c:pt idx="1297">
                  <c:v>41480.947928240741</c:v>
                </c:pt>
                <c:pt idx="1298">
                  <c:v>41480.958344907405</c:v>
                </c:pt>
                <c:pt idx="1299">
                  <c:v>41480.968761574077</c:v>
                </c:pt>
                <c:pt idx="1300">
                  <c:v>41480.979178240741</c:v>
                </c:pt>
                <c:pt idx="1301">
                  <c:v>41480.989594907405</c:v>
                </c:pt>
                <c:pt idx="1302">
                  <c:v>41481.000011574077</c:v>
                </c:pt>
                <c:pt idx="1303">
                  <c:v>41481.010428240741</c:v>
                </c:pt>
                <c:pt idx="1304">
                  <c:v>41481.020844907405</c:v>
                </c:pt>
                <c:pt idx="1305">
                  <c:v>41481.031261574077</c:v>
                </c:pt>
                <c:pt idx="1306">
                  <c:v>41481.041678240741</c:v>
                </c:pt>
                <c:pt idx="1307">
                  <c:v>41481.052094907405</c:v>
                </c:pt>
                <c:pt idx="1308">
                  <c:v>41481.062511574077</c:v>
                </c:pt>
                <c:pt idx="1309">
                  <c:v>41481.072928240741</c:v>
                </c:pt>
                <c:pt idx="1310">
                  <c:v>41481.083344907405</c:v>
                </c:pt>
                <c:pt idx="1311">
                  <c:v>41481.093761574077</c:v>
                </c:pt>
                <c:pt idx="1312">
                  <c:v>41481.104178240741</c:v>
                </c:pt>
                <c:pt idx="1313">
                  <c:v>41481.114594907405</c:v>
                </c:pt>
                <c:pt idx="1314">
                  <c:v>41481.125011574077</c:v>
                </c:pt>
                <c:pt idx="1315">
                  <c:v>41481.135428240741</c:v>
                </c:pt>
                <c:pt idx="1316">
                  <c:v>41481.145844907405</c:v>
                </c:pt>
                <c:pt idx="1317">
                  <c:v>41481.156261574077</c:v>
                </c:pt>
                <c:pt idx="1318">
                  <c:v>41481.166678240741</c:v>
                </c:pt>
                <c:pt idx="1319">
                  <c:v>41481.177094907405</c:v>
                </c:pt>
                <c:pt idx="1320">
                  <c:v>41481.187511574077</c:v>
                </c:pt>
                <c:pt idx="1321">
                  <c:v>41481.197928240741</c:v>
                </c:pt>
                <c:pt idx="1322">
                  <c:v>41481.208344907405</c:v>
                </c:pt>
                <c:pt idx="1323">
                  <c:v>41481.218761574077</c:v>
                </c:pt>
                <c:pt idx="1324">
                  <c:v>41481.229178240741</c:v>
                </c:pt>
                <c:pt idx="1325">
                  <c:v>41481.239594907405</c:v>
                </c:pt>
                <c:pt idx="1326">
                  <c:v>41481.250011574077</c:v>
                </c:pt>
                <c:pt idx="1327">
                  <c:v>41481.260428240741</c:v>
                </c:pt>
                <c:pt idx="1328">
                  <c:v>41481.270844907405</c:v>
                </c:pt>
                <c:pt idx="1329">
                  <c:v>41481.281261574077</c:v>
                </c:pt>
                <c:pt idx="1330">
                  <c:v>41481.291678240741</c:v>
                </c:pt>
                <c:pt idx="1331">
                  <c:v>41481.302094907405</c:v>
                </c:pt>
                <c:pt idx="1332">
                  <c:v>41481.312511574077</c:v>
                </c:pt>
                <c:pt idx="1333">
                  <c:v>41481.322928240741</c:v>
                </c:pt>
                <c:pt idx="1334">
                  <c:v>41481.333344907405</c:v>
                </c:pt>
                <c:pt idx="1335">
                  <c:v>41481.343761574077</c:v>
                </c:pt>
                <c:pt idx="1336">
                  <c:v>41481.354178240741</c:v>
                </c:pt>
                <c:pt idx="1337">
                  <c:v>41481.364594907405</c:v>
                </c:pt>
                <c:pt idx="1338">
                  <c:v>41481.375011574077</c:v>
                </c:pt>
                <c:pt idx="1339">
                  <c:v>41481.385428240741</c:v>
                </c:pt>
                <c:pt idx="1340">
                  <c:v>41481.395844907405</c:v>
                </c:pt>
                <c:pt idx="1341">
                  <c:v>41481.406261574077</c:v>
                </c:pt>
                <c:pt idx="1342">
                  <c:v>41481.416678240741</c:v>
                </c:pt>
                <c:pt idx="1343">
                  <c:v>41481.427094907405</c:v>
                </c:pt>
                <c:pt idx="1344">
                  <c:v>41481.437511574077</c:v>
                </c:pt>
                <c:pt idx="1345">
                  <c:v>41481.447928240741</c:v>
                </c:pt>
                <c:pt idx="1346">
                  <c:v>41481.458344907405</c:v>
                </c:pt>
                <c:pt idx="1347">
                  <c:v>41481.468761574077</c:v>
                </c:pt>
                <c:pt idx="1348">
                  <c:v>41481.479178240741</c:v>
                </c:pt>
                <c:pt idx="1349">
                  <c:v>41481.489594907405</c:v>
                </c:pt>
                <c:pt idx="1350">
                  <c:v>41481.500011574077</c:v>
                </c:pt>
                <c:pt idx="1351">
                  <c:v>41481.510428240741</c:v>
                </c:pt>
                <c:pt idx="1352">
                  <c:v>41481.520844907405</c:v>
                </c:pt>
                <c:pt idx="1353">
                  <c:v>41481.531261574077</c:v>
                </c:pt>
                <c:pt idx="1354">
                  <c:v>41481.541678240741</c:v>
                </c:pt>
                <c:pt idx="1355">
                  <c:v>41481.552094907405</c:v>
                </c:pt>
                <c:pt idx="1356">
                  <c:v>41481.562511574077</c:v>
                </c:pt>
                <c:pt idx="1357">
                  <c:v>41481.572928240741</c:v>
                </c:pt>
                <c:pt idx="1358">
                  <c:v>41481.583344907405</c:v>
                </c:pt>
                <c:pt idx="1359">
                  <c:v>41481.593761574077</c:v>
                </c:pt>
                <c:pt idx="1360">
                  <c:v>41481.604178240741</c:v>
                </c:pt>
                <c:pt idx="1361">
                  <c:v>41481.614594907405</c:v>
                </c:pt>
                <c:pt idx="1362">
                  <c:v>41481.625011574077</c:v>
                </c:pt>
                <c:pt idx="1363">
                  <c:v>41481.635428240741</c:v>
                </c:pt>
                <c:pt idx="1364">
                  <c:v>41481.645844907405</c:v>
                </c:pt>
                <c:pt idx="1365">
                  <c:v>41481.656261574077</c:v>
                </c:pt>
                <c:pt idx="1366">
                  <c:v>41481.666678240741</c:v>
                </c:pt>
                <c:pt idx="1367">
                  <c:v>41481.677094907405</c:v>
                </c:pt>
                <c:pt idx="1368">
                  <c:v>41481.687511574077</c:v>
                </c:pt>
                <c:pt idx="1369">
                  <c:v>41481.697928240741</c:v>
                </c:pt>
                <c:pt idx="1370">
                  <c:v>41481.708344907405</c:v>
                </c:pt>
                <c:pt idx="1371">
                  <c:v>41481.718761574077</c:v>
                </c:pt>
                <c:pt idx="1372">
                  <c:v>41481.729178240741</c:v>
                </c:pt>
                <c:pt idx="1373">
                  <c:v>41481.739594907405</c:v>
                </c:pt>
                <c:pt idx="1374">
                  <c:v>41481.750011574077</c:v>
                </c:pt>
                <c:pt idx="1375">
                  <c:v>41481.760428240741</c:v>
                </c:pt>
                <c:pt idx="1376">
                  <c:v>41481.770844907405</c:v>
                </c:pt>
                <c:pt idx="1377">
                  <c:v>41481.781261574077</c:v>
                </c:pt>
                <c:pt idx="1378">
                  <c:v>41481.791678240741</c:v>
                </c:pt>
                <c:pt idx="1379">
                  <c:v>41481.802094907405</c:v>
                </c:pt>
                <c:pt idx="1380">
                  <c:v>41481.812511574077</c:v>
                </c:pt>
                <c:pt idx="1381">
                  <c:v>41481.822928240741</c:v>
                </c:pt>
                <c:pt idx="1382">
                  <c:v>41481.833344907405</c:v>
                </c:pt>
                <c:pt idx="1383">
                  <c:v>41481.843761574077</c:v>
                </c:pt>
                <c:pt idx="1384">
                  <c:v>41481.854178240741</c:v>
                </c:pt>
                <c:pt idx="1385">
                  <c:v>41481.864594907405</c:v>
                </c:pt>
                <c:pt idx="1386">
                  <c:v>41481.875011574077</c:v>
                </c:pt>
                <c:pt idx="1387">
                  <c:v>41481.885428240741</c:v>
                </c:pt>
                <c:pt idx="1388">
                  <c:v>41481.895844907405</c:v>
                </c:pt>
                <c:pt idx="1389">
                  <c:v>41481.906261574077</c:v>
                </c:pt>
                <c:pt idx="1390">
                  <c:v>41481.916678240741</c:v>
                </c:pt>
                <c:pt idx="1391">
                  <c:v>41481.927094907405</c:v>
                </c:pt>
                <c:pt idx="1392">
                  <c:v>41481.937511574077</c:v>
                </c:pt>
                <c:pt idx="1393">
                  <c:v>41481.947928240741</c:v>
                </c:pt>
                <c:pt idx="1394">
                  <c:v>41481.958344907405</c:v>
                </c:pt>
                <c:pt idx="1395">
                  <c:v>41481.968761574077</c:v>
                </c:pt>
                <c:pt idx="1396">
                  <c:v>41481.979178240741</c:v>
                </c:pt>
                <c:pt idx="1397">
                  <c:v>41481.989594907405</c:v>
                </c:pt>
                <c:pt idx="1398">
                  <c:v>41482.000011574077</c:v>
                </c:pt>
                <c:pt idx="1399">
                  <c:v>41482.010428240741</c:v>
                </c:pt>
                <c:pt idx="1400">
                  <c:v>41482.020844907405</c:v>
                </c:pt>
                <c:pt idx="1401">
                  <c:v>41482.031261574077</c:v>
                </c:pt>
                <c:pt idx="1402">
                  <c:v>41482.041678240741</c:v>
                </c:pt>
                <c:pt idx="1403">
                  <c:v>41482.052094907405</c:v>
                </c:pt>
                <c:pt idx="1404">
                  <c:v>41482.062511574077</c:v>
                </c:pt>
                <c:pt idx="1405">
                  <c:v>41482.072928240741</c:v>
                </c:pt>
                <c:pt idx="1406">
                  <c:v>41482.083344907405</c:v>
                </c:pt>
                <c:pt idx="1407">
                  <c:v>41482.093761574077</c:v>
                </c:pt>
                <c:pt idx="1408">
                  <c:v>41482.104178240741</c:v>
                </c:pt>
                <c:pt idx="1409">
                  <c:v>41482.114594907405</c:v>
                </c:pt>
                <c:pt idx="1410">
                  <c:v>41482.125011574077</c:v>
                </c:pt>
                <c:pt idx="1411">
                  <c:v>41482.135428240741</c:v>
                </c:pt>
                <c:pt idx="1412">
                  <c:v>41482.145844907405</c:v>
                </c:pt>
                <c:pt idx="1413">
                  <c:v>41482.156261574077</c:v>
                </c:pt>
                <c:pt idx="1414">
                  <c:v>41482.166678240741</c:v>
                </c:pt>
                <c:pt idx="1415">
                  <c:v>41482.177094907405</c:v>
                </c:pt>
                <c:pt idx="1416">
                  <c:v>41482.187511574077</c:v>
                </c:pt>
                <c:pt idx="1417">
                  <c:v>41482.197928240741</c:v>
                </c:pt>
                <c:pt idx="1418">
                  <c:v>41482.208344907405</c:v>
                </c:pt>
                <c:pt idx="1419">
                  <c:v>41482.218761574077</c:v>
                </c:pt>
                <c:pt idx="1420">
                  <c:v>41482.229178240741</c:v>
                </c:pt>
                <c:pt idx="1421">
                  <c:v>41482.239594907405</c:v>
                </c:pt>
                <c:pt idx="1422">
                  <c:v>41482.250011574077</c:v>
                </c:pt>
                <c:pt idx="1423">
                  <c:v>41482.260428240741</c:v>
                </c:pt>
                <c:pt idx="1424">
                  <c:v>41482.270844907405</c:v>
                </c:pt>
                <c:pt idx="1425">
                  <c:v>41482.281261574077</c:v>
                </c:pt>
                <c:pt idx="1426">
                  <c:v>41482.291678240741</c:v>
                </c:pt>
                <c:pt idx="1427">
                  <c:v>41482.302094907405</c:v>
                </c:pt>
                <c:pt idx="1428">
                  <c:v>41482.312511574077</c:v>
                </c:pt>
                <c:pt idx="1429">
                  <c:v>41482.322928240741</c:v>
                </c:pt>
                <c:pt idx="1430">
                  <c:v>41482.333344907405</c:v>
                </c:pt>
                <c:pt idx="1431">
                  <c:v>41482.343761574077</c:v>
                </c:pt>
                <c:pt idx="1432">
                  <c:v>41482.354178240741</c:v>
                </c:pt>
                <c:pt idx="1433">
                  <c:v>41482.364594907405</c:v>
                </c:pt>
                <c:pt idx="1434">
                  <c:v>41482.375011574077</c:v>
                </c:pt>
                <c:pt idx="1435">
                  <c:v>41482.385428240741</c:v>
                </c:pt>
                <c:pt idx="1436">
                  <c:v>41482.395844907405</c:v>
                </c:pt>
                <c:pt idx="1437">
                  <c:v>41482.406261574077</c:v>
                </c:pt>
                <c:pt idx="1438">
                  <c:v>41482.416678240741</c:v>
                </c:pt>
                <c:pt idx="1439">
                  <c:v>41482.427094907405</c:v>
                </c:pt>
                <c:pt idx="1440">
                  <c:v>41482.437511574077</c:v>
                </c:pt>
                <c:pt idx="1441">
                  <c:v>41482.447928240741</c:v>
                </c:pt>
                <c:pt idx="1442">
                  <c:v>41482.458344907405</c:v>
                </c:pt>
                <c:pt idx="1443">
                  <c:v>41482.468761574077</c:v>
                </c:pt>
                <c:pt idx="1444">
                  <c:v>41482.479178240741</c:v>
                </c:pt>
                <c:pt idx="1445">
                  <c:v>41482.489594907405</c:v>
                </c:pt>
                <c:pt idx="1446">
                  <c:v>41482.500011574077</c:v>
                </c:pt>
                <c:pt idx="1447">
                  <c:v>41482.510428240741</c:v>
                </c:pt>
                <c:pt idx="1448">
                  <c:v>41482.520844907405</c:v>
                </c:pt>
                <c:pt idx="1449">
                  <c:v>41482.531261574077</c:v>
                </c:pt>
                <c:pt idx="1450">
                  <c:v>41482.541678240741</c:v>
                </c:pt>
                <c:pt idx="1451">
                  <c:v>41482.552094907405</c:v>
                </c:pt>
                <c:pt idx="1452">
                  <c:v>41482.562511574077</c:v>
                </c:pt>
                <c:pt idx="1453">
                  <c:v>41482.572928240741</c:v>
                </c:pt>
                <c:pt idx="1454">
                  <c:v>41482.583344907405</c:v>
                </c:pt>
                <c:pt idx="1455">
                  <c:v>41482.593761574077</c:v>
                </c:pt>
                <c:pt idx="1456">
                  <c:v>41482.604178240741</c:v>
                </c:pt>
                <c:pt idx="1457">
                  <c:v>41482.614594907405</c:v>
                </c:pt>
                <c:pt idx="1458">
                  <c:v>41482.625011574077</c:v>
                </c:pt>
                <c:pt idx="1459">
                  <c:v>41482.635428240741</c:v>
                </c:pt>
                <c:pt idx="1460">
                  <c:v>41482.645844907405</c:v>
                </c:pt>
                <c:pt idx="1461">
                  <c:v>41482.656261574077</c:v>
                </c:pt>
                <c:pt idx="1462">
                  <c:v>41482.666678240741</c:v>
                </c:pt>
                <c:pt idx="1463">
                  <c:v>41482.677094907405</c:v>
                </c:pt>
                <c:pt idx="1464">
                  <c:v>41482.687511574077</c:v>
                </c:pt>
                <c:pt idx="1465">
                  <c:v>41482.697928240741</c:v>
                </c:pt>
                <c:pt idx="1466">
                  <c:v>41482.708344907405</c:v>
                </c:pt>
                <c:pt idx="1467">
                  <c:v>41482.718761574077</c:v>
                </c:pt>
                <c:pt idx="1468">
                  <c:v>41482.729178240741</c:v>
                </c:pt>
                <c:pt idx="1469">
                  <c:v>41482.739594907405</c:v>
                </c:pt>
                <c:pt idx="1470">
                  <c:v>41482.750011574077</c:v>
                </c:pt>
                <c:pt idx="1471">
                  <c:v>41482.760428240741</c:v>
                </c:pt>
                <c:pt idx="1472">
                  <c:v>41482.770844907405</c:v>
                </c:pt>
                <c:pt idx="1473">
                  <c:v>41482.781261574077</c:v>
                </c:pt>
                <c:pt idx="1474">
                  <c:v>41482.791678240741</c:v>
                </c:pt>
                <c:pt idx="1475">
                  <c:v>41482.802094907405</c:v>
                </c:pt>
                <c:pt idx="1476">
                  <c:v>41482.812511574077</c:v>
                </c:pt>
                <c:pt idx="1477">
                  <c:v>41482.822928240741</c:v>
                </c:pt>
                <c:pt idx="1478">
                  <c:v>41482.833344907405</c:v>
                </c:pt>
                <c:pt idx="1479">
                  <c:v>41482.843761574077</c:v>
                </c:pt>
                <c:pt idx="1480">
                  <c:v>41482.854178240741</c:v>
                </c:pt>
                <c:pt idx="1481">
                  <c:v>41482.864594907405</c:v>
                </c:pt>
                <c:pt idx="1482">
                  <c:v>41482.875011574077</c:v>
                </c:pt>
                <c:pt idx="1483">
                  <c:v>41482.885428240741</c:v>
                </c:pt>
                <c:pt idx="1484">
                  <c:v>41482.895844907405</c:v>
                </c:pt>
                <c:pt idx="1485">
                  <c:v>41482.906261574077</c:v>
                </c:pt>
                <c:pt idx="1486">
                  <c:v>41482.916678240741</c:v>
                </c:pt>
                <c:pt idx="1487">
                  <c:v>41482.927094907405</c:v>
                </c:pt>
                <c:pt idx="1488">
                  <c:v>41482.937511574077</c:v>
                </c:pt>
                <c:pt idx="1489">
                  <c:v>41482.947928240741</c:v>
                </c:pt>
                <c:pt idx="1490">
                  <c:v>41482.958344907405</c:v>
                </c:pt>
                <c:pt idx="1491">
                  <c:v>41482.968761574077</c:v>
                </c:pt>
                <c:pt idx="1492">
                  <c:v>41482.979178240741</c:v>
                </c:pt>
                <c:pt idx="1493">
                  <c:v>41482.989594907405</c:v>
                </c:pt>
                <c:pt idx="1494">
                  <c:v>41483.000011574077</c:v>
                </c:pt>
                <c:pt idx="1495">
                  <c:v>41483.010428240741</c:v>
                </c:pt>
                <c:pt idx="1496">
                  <c:v>41483.020844907405</c:v>
                </c:pt>
                <c:pt idx="1497">
                  <c:v>41483.031261574077</c:v>
                </c:pt>
                <c:pt idx="1498">
                  <c:v>41483.041678240741</c:v>
                </c:pt>
                <c:pt idx="1499">
                  <c:v>41483.052094907405</c:v>
                </c:pt>
                <c:pt idx="1500">
                  <c:v>41483.062511574077</c:v>
                </c:pt>
                <c:pt idx="1501">
                  <c:v>41483.072928240741</c:v>
                </c:pt>
                <c:pt idx="1502">
                  <c:v>41483.083344907405</c:v>
                </c:pt>
                <c:pt idx="1503">
                  <c:v>41483.093761574077</c:v>
                </c:pt>
                <c:pt idx="1504">
                  <c:v>41483.104178240741</c:v>
                </c:pt>
                <c:pt idx="1505">
                  <c:v>41483.114594907405</c:v>
                </c:pt>
                <c:pt idx="1506">
                  <c:v>41483.125011574077</c:v>
                </c:pt>
                <c:pt idx="1507">
                  <c:v>41483.135428240741</c:v>
                </c:pt>
                <c:pt idx="1508">
                  <c:v>41483.145844907405</c:v>
                </c:pt>
                <c:pt idx="1509">
                  <c:v>41483.156261574077</c:v>
                </c:pt>
                <c:pt idx="1510">
                  <c:v>41483.166678240741</c:v>
                </c:pt>
                <c:pt idx="1511">
                  <c:v>41483.177094907405</c:v>
                </c:pt>
                <c:pt idx="1512">
                  <c:v>41483.187511574077</c:v>
                </c:pt>
                <c:pt idx="1513">
                  <c:v>41483.197928240741</c:v>
                </c:pt>
                <c:pt idx="1514">
                  <c:v>41483.208344907405</c:v>
                </c:pt>
                <c:pt idx="1515">
                  <c:v>41483.218761574077</c:v>
                </c:pt>
                <c:pt idx="1516">
                  <c:v>41483.229178240741</c:v>
                </c:pt>
                <c:pt idx="1517">
                  <c:v>41483.239594907405</c:v>
                </c:pt>
                <c:pt idx="1518">
                  <c:v>41483.250011574077</c:v>
                </c:pt>
                <c:pt idx="1519">
                  <c:v>41483.260428240741</c:v>
                </c:pt>
                <c:pt idx="1520">
                  <c:v>41483.270844907405</c:v>
                </c:pt>
                <c:pt idx="1521">
                  <c:v>41483.281261574077</c:v>
                </c:pt>
                <c:pt idx="1522">
                  <c:v>41483.291678240741</c:v>
                </c:pt>
                <c:pt idx="1523">
                  <c:v>41483.302094907405</c:v>
                </c:pt>
                <c:pt idx="1524">
                  <c:v>41483.312511574077</c:v>
                </c:pt>
                <c:pt idx="1525">
                  <c:v>41483.322928240741</c:v>
                </c:pt>
                <c:pt idx="1526">
                  <c:v>41483.333344907405</c:v>
                </c:pt>
                <c:pt idx="1527">
                  <c:v>41483.343761574077</c:v>
                </c:pt>
                <c:pt idx="1528">
                  <c:v>41483.354178240741</c:v>
                </c:pt>
                <c:pt idx="1529">
                  <c:v>41483.364594907405</c:v>
                </c:pt>
                <c:pt idx="1530">
                  <c:v>41483.375011574077</c:v>
                </c:pt>
                <c:pt idx="1531">
                  <c:v>41483.385428240741</c:v>
                </c:pt>
                <c:pt idx="1532">
                  <c:v>41483.395844907405</c:v>
                </c:pt>
                <c:pt idx="1533">
                  <c:v>41483.406261574077</c:v>
                </c:pt>
                <c:pt idx="1534">
                  <c:v>41483.416678240741</c:v>
                </c:pt>
                <c:pt idx="1535">
                  <c:v>41483.427094907405</c:v>
                </c:pt>
                <c:pt idx="1536">
                  <c:v>41483.437511574077</c:v>
                </c:pt>
                <c:pt idx="1537">
                  <c:v>41483.447928240741</c:v>
                </c:pt>
                <c:pt idx="1538">
                  <c:v>41483.458344907405</c:v>
                </c:pt>
                <c:pt idx="1539">
                  <c:v>41483.468761574077</c:v>
                </c:pt>
                <c:pt idx="1540">
                  <c:v>41483.479178240741</c:v>
                </c:pt>
                <c:pt idx="1541">
                  <c:v>41483.489594907405</c:v>
                </c:pt>
                <c:pt idx="1542">
                  <c:v>41483.500011574077</c:v>
                </c:pt>
                <c:pt idx="1543">
                  <c:v>41483.510428240741</c:v>
                </c:pt>
                <c:pt idx="1544">
                  <c:v>41483.520844907405</c:v>
                </c:pt>
                <c:pt idx="1545">
                  <c:v>41483.531261574077</c:v>
                </c:pt>
                <c:pt idx="1546">
                  <c:v>41483.541678240741</c:v>
                </c:pt>
                <c:pt idx="1547">
                  <c:v>41483.552094907405</c:v>
                </c:pt>
                <c:pt idx="1548">
                  <c:v>41483.562511574077</c:v>
                </c:pt>
                <c:pt idx="1549">
                  <c:v>41483.572928240741</c:v>
                </c:pt>
                <c:pt idx="1550">
                  <c:v>41483.583344907405</c:v>
                </c:pt>
                <c:pt idx="1551">
                  <c:v>41483.593761574077</c:v>
                </c:pt>
                <c:pt idx="1552">
                  <c:v>41483.604178240741</c:v>
                </c:pt>
                <c:pt idx="1553">
                  <c:v>41483.614594907405</c:v>
                </c:pt>
                <c:pt idx="1554">
                  <c:v>41483.625011574077</c:v>
                </c:pt>
                <c:pt idx="1555">
                  <c:v>41483.635428240741</c:v>
                </c:pt>
                <c:pt idx="1556">
                  <c:v>41483.645844907405</c:v>
                </c:pt>
                <c:pt idx="1557">
                  <c:v>41483.656261574077</c:v>
                </c:pt>
                <c:pt idx="1558">
                  <c:v>41483.666678240741</c:v>
                </c:pt>
                <c:pt idx="1559">
                  <c:v>41483.677094907405</c:v>
                </c:pt>
                <c:pt idx="1560">
                  <c:v>41483.687511574077</c:v>
                </c:pt>
                <c:pt idx="1561">
                  <c:v>41483.697928240741</c:v>
                </c:pt>
                <c:pt idx="1562">
                  <c:v>41483.708344907405</c:v>
                </c:pt>
                <c:pt idx="1563">
                  <c:v>41483.718761574077</c:v>
                </c:pt>
                <c:pt idx="1564">
                  <c:v>41483.729178240741</c:v>
                </c:pt>
                <c:pt idx="1565">
                  <c:v>41483.739594907405</c:v>
                </c:pt>
                <c:pt idx="1566">
                  <c:v>41483.750011574077</c:v>
                </c:pt>
                <c:pt idx="1567">
                  <c:v>41483.760428240741</c:v>
                </c:pt>
                <c:pt idx="1568">
                  <c:v>41483.770844907405</c:v>
                </c:pt>
                <c:pt idx="1569">
                  <c:v>41483.781261574077</c:v>
                </c:pt>
                <c:pt idx="1570">
                  <c:v>41483.791678240741</c:v>
                </c:pt>
                <c:pt idx="1571">
                  <c:v>41483.802094907405</c:v>
                </c:pt>
                <c:pt idx="1572">
                  <c:v>41483.812511574077</c:v>
                </c:pt>
                <c:pt idx="1573">
                  <c:v>41483.822928240741</c:v>
                </c:pt>
                <c:pt idx="1574">
                  <c:v>41483.833344907405</c:v>
                </c:pt>
                <c:pt idx="1575">
                  <c:v>41483.843761574077</c:v>
                </c:pt>
                <c:pt idx="1576">
                  <c:v>41483.854178240741</c:v>
                </c:pt>
                <c:pt idx="1577">
                  <c:v>41483.864594907405</c:v>
                </c:pt>
                <c:pt idx="1578">
                  <c:v>41483.875011574077</c:v>
                </c:pt>
                <c:pt idx="1579">
                  <c:v>41483.885428240741</c:v>
                </c:pt>
                <c:pt idx="1580">
                  <c:v>41483.895844907405</c:v>
                </c:pt>
                <c:pt idx="1581">
                  <c:v>41483.906261574077</c:v>
                </c:pt>
                <c:pt idx="1582">
                  <c:v>41483.916678240741</c:v>
                </c:pt>
                <c:pt idx="1583">
                  <c:v>41483.927094907405</c:v>
                </c:pt>
                <c:pt idx="1584">
                  <c:v>41483.937511574077</c:v>
                </c:pt>
                <c:pt idx="1585">
                  <c:v>41483.947928240741</c:v>
                </c:pt>
                <c:pt idx="1586">
                  <c:v>41483.958344907405</c:v>
                </c:pt>
                <c:pt idx="1587">
                  <c:v>41483.968761574077</c:v>
                </c:pt>
                <c:pt idx="1588">
                  <c:v>41483.979178240741</c:v>
                </c:pt>
                <c:pt idx="1589">
                  <c:v>41483.989594907405</c:v>
                </c:pt>
                <c:pt idx="1590">
                  <c:v>41484.000011574077</c:v>
                </c:pt>
                <c:pt idx="1591">
                  <c:v>41484.010428240741</c:v>
                </c:pt>
                <c:pt idx="1592">
                  <c:v>41484.020844907405</c:v>
                </c:pt>
                <c:pt idx="1593">
                  <c:v>41484.031261574077</c:v>
                </c:pt>
                <c:pt idx="1594">
                  <c:v>41484.041678240741</c:v>
                </c:pt>
                <c:pt idx="1595">
                  <c:v>41484.052094907405</c:v>
                </c:pt>
                <c:pt idx="1596">
                  <c:v>41484.062511574077</c:v>
                </c:pt>
                <c:pt idx="1597">
                  <c:v>41484.072928240741</c:v>
                </c:pt>
                <c:pt idx="1598">
                  <c:v>41484.083344907405</c:v>
                </c:pt>
                <c:pt idx="1599">
                  <c:v>41484.093761574077</c:v>
                </c:pt>
                <c:pt idx="1600">
                  <c:v>41484.104178240741</c:v>
                </c:pt>
                <c:pt idx="1601">
                  <c:v>41484.114594907405</c:v>
                </c:pt>
                <c:pt idx="1602">
                  <c:v>41484.125011574077</c:v>
                </c:pt>
                <c:pt idx="1603">
                  <c:v>41484.135428240741</c:v>
                </c:pt>
                <c:pt idx="1604">
                  <c:v>41484.145844907405</c:v>
                </c:pt>
                <c:pt idx="1605">
                  <c:v>41484.156261574077</c:v>
                </c:pt>
                <c:pt idx="1606">
                  <c:v>41484.166678240741</c:v>
                </c:pt>
                <c:pt idx="1607">
                  <c:v>41484.177094907405</c:v>
                </c:pt>
                <c:pt idx="1608">
                  <c:v>41484.187511574077</c:v>
                </c:pt>
                <c:pt idx="1609">
                  <c:v>41484.197928240741</c:v>
                </c:pt>
                <c:pt idx="1610">
                  <c:v>41484.208344907405</c:v>
                </c:pt>
                <c:pt idx="1611">
                  <c:v>41484.218761574077</c:v>
                </c:pt>
                <c:pt idx="1612">
                  <c:v>41484.229178240741</c:v>
                </c:pt>
                <c:pt idx="1613">
                  <c:v>41484.239594907405</c:v>
                </c:pt>
                <c:pt idx="1614">
                  <c:v>41484.250011574077</c:v>
                </c:pt>
                <c:pt idx="1615">
                  <c:v>41484.260428240741</c:v>
                </c:pt>
                <c:pt idx="1616">
                  <c:v>41484.270844907405</c:v>
                </c:pt>
                <c:pt idx="1617">
                  <c:v>41484.281261574077</c:v>
                </c:pt>
                <c:pt idx="1618">
                  <c:v>41484.291678240741</c:v>
                </c:pt>
                <c:pt idx="1619">
                  <c:v>41484.302094907405</c:v>
                </c:pt>
                <c:pt idx="1620">
                  <c:v>41484.312511574077</c:v>
                </c:pt>
                <c:pt idx="1621">
                  <c:v>41484.322928240741</c:v>
                </c:pt>
                <c:pt idx="1622">
                  <c:v>41484.333344907405</c:v>
                </c:pt>
                <c:pt idx="1623">
                  <c:v>41484.343761574077</c:v>
                </c:pt>
                <c:pt idx="1624">
                  <c:v>41484.354178240741</c:v>
                </c:pt>
                <c:pt idx="1625">
                  <c:v>41484.364594907405</c:v>
                </c:pt>
                <c:pt idx="1626">
                  <c:v>41484.375011574077</c:v>
                </c:pt>
                <c:pt idx="1627">
                  <c:v>41484.385428240741</c:v>
                </c:pt>
                <c:pt idx="1628">
                  <c:v>41484.395844907405</c:v>
                </c:pt>
                <c:pt idx="1629">
                  <c:v>41484.406261574077</c:v>
                </c:pt>
                <c:pt idx="1630">
                  <c:v>41484.416678240741</c:v>
                </c:pt>
                <c:pt idx="1631">
                  <c:v>41484.427094907405</c:v>
                </c:pt>
                <c:pt idx="1632">
                  <c:v>41484.437511574077</c:v>
                </c:pt>
                <c:pt idx="1633">
                  <c:v>41484.447928240741</c:v>
                </c:pt>
                <c:pt idx="1634">
                  <c:v>41484.458344907405</c:v>
                </c:pt>
                <c:pt idx="1635">
                  <c:v>41484.468761574077</c:v>
                </c:pt>
                <c:pt idx="1636">
                  <c:v>41484.479178240741</c:v>
                </c:pt>
                <c:pt idx="1637">
                  <c:v>41484.489594907405</c:v>
                </c:pt>
                <c:pt idx="1638">
                  <c:v>41484.500011574077</c:v>
                </c:pt>
                <c:pt idx="1639">
                  <c:v>41484.510428240741</c:v>
                </c:pt>
                <c:pt idx="1640">
                  <c:v>41484.520844907405</c:v>
                </c:pt>
                <c:pt idx="1641">
                  <c:v>41484.531261574077</c:v>
                </c:pt>
                <c:pt idx="1642">
                  <c:v>41484.541678240741</c:v>
                </c:pt>
                <c:pt idx="1643">
                  <c:v>41484.552094907405</c:v>
                </c:pt>
                <c:pt idx="1644">
                  <c:v>41484.562511574077</c:v>
                </c:pt>
                <c:pt idx="1645">
                  <c:v>41484.572928240741</c:v>
                </c:pt>
                <c:pt idx="1646">
                  <c:v>41484.583344907405</c:v>
                </c:pt>
                <c:pt idx="1647">
                  <c:v>41484.593761574077</c:v>
                </c:pt>
                <c:pt idx="1648">
                  <c:v>41484.604178240741</c:v>
                </c:pt>
                <c:pt idx="1649">
                  <c:v>41484.614594907405</c:v>
                </c:pt>
                <c:pt idx="1650">
                  <c:v>41484.625011574077</c:v>
                </c:pt>
                <c:pt idx="1651">
                  <c:v>41484.635428240741</c:v>
                </c:pt>
                <c:pt idx="1652">
                  <c:v>41484.645844907405</c:v>
                </c:pt>
                <c:pt idx="1653">
                  <c:v>41484.656261574077</c:v>
                </c:pt>
                <c:pt idx="1654">
                  <c:v>41484.666678240741</c:v>
                </c:pt>
                <c:pt idx="1655">
                  <c:v>41484.677094907405</c:v>
                </c:pt>
                <c:pt idx="1656">
                  <c:v>41484.687511574077</c:v>
                </c:pt>
                <c:pt idx="1657">
                  <c:v>41484.697928240741</c:v>
                </c:pt>
                <c:pt idx="1658">
                  <c:v>41484.708344907405</c:v>
                </c:pt>
                <c:pt idx="1659">
                  <c:v>41484.718761574077</c:v>
                </c:pt>
                <c:pt idx="1660">
                  <c:v>41484.729178240741</c:v>
                </c:pt>
                <c:pt idx="1661">
                  <c:v>41484.739594907405</c:v>
                </c:pt>
                <c:pt idx="1662">
                  <c:v>41484.750011574077</c:v>
                </c:pt>
                <c:pt idx="1663">
                  <c:v>41484.760428240741</c:v>
                </c:pt>
                <c:pt idx="1664">
                  <c:v>41484.770844907405</c:v>
                </c:pt>
                <c:pt idx="1665">
                  <c:v>41484.781261574077</c:v>
                </c:pt>
                <c:pt idx="1666">
                  <c:v>41484.791678240741</c:v>
                </c:pt>
                <c:pt idx="1667">
                  <c:v>41484.802094907405</c:v>
                </c:pt>
                <c:pt idx="1668">
                  <c:v>41484.812511574077</c:v>
                </c:pt>
                <c:pt idx="1669">
                  <c:v>41484.822928240741</c:v>
                </c:pt>
                <c:pt idx="1670">
                  <c:v>41484.833344907405</c:v>
                </c:pt>
                <c:pt idx="1671">
                  <c:v>41484.843761574077</c:v>
                </c:pt>
                <c:pt idx="1672">
                  <c:v>41484.854178240741</c:v>
                </c:pt>
                <c:pt idx="1673">
                  <c:v>41484.864594907405</c:v>
                </c:pt>
                <c:pt idx="1674">
                  <c:v>41484.875011574077</c:v>
                </c:pt>
                <c:pt idx="1675">
                  <c:v>41484.885428240741</c:v>
                </c:pt>
                <c:pt idx="1676">
                  <c:v>41484.895844907405</c:v>
                </c:pt>
                <c:pt idx="1677">
                  <c:v>41484.906261574077</c:v>
                </c:pt>
                <c:pt idx="1678">
                  <c:v>41484.916678240741</c:v>
                </c:pt>
                <c:pt idx="1679">
                  <c:v>41484.927094907405</c:v>
                </c:pt>
                <c:pt idx="1680">
                  <c:v>41484.937511574077</c:v>
                </c:pt>
                <c:pt idx="1681">
                  <c:v>41484.947928240741</c:v>
                </c:pt>
                <c:pt idx="1682">
                  <c:v>41484.958344907405</c:v>
                </c:pt>
                <c:pt idx="1683">
                  <c:v>41484.968761574077</c:v>
                </c:pt>
                <c:pt idx="1684">
                  <c:v>41484.979178240741</c:v>
                </c:pt>
                <c:pt idx="1685">
                  <c:v>41484.989594907405</c:v>
                </c:pt>
                <c:pt idx="1686">
                  <c:v>41485.000011574077</c:v>
                </c:pt>
                <c:pt idx="1687">
                  <c:v>41485.010428240741</c:v>
                </c:pt>
                <c:pt idx="1688">
                  <c:v>41485.020844907405</c:v>
                </c:pt>
                <c:pt idx="1689">
                  <c:v>41485.031261574077</c:v>
                </c:pt>
                <c:pt idx="1690">
                  <c:v>41485.041678240741</c:v>
                </c:pt>
                <c:pt idx="1691">
                  <c:v>41485.052094907405</c:v>
                </c:pt>
                <c:pt idx="1692">
                  <c:v>41485.062511574077</c:v>
                </c:pt>
                <c:pt idx="1693">
                  <c:v>41485.072928240741</c:v>
                </c:pt>
                <c:pt idx="1694">
                  <c:v>41485.083344907405</c:v>
                </c:pt>
                <c:pt idx="1695">
                  <c:v>41485.093761574077</c:v>
                </c:pt>
                <c:pt idx="1696">
                  <c:v>41485.104178240741</c:v>
                </c:pt>
                <c:pt idx="1697">
                  <c:v>41485.114594907405</c:v>
                </c:pt>
                <c:pt idx="1698">
                  <c:v>41485.125011574077</c:v>
                </c:pt>
                <c:pt idx="1699">
                  <c:v>41485.135428240741</c:v>
                </c:pt>
                <c:pt idx="1700">
                  <c:v>41485.145844907405</c:v>
                </c:pt>
                <c:pt idx="1701">
                  <c:v>41485.156261574077</c:v>
                </c:pt>
                <c:pt idx="1702">
                  <c:v>41485.166678240741</c:v>
                </c:pt>
                <c:pt idx="1703">
                  <c:v>41485.177094907405</c:v>
                </c:pt>
                <c:pt idx="1704">
                  <c:v>41485.187511574077</c:v>
                </c:pt>
                <c:pt idx="1705">
                  <c:v>41485.197928240741</c:v>
                </c:pt>
                <c:pt idx="1706">
                  <c:v>41485.208344907405</c:v>
                </c:pt>
                <c:pt idx="1707">
                  <c:v>41485.218761574077</c:v>
                </c:pt>
                <c:pt idx="1708">
                  <c:v>41485.229178240741</c:v>
                </c:pt>
                <c:pt idx="1709">
                  <c:v>41485.239594907405</c:v>
                </c:pt>
                <c:pt idx="1710">
                  <c:v>41485.250011574077</c:v>
                </c:pt>
                <c:pt idx="1711">
                  <c:v>41485.260428240741</c:v>
                </c:pt>
                <c:pt idx="1712">
                  <c:v>41485.270844907405</c:v>
                </c:pt>
                <c:pt idx="1713">
                  <c:v>41485.281261574077</c:v>
                </c:pt>
                <c:pt idx="1714">
                  <c:v>41485.291678240741</c:v>
                </c:pt>
                <c:pt idx="1715">
                  <c:v>41485.302094907405</c:v>
                </c:pt>
                <c:pt idx="1716">
                  <c:v>41485.312511574077</c:v>
                </c:pt>
                <c:pt idx="1717">
                  <c:v>41485.322928240741</c:v>
                </c:pt>
                <c:pt idx="1718">
                  <c:v>41485.333344907405</c:v>
                </c:pt>
                <c:pt idx="1719">
                  <c:v>41485.343761574077</c:v>
                </c:pt>
                <c:pt idx="1720">
                  <c:v>41485.354178240741</c:v>
                </c:pt>
                <c:pt idx="1721">
                  <c:v>41485.364594907405</c:v>
                </c:pt>
                <c:pt idx="1722">
                  <c:v>41485.375011574077</c:v>
                </c:pt>
                <c:pt idx="1723">
                  <c:v>41485.385428240741</c:v>
                </c:pt>
                <c:pt idx="1724">
                  <c:v>41485.395844907405</c:v>
                </c:pt>
                <c:pt idx="1725">
                  <c:v>41485.406261574077</c:v>
                </c:pt>
                <c:pt idx="1726">
                  <c:v>41485.416678240741</c:v>
                </c:pt>
                <c:pt idx="1727">
                  <c:v>41485.427094907405</c:v>
                </c:pt>
                <c:pt idx="1728">
                  <c:v>41485.437511574077</c:v>
                </c:pt>
                <c:pt idx="1729">
                  <c:v>41485.447928240741</c:v>
                </c:pt>
                <c:pt idx="1730">
                  <c:v>41485.458344907405</c:v>
                </c:pt>
                <c:pt idx="1731">
                  <c:v>41485.468761574077</c:v>
                </c:pt>
                <c:pt idx="1732">
                  <c:v>41485.479178240741</c:v>
                </c:pt>
                <c:pt idx="1733">
                  <c:v>41485.489594907405</c:v>
                </c:pt>
                <c:pt idx="1734">
                  <c:v>41485.500011574077</c:v>
                </c:pt>
                <c:pt idx="1735">
                  <c:v>41485.510428240741</c:v>
                </c:pt>
                <c:pt idx="1736">
                  <c:v>41485.520844907405</c:v>
                </c:pt>
                <c:pt idx="1737">
                  <c:v>41485.531261574077</c:v>
                </c:pt>
                <c:pt idx="1738">
                  <c:v>41485.541678240741</c:v>
                </c:pt>
                <c:pt idx="1739">
                  <c:v>41485.552094907405</c:v>
                </c:pt>
                <c:pt idx="1740">
                  <c:v>41485.562511574077</c:v>
                </c:pt>
                <c:pt idx="1741">
                  <c:v>41485.572928240741</c:v>
                </c:pt>
                <c:pt idx="1742">
                  <c:v>41485.583344907405</c:v>
                </c:pt>
                <c:pt idx="1743">
                  <c:v>41485.593761574077</c:v>
                </c:pt>
                <c:pt idx="1744">
                  <c:v>41485.604178240741</c:v>
                </c:pt>
                <c:pt idx="1745">
                  <c:v>41485.614594907405</c:v>
                </c:pt>
                <c:pt idx="1746">
                  <c:v>41485.625011574077</c:v>
                </c:pt>
                <c:pt idx="1747">
                  <c:v>41485.635428240741</c:v>
                </c:pt>
                <c:pt idx="1748">
                  <c:v>41485.645844907405</c:v>
                </c:pt>
                <c:pt idx="1749">
                  <c:v>41485.656261574077</c:v>
                </c:pt>
                <c:pt idx="1750">
                  <c:v>41485.666678240741</c:v>
                </c:pt>
                <c:pt idx="1751">
                  <c:v>41485.677094907405</c:v>
                </c:pt>
                <c:pt idx="1752">
                  <c:v>41485.687511574077</c:v>
                </c:pt>
                <c:pt idx="1753">
                  <c:v>41485.697928240741</c:v>
                </c:pt>
                <c:pt idx="1754">
                  <c:v>41485.708344907405</c:v>
                </c:pt>
                <c:pt idx="1755">
                  <c:v>41485.718761574077</c:v>
                </c:pt>
                <c:pt idx="1756">
                  <c:v>41485.729178240741</c:v>
                </c:pt>
                <c:pt idx="1757">
                  <c:v>41485.739594907405</c:v>
                </c:pt>
                <c:pt idx="1758">
                  <c:v>41485.750011574077</c:v>
                </c:pt>
                <c:pt idx="1759">
                  <c:v>41485.760428240741</c:v>
                </c:pt>
                <c:pt idx="1760">
                  <c:v>41485.770844907405</c:v>
                </c:pt>
                <c:pt idx="1761">
                  <c:v>41485.781261574077</c:v>
                </c:pt>
                <c:pt idx="1762">
                  <c:v>41485.791678240741</c:v>
                </c:pt>
                <c:pt idx="1763">
                  <c:v>41485.802094907405</c:v>
                </c:pt>
                <c:pt idx="1764">
                  <c:v>41485.812511574077</c:v>
                </c:pt>
                <c:pt idx="1765">
                  <c:v>41485.822928240741</c:v>
                </c:pt>
                <c:pt idx="1766">
                  <c:v>41485.833344907405</c:v>
                </c:pt>
                <c:pt idx="1767">
                  <c:v>41485.843761574077</c:v>
                </c:pt>
                <c:pt idx="1768">
                  <c:v>41485.854178240741</c:v>
                </c:pt>
                <c:pt idx="1769">
                  <c:v>41485.864594907405</c:v>
                </c:pt>
                <c:pt idx="1770">
                  <c:v>41485.875011574077</c:v>
                </c:pt>
                <c:pt idx="1771">
                  <c:v>41485.885428240741</c:v>
                </c:pt>
                <c:pt idx="1772">
                  <c:v>41485.895844907405</c:v>
                </c:pt>
                <c:pt idx="1773">
                  <c:v>41485.906261574077</c:v>
                </c:pt>
                <c:pt idx="1774">
                  <c:v>41485.916678240741</c:v>
                </c:pt>
                <c:pt idx="1775">
                  <c:v>41485.927094907405</c:v>
                </c:pt>
                <c:pt idx="1776">
                  <c:v>41485.937511574077</c:v>
                </c:pt>
                <c:pt idx="1777">
                  <c:v>41485.947928240741</c:v>
                </c:pt>
                <c:pt idx="1778">
                  <c:v>41485.958344907405</c:v>
                </c:pt>
                <c:pt idx="1779">
                  <c:v>41485.968761574077</c:v>
                </c:pt>
                <c:pt idx="1780">
                  <c:v>41485.979178240741</c:v>
                </c:pt>
                <c:pt idx="1781">
                  <c:v>41485.989594907405</c:v>
                </c:pt>
                <c:pt idx="1782">
                  <c:v>41486.000011574077</c:v>
                </c:pt>
                <c:pt idx="1783">
                  <c:v>41486.010428240741</c:v>
                </c:pt>
                <c:pt idx="1784">
                  <c:v>41486.020844907405</c:v>
                </c:pt>
                <c:pt idx="1785">
                  <c:v>41486.031261574077</c:v>
                </c:pt>
                <c:pt idx="1786">
                  <c:v>41486.041678240741</c:v>
                </c:pt>
                <c:pt idx="1787">
                  <c:v>41486.052094907405</c:v>
                </c:pt>
                <c:pt idx="1788">
                  <c:v>41486.062511574077</c:v>
                </c:pt>
                <c:pt idx="1789">
                  <c:v>41486.072928240741</c:v>
                </c:pt>
                <c:pt idx="1790">
                  <c:v>41486.083344907405</c:v>
                </c:pt>
                <c:pt idx="1791">
                  <c:v>41486.093761574077</c:v>
                </c:pt>
                <c:pt idx="1792">
                  <c:v>41486.104178240741</c:v>
                </c:pt>
                <c:pt idx="1793">
                  <c:v>41486.114594907405</c:v>
                </c:pt>
                <c:pt idx="1794">
                  <c:v>41486.125011574077</c:v>
                </c:pt>
                <c:pt idx="1795">
                  <c:v>41486.135428240741</c:v>
                </c:pt>
                <c:pt idx="1796">
                  <c:v>41486.145844907405</c:v>
                </c:pt>
                <c:pt idx="1797">
                  <c:v>41486.156261574077</c:v>
                </c:pt>
                <c:pt idx="1798">
                  <c:v>41486.166678240741</c:v>
                </c:pt>
                <c:pt idx="1799">
                  <c:v>41486.177094907405</c:v>
                </c:pt>
                <c:pt idx="1800">
                  <c:v>41486.187511574077</c:v>
                </c:pt>
                <c:pt idx="1801">
                  <c:v>41486.197928240741</c:v>
                </c:pt>
                <c:pt idx="1802">
                  <c:v>41486.208344907405</c:v>
                </c:pt>
                <c:pt idx="1803">
                  <c:v>41486.218761574077</c:v>
                </c:pt>
                <c:pt idx="1804">
                  <c:v>41486.229178240741</c:v>
                </c:pt>
                <c:pt idx="1805">
                  <c:v>41486.239594907405</c:v>
                </c:pt>
                <c:pt idx="1806">
                  <c:v>41486.250011574077</c:v>
                </c:pt>
                <c:pt idx="1807">
                  <c:v>41486.260428240741</c:v>
                </c:pt>
                <c:pt idx="1808">
                  <c:v>41486.270844907405</c:v>
                </c:pt>
                <c:pt idx="1809">
                  <c:v>41486.281261574077</c:v>
                </c:pt>
                <c:pt idx="1810">
                  <c:v>41486.291678240741</c:v>
                </c:pt>
                <c:pt idx="1811">
                  <c:v>41486.302094907405</c:v>
                </c:pt>
                <c:pt idx="1812">
                  <c:v>41486.312511574077</c:v>
                </c:pt>
                <c:pt idx="1813">
                  <c:v>41486.322928240741</c:v>
                </c:pt>
                <c:pt idx="1814">
                  <c:v>41486.333344907405</c:v>
                </c:pt>
                <c:pt idx="1815">
                  <c:v>41486.343761574077</c:v>
                </c:pt>
                <c:pt idx="1816">
                  <c:v>41486.354178240741</c:v>
                </c:pt>
                <c:pt idx="1817">
                  <c:v>41486.364594907405</c:v>
                </c:pt>
                <c:pt idx="1818">
                  <c:v>41486.375011574077</c:v>
                </c:pt>
                <c:pt idx="1819">
                  <c:v>41486.385428240741</c:v>
                </c:pt>
                <c:pt idx="1820">
                  <c:v>41486.395844907405</c:v>
                </c:pt>
                <c:pt idx="1821">
                  <c:v>41486.406261574077</c:v>
                </c:pt>
                <c:pt idx="1822">
                  <c:v>41486.416678240741</c:v>
                </c:pt>
                <c:pt idx="1823">
                  <c:v>41486.427094907405</c:v>
                </c:pt>
                <c:pt idx="1824">
                  <c:v>41486.437511574077</c:v>
                </c:pt>
                <c:pt idx="1825">
                  <c:v>41486.447928240741</c:v>
                </c:pt>
                <c:pt idx="1826">
                  <c:v>41486.458344907405</c:v>
                </c:pt>
                <c:pt idx="1827">
                  <c:v>41486.468761574077</c:v>
                </c:pt>
                <c:pt idx="1828">
                  <c:v>41486.479178240741</c:v>
                </c:pt>
                <c:pt idx="1829">
                  <c:v>41486.489594907405</c:v>
                </c:pt>
                <c:pt idx="1830">
                  <c:v>41486.500011574077</c:v>
                </c:pt>
                <c:pt idx="1831">
                  <c:v>41486.510428240741</c:v>
                </c:pt>
                <c:pt idx="1832">
                  <c:v>41486.520844907405</c:v>
                </c:pt>
                <c:pt idx="1833">
                  <c:v>41486.531261574077</c:v>
                </c:pt>
                <c:pt idx="1834">
                  <c:v>41486.541678240741</c:v>
                </c:pt>
                <c:pt idx="1835">
                  <c:v>41486.552094907405</c:v>
                </c:pt>
                <c:pt idx="1836">
                  <c:v>41486.562511574077</c:v>
                </c:pt>
                <c:pt idx="1837">
                  <c:v>41486.572928240741</c:v>
                </c:pt>
                <c:pt idx="1838">
                  <c:v>41486.583344907405</c:v>
                </c:pt>
                <c:pt idx="1839">
                  <c:v>41486.593761574077</c:v>
                </c:pt>
                <c:pt idx="1840">
                  <c:v>41486.604178240741</c:v>
                </c:pt>
                <c:pt idx="1841">
                  <c:v>41486.614594907405</c:v>
                </c:pt>
                <c:pt idx="1842">
                  <c:v>41486.625011574077</c:v>
                </c:pt>
                <c:pt idx="1843">
                  <c:v>41486.635428240741</c:v>
                </c:pt>
                <c:pt idx="1844">
                  <c:v>41486.645844907405</c:v>
                </c:pt>
                <c:pt idx="1845">
                  <c:v>41486.656261574077</c:v>
                </c:pt>
                <c:pt idx="1846">
                  <c:v>41486.666678240741</c:v>
                </c:pt>
                <c:pt idx="1847">
                  <c:v>41486.677094907405</c:v>
                </c:pt>
                <c:pt idx="1848">
                  <c:v>41486.687511574077</c:v>
                </c:pt>
                <c:pt idx="1849">
                  <c:v>41486.697928240741</c:v>
                </c:pt>
                <c:pt idx="1850">
                  <c:v>41486.708344907405</c:v>
                </c:pt>
                <c:pt idx="1851">
                  <c:v>41486.718761574077</c:v>
                </c:pt>
                <c:pt idx="1852">
                  <c:v>41486.729178240741</c:v>
                </c:pt>
                <c:pt idx="1853">
                  <c:v>41486.739594907405</c:v>
                </c:pt>
                <c:pt idx="1854">
                  <c:v>41486.750011574077</c:v>
                </c:pt>
                <c:pt idx="1855">
                  <c:v>41486.760428240741</c:v>
                </c:pt>
                <c:pt idx="1856">
                  <c:v>41486.770844907405</c:v>
                </c:pt>
                <c:pt idx="1857">
                  <c:v>41486.781261574077</c:v>
                </c:pt>
                <c:pt idx="1858">
                  <c:v>41486.791678240741</c:v>
                </c:pt>
                <c:pt idx="1859">
                  <c:v>41486.802094907405</c:v>
                </c:pt>
                <c:pt idx="1860">
                  <c:v>41486.812511574077</c:v>
                </c:pt>
                <c:pt idx="1861">
                  <c:v>41486.822928240741</c:v>
                </c:pt>
                <c:pt idx="1862">
                  <c:v>41486.833344907405</c:v>
                </c:pt>
                <c:pt idx="1863">
                  <c:v>41486.843761574077</c:v>
                </c:pt>
                <c:pt idx="1864">
                  <c:v>41486.854178240741</c:v>
                </c:pt>
                <c:pt idx="1865">
                  <c:v>41486.864594907405</c:v>
                </c:pt>
                <c:pt idx="1866">
                  <c:v>41486.875011574077</c:v>
                </c:pt>
                <c:pt idx="1867">
                  <c:v>41486.885428240741</c:v>
                </c:pt>
                <c:pt idx="1868">
                  <c:v>41486.895844907405</c:v>
                </c:pt>
                <c:pt idx="1869">
                  <c:v>41486.906261574077</c:v>
                </c:pt>
                <c:pt idx="1870">
                  <c:v>41486.916678240741</c:v>
                </c:pt>
                <c:pt idx="1871">
                  <c:v>41486.927094907405</c:v>
                </c:pt>
                <c:pt idx="1872">
                  <c:v>41486.937511574077</c:v>
                </c:pt>
                <c:pt idx="1873">
                  <c:v>41486.947928240741</c:v>
                </c:pt>
                <c:pt idx="1874">
                  <c:v>41486.958344907405</c:v>
                </c:pt>
                <c:pt idx="1875">
                  <c:v>41486.968761574077</c:v>
                </c:pt>
                <c:pt idx="1876">
                  <c:v>41486.979178240741</c:v>
                </c:pt>
                <c:pt idx="1877">
                  <c:v>41486.989594907405</c:v>
                </c:pt>
                <c:pt idx="1878">
                  <c:v>41487.000011574077</c:v>
                </c:pt>
                <c:pt idx="1879">
                  <c:v>41487.010428240741</c:v>
                </c:pt>
                <c:pt idx="1880">
                  <c:v>41487.020844907405</c:v>
                </c:pt>
                <c:pt idx="1881">
                  <c:v>41487.031261574077</c:v>
                </c:pt>
                <c:pt idx="1882">
                  <c:v>41487.041678240741</c:v>
                </c:pt>
                <c:pt idx="1883">
                  <c:v>41487.052094907405</c:v>
                </c:pt>
                <c:pt idx="1884">
                  <c:v>41487.062511574077</c:v>
                </c:pt>
                <c:pt idx="1885">
                  <c:v>41487.072928240741</c:v>
                </c:pt>
                <c:pt idx="1886">
                  <c:v>41487.083344907405</c:v>
                </c:pt>
                <c:pt idx="1887">
                  <c:v>41487.093761574077</c:v>
                </c:pt>
                <c:pt idx="1888">
                  <c:v>41487.104178240741</c:v>
                </c:pt>
                <c:pt idx="1889">
                  <c:v>41487.114594907405</c:v>
                </c:pt>
                <c:pt idx="1890">
                  <c:v>41487.125011574077</c:v>
                </c:pt>
                <c:pt idx="1891">
                  <c:v>41487.135428240741</c:v>
                </c:pt>
                <c:pt idx="1892">
                  <c:v>41487.145844907405</c:v>
                </c:pt>
                <c:pt idx="1893">
                  <c:v>41487.156261574077</c:v>
                </c:pt>
                <c:pt idx="1894">
                  <c:v>41487.166678240741</c:v>
                </c:pt>
                <c:pt idx="1895">
                  <c:v>41487.177094907405</c:v>
                </c:pt>
                <c:pt idx="1896">
                  <c:v>41487.187511574077</c:v>
                </c:pt>
                <c:pt idx="1897">
                  <c:v>41487.197928240741</c:v>
                </c:pt>
                <c:pt idx="1898">
                  <c:v>41487.208344907405</c:v>
                </c:pt>
                <c:pt idx="1899">
                  <c:v>41487.218761574077</c:v>
                </c:pt>
                <c:pt idx="1900">
                  <c:v>41487.229178240741</c:v>
                </c:pt>
                <c:pt idx="1901">
                  <c:v>41487.239594907405</c:v>
                </c:pt>
                <c:pt idx="1902">
                  <c:v>41487.250011574077</c:v>
                </c:pt>
                <c:pt idx="1903">
                  <c:v>41487.260428240741</c:v>
                </c:pt>
                <c:pt idx="1904">
                  <c:v>41487.270844907405</c:v>
                </c:pt>
                <c:pt idx="1905">
                  <c:v>41487.281261574077</c:v>
                </c:pt>
                <c:pt idx="1906">
                  <c:v>41487.291678240741</c:v>
                </c:pt>
                <c:pt idx="1907">
                  <c:v>41487.302094907405</c:v>
                </c:pt>
                <c:pt idx="1908">
                  <c:v>41487.312511574077</c:v>
                </c:pt>
                <c:pt idx="1909">
                  <c:v>41487.322928240741</c:v>
                </c:pt>
                <c:pt idx="1910">
                  <c:v>41487.333344907405</c:v>
                </c:pt>
                <c:pt idx="1911">
                  <c:v>41487.343761574077</c:v>
                </c:pt>
                <c:pt idx="1912">
                  <c:v>41487.354178240741</c:v>
                </c:pt>
                <c:pt idx="1913">
                  <c:v>41487.364594907405</c:v>
                </c:pt>
                <c:pt idx="1914">
                  <c:v>41487.375011574077</c:v>
                </c:pt>
                <c:pt idx="1915">
                  <c:v>41487.385428240741</c:v>
                </c:pt>
                <c:pt idx="1916">
                  <c:v>41487.395844907405</c:v>
                </c:pt>
                <c:pt idx="1917">
                  <c:v>41487.406261574077</c:v>
                </c:pt>
                <c:pt idx="1918">
                  <c:v>41487.416678240741</c:v>
                </c:pt>
                <c:pt idx="1919">
                  <c:v>41487.427094907405</c:v>
                </c:pt>
                <c:pt idx="1920">
                  <c:v>41487.437511574077</c:v>
                </c:pt>
                <c:pt idx="1921">
                  <c:v>41487.447928240741</c:v>
                </c:pt>
                <c:pt idx="1922">
                  <c:v>41487.458344907405</c:v>
                </c:pt>
                <c:pt idx="1923">
                  <c:v>41487.468761574077</c:v>
                </c:pt>
                <c:pt idx="1924">
                  <c:v>41487.479178240741</c:v>
                </c:pt>
                <c:pt idx="1925">
                  <c:v>41487.489594907405</c:v>
                </c:pt>
                <c:pt idx="1926">
                  <c:v>41487.500011574077</c:v>
                </c:pt>
                <c:pt idx="1927">
                  <c:v>41487.510428240741</c:v>
                </c:pt>
                <c:pt idx="1928">
                  <c:v>41487.520844907405</c:v>
                </c:pt>
                <c:pt idx="1929">
                  <c:v>41487.531261574077</c:v>
                </c:pt>
                <c:pt idx="1930">
                  <c:v>41487.541678240741</c:v>
                </c:pt>
                <c:pt idx="1931">
                  <c:v>41487.552094907405</c:v>
                </c:pt>
                <c:pt idx="1932">
                  <c:v>41487.562511574077</c:v>
                </c:pt>
                <c:pt idx="1933">
                  <c:v>41487.572928240741</c:v>
                </c:pt>
                <c:pt idx="1934">
                  <c:v>41487.583344907405</c:v>
                </c:pt>
                <c:pt idx="1935">
                  <c:v>41487.593761574077</c:v>
                </c:pt>
                <c:pt idx="1936">
                  <c:v>41487.604178240741</c:v>
                </c:pt>
                <c:pt idx="1937">
                  <c:v>41487.614594907405</c:v>
                </c:pt>
                <c:pt idx="1938">
                  <c:v>41487.625011574077</c:v>
                </c:pt>
                <c:pt idx="1939">
                  <c:v>41487.635428240741</c:v>
                </c:pt>
                <c:pt idx="1940">
                  <c:v>41487.645844907405</c:v>
                </c:pt>
                <c:pt idx="1941">
                  <c:v>41487.656261574077</c:v>
                </c:pt>
                <c:pt idx="1942">
                  <c:v>41487.666678240741</c:v>
                </c:pt>
                <c:pt idx="1943">
                  <c:v>41487.677094907405</c:v>
                </c:pt>
                <c:pt idx="1944">
                  <c:v>41487.687511574077</c:v>
                </c:pt>
                <c:pt idx="1945">
                  <c:v>41487.697928240741</c:v>
                </c:pt>
                <c:pt idx="1946">
                  <c:v>41487.708344907405</c:v>
                </c:pt>
                <c:pt idx="1947">
                  <c:v>41487.718761574077</c:v>
                </c:pt>
                <c:pt idx="1948">
                  <c:v>41487.729178240741</c:v>
                </c:pt>
                <c:pt idx="1949">
                  <c:v>41487.739594907405</c:v>
                </c:pt>
                <c:pt idx="1950">
                  <c:v>41487.750011574077</c:v>
                </c:pt>
                <c:pt idx="1951">
                  <c:v>41487.760428240741</c:v>
                </c:pt>
                <c:pt idx="1952">
                  <c:v>41487.770844907405</c:v>
                </c:pt>
                <c:pt idx="1953">
                  <c:v>41487.781261574077</c:v>
                </c:pt>
                <c:pt idx="1954">
                  <c:v>41487.791678240741</c:v>
                </c:pt>
                <c:pt idx="1955">
                  <c:v>41487.802094907405</c:v>
                </c:pt>
                <c:pt idx="1956">
                  <c:v>41487.812511574077</c:v>
                </c:pt>
                <c:pt idx="1957">
                  <c:v>41487.822928240741</c:v>
                </c:pt>
                <c:pt idx="1958">
                  <c:v>41487.833344907405</c:v>
                </c:pt>
                <c:pt idx="1959">
                  <c:v>41487.843761574077</c:v>
                </c:pt>
                <c:pt idx="1960">
                  <c:v>41487.854178240741</c:v>
                </c:pt>
                <c:pt idx="1961">
                  <c:v>41487.864594907405</c:v>
                </c:pt>
                <c:pt idx="1962">
                  <c:v>41487.875011574077</c:v>
                </c:pt>
                <c:pt idx="1963">
                  <c:v>41487.885428240741</c:v>
                </c:pt>
                <c:pt idx="1964">
                  <c:v>41487.895844907405</c:v>
                </c:pt>
                <c:pt idx="1965">
                  <c:v>41487.906261574077</c:v>
                </c:pt>
                <c:pt idx="1966">
                  <c:v>41487.916678240741</c:v>
                </c:pt>
                <c:pt idx="1967">
                  <c:v>41487.927094907405</c:v>
                </c:pt>
                <c:pt idx="1968">
                  <c:v>41487.937511574077</c:v>
                </c:pt>
                <c:pt idx="1969">
                  <c:v>41487.947928240741</c:v>
                </c:pt>
                <c:pt idx="1970">
                  <c:v>41487.958344907405</c:v>
                </c:pt>
                <c:pt idx="1971">
                  <c:v>41487.968761574077</c:v>
                </c:pt>
                <c:pt idx="1972">
                  <c:v>41487.979178240741</c:v>
                </c:pt>
                <c:pt idx="1973">
                  <c:v>41487.989594907405</c:v>
                </c:pt>
                <c:pt idx="1974">
                  <c:v>41488.000011574077</c:v>
                </c:pt>
                <c:pt idx="1975">
                  <c:v>41488.010428240741</c:v>
                </c:pt>
                <c:pt idx="1976">
                  <c:v>41488.020844907405</c:v>
                </c:pt>
                <c:pt idx="1977">
                  <c:v>41488.031261574077</c:v>
                </c:pt>
                <c:pt idx="1978">
                  <c:v>41488.041678240741</c:v>
                </c:pt>
                <c:pt idx="1979">
                  <c:v>41488.052094907405</c:v>
                </c:pt>
                <c:pt idx="1980">
                  <c:v>41488.062511574077</c:v>
                </c:pt>
                <c:pt idx="1981">
                  <c:v>41488.072928240741</c:v>
                </c:pt>
                <c:pt idx="1982">
                  <c:v>41488.083344907405</c:v>
                </c:pt>
                <c:pt idx="1983">
                  <c:v>41488.093761574077</c:v>
                </c:pt>
                <c:pt idx="1984">
                  <c:v>41488.104178240741</c:v>
                </c:pt>
                <c:pt idx="1985">
                  <c:v>41488.114594907405</c:v>
                </c:pt>
                <c:pt idx="1986">
                  <c:v>41488.125011574077</c:v>
                </c:pt>
                <c:pt idx="1987">
                  <c:v>41488.135428240741</c:v>
                </c:pt>
                <c:pt idx="1988">
                  <c:v>41488.145844907405</c:v>
                </c:pt>
                <c:pt idx="1989">
                  <c:v>41488.156261574077</c:v>
                </c:pt>
                <c:pt idx="1990">
                  <c:v>41488.166678240741</c:v>
                </c:pt>
                <c:pt idx="1991">
                  <c:v>41488.177094907405</c:v>
                </c:pt>
                <c:pt idx="1992">
                  <c:v>41488.187511574077</c:v>
                </c:pt>
                <c:pt idx="1993">
                  <c:v>41488.197928240741</c:v>
                </c:pt>
                <c:pt idx="1994">
                  <c:v>41488.208344907405</c:v>
                </c:pt>
                <c:pt idx="1995">
                  <c:v>41488.218761574077</c:v>
                </c:pt>
                <c:pt idx="1996">
                  <c:v>41488.229178240741</c:v>
                </c:pt>
                <c:pt idx="1997">
                  <c:v>41488.239594907405</c:v>
                </c:pt>
                <c:pt idx="1998">
                  <c:v>41488.250011574077</c:v>
                </c:pt>
                <c:pt idx="1999">
                  <c:v>41488.260428240741</c:v>
                </c:pt>
                <c:pt idx="2000">
                  <c:v>41488.270844907405</c:v>
                </c:pt>
                <c:pt idx="2001">
                  <c:v>41488.281261574077</c:v>
                </c:pt>
                <c:pt idx="2002">
                  <c:v>41488.291678240741</c:v>
                </c:pt>
                <c:pt idx="2003">
                  <c:v>41488.302094907405</c:v>
                </c:pt>
                <c:pt idx="2004">
                  <c:v>41488.312511574077</c:v>
                </c:pt>
                <c:pt idx="2005">
                  <c:v>41488.322928240741</c:v>
                </c:pt>
                <c:pt idx="2006">
                  <c:v>41488.333344907405</c:v>
                </c:pt>
                <c:pt idx="2007">
                  <c:v>41488.343761574077</c:v>
                </c:pt>
                <c:pt idx="2008">
                  <c:v>41488.354178240741</c:v>
                </c:pt>
                <c:pt idx="2009">
                  <c:v>41488.364594907405</c:v>
                </c:pt>
                <c:pt idx="2010">
                  <c:v>41488.375011574077</c:v>
                </c:pt>
                <c:pt idx="2011">
                  <c:v>41488.385428240741</c:v>
                </c:pt>
                <c:pt idx="2012">
                  <c:v>41488.395844907405</c:v>
                </c:pt>
                <c:pt idx="2013">
                  <c:v>41488.406261574077</c:v>
                </c:pt>
                <c:pt idx="2014">
                  <c:v>41488.416678240741</c:v>
                </c:pt>
                <c:pt idx="2015">
                  <c:v>41488.427094907405</c:v>
                </c:pt>
                <c:pt idx="2016">
                  <c:v>41488.437511574077</c:v>
                </c:pt>
                <c:pt idx="2017">
                  <c:v>41488.447928240741</c:v>
                </c:pt>
                <c:pt idx="2018">
                  <c:v>41488.458344907405</c:v>
                </c:pt>
                <c:pt idx="2019">
                  <c:v>41488.468761574077</c:v>
                </c:pt>
                <c:pt idx="2020">
                  <c:v>41488.479178240741</c:v>
                </c:pt>
                <c:pt idx="2021">
                  <c:v>41488.489594907405</c:v>
                </c:pt>
                <c:pt idx="2022">
                  <c:v>41488.500011574077</c:v>
                </c:pt>
                <c:pt idx="2023">
                  <c:v>41488.510428240741</c:v>
                </c:pt>
                <c:pt idx="2024">
                  <c:v>41488.520844907405</c:v>
                </c:pt>
                <c:pt idx="2025">
                  <c:v>41488.531261574077</c:v>
                </c:pt>
                <c:pt idx="2026">
                  <c:v>41488.541678240741</c:v>
                </c:pt>
                <c:pt idx="2027">
                  <c:v>41488.552094907405</c:v>
                </c:pt>
                <c:pt idx="2028">
                  <c:v>41488.562511574077</c:v>
                </c:pt>
                <c:pt idx="2029">
                  <c:v>41488.572928240741</c:v>
                </c:pt>
                <c:pt idx="2030">
                  <c:v>41488.583344907405</c:v>
                </c:pt>
                <c:pt idx="2031">
                  <c:v>41488.593761574077</c:v>
                </c:pt>
                <c:pt idx="2032">
                  <c:v>41488.604178240741</c:v>
                </c:pt>
                <c:pt idx="2033">
                  <c:v>41488.614594907405</c:v>
                </c:pt>
                <c:pt idx="2034">
                  <c:v>41488.625011574077</c:v>
                </c:pt>
                <c:pt idx="2035">
                  <c:v>41488.635428240741</c:v>
                </c:pt>
                <c:pt idx="2036">
                  <c:v>41488.645844907405</c:v>
                </c:pt>
                <c:pt idx="2037">
                  <c:v>41488.656261574077</c:v>
                </c:pt>
                <c:pt idx="2038">
                  <c:v>41488.666678240741</c:v>
                </c:pt>
                <c:pt idx="2039">
                  <c:v>41488.677094907405</c:v>
                </c:pt>
                <c:pt idx="2040">
                  <c:v>41488.687511574077</c:v>
                </c:pt>
                <c:pt idx="2041">
                  <c:v>41488.697928240741</c:v>
                </c:pt>
                <c:pt idx="2042">
                  <c:v>41488.708344907405</c:v>
                </c:pt>
                <c:pt idx="2043">
                  <c:v>41488.718761574077</c:v>
                </c:pt>
                <c:pt idx="2044">
                  <c:v>41488.729178240741</c:v>
                </c:pt>
                <c:pt idx="2045">
                  <c:v>41488.739594907405</c:v>
                </c:pt>
                <c:pt idx="2046">
                  <c:v>41488.750011574077</c:v>
                </c:pt>
                <c:pt idx="2047">
                  <c:v>41488.760428240741</c:v>
                </c:pt>
                <c:pt idx="2048">
                  <c:v>41488.770844907405</c:v>
                </c:pt>
                <c:pt idx="2049">
                  <c:v>41488.781261574077</c:v>
                </c:pt>
                <c:pt idx="2050">
                  <c:v>41488.791678240741</c:v>
                </c:pt>
                <c:pt idx="2051">
                  <c:v>41488.802094907405</c:v>
                </c:pt>
                <c:pt idx="2052">
                  <c:v>41488.812511574077</c:v>
                </c:pt>
                <c:pt idx="2053">
                  <c:v>41488.822928240741</c:v>
                </c:pt>
                <c:pt idx="2054">
                  <c:v>41488.833344907405</c:v>
                </c:pt>
                <c:pt idx="2055">
                  <c:v>41488.843761574077</c:v>
                </c:pt>
                <c:pt idx="2056">
                  <c:v>41488.854178240741</c:v>
                </c:pt>
                <c:pt idx="2057">
                  <c:v>41488.864594907405</c:v>
                </c:pt>
                <c:pt idx="2058">
                  <c:v>41488.875011574077</c:v>
                </c:pt>
                <c:pt idx="2059">
                  <c:v>41488.885428240741</c:v>
                </c:pt>
                <c:pt idx="2060">
                  <c:v>41488.895844907405</c:v>
                </c:pt>
                <c:pt idx="2061">
                  <c:v>41488.906261574077</c:v>
                </c:pt>
                <c:pt idx="2062">
                  <c:v>41488.916678240741</c:v>
                </c:pt>
                <c:pt idx="2063">
                  <c:v>41488.927094907405</c:v>
                </c:pt>
                <c:pt idx="2064">
                  <c:v>41488.937511574077</c:v>
                </c:pt>
                <c:pt idx="2065">
                  <c:v>41488.947928240741</c:v>
                </c:pt>
                <c:pt idx="2066">
                  <c:v>41488.958344907405</c:v>
                </c:pt>
                <c:pt idx="2067">
                  <c:v>41488.968761574077</c:v>
                </c:pt>
                <c:pt idx="2068">
                  <c:v>41488.979178240741</c:v>
                </c:pt>
                <c:pt idx="2069">
                  <c:v>41488.989594907405</c:v>
                </c:pt>
                <c:pt idx="2070">
                  <c:v>41489.000011574077</c:v>
                </c:pt>
                <c:pt idx="2071">
                  <c:v>41489.010428240741</c:v>
                </c:pt>
                <c:pt idx="2072">
                  <c:v>41489.020844907405</c:v>
                </c:pt>
                <c:pt idx="2073">
                  <c:v>41489.031261574077</c:v>
                </c:pt>
                <c:pt idx="2074">
                  <c:v>41489.041678240741</c:v>
                </c:pt>
                <c:pt idx="2075">
                  <c:v>41489.052094907405</c:v>
                </c:pt>
                <c:pt idx="2076">
                  <c:v>41489.062511574077</c:v>
                </c:pt>
                <c:pt idx="2077">
                  <c:v>41489.072928240741</c:v>
                </c:pt>
                <c:pt idx="2078">
                  <c:v>41489.083344907405</c:v>
                </c:pt>
                <c:pt idx="2079">
                  <c:v>41489.093761574077</c:v>
                </c:pt>
                <c:pt idx="2080">
                  <c:v>41489.104178240741</c:v>
                </c:pt>
                <c:pt idx="2081">
                  <c:v>41489.114594907405</c:v>
                </c:pt>
                <c:pt idx="2082">
                  <c:v>41489.125011574077</c:v>
                </c:pt>
                <c:pt idx="2083">
                  <c:v>41489.135428240741</c:v>
                </c:pt>
                <c:pt idx="2084">
                  <c:v>41489.145844907405</c:v>
                </c:pt>
                <c:pt idx="2085">
                  <c:v>41489.156261574077</c:v>
                </c:pt>
                <c:pt idx="2086">
                  <c:v>41489.166678240741</c:v>
                </c:pt>
                <c:pt idx="2087">
                  <c:v>41489.177094907405</c:v>
                </c:pt>
                <c:pt idx="2088">
                  <c:v>41489.187511574077</c:v>
                </c:pt>
                <c:pt idx="2089">
                  <c:v>41489.197928240741</c:v>
                </c:pt>
                <c:pt idx="2090">
                  <c:v>41489.208344907405</c:v>
                </c:pt>
                <c:pt idx="2091">
                  <c:v>41489.218761574077</c:v>
                </c:pt>
                <c:pt idx="2092">
                  <c:v>41489.229178240741</c:v>
                </c:pt>
                <c:pt idx="2093">
                  <c:v>41489.239594907405</c:v>
                </c:pt>
                <c:pt idx="2094">
                  <c:v>41489.250011574077</c:v>
                </c:pt>
                <c:pt idx="2095">
                  <c:v>41489.260428240741</c:v>
                </c:pt>
                <c:pt idx="2096">
                  <c:v>41489.270844907405</c:v>
                </c:pt>
                <c:pt idx="2097">
                  <c:v>41489.281261574077</c:v>
                </c:pt>
                <c:pt idx="2098">
                  <c:v>41489.291678240741</c:v>
                </c:pt>
                <c:pt idx="2099">
                  <c:v>41489.302094907405</c:v>
                </c:pt>
                <c:pt idx="2100">
                  <c:v>41489.312511574077</c:v>
                </c:pt>
                <c:pt idx="2101">
                  <c:v>41489.322928240741</c:v>
                </c:pt>
                <c:pt idx="2102">
                  <c:v>41489.333344907405</c:v>
                </c:pt>
                <c:pt idx="2103">
                  <c:v>41489.343761574077</c:v>
                </c:pt>
                <c:pt idx="2104">
                  <c:v>41489.354178240741</c:v>
                </c:pt>
                <c:pt idx="2105">
                  <c:v>41489.364594907405</c:v>
                </c:pt>
                <c:pt idx="2106">
                  <c:v>41489.375011574077</c:v>
                </c:pt>
                <c:pt idx="2107">
                  <c:v>41489.385428240741</c:v>
                </c:pt>
                <c:pt idx="2108">
                  <c:v>41489.395844907405</c:v>
                </c:pt>
                <c:pt idx="2109">
                  <c:v>41489.406261574077</c:v>
                </c:pt>
                <c:pt idx="2110">
                  <c:v>41489.416678240741</c:v>
                </c:pt>
                <c:pt idx="2111">
                  <c:v>41489.427094907405</c:v>
                </c:pt>
                <c:pt idx="2112">
                  <c:v>41489.437511574077</c:v>
                </c:pt>
                <c:pt idx="2113">
                  <c:v>41489.447928240741</c:v>
                </c:pt>
                <c:pt idx="2114">
                  <c:v>41489.458344907405</c:v>
                </c:pt>
                <c:pt idx="2115">
                  <c:v>41489.468761574077</c:v>
                </c:pt>
                <c:pt idx="2116">
                  <c:v>41489.479178240741</c:v>
                </c:pt>
                <c:pt idx="2117">
                  <c:v>41489.489594907405</c:v>
                </c:pt>
                <c:pt idx="2118">
                  <c:v>41489.500011574077</c:v>
                </c:pt>
                <c:pt idx="2119">
                  <c:v>41489.510428240741</c:v>
                </c:pt>
                <c:pt idx="2120">
                  <c:v>41489.520844907405</c:v>
                </c:pt>
                <c:pt idx="2121">
                  <c:v>41489.531261574077</c:v>
                </c:pt>
                <c:pt idx="2122">
                  <c:v>41489.541678240741</c:v>
                </c:pt>
                <c:pt idx="2123">
                  <c:v>41489.552094907405</c:v>
                </c:pt>
                <c:pt idx="2124">
                  <c:v>41489.562511574077</c:v>
                </c:pt>
                <c:pt idx="2125">
                  <c:v>41489.572928240741</c:v>
                </c:pt>
                <c:pt idx="2126">
                  <c:v>41489.583344907405</c:v>
                </c:pt>
                <c:pt idx="2127">
                  <c:v>41489.593761574077</c:v>
                </c:pt>
                <c:pt idx="2128">
                  <c:v>41489.604178240741</c:v>
                </c:pt>
                <c:pt idx="2129">
                  <c:v>41489.614594907405</c:v>
                </c:pt>
                <c:pt idx="2130">
                  <c:v>41489.625011574077</c:v>
                </c:pt>
                <c:pt idx="2131">
                  <c:v>41489.635428240741</c:v>
                </c:pt>
                <c:pt idx="2132">
                  <c:v>41489.645844907405</c:v>
                </c:pt>
                <c:pt idx="2133">
                  <c:v>41489.656261574077</c:v>
                </c:pt>
                <c:pt idx="2134">
                  <c:v>41489.666678240741</c:v>
                </c:pt>
                <c:pt idx="2135">
                  <c:v>41489.677094907405</c:v>
                </c:pt>
                <c:pt idx="2136">
                  <c:v>41489.687511574077</c:v>
                </c:pt>
                <c:pt idx="2137">
                  <c:v>41489.697928240741</c:v>
                </c:pt>
                <c:pt idx="2138">
                  <c:v>41489.708344907405</c:v>
                </c:pt>
                <c:pt idx="2139">
                  <c:v>41489.718761574077</c:v>
                </c:pt>
                <c:pt idx="2140">
                  <c:v>41489.729178240741</c:v>
                </c:pt>
                <c:pt idx="2141">
                  <c:v>41489.739594907405</c:v>
                </c:pt>
                <c:pt idx="2142">
                  <c:v>41489.750011574077</c:v>
                </c:pt>
                <c:pt idx="2143">
                  <c:v>41489.760428240741</c:v>
                </c:pt>
                <c:pt idx="2144">
                  <c:v>41489.770844907405</c:v>
                </c:pt>
                <c:pt idx="2145">
                  <c:v>41489.781261574077</c:v>
                </c:pt>
                <c:pt idx="2146">
                  <c:v>41489.791678240741</c:v>
                </c:pt>
                <c:pt idx="2147">
                  <c:v>41489.802094907405</c:v>
                </c:pt>
                <c:pt idx="2148">
                  <c:v>41489.812511574077</c:v>
                </c:pt>
                <c:pt idx="2149">
                  <c:v>41489.822928240741</c:v>
                </c:pt>
                <c:pt idx="2150">
                  <c:v>41489.833344907405</c:v>
                </c:pt>
                <c:pt idx="2151">
                  <c:v>41489.843761574077</c:v>
                </c:pt>
                <c:pt idx="2152">
                  <c:v>41489.854178240741</c:v>
                </c:pt>
                <c:pt idx="2153">
                  <c:v>41489.864594907405</c:v>
                </c:pt>
                <c:pt idx="2154">
                  <c:v>41489.875011574077</c:v>
                </c:pt>
                <c:pt idx="2155">
                  <c:v>41489.885428240741</c:v>
                </c:pt>
                <c:pt idx="2156">
                  <c:v>41489.895844907405</c:v>
                </c:pt>
                <c:pt idx="2157">
                  <c:v>41489.906261574077</c:v>
                </c:pt>
                <c:pt idx="2158">
                  <c:v>41489.916678240741</c:v>
                </c:pt>
                <c:pt idx="2159">
                  <c:v>41489.927094907405</c:v>
                </c:pt>
                <c:pt idx="2160">
                  <c:v>41489.937511574077</c:v>
                </c:pt>
                <c:pt idx="2161">
                  <c:v>41489.947928240741</c:v>
                </c:pt>
                <c:pt idx="2162">
                  <c:v>41489.958344907405</c:v>
                </c:pt>
                <c:pt idx="2163">
                  <c:v>41489.968761574077</c:v>
                </c:pt>
                <c:pt idx="2164">
                  <c:v>41489.979178240741</c:v>
                </c:pt>
                <c:pt idx="2165">
                  <c:v>41489.989594907405</c:v>
                </c:pt>
                <c:pt idx="2166">
                  <c:v>41490.000011574077</c:v>
                </c:pt>
                <c:pt idx="2167">
                  <c:v>41490.010428240741</c:v>
                </c:pt>
                <c:pt idx="2168">
                  <c:v>41490.020844907405</c:v>
                </c:pt>
                <c:pt idx="2169">
                  <c:v>41490.031261574077</c:v>
                </c:pt>
                <c:pt idx="2170">
                  <c:v>41490.041678240741</c:v>
                </c:pt>
                <c:pt idx="2171">
                  <c:v>41490.052094907405</c:v>
                </c:pt>
                <c:pt idx="2172">
                  <c:v>41490.062511574077</c:v>
                </c:pt>
                <c:pt idx="2173">
                  <c:v>41490.072928240741</c:v>
                </c:pt>
                <c:pt idx="2174">
                  <c:v>41490.083344907405</c:v>
                </c:pt>
                <c:pt idx="2175">
                  <c:v>41490.093761574077</c:v>
                </c:pt>
                <c:pt idx="2176">
                  <c:v>41490.104178240741</c:v>
                </c:pt>
                <c:pt idx="2177">
                  <c:v>41490.114594907405</c:v>
                </c:pt>
                <c:pt idx="2178">
                  <c:v>41490.125011574077</c:v>
                </c:pt>
                <c:pt idx="2179">
                  <c:v>41490.135428240741</c:v>
                </c:pt>
                <c:pt idx="2180">
                  <c:v>41490.145844907405</c:v>
                </c:pt>
                <c:pt idx="2181">
                  <c:v>41490.156261574077</c:v>
                </c:pt>
                <c:pt idx="2182">
                  <c:v>41490.166678240741</c:v>
                </c:pt>
                <c:pt idx="2183">
                  <c:v>41490.177094907405</c:v>
                </c:pt>
                <c:pt idx="2184">
                  <c:v>41490.187511574077</c:v>
                </c:pt>
                <c:pt idx="2185">
                  <c:v>41490.197928240741</c:v>
                </c:pt>
                <c:pt idx="2186">
                  <c:v>41490.208344907405</c:v>
                </c:pt>
                <c:pt idx="2187">
                  <c:v>41490.218761574077</c:v>
                </c:pt>
                <c:pt idx="2188">
                  <c:v>41490.229178240741</c:v>
                </c:pt>
                <c:pt idx="2189">
                  <c:v>41490.239594907405</c:v>
                </c:pt>
                <c:pt idx="2190">
                  <c:v>41490.250011574077</c:v>
                </c:pt>
                <c:pt idx="2191">
                  <c:v>41490.260428240741</c:v>
                </c:pt>
                <c:pt idx="2192">
                  <c:v>41490.270844907405</c:v>
                </c:pt>
                <c:pt idx="2193">
                  <c:v>41490.281261574077</c:v>
                </c:pt>
                <c:pt idx="2194">
                  <c:v>41490.291678240741</c:v>
                </c:pt>
                <c:pt idx="2195">
                  <c:v>41490.302094907405</c:v>
                </c:pt>
                <c:pt idx="2196">
                  <c:v>41490.312511574077</c:v>
                </c:pt>
                <c:pt idx="2197">
                  <c:v>41490.322928240741</c:v>
                </c:pt>
                <c:pt idx="2198">
                  <c:v>41490.333344907405</c:v>
                </c:pt>
                <c:pt idx="2199">
                  <c:v>41490.343761574077</c:v>
                </c:pt>
                <c:pt idx="2200">
                  <c:v>41490.354178240741</c:v>
                </c:pt>
                <c:pt idx="2201">
                  <c:v>41490.364594907405</c:v>
                </c:pt>
                <c:pt idx="2202">
                  <c:v>41490.375011574077</c:v>
                </c:pt>
                <c:pt idx="2203">
                  <c:v>41490.385428240741</c:v>
                </c:pt>
                <c:pt idx="2204">
                  <c:v>41490.395844907405</c:v>
                </c:pt>
                <c:pt idx="2205">
                  <c:v>41490.406261574077</c:v>
                </c:pt>
                <c:pt idx="2206">
                  <c:v>41490.416678240741</c:v>
                </c:pt>
                <c:pt idx="2207">
                  <c:v>41490.427094907405</c:v>
                </c:pt>
                <c:pt idx="2208">
                  <c:v>41490.437511574077</c:v>
                </c:pt>
                <c:pt idx="2209">
                  <c:v>41490.447928240741</c:v>
                </c:pt>
                <c:pt idx="2210">
                  <c:v>41490.458344907405</c:v>
                </c:pt>
                <c:pt idx="2211">
                  <c:v>41490.468761574077</c:v>
                </c:pt>
                <c:pt idx="2212">
                  <c:v>41490.479178240741</c:v>
                </c:pt>
                <c:pt idx="2213">
                  <c:v>41490.489594907405</c:v>
                </c:pt>
                <c:pt idx="2214">
                  <c:v>41490.500011574077</c:v>
                </c:pt>
                <c:pt idx="2215">
                  <c:v>41490.510428240741</c:v>
                </c:pt>
                <c:pt idx="2216">
                  <c:v>41490.520844907405</c:v>
                </c:pt>
                <c:pt idx="2217">
                  <c:v>41490.531261574077</c:v>
                </c:pt>
                <c:pt idx="2218">
                  <c:v>41490.541678240741</c:v>
                </c:pt>
                <c:pt idx="2219">
                  <c:v>41490.552094907405</c:v>
                </c:pt>
                <c:pt idx="2220">
                  <c:v>41490.562511574077</c:v>
                </c:pt>
                <c:pt idx="2221">
                  <c:v>41490.572928240741</c:v>
                </c:pt>
                <c:pt idx="2222">
                  <c:v>41490.583344907405</c:v>
                </c:pt>
                <c:pt idx="2223">
                  <c:v>41490.593761574077</c:v>
                </c:pt>
                <c:pt idx="2224">
                  <c:v>41490.604178240741</c:v>
                </c:pt>
                <c:pt idx="2225">
                  <c:v>41490.614594907405</c:v>
                </c:pt>
                <c:pt idx="2226">
                  <c:v>41490.625011574077</c:v>
                </c:pt>
                <c:pt idx="2227">
                  <c:v>41490.635428240741</c:v>
                </c:pt>
                <c:pt idx="2228">
                  <c:v>41490.645844907405</c:v>
                </c:pt>
                <c:pt idx="2229">
                  <c:v>41490.656261574077</c:v>
                </c:pt>
                <c:pt idx="2230">
                  <c:v>41490.666678240741</c:v>
                </c:pt>
                <c:pt idx="2231">
                  <c:v>41490.677094907405</c:v>
                </c:pt>
                <c:pt idx="2232">
                  <c:v>41490.687511574077</c:v>
                </c:pt>
                <c:pt idx="2233">
                  <c:v>41490.697928240741</c:v>
                </c:pt>
                <c:pt idx="2234">
                  <c:v>41490.708344907405</c:v>
                </c:pt>
                <c:pt idx="2235">
                  <c:v>41490.718761574077</c:v>
                </c:pt>
                <c:pt idx="2236">
                  <c:v>41490.729178240741</c:v>
                </c:pt>
                <c:pt idx="2237">
                  <c:v>41490.739594907405</c:v>
                </c:pt>
                <c:pt idx="2238">
                  <c:v>41490.750011574077</c:v>
                </c:pt>
                <c:pt idx="2239">
                  <c:v>41490.760428240741</c:v>
                </c:pt>
                <c:pt idx="2240">
                  <c:v>41490.770844907405</c:v>
                </c:pt>
                <c:pt idx="2241">
                  <c:v>41490.781261574077</c:v>
                </c:pt>
                <c:pt idx="2242">
                  <c:v>41490.791678240741</c:v>
                </c:pt>
                <c:pt idx="2243">
                  <c:v>41490.802094907405</c:v>
                </c:pt>
                <c:pt idx="2244">
                  <c:v>41490.812511574077</c:v>
                </c:pt>
                <c:pt idx="2245">
                  <c:v>41490.822928240741</c:v>
                </c:pt>
                <c:pt idx="2246">
                  <c:v>41490.833344907405</c:v>
                </c:pt>
                <c:pt idx="2247">
                  <c:v>41490.843761574077</c:v>
                </c:pt>
                <c:pt idx="2248">
                  <c:v>41490.854178240741</c:v>
                </c:pt>
                <c:pt idx="2249">
                  <c:v>41490.864594907405</c:v>
                </c:pt>
                <c:pt idx="2250">
                  <c:v>41490.875011574077</c:v>
                </c:pt>
                <c:pt idx="2251">
                  <c:v>41490.885428240741</c:v>
                </c:pt>
                <c:pt idx="2252">
                  <c:v>41490.895844907405</c:v>
                </c:pt>
                <c:pt idx="2253">
                  <c:v>41490.906261574077</c:v>
                </c:pt>
                <c:pt idx="2254">
                  <c:v>41490.916678240741</c:v>
                </c:pt>
                <c:pt idx="2255">
                  <c:v>41490.927094907405</c:v>
                </c:pt>
                <c:pt idx="2256">
                  <c:v>41490.937511574077</c:v>
                </c:pt>
                <c:pt idx="2257">
                  <c:v>41490.947928240741</c:v>
                </c:pt>
                <c:pt idx="2258">
                  <c:v>41490.958344907405</c:v>
                </c:pt>
                <c:pt idx="2259">
                  <c:v>41490.968761574077</c:v>
                </c:pt>
                <c:pt idx="2260">
                  <c:v>41490.979178240741</c:v>
                </c:pt>
                <c:pt idx="2261">
                  <c:v>41490.989594907405</c:v>
                </c:pt>
                <c:pt idx="2262">
                  <c:v>41491.000011574077</c:v>
                </c:pt>
                <c:pt idx="2263">
                  <c:v>41491.010428240741</c:v>
                </c:pt>
                <c:pt idx="2264">
                  <c:v>41491.020844907405</c:v>
                </c:pt>
                <c:pt idx="2265">
                  <c:v>41491.031261574077</c:v>
                </c:pt>
                <c:pt idx="2266">
                  <c:v>41491.041678240741</c:v>
                </c:pt>
                <c:pt idx="2267">
                  <c:v>41491.052094907405</c:v>
                </c:pt>
                <c:pt idx="2268">
                  <c:v>41491.062511574077</c:v>
                </c:pt>
                <c:pt idx="2269">
                  <c:v>41491.072928240741</c:v>
                </c:pt>
                <c:pt idx="2270">
                  <c:v>41491.083344907405</c:v>
                </c:pt>
                <c:pt idx="2271">
                  <c:v>41491.093761574077</c:v>
                </c:pt>
                <c:pt idx="2272">
                  <c:v>41491.104178240741</c:v>
                </c:pt>
                <c:pt idx="2273">
                  <c:v>41491.114594907405</c:v>
                </c:pt>
                <c:pt idx="2274">
                  <c:v>41491.125011574077</c:v>
                </c:pt>
                <c:pt idx="2275">
                  <c:v>41491.135428240741</c:v>
                </c:pt>
                <c:pt idx="2276">
                  <c:v>41491.145844907405</c:v>
                </c:pt>
                <c:pt idx="2277">
                  <c:v>41491.156261574077</c:v>
                </c:pt>
                <c:pt idx="2278">
                  <c:v>41491.166678240741</c:v>
                </c:pt>
                <c:pt idx="2279">
                  <c:v>41491.177094907405</c:v>
                </c:pt>
                <c:pt idx="2280">
                  <c:v>41491.187511574077</c:v>
                </c:pt>
                <c:pt idx="2281">
                  <c:v>41491.197928240741</c:v>
                </c:pt>
                <c:pt idx="2282">
                  <c:v>41491.208344907405</c:v>
                </c:pt>
                <c:pt idx="2283">
                  <c:v>41491.218761574077</c:v>
                </c:pt>
                <c:pt idx="2284">
                  <c:v>41491.229178240741</c:v>
                </c:pt>
                <c:pt idx="2285">
                  <c:v>41491.239594907405</c:v>
                </c:pt>
                <c:pt idx="2286">
                  <c:v>41491.250011574077</c:v>
                </c:pt>
                <c:pt idx="2287">
                  <c:v>41491.260428240741</c:v>
                </c:pt>
                <c:pt idx="2288">
                  <c:v>41491.270844907405</c:v>
                </c:pt>
                <c:pt idx="2289">
                  <c:v>41491.281261574077</c:v>
                </c:pt>
                <c:pt idx="2290">
                  <c:v>41491.291678240741</c:v>
                </c:pt>
                <c:pt idx="2291">
                  <c:v>41491.302094907405</c:v>
                </c:pt>
                <c:pt idx="2292">
                  <c:v>41491.312511574077</c:v>
                </c:pt>
                <c:pt idx="2293">
                  <c:v>41491.322928240741</c:v>
                </c:pt>
                <c:pt idx="2294">
                  <c:v>41491.333344907405</c:v>
                </c:pt>
                <c:pt idx="2295">
                  <c:v>41491.343761574077</c:v>
                </c:pt>
                <c:pt idx="2296">
                  <c:v>41491.354178240741</c:v>
                </c:pt>
                <c:pt idx="2297">
                  <c:v>41491.364594907405</c:v>
                </c:pt>
                <c:pt idx="2298">
                  <c:v>41491.375011574077</c:v>
                </c:pt>
                <c:pt idx="2299">
                  <c:v>41491.385428240741</c:v>
                </c:pt>
                <c:pt idx="2300">
                  <c:v>41491.395844907405</c:v>
                </c:pt>
                <c:pt idx="2301">
                  <c:v>41491.406261574077</c:v>
                </c:pt>
                <c:pt idx="2302">
                  <c:v>41491.416678240741</c:v>
                </c:pt>
                <c:pt idx="2303">
                  <c:v>41491.427094907405</c:v>
                </c:pt>
                <c:pt idx="2304">
                  <c:v>41491.437511574077</c:v>
                </c:pt>
                <c:pt idx="2305">
                  <c:v>41491.447928240741</c:v>
                </c:pt>
                <c:pt idx="2306">
                  <c:v>41491.458344907405</c:v>
                </c:pt>
                <c:pt idx="2307">
                  <c:v>41491.468761574077</c:v>
                </c:pt>
                <c:pt idx="2308">
                  <c:v>41491.479178240741</c:v>
                </c:pt>
                <c:pt idx="2309">
                  <c:v>41491.489594907405</c:v>
                </c:pt>
                <c:pt idx="2310">
                  <c:v>41491.500011574077</c:v>
                </c:pt>
                <c:pt idx="2311">
                  <c:v>41491.510428240741</c:v>
                </c:pt>
                <c:pt idx="2312">
                  <c:v>41491.520844907405</c:v>
                </c:pt>
                <c:pt idx="2313">
                  <c:v>41491.531261574077</c:v>
                </c:pt>
                <c:pt idx="2314">
                  <c:v>41491.541678240741</c:v>
                </c:pt>
                <c:pt idx="2315">
                  <c:v>41491.552094907405</c:v>
                </c:pt>
                <c:pt idx="2316">
                  <c:v>41491.562511574077</c:v>
                </c:pt>
                <c:pt idx="2317">
                  <c:v>41491.572928240741</c:v>
                </c:pt>
                <c:pt idx="2318">
                  <c:v>41491.583344907405</c:v>
                </c:pt>
                <c:pt idx="2319">
                  <c:v>41491.593761574077</c:v>
                </c:pt>
                <c:pt idx="2320">
                  <c:v>41491.604178240741</c:v>
                </c:pt>
                <c:pt idx="2321">
                  <c:v>41491.614594907405</c:v>
                </c:pt>
                <c:pt idx="2322">
                  <c:v>41491.625011574077</c:v>
                </c:pt>
                <c:pt idx="2323">
                  <c:v>41491.635428240741</c:v>
                </c:pt>
                <c:pt idx="2324">
                  <c:v>41491.645844907405</c:v>
                </c:pt>
                <c:pt idx="2325">
                  <c:v>41491.656261574077</c:v>
                </c:pt>
                <c:pt idx="2326">
                  <c:v>41491.666678240741</c:v>
                </c:pt>
                <c:pt idx="2327">
                  <c:v>41491.677094907405</c:v>
                </c:pt>
                <c:pt idx="2328">
                  <c:v>41491.687511574077</c:v>
                </c:pt>
                <c:pt idx="2329">
                  <c:v>41491.697928240741</c:v>
                </c:pt>
                <c:pt idx="2330">
                  <c:v>41491.708344907405</c:v>
                </c:pt>
                <c:pt idx="2331">
                  <c:v>41491.718761574077</c:v>
                </c:pt>
                <c:pt idx="2332">
                  <c:v>41491.729178240741</c:v>
                </c:pt>
                <c:pt idx="2333">
                  <c:v>41491.739594907405</c:v>
                </c:pt>
                <c:pt idx="2334">
                  <c:v>41491.750011574077</c:v>
                </c:pt>
                <c:pt idx="2335">
                  <c:v>41491.760428240741</c:v>
                </c:pt>
                <c:pt idx="2336">
                  <c:v>41491.770844907405</c:v>
                </c:pt>
                <c:pt idx="2337">
                  <c:v>41491.781261574077</c:v>
                </c:pt>
                <c:pt idx="2338">
                  <c:v>41491.791678240741</c:v>
                </c:pt>
                <c:pt idx="2339">
                  <c:v>41491.802094907405</c:v>
                </c:pt>
                <c:pt idx="2340">
                  <c:v>41491.812511574077</c:v>
                </c:pt>
                <c:pt idx="2341">
                  <c:v>41491.822928240741</c:v>
                </c:pt>
                <c:pt idx="2342">
                  <c:v>41491.833344907405</c:v>
                </c:pt>
                <c:pt idx="2343">
                  <c:v>41491.843761574077</c:v>
                </c:pt>
                <c:pt idx="2344">
                  <c:v>41491.854178240741</c:v>
                </c:pt>
                <c:pt idx="2345">
                  <c:v>41491.864594907405</c:v>
                </c:pt>
                <c:pt idx="2346">
                  <c:v>41491.875011574077</c:v>
                </c:pt>
                <c:pt idx="2347">
                  <c:v>41491.885428240741</c:v>
                </c:pt>
                <c:pt idx="2348">
                  <c:v>41491.895844907405</c:v>
                </c:pt>
                <c:pt idx="2349">
                  <c:v>41491.906261574077</c:v>
                </c:pt>
                <c:pt idx="2350">
                  <c:v>41491.916678240741</c:v>
                </c:pt>
                <c:pt idx="2351">
                  <c:v>41491.927094907405</c:v>
                </c:pt>
                <c:pt idx="2352">
                  <c:v>41491.937511574077</c:v>
                </c:pt>
                <c:pt idx="2353">
                  <c:v>41491.947928240741</c:v>
                </c:pt>
                <c:pt idx="2354">
                  <c:v>41491.958344907405</c:v>
                </c:pt>
                <c:pt idx="2355">
                  <c:v>41491.968761574077</c:v>
                </c:pt>
                <c:pt idx="2356">
                  <c:v>41491.979178240741</c:v>
                </c:pt>
                <c:pt idx="2357">
                  <c:v>41491.989594907405</c:v>
                </c:pt>
                <c:pt idx="2358">
                  <c:v>41492.000011574077</c:v>
                </c:pt>
                <c:pt idx="2359">
                  <c:v>41492.010428240741</c:v>
                </c:pt>
                <c:pt idx="2360">
                  <c:v>41492.020844907405</c:v>
                </c:pt>
                <c:pt idx="2361">
                  <c:v>41492.031261574077</c:v>
                </c:pt>
                <c:pt idx="2362">
                  <c:v>41492.041678240741</c:v>
                </c:pt>
                <c:pt idx="2363">
                  <c:v>41492.052094907405</c:v>
                </c:pt>
                <c:pt idx="2364">
                  <c:v>41492.062511574077</c:v>
                </c:pt>
                <c:pt idx="2365">
                  <c:v>41492.072928240741</c:v>
                </c:pt>
                <c:pt idx="2366">
                  <c:v>41492.083344907405</c:v>
                </c:pt>
                <c:pt idx="2367">
                  <c:v>41492.093761574077</c:v>
                </c:pt>
                <c:pt idx="2368">
                  <c:v>41492.104178240741</c:v>
                </c:pt>
                <c:pt idx="2369">
                  <c:v>41492.114594907405</c:v>
                </c:pt>
                <c:pt idx="2370">
                  <c:v>41492.125011574077</c:v>
                </c:pt>
                <c:pt idx="2371">
                  <c:v>41492.135428240741</c:v>
                </c:pt>
                <c:pt idx="2372">
                  <c:v>41492.145844907405</c:v>
                </c:pt>
                <c:pt idx="2373">
                  <c:v>41492.156261574077</c:v>
                </c:pt>
                <c:pt idx="2374">
                  <c:v>41492.166678240741</c:v>
                </c:pt>
                <c:pt idx="2375">
                  <c:v>41492.177094907405</c:v>
                </c:pt>
                <c:pt idx="2376">
                  <c:v>41492.187511574077</c:v>
                </c:pt>
                <c:pt idx="2377">
                  <c:v>41492.197928240741</c:v>
                </c:pt>
                <c:pt idx="2378">
                  <c:v>41492.208344907405</c:v>
                </c:pt>
                <c:pt idx="2379">
                  <c:v>41492.218761574077</c:v>
                </c:pt>
                <c:pt idx="2380">
                  <c:v>41492.229178240741</c:v>
                </c:pt>
                <c:pt idx="2381">
                  <c:v>41492.239594907405</c:v>
                </c:pt>
                <c:pt idx="2382">
                  <c:v>41492.250011574077</c:v>
                </c:pt>
                <c:pt idx="2383">
                  <c:v>41492.260428240741</c:v>
                </c:pt>
                <c:pt idx="2384">
                  <c:v>41492.270844907405</c:v>
                </c:pt>
                <c:pt idx="2385">
                  <c:v>41492.281261574077</c:v>
                </c:pt>
                <c:pt idx="2386">
                  <c:v>41492.291678240741</c:v>
                </c:pt>
                <c:pt idx="2387">
                  <c:v>41492.302094907405</c:v>
                </c:pt>
                <c:pt idx="2388">
                  <c:v>41492.312511574077</c:v>
                </c:pt>
                <c:pt idx="2389">
                  <c:v>41492.322928240741</c:v>
                </c:pt>
                <c:pt idx="2390">
                  <c:v>41492.333344907405</c:v>
                </c:pt>
                <c:pt idx="2391">
                  <c:v>41492.343761574077</c:v>
                </c:pt>
                <c:pt idx="2392">
                  <c:v>41492.354178240741</c:v>
                </c:pt>
                <c:pt idx="2393">
                  <c:v>41492.364594907405</c:v>
                </c:pt>
                <c:pt idx="2394">
                  <c:v>41492.375011574077</c:v>
                </c:pt>
                <c:pt idx="2395">
                  <c:v>41492.385428240741</c:v>
                </c:pt>
                <c:pt idx="2396">
                  <c:v>41492.395844907405</c:v>
                </c:pt>
                <c:pt idx="2397">
                  <c:v>41492.406261574077</c:v>
                </c:pt>
                <c:pt idx="2398">
                  <c:v>41492.416678240741</c:v>
                </c:pt>
                <c:pt idx="2399">
                  <c:v>41492.427094907405</c:v>
                </c:pt>
                <c:pt idx="2400">
                  <c:v>41492.437511574077</c:v>
                </c:pt>
                <c:pt idx="2401">
                  <c:v>41492.447928240741</c:v>
                </c:pt>
                <c:pt idx="2402">
                  <c:v>41492.458344907405</c:v>
                </c:pt>
                <c:pt idx="2403">
                  <c:v>41492.468761574077</c:v>
                </c:pt>
                <c:pt idx="2404">
                  <c:v>41492.479178240741</c:v>
                </c:pt>
                <c:pt idx="2405">
                  <c:v>41492.489594907405</c:v>
                </c:pt>
                <c:pt idx="2406">
                  <c:v>41492.500011574077</c:v>
                </c:pt>
                <c:pt idx="2407">
                  <c:v>41492.510428240741</c:v>
                </c:pt>
                <c:pt idx="2408">
                  <c:v>41492.520844907405</c:v>
                </c:pt>
                <c:pt idx="2409">
                  <c:v>41492.531261574077</c:v>
                </c:pt>
                <c:pt idx="2410">
                  <c:v>41492.541678240741</c:v>
                </c:pt>
                <c:pt idx="2411">
                  <c:v>41492.552094907405</c:v>
                </c:pt>
                <c:pt idx="2412">
                  <c:v>41492.562511574077</c:v>
                </c:pt>
                <c:pt idx="2413">
                  <c:v>41492.572928240741</c:v>
                </c:pt>
                <c:pt idx="2414">
                  <c:v>41492.583344907405</c:v>
                </c:pt>
                <c:pt idx="2415">
                  <c:v>41492.593761574077</c:v>
                </c:pt>
                <c:pt idx="2416">
                  <c:v>41492.604178240741</c:v>
                </c:pt>
                <c:pt idx="2417">
                  <c:v>41492.614594907405</c:v>
                </c:pt>
                <c:pt idx="2418">
                  <c:v>41492.625011574077</c:v>
                </c:pt>
                <c:pt idx="2419">
                  <c:v>41492.635428240741</c:v>
                </c:pt>
                <c:pt idx="2420">
                  <c:v>41492.645844907405</c:v>
                </c:pt>
                <c:pt idx="2421">
                  <c:v>41492.656261574077</c:v>
                </c:pt>
                <c:pt idx="2422">
                  <c:v>41492.666678240741</c:v>
                </c:pt>
                <c:pt idx="2423">
                  <c:v>41492.677094907405</c:v>
                </c:pt>
                <c:pt idx="2424">
                  <c:v>41492.687511574077</c:v>
                </c:pt>
                <c:pt idx="2425">
                  <c:v>41492.697928240741</c:v>
                </c:pt>
                <c:pt idx="2426">
                  <c:v>41492.708344907405</c:v>
                </c:pt>
                <c:pt idx="2427">
                  <c:v>41492.718761574077</c:v>
                </c:pt>
                <c:pt idx="2428">
                  <c:v>41492.729178240741</c:v>
                </c:pt>
                <c:pt idx="2429">
                  <c:v>41492.739594907405</c:v>
                </c:pt>
                <c:pt idx="2430">
                  <c:v>41492.750011574077</c:v>
                </c:pt>
                <c:pt idx="2431">
                  <c:v>41492.760428240741</c:v>
                </c:pt>
                <c:pt idx="2432">
                  <c:v>41492.770844907405</c:v>
                </c:pt>
                <c:pt idx="2433">
                  <c:v>41492.781261574077</c:v>
                </c:pt>
                <c:pt idx="2434">
                  <c:v>41492.791678240741</c:v>
                </c:pt>
                <c:pt idx="2435">
                  <c:v>41492.802094907405</c:v>
                </c:pt>
                <c:pt idx="2436">
                  <c:v>41492.812511574077</c:v>
                </c:pt>
                <c:pt idx="2437">
                  <c:v>41492.822928240741</c:v>
                </c:pt>
                <c:pt idx="2438">
                  <c:v>41492.833344907405</c:v>
                </c:pt>
                <c:pt idx="2439">
                  <c:v>41492.843761574077</c:v>
                </c:pt>
                <c:pt idx="2440">
                  <c:v>41492.854178240741</c:v>
                </c:pt>
                <c:pt idx="2441">
                  <c:v>41492.864594907405</c:v>
                </c:pt>
                <c:pt idx="2442">
                  <c:v>41492.875011574077</c:v>
                </c:pt>
                <c:pt idx="2443">
                  <c:v>41492.885428240741</c:v>
                </c:pt>
                <c:pt idx="2444">
                  <c:v>41492.895844907405</c:v>
                </c:pt>
                <c:pt idx="2445">
                  <c:v>41492.906261574077</c:v>
                </c:pt>
                <c:pt idx="2446">
                  <c:v>41492.916678240741</c:v>
                </c:pt>
                <c:pt idx="2447">
                  <c:v>41492.927094907405</c:v>
                </c:pt>
                <c:pt idx="2448">
                  <c:v>41492.937511574077</c:v>
                </c:pt>
                <c:pt idx="2449">
                  <c:v>41492.947928240741</c:v>
                </c:pt>
                <c:pt idx="2450">
                  <c:v>41492.958344907405</c:v>
                </c:pt>
                <c:pt idx="2451">
                  <c:v>41492.968761574077</c:v>
                </c:pt>
                <c:pt idx="2452">
                  <c:v>41492.979178240741</c:v>
                </c:pt>
                <c:pt idx="2453">
                  <c:v>41492.989594907405</c:v>
                </c:pt>
                <c:pt idx="2454">
                  <c:v>41493.000011574077</c:v>
                </c:pt>
                <c:pt idx="2455">
                  <c:v>41493.010428240741</c:v>
                </c:pt>
                <c:pt idx="2456">
                  <c:v>41493.020844907405</c:v>
                </c:pt>
                <c:pt idx="2457">
                  <c:v>41493.031261574077</c:v>
                </c:pt>
                <c:pt idx="2458">
                  <c:v>41493.041678240741</c:v>
                </c:pt>
                <c:pt idx="2459">
                  <c:v>41493.052094907405</c:v>
                </c:pt>
                <c:pt idx="2460">
                  <c:v>41493.062511574077</c:v>
                </c:pt>
                <c:pt idx="2461">
                  <c:v>41493.072928240741</c:v>
                </c:pt>
                <c:pt idx="2462">
                  <c:v>41493.083344907405</c:v>
                </c:pt>
                <c:pt idx="2463">
                  <c:v>41493.093761574077</c:v>
                </c:pt>
                <c:pt idx="2464">
                  <c:v>41493.104178240741</c:v>
                </c:pt>
                <c:pt idx="2465">
                  <c:v>41493.114594907405</c:v>
                </c:pt>
                <c:pt idx="2466">
                  <c:v>41493.125011574077</c:v>
                </c:pt>
                <c:pt idx="2467">
                  <c:v>41493.135428240741</c:v>
                </c:pt>
                <c:pt idx="2468">
                  <c:v>41493.145844907405</c:v>
                </c:pt>
                <c:pt idx="2469">
                  <c:v>41493.156261574077</c:v>
                </c:pt>
                <c:pt idx="2470">
                  <c:v>41493.166678240741</c:v>
                </c:pt>
                <c:pt idx="2471">
                  <c:v>41493.177094907405</c:v>
                </c:pt>
                <c:pt idx="2472">
                  <c:v>41493.187511574077</c:v>
                </c:pt>
                <c:pt idx="2473">
                  <c:v>41493.197928240741</c:v>
                </c:pt>
                <c:pt idx="2474">
                  <c:v>41493.208344907405</c:v>
                </c:pt>
                <c:pt idx="2475">
                  <c:v>41493.218761574077</c:v>
                </c:pt>
                <c:pt idx="2476">
                  <c:v>41493.229178240741</c:v>
                </c:pt>
                <c:pt idx="2477">
                  <c:v>41493.239594907405</c:v>
                </c:pt>
                <c:pt idx="2478">
                  <c:v>41493.250011574077</c:v>
                </c:pt>
                <c:pt idx="2479">
                  <c:v>41493.260428240741</c:v>
                </c:pt>
                <c:pt idx="2480">
                  <c:v>41493.270844907405</c:v>
                </c:pt>
                <c:pt idx="2481">
                  <c:v>41493.281261574077</c:v>
                </c:pt>
                <c:pt idx="2482">
                  <c:v>41493.291678240741</c:v>
                </c:pt>
                <c:pt idx="2483">
                  <c:v>41493.302094907405</c:v>
                </c:pt>
                <c:pt idx="2484">
                  <c:v>41493.312511574077</c:v>
                </c:pt>
                <c:pt idx="2485">
                  <c:v>41493.322928240741</c:v>
                </c:pt>
                <c:pt idx="2486">
                  <c:v>41493.333344907405</c:v>
                </c:pt>
                <c:pt idx="2487">
                  <c:v>41493.343761574077</c:v>
                </c:pt>
                <c:pt idx="2488">
                  <c:v>41493.354178240741</c:v>
                </c:pt>
                <c:pt idx="2489">
                  <c:v>41493.364594907405</c:v>
                </c:pt>
                <c:pt idx="2490">
                  <c:v>41493.375011574077</c:v>
                </c:pt>
                <c:pt idx="2491">
                  <c:v>41493.385428240741</c:v>
                </c:pt>
                <c:pt idx="2492">
                  <c:v>41493.395844907405</c:v>
                </c:pt>
                <c:pt idx="2493">
                  <c:v>41493.406261574077</c:v>
                </c:pt>
                <c:pt idx="2494">
                  <c:v>41493.416678240741</c:v>
                </c:pt>
                <c:pt idx="2495">
                  <c:v>41493.427094907405</c:v>
                </c:pt>
                <c:pt idx="2496">
                  <c:v>41493.437511574077</c:v>
                </c:pt>
                <c:pt idx="2497">
                  <c:v>41493.447928240741</c:v>
                </c:pt>
                <c:pt idx="2498">
                  <c:v>41493.458344907405</c:v>
                </c:pt>
                <c:pt idx="2499">
                  <c:v>41493.468761574077</c:v>
                </c:pt>
                <c:pt idx="2500">
                  <c:v>41493.479178240741</c:v>
                </c:pt>
                <c:pt idx="2501">
                  <c:v>41493.489594907405</c:v>
                </c:pt>
                <c:pt idx="2502">
                  <c:v>41493.500011574077</c:v>
                </c:pt>
                <c:pt idx="2503">
                  <c:v>41493.510428240741</c:v>
                </c:pt>
                <c:pt idx="2504">
                  <c:v>41493.520844907405</c:v>
                </c:pt>
                <c:pt idx="2505">
                  <c:v>41493.531261574077</c:v>
                </c:pt>
                <c:pt idx="2506">
                  <c:v>41493.541678240741</c:v>
                </c:pt>
                <c:pt idx="2507">
                  <c:v>41493.552094907405</c:v>
                </c:pt>
                <c:pt idx="2508">
                  <c:v>41493.562511574077</c:v>
                </c:pt>
                <c:pt idx="2509">
                  <c:v>41493.572928240741</c:v>
                </c:pt>
                <c:pt idx="2510">
                  <c:v>41493.583344907405</c:v>
                </c:pt>
                <c:pt idx="2511">
                  <c:v>41493.593761574077</c:v>
                </c:pt>
                <c:pt idx="2512">
                  <c:v>41493.604178240741</c:v>
                </c:pt>
                <c:pt idx="2513">
                  <c:v>41493.614594907405</c:v>
                </c:pt>
                <c:pt idx="2514">
                  <c:v>41493.625011574077</c:v>
                </c:pt>
                <c:pt idx="2515">
                  <c:v>41493.635428240741</c:v>
                </c:pt>
                <c:pt idx="2516">
                  <c:v>41493.645844907405</c:v>
                </c:pt>
                <c:pt idx="2517">
                  <c:v>41493.656261574077</c:v>
                </c:pt>
                <c:pt idx="2518">
                  <c:v>41493.666678240741</c:v>
                </c:pt>
                <c:pt idx="2519">
                  <c:v>41493.677094907405</c:v>
                </c:pt>
                <c:pt idx="2520">
                  <c:v>41493.687511574077</c:v>
                </c:pt>
                <c:pt idx="2521">
                  <c:v>41493.697928240741</c:v>
                </c:pt>
                <c:pt idx="2522">
                  <c:v>41493.708344907405</c:v>
                </c:pt>
                <c:pt idx="2523">
                  <c:v>41493.718761574077</c:v>
                </c:pt>
                <c:pt idx="2524">
                  <c:v>41493.729178240741</c:v>
                </c:pt>
                <c:pt idx="2525">
                  <c:v>41493.739594907405</c:v>
                </c:pt>
                <c:pt idx="2526">
                  <c:v>41493.750011574077</c:v>
                </c:pt>
                <c:pt idx="2527">
                  <c:v>41493.760428240741</c:v>
                </c:pt>
                <c:pt idx="2528">
                  <c:v>41493.770844907405</c:v>
                </c:pt>
                <c:pt idx="2529">
                  <c:v>41493.781261574077</c:v>
                </c:pt>
                <c:pt idx="2530">
                  <c:v>41493.791678240741</c:v>
                </c:pt>
                <c:pt idx="2531">
                  <c:v>41493.802094907405</c:v>
                </c:pt>
                <c:pt idx="2532">
                  <c:v>41493.812511574077</c:v>
                </c:pt>
                <c:pt idx="2533">
                  <c:v>41493.822928240741</c:v>
                </c:pt>
                <c:pt idx="2534">
                  <c:v>41493.833344907405</c:v>
                </c:pt>
                <c:pt idx="2535">
                  <c:v>41493.843761574077</c:v>
                </c:pt>
                <c:pt idx="2536">
                  <c:v>41493.854178240741</c:v>
                </c:pt>
                <c:pt idx="2537">
                  <c:v>41493.864594907405</c:v>
                </c:pt>
                <c:pt idx="2538">
                  <c:v>41493.875011574077</c:v>
                </c:pt>
                <c:pt idx="2539">
                  <c:v>41493.885428240741</c:v>
                </c:pt>
                <c:pt idx="2540">
                  <c:v>41493.895844907405</c:v>
                </c:pt>
                <c:pt idx="2541">
                  <c:v>41493.906261574077</c:v>
                </c:pt>
                <c:pt idx="2542">
                  <c:v>41493.916678240741</c:v>
                </c:pt>
                <c:pt idx="2543">
                  <c:v>41493.927094907405</c:v>
                </c:pt>
                <c:pt idx="2544">
                  <c:v>41493.937511574077</c:v>
                </c:pt>
                <c:pt idx="2545">
                  <c:v>41493.947928240741</c:v>
                </c:pt>
                <c:pt idx="2546">
                  <c:v>41493.958344907405</c:v>
                </c:pt>
                <c:pt idx="2547">
                  <c:v>41493.968761574077</c:v>
                </c:pt>
                <c:pt idx="2548">
                  <c:v>41493.979178240741</c:v>
                </c:pt>
                <c:pt idx="2549">
                  <c:v>41493.989594907405</c:v>
                </c:pt>
                <c:pt idx="2550">
                  <c:v>41494.000011574077</c:v>
                </c:pt>
                <c:pt idx="2551">
                  <c:v>41494.010428240741</c:v>
                </c:pt>
                <c:pt idx="2552">
                  <c:v>41494.020844907405</c:v>
                </c:pt>
                <c:pt idx="2553">
                  <c:v>41494.031261574077</c:v>
                </c:pt>
                <c:pt idx="2554">
                  <c:v>41494.041678240741</c:v>
                </c:pt>
                <c:pt idx="2555">
                  <c:v>41494.052094907405</c:v>
                </c:pt>
                <c:pt idx="2556">
                  <c:v>41494.062511574077</c:v>
                </c:pt>
                <c:pt idx="2557">
                  <c:v>41494.072928240741</c:v>
                </c:pt>
                <c:pt idx="2558">
                  <c:v>41494.083344907405</c:v>
                </c:pt>
                <c:pt idx="2559">
                  <c:v>41494.093761574077</c:v>
                </c:pt>
                <c:pt idx="2560">
                  <c:v>41494.104178240741</c:v>
                </c:pt>
                <c:pt idx="2561">
                  <c:v>41494.114594907405</c:v>
                </c:pt>
                <c:pt idx="2562">
                  <c:v>41494.125011574077</c:v>
                </c:pt>
                <c:pt idx="2563">
                  <c:v>41494.135428240741</c:v>
                </c:pt>
                <c:pt idx="2564">
                  <c:v>41494.145844907405</c:v>
                </c:pt>
                <c:pt idx="2565">
                  <c:v>41494.156261574077</c:v>
                </c:pt>
                <c:pt idx="2566">
                  <c:v>41494.166678240741</c:v>
                </c:pt>
                <c:pt idx="2567">
                  <c:v>41494.177094907405</c:v>
                </c:pt>
                <c:pt idx="2568">
                  <c:v>41494.187511574077</c:v>
                </c:pt>
                <c:pt idx="2569">
                  <c:v>41494.197928240741</c:v>
                </c:pt>
                <c:pt idx="2570">
                  <c:v>41494.208344907405</c:v>
                </c:pt>
                <c:pt idx="2571">
                  <c:v>41494.218761574077</c:v>
                </c:pt>
                <c:pt idx="2572">
                  <c:v>41494.229178240741</c:v>
                </c:pt>
                <c:pt idx="2573">
                  <c:v>41494.239594907405</c:v>
                </c:pt>
                <c:pt idx="2574">
                  <c:v>41494.250011574077</c:v>
                </c:pt>
                <c:pt idx="2575">
                  <c:v>41494.260428240741</c:v>
                </c:pt>
                <c:pt idx="2576">
                  <c:v>41494.270844907405</c:v>
                </c:pt>
                <c:pt idx="2577">
                  <c:v>41494.281261574077</c:v>
                </c:pt>
                <c:pt idx="2578">
                  <c:v>41494.291678240741</c:v>
                </c:pt>
                <c:pt idx="2579">
                  <c:v>41494.302094907405</c:v>
                </c:pt>
                <c:pt idx="2580">
                  <c:v>41494.312511574077</c:v>
                </c:pt>
                <c:pt idx="2581">
                  <c:v>41494.322928240741</c:v>
                </c:pt>
                <c:pt idx="2582">
                  <c:v>41494.333344907405</c:v>
                </c:pt>
                <c:pt idx="2583">
                  <c:v>41494.343761574077</c:v>
                </c:pt>
                <c:pt idx="2584">
                  <c:v>41494.354178240741</c:v>
                </c:pt>
                <c:pt idx="2585">
                  <c:v>41494.364594907405</c:v>
                </c:pt>
                <c:pt idx="2586">
                  <c:v>41494.375011574077</c:v>
                </c:pt>
                <c:pt idx="2587">
                  <c:v>41494.385428240741</c:v>
                </c:pt>
                <c:pt idx="2588">
                  <c:v>41494.395844907405</c:v>
                </c:pt>
                <c:pt idx="2589">
                  <c:v>41494.406261574077</c:v>
                </c:pt>
                <c:pt idx="2590">
                  <c:v>41494.416678240741</c:v>
                </c:pt>
                <c:pt idx="2591">
                  <c:v>41494.427094907405</c:v>
                </c:pt>
                <c:pt idx="2592">
                  <c:v>41494.437511574077</c:v>
                </c:pt>
                <c:pt idx="2593">
                  <c:v>41494.447928240741</c:v>
                </c:pt>
                <c:pt idx="2594">
                  <c:v>41494.458344907405</c:v>
                </c:pt>
                <c:pt idx="2595">
                  <c:v>41494.468761574077</c:v>
                </c:pt>
                <c:pt idx="2596">
                  <c:v>41494.479178240741</c:v>
                </c:pt>
                <c:pt idx="2597">
                  <c:v>41494.489594907405</c:v>
                </c:pt>
                <c:pt idx="2598">
                  <c:v>41494.500011574077</c:v>
                </c:pt>
                <c:pt idx="2599">
                  <c:v>41494.510428240741</c:v>
                </c:pt>
                <c:pt idx="2600">
                  <c:v>41494.520844907405</c:v>
                </c:pt>
                <c:pt idx="2601">
                  <c:v>41494.531261574077</c:v>
                </c:pt>
                <c:pt idx="2602">
                  <c:v>41494.541678240741</c:v>
                </c:pt>
                <c:pt idx="2603">
                  <c:v>41494.552094907405</c:v>
                </c:pt>
                <c:pt idx="2604">
                  <c:v>41494.562511574077</c:v>
                </c:pt>
                <c:pt idx="2605">
                  <c:v>41494.572928240741</c:v>
                </c:pt>
                <c:pt idx="2606">
                  <c:v>41494.583344907405</c:v>
                </c:pt>
                <c:pt idx="2607">
                  <c:v>41494.593761574077</c:v>
                </c:pt>
                <c:pt idx="2608">
                  <c:v>41494.604178240741</c:v>
                </c:pt>
                <c:pt idx="2609">
                  <c:v>41494.614594907405</c:v>
                </c:pt>
                <c:pt idx="2610">
                  <c:v>41494.625011574077</c:v>
                </c:pt>
                <c:pt idx="2611">
                  <c:v>41494.635428240741</c:v>
                </c:pt>
                <c:pt idx="2612">
                  <c:v>41494.645844907405</c:v>
                </c:pt>
                <c:pt idx="2613">
                  <c:v>41494.656261574077</c:v>
                </c:pt>
                <c:pt idx="2614">
                  <c:v>41494.666678240741</c:v>
                </c:pt>
                <c:pt idx="2615">
                  <c:v>41494.677094907405</c:v>
                </c:pt>
                <c:pt idx="2616">
                  <c:v>41494.687511574077</c:v>
                </c:pt>
                <c:pt idx="2617">
                  <c:v>41494.697928240741</c:v>
                </c:pt>
                <c:pt idx="2618">
                  <c:v>41494.708344907405</c:v>
                </c:pt>
                <c:pt idx="2619">
                  <c:v>41494.718761574077</c:v>
                </c:pt>
                <c:pt idx="2620">
                  <c:v>41494.729178240741</c:v>
                </c:pt>
                <c:pt idx="2621">
                  <c:v>41494.739594907405</c:v>
                </c:pt>
                <c:pt idx="2622">
                  <c:v>41494.750011574077</c:v>
                </c:pt>
                <c:pt idx="2623">
                  <c:v>41494.760428240741</c:v>
                </c:pt>
                <c:pt idx="2624">
                  <c:v>41494.770844907405</c:v>
                </c:pt>
                <c:pt idx="2625">
                  <c:v>41494.781261574077</c:v>
                </c:pt>
                <c:pt idx="2626">
                  <c:v>41494.791678240741</c:v>
                </c:pt>
                <c:pt idx="2627">
                  <c:v>41494.802094907405</c:v>
                </c:pt>
                <c:pt idx="2628">
                  <c:v>41494.812511574077</c:v>
                </c:pt>
                <c:pt idx="2629">
                  <c:v>41494.822928240741</c:v>
                </c:pt>
                <c:pt idx="2630">
                  <c:v>41494.833344907405</c:v>
                </c:pt>
                <c:pt idx="2631">
                  <c:v>41494.843761574077</c:v>
                </c:pt>
                <c:pt idx="2632">
                  <c:v>41494.854178240741</c:v>
                </c:pt>
                <c:pt idx="2633">
                  <c:v>41494.864594907405</c:v>
                </c:pt>
                <c:pt idx="2634">
                  <c:v>41494.875011574077</c:v>
                </c:pt>
                <c:pt idx="2635">
                  <c:v>41494.885428240741</c:v>
                </c:pt>
                <c:pt idx="2636">
                  <c:v>41494.895844907405</c:v>
                </c:pt>
                <c:pt idx="2637">
                  <c:v>41494.906261574077</c:v>
                </c:pt>
                <c:pt idx="2638">
                  <c:v>41494.916678240741</c:v>
                </c:pt>
                <c:pt idx="2639">
                  <c:v>41494.927094907405</c:v>
                </c:pt>
                <c:pt idx="2640">
                  <c:v>41494.937511574077</c:v>
                </c:pt>
                <c:pt idx="2641">
                  <c:v>41494.947928240741</c:v>
                </c:pt>
                <c:pt idx="2642">
                  <c:v>41494.958344907405</c:v>
                </c:pt>
                <c:pt idx="2643">
                  <c:v>41494.968761574077</c:v>
                </c:pt>
                <c:pt idx="2644">
                  <c:v>41494.979178240741</c:v>
                </c:pt>
                <c:pt idx="2645">
                  <c:v>41494.989594907405</c:v>
                </c:pt>
                <c:pt idx="2646">
                  <c:v>41495.000011574077</c:v>
                </c:pt>
                <c:pt idx="2647">
                  <c:v>41495.010428240741</c:v>
                </c:pt>
                <c:pt idx="2648">
                  <c:v>41495.020844907405</c:v>
                </c:pt>
                <c:pt idx="2649">
                  <c:v>41495.031261574077</c:v>
                </c:pt>
                <c:pt idx="2650">
                  <c:v>41495.041678240741</c:v>
                </c:pt>
                <c:pt idx="2651">
                  <c:v>41495.052094907405</c:v>
                </c:pt>
                <c:pt idx="2652">
                  <c:v>41495.062511574077</c:v>
                </c:pt>
                <c:pt idx="2653">
                  <c:v>41495.072928240741</c:v>
                </c:pt>
                <c:pt idx="2654">
                  <c:v>41495.083344907405</c:v>
                </c:pt>
                <c:pt idx="2655">
                  <c:v>41495.093761574077</c:v>
                </c:pt>
                <c:pt idx="2656">
                  <c:v>41495.104178240741</c:v>
                </c:pt>
                <c:pt idx="2657">
                  <c:v>41495.114594907405</c:v>
                </c:pt>
                <c:pt idx="2658">
                  <c:v>41495.125011574077</c:v>
                </c:pt>
                <c:pt idx="2659">
                  <c:v>41495.135428240741</c:v>
                </c:pt>
                <c:pt idx="2660">
                  <c:v>41495.145844907405</c:v>
                </c:pt>
                <c:pt idx="2661">
                  <c:v>41495.156261574077</c:v>
                </c:pt>
                <c:pt idx="2662">
                  <c:v>41495.166678240741</c:v>
                </c:pt>
                <c:pt idx="2663">
                  <c:v>41495.177094907405</c:v>
                </c:pt>
                <c:pt idx="2664">
                  <c:v>41495.187511574077</c:v>
                </c:pt>
                <c:pt idx="2665">
                  <c:v>41495.197928240741</c:v>
                </c:pt>
                <c:pt idx="2666">
                  <c:v>41495.208344907405</c:v>
                </c:pt>
                <c:pt idx="2667">
                  <c:v>41495.218761574077</c:v>
                </c:pt>
                <c:pt idx="2668">
                  <c:v>41495.229178240741</c:v>
                </c:pt>
                <c:pt idx="2669">
                  <c:v>41495.239594907405</c:v>
                </c:pt>
                <c:pt idx="2670">
                  <c:v>41495.250011574077</c:v>
                </c:pt>
                <c:pt idx="2671">
                  <c:v>41495.260428240741</c:v>
                </c:pt>
                <c:pt idx="2672">
                  <c:v>41495.270844907405</c:v>
                </c:pt>
                <c:pt idx="2673">
                  <c:v>41495.281261574077</c:v>
                </c:pt>
                <c:pt idx="2674">
                  <c:v>41495.291678240741</c:v>
                </c:pt>
                <c:pt idx="2675">
                  <c:v>41495.302094907405</c:v>
                </c:pt>
                <c:pt idx="2676">
                  <c:v>41495.312511574077</c:v>
                </c:pt>
                <c:pt idx="2677">
                  <c:v>41495.322928240741</c:v>
                </c:pt>
                <c:pt idx="2678">
                  <c:v>41495.333344907405</c:v>
                </c:pt>
                <c:pt idx="2679">
                  <c:v>41495.343761574077</c:v>
                </c:pt>
                <c:pt idx="2680">
                  <c:v>41495.354178240741</c:v>
                </c:pt>
                <c:pt idx="2681">
                  <c:v>41495.364594907405</c:v>
                </c:pt>
                <c:pt idx="2682">
                  <c:v>41495.375011574077</c:v>
                </c:pt>
                <c:pt idx="2683">
                  <c:v>41495.385428240741</c:v>
                </c:pt>
                <c:pt idx="2684">
                  <c:v>41495.395844907405</c:v>
                </c:pt>
                <c:pt idx="2685">
                  <c:v>41495.406261574077</c:v>
                </c:pt>
                <c:pt idx="2686">
                  <c:v>41495.416678240741</c:v>
                </c:pt>
                <c:pt idx="2687">
                  <c:v>41495.427094907405</c:v>
                </c:pt>
                <c:pt idx="2688">
                  <c:v>41495.437511574077</c:v>
                </c:pt>
                <c:pt idx="2689">
                  <c:v>41495.447928240741</c:v>
                </c:pt>
                <c:pt idx="2690">
                  <c:v>41495.458344907405</c:v>
                </c:pt>
                <c:pt idx="2691">
                  <c:v>41495.468761574077</c:v>
                </c:pt>
                <c:pt idx="2692">
                  <c:v>41495.479178240741</c:v>
                </c:pt>
                <c:pt idx="2693">
                  <c:v>41495.489594907405</c:v>
                </c:pt>
                <c:pt idx="2694">
                  <c:v>41495.500011574077</c:v>
                </c:pt>
                <c:pt idx="2695">
                  <c:v>41495.510428240741</c:v>
                </c:pt>
                <c:pt idx="2696">
                  <c:v>41495.520844907405</c:v>
                </c:pt>
                <c:pt idx="2697">
                  <c:v>41495.531261574077</c:v>
                </c:pt>
                <c:pt idx="2698">
                  <c:v>41495.541678240741</c:v>
                </c:pt>
                <c:pt idx="2699">
                  <c:v>41495.552094907405</c:v>
                </c:pt>
                <c:pt idx="2700">
                  <c:v>41495.562511574077</c:v>
                </c:pt>
                <c:pt idx="2701">
                  <c:v>41495.572928240741</c:v>
                </c:pt>
                <c:pt idx="2702">
                  <c:v>41495.583344907405</c:v>
                </c:pt>
                <c:pt idx="2703">
                  <c:v>41495.593761574077</c:v>
                </c:pt>
                <c:pt idx="2704">
                  <c:v>41495.604178240741</c:v>
                </c:pt>
                <c:pt idx="2705">
                  <c:v>41495.614594907405</c:v>
                </c:pt>
                <c:pt idx="2706">
                  <c:v>41495.625011574077</c:v>
                </c:pt>
                <c:pt idx="2707">
                  <c:v>41495.635428240741</c:v>
                </c:pt>
                <c:pt idx="2708">
                  <c:v>41495.645844907405</c:v>
                </c:pt>
                <c:pt idx="2709">
                  <c:v>41495.656261574077</c:v>
                </c:pt>
                <c:pt idx="2710">
                  <c:v>41495.666678240741</c:v>
                </c:pt>
                <c:pt idx="2711">
                  <c:v>41495.677094907405</c:v>
                </c:pt>
                <c:pt idx="2712">
                  <c:v>41495.687511574077</c:v>
                </c:pt>
                <c:pt idx="2713">
                  <c:v>41495.697928240741</c:v>
                </c:pt>
                <c:pt idx="2714">
                  <c:v>41495.708344907405</c:v>
                </c:pt>
                <c:pt idx="2715">
                  <c:v>41495.718761574077</c:v>
                </c:pt>
                <c:pt idx="2716">
                  <c:v>41495.729178240741</c:v>
                </c:pt>
                <c:pt idx="2717">
                  <c:v>41495.739594907405</c:v>
                </c:pt>
                <c:pt idx="2718">
                  <c:v>41495.750011574077</c:v>
                </c:pt>
                <c:pt idx="2719">
                  <c:v>41495.760428240741</c:v>
                </c:pt>
                <c:pt idx="2720">
                  <c:v>41495.770844907405</c:v>
                </c:pt>
                <c:pt idx="2721">
                  <c:v>41495.781261574077</c:v>
                </c:pt>
                <c:pt idx="2722">
                  <c:v>41495.791678240741</c:v>
                </c:pt>
                <c:pt idx="2723">
                  <c:v>41495.802094907405</c:v>
                </c:pt>
                <c:pt idx="2724">
                  <c:v>41495.812511574077</c:v>
                </c:pt>
                <c:pt idx="2725">
                  <c:v>41495.822928240741</c:v>
                </c:pt>
                <c:pt idx="2726">
                  <c:v>41495.833344907405</c:v>
                </c:pt>
                <c:pt idx="2727">
                  <c:v>41495.843761574077</c:v>
                </c:pt>
                <c:pt idx="2728">
                  <c:v>41495.854178240741</c:v>
                </c:pt>
                <c:pt idx="2729">
                  <c:v>41495.864594907405</c:v>
                </c:pt>
                <c:pt idx="2730">
                  <c:v>41495.875011574077</c:v>
                </c:pt>
                <c:pt idx="2731">
                  <c:v>41495.885428240741</c:v>
                </c:pt>
                <c:pt idx="2732">
                  <c:v>41495.895844907405</c:v>
                </c:pt>
                <c:pt idx="2733">
                  <c:v>41495.906261574077</c:v>
                </c:pt>
                <c:pt idx="2734">
                  <c:v>41495.916678240741</c:v>
                </c:pt>
                <c:pt idx="2735">
                  <c:v>41495.927094907405</c:v>
                </c:pt>
                <c:pt idx="2736">
                  <c:v>41495.937511574077</c:v>
                </c:pt>
                <c:pt idx="2737">
                  <c:v>41495.947928240741</c:v>
                </c:pt>
                <c:pt idx="2738">
                  <c:v>41495.958344907405</c:v>
                </c:pt>
                <c:pt idx="2739">
                  <c:v>41495.968761574077</c:v>
                </c:pt>
                <c:pt idx="2740">
                  <c:v>41495.979178240741</c:v>
                </c:pt>
                <c:pt idx="2741">
                  <c:v>41495.989594907405</c:v>
                </c:pt>
                <c:pt idx="2742">
                  <c:v>41496.000011574077</c:v>
                </c:pt>
                <c:pt idx="2743">
                  <c:v>41496.010428240741</c:v>
                </c:pt>
                <c:pt idx="2744">
                  <c:v>41496.020844907405</c:v>
                </c:pt>
                <c:pt idx="2745">
                  <c:v>41496.031261574077</c:v>
                </c:pt>
                <c:pt idx="2746">
                  <c:v>41496.041678240741</c:v>
                </c:pt>
                <c:pt idx="2747">
                  <c:v>41496.052094907405</c:v>
                </c:pt>
                <c:pt idx="2748">
                  <c:v>41496.062511574077</c:v>
                </c:pt>
                <c:pt idx="2749">
                  <c:v>41496.072928240741</c:v>
                </c:pt>
                <c:pt idx="2750">
                  <c:v>41496.083344907405</c:v>
                </c:pt>
                <c:pt idx="2751">
                  <c:v>41496.093761574077</c:v>
                </c:pt>
                <c:pt idx="2752">
                  <c:v>41496.104178240741</c:v>
                </c:pt>
                <c:pt idx="2753">
                  <c:v>41496.114594907405</c:v>
                </c:pt>
                <c:pt idx="2754">
                  <c:v>41496.125011574077</c:v>
                </c:pt>
                <c:pt idx="2755">
                  <c:v>41496.135428240741</c:v>
                </c:pt>
                <c:pt idx="2756">
                  <c:v>41496.145844907405</c:v>
                </c:pt>
                <c:pt idx="2757">
                  <c:v>41496.156261574077</c:v>
                </c:pt>
                <c:pt idx="2758">
                  <c:v>41496.166678240741</c:v>
                </c:pt>
                <c:pt idx="2759">
                  <c:v>41496.177094907405</c:v>
                </c:pt>
                <c:pt idx="2760">
                  <c:v>41496.187511574077</c:v>
                </c:pt>
                <c:pt idx="2761">
                  <c:v>41496.197928240741</c:v>
                </c:pt>
                <c:pt idx="2762">
                  <c:v>41496.208344907405</c:v>
                </c:pt>
                <c:pt idx="2763">
                  <c:v>41496.218761574077</c:v>
                </c:pt>
                <c:pt idx="2764">
                  <c:v>41496.229178240741</c:v>
                </c:pt>
                <c:pt idx="2765">
                  <c:v>41496.239594907405</c:v>
                </c:pt>
                <c:pt idx="2766">
                  <c:v>41496.250011574077</c:v>
                </c:pt>
                <c:pt idx="2767">
                  <c:v>41496.260428240741</c:v>
                </c:pt>
                <c:pt idx="2768">
                  <c:v>41496.270844907405</c:v>
                </c:pt>
                <c:pt idx="2769">
                  <c:v>41496.281261574077</c:v>
                </c:pt>
                <c:pt idx="2770">
                  <c:v>41496.291678240741</c:v>
                </c:pt>
                <c:pt idx="2771">
                  <c:v>41496.302094907405</c:v>
                </c:pt>
                <c:pt idx="2772">
                  <c:v>41496.312511574077</c:v>
                </c:pt>
                <c:pt idx="2773">
                  <c:v>41496.322928240741</c:v>
                </c:pt>
                <c:pt idx="2774">
                  <c:v>41496.333344907405</c:v>
                </c:pt>
                <c:pt idx="2775">
                  <c:v>41496.343761574077</c:v>
                </c:pt>
                <c:pt idx="2776">
                  <c:v>41496.354178240741</c:v>
                </c:pt>
                <c:pt idx="2777">
                  <c:v>41496.364594907405</c:v>
                </c:pt>
                <c:pt idx="2778">
                  <c:v>41496.375011574077</c:v>
                </c:pt>
                <c:pt idx="2779">
                  <c:v>41496.385428240741</c:v>
                </c:pt>
                <c:pt idx="2780">
                  <c:v>41496.395844907405</c:v>
                </c:pt>
                <c:pt idx="2781">
                  <c:v>41496.406261574077</c:v>
                </c:pt>
                <c:pt idx="2782">
                  <c:v>41496.416678240741</c:v>
                </c:pt>
                <c:pt idx="2783">
                  <c:v>41496.427094907405</c:v>
                </c:pt>
                <c:pt idx="2784">
                  <c:v>41496.437511574077</c:v>
                </c:pt>
                <c:pt idx="2785">
                  <c:v>41496.447928240741</c:v>
                </c:pt>
                <c:pt idx="2786">
                  <c:v>41496.458344907405</c:v>
                </c:pt>
                <c:pt idx="2787">
                  <c:v>41496.468761574077</c:v>
                </c:pt>
                <c:pt idx="2788">
                  <c:v>41496.479178240741</c:v>
                </c:pt>
                <c:pt idx="2789">
                  <c:v>41496.489594907405</c:v>
                </c:pt>
                <c:pt idx="2790">
                  <c:v>41496.500011574077</c:v>
                </c:pt>
                <c:pt idx="2791">
                  <c:v>41496.510428240741</c:v>
                </c:pt>
                <c:pt idx="2792">
                  <c:v>41496.520844907405</c:v>
                </c:pt>
                <c:pt idx="2793">
                  <c:v>41496.531261574077</c:v>
                </c:pt>
                <c:pt idx="2794">
                  <c:v>41496.541678240741</c:v>
                </c:pt>
                <c:pt idx="2795">
                  <c:v>41496.552094907405</c:v>
                </c:pt>
                <c:pt idx="2796">
                  <c:v>41496.562511574077</c:v>
                </c:pt>
                <c:pt idx="2797">
                  <c:v>41496.572928240741</c:v>
                </c:pt>
                <c:pt idx="2798">
                  <c:v>41496.583344907405</c:v>
                </c:pt>
                <c:pt idx="2799">
                  <c:v>41496.593761574077</c:v>
                </c:pt>
                <c:pt idx="2800">
                  <c:v>41496.604178240741</c:v>
                </c:pt>
                <c:pt idx="2801">
                  <c:v>41496.614594907405</c:v>
                </c:pt>
                <c:pt idx="2802">
                  <c:v>41496.625011574077</c:v>
                </c:pt>
                <c:pt idx="2803">
                  <c:v>41496.635428240741</c:v>
                </c:pt>
                <c:pt idx="2804">
                  <c:v>41496.645844907405</c:v>
                </c:pt>
                <c:pt idx="2805">
                  <c:v>41496.656261574077</c:v>
                </c:pt>
                <c:pt idx="2806">
                  <c:v>41496.666678240741</c:v>
                </c:pt>
                <c:pt idx="2807">
                  <c:v>41496.677094907405</c:v>
                </c:pt>
                <c:pt idx="2808">
                  <c:v>41496.687511574077</c:v>
                </c:pt>
                <c:pt idx="2809">
                  <c:v>41496.697928240741</c:v>
                </c:pt>
                <c:pt idx="2810">
                  <c:v>41496.708344907405</c:v>
                </c:pt>
                <c:pt idx="2811">
                  <c:v>41496.718761574077</c:v>
                </c:pt>
                <c:pt idx="2812">
                  <c:v>41496.729178240741</c:v>
                </c:pt>
                <c:pt idx="2813">
                  <c:v>41496.739594907405</c:v>
                </c:pt>
                <c:pt idx="2814">
                  <c:v>41496.750011574077</c:v>
                </c:pt>
                <c:pt idx="2815">
                  <c:v>41496.760428240741</c:v>
                </c:pt>
                <c:pt idx="2816">
                  <c:v>41496.770844907405</c:v>
                </c:pt>
                <c:pt idx="2817">
                  <c:v>41496.781261574077</c:v>
                </c:pt>
                <c:pt idx="2818">
                  <c:v>41496.791678240741</c:v>
                </c:pt>
                <c:pt idx="2819">
                  <c:v>41496.802094907405</c:v>
                </c:pt>
                <c:pt idx="2820">
                  <c:v>41496.812511574077</c:v>
                </c:pt>
                <c:pt idx="2821">
                  <c:v>41496.822928240741</c:v>
                </c:pt>
                <c:pt idx="2822">
                  <c:v>41496.833344907405</c:v>
                </c:pt>
                <c:pt idx="2823">
                  <c:v>41496.843761574077</c:v>
                </c:pt>
                <c:pt idx="2824">
                  <c:v>41496.854178240741</c:v>
                </c:pt>
                <c:pt idx="2825">
                  <c:v>41496.864594907405</c:v>
                </c:pt>
                <c:pt idx="2826">
                  <c:v>41496.875011574077</c:v>
                </c:pt>
                <c:pt idx="2827">
                  <c:v>41496.885428240741</c:v>
                </c:pt>
                <c:pt idx="2828">
                  <c:v>41496.895844907405</c:v>
                </c:pt>
                <c:pt idx="2829">
                  <c:v>41496.906261574077</c:v>
                </c:pt>
                <c:pt idx="2830">
                  <c:v>41496.916678240741</c:v>
                </c:pt>
                <c:pt idx="2831">
                  <c:v>41496.927094907405</c:v>
                </c:pt>
                <c:pt idx="2832">
                  <c:v>41496.937511574077</c:v>
                </c:pt>
                <c:pt idx="2833">
                  <c:v>41496.947928240741</c:v>
                </c:pt>
                <c:pt idx="2834">
                  <c:v>41496.958344907405</c:v>
                </c:pt>
                <c:pt idx="2835">
                  <c:v>41496.968761574077</c:v>
                </c:pt>
                <c:pt idx="2836">
                  <c:v>41496.979178240741</c:v>
                </c:pt>
                <c:pt idx="2837">
                  <c:v>41496.989594907405</c:v>
                </c:pt>
                <c:pt idx="2838">
                  <c:v>41497.000011574077</c:v>
                </c:pt>
                <c:pt idx="2839">
                  <c:v>41497.010428240741</c:v>
                </c:pt>
                <c:pt idx="2840">
                  <c:v>41497.020844907405</c:v>
                </c:pt>
                <c:pt idx="2841">
                  <c:v>41497.031261574077</c:v>
                </c:pt>
                <c:pt idx="2842">
                  <c:v>41497.041678240741</c:v>
                </c:pt>
                <c:pt idx="2843">
                  <c:v>41497.052094907405</c:v>
                </c:pt>
                <c:pt idx="2844">
                  <c:v>41497.062511574077</c:v>
                </c:pt>
                <c:pt idx="2845">
                  <c:v>41497.072928240741</c:v>
                </c:pt>
                <c:pt idx="2846">
                  <c:v>41497.083344907405</c:v>
                </c:pt>
                <c:pt idx="2847">
                  <c:v>41497.093761574077</c:v>
                </c:pt>
                <c:pt idx="2848">
                  <c:v>41497.104178240741</c:v>
                </c:pt>
                <c:pt idx="2849">
                  <c:v>41497.114594907405</c:v>
                </c:pt>
                <c:pt idx="2850">
                  <c:v>41497.125011574077</c:v>
                </c:pt>
                <c:pt idx="2851">
                  <c:v>41497.135428240741</c:v>
                </c:pt>
                <c:pt idx="2852">
                  <c:v>41497.145844907405</c:v>
                </c:pt>
                <c:pt idx="2853">
                  <c:v>41497.156261574077</c:v>
                </c:pt>
                <c:pt idx="2854">
                  <c:v>41497.166678240741</c:v>
                </c:pt>
                <c:pt idx="2855">
                  <c:v>41497.177094907405</c:v>
                </c:pt>
                <c:pt idx="2856">
                  <c:v>41497.187511574077</c:v>
                </c:pt>
                <c:pt idx="2857">
                  <c:v>41497.197928240741</c:v>
                </c:pt>
                <c:pt idx="2858">
                  <c:v>41497.208344907405</c:v>
                </c:pt>
                <c:pt idx="2859">
                  <c:v>41497.218761574077</c:v>
                </c:pt>
                <c:pt idx="2860">
                  <c:v>41497.229178240741</c:v>
                </c:pt>
                <c:pt idx="2861">
                  <c:v>41497.239594907405</c:v>
                </c:pt>
                <c:pt idx="2862">
                  <c:v>41497.250011574077</c:v>
                </c:pt>
                <c:pt idx="2863">
                  <c:v>41497.260428240741</c:v>
                </c:pt>
                <c:pt idx="2864">
                  <c:v>41497.270844907405</c:v>
                </c:pt>
                <c:pt idx="2865">
                  <c:v>41497.281261574077</c:v>
                </c:pt>
                <c:pt idx="2866">
                  <c:v>41497.291678240741</c:v>
                </c:pt>
                <c:pt idx="2867">
                  <c:v>41497.302094907405</c:v>
                </c:pt>
                <c:pt idx="2868">
                  <c:v>41497.312511574077</c:v>
                </c:pt>
                <c:pt idx="2869">
                  <c:v>41497.322928240741</c:v>
                </c:pt>
                <c:pt idx="2870">
                  <c:v>41497.333344907405</c:v>
                </c:pt>
                <c:pt idx="2871">
                  <c:v>41497.343761574077</c:v>
                </c:pt>
                <c:pt idx="2872">
                  <c:v>41497.354178240741</c:v>
                </c:pt>
                <c:pt idx="2873">
                  <c:v>41497.364594907405</c:v>
                </c:pt>
                <c:pt idx="2874">
                  <c:v>41497.375011574077</c:v>
                </c:pt>
                <c:pt idx="2875">
                  <c:v>41497.385428240741</c:v>
                </c:pt>
                <c:pt idx="2876">
                  <c:v>41497.395844907405</c:v>
                </c:pt>
                <c:pt idx="2877">
                  <c:v>41497.406261574077</c:v>
                </c:pt>
                <c:pt idx="2878">
                  <c:v>41497.416678240741</c:v>
                </c:pt>
                <c:pt idx="2879">
                  <c:v>41497.427094907405</c:v>
                </c:pt>
                <c:pt idx="2880">
                  <c:v>41497.437511574077</c:v>
                </c:pt>
                <c:pt idx="2881">
                  <c:v>41497.447928240741</c:v>
                </c:pt>
                <c:pt idx="2882">
                  <c:v>41497.458344907405</c:v>
                </c:pt>
                <c:pt idx="2883">
                  <c:v>41497.468761574077</c:v>
                </c:pt>
                <c:pt idx="2884">
                  <c:v>41497.479178240741</c:v>
                </c:pt>
                <c:pt idx="2885">
                  <c:v>41497.489594907405</c:v>
                </c:pt>
                <c:pt idx="2886">
                  <c:v>41497.500011574077</c:v>
                </c:pt>
                <c:pt idx="2887">
                  <c:v>41497.510428240741</c:v>
                </c:pt>
                <c:pt idx="2888">
                  <c:v>41497.520844907405</c:v>
                </c:pt>
                <c:pt idx="2889">
                  <c:v>41497.531261574077</c:v>
                </c:pt>
                <c:pt idx="2890">
                  <c:v>41497.541678240741</c:v>
                </c:pt>
                <c:pt idx="2891">
                  <c:v>41497.552094907405</c:v>
                </c:pt>
                <c:pt idx="2892">
                  <c:v>41497.562511574077</c:v>
                </c:pt>
                <c:pt idx="2893">
                  <c:v>41497.572928240741</c:v>
                </c:pt>
                <c:pt idx="2894">
                  <c:v>41497.583344907405</c:v>
                </c:pt>
                <c:pt idx="2895">
                  <c:v>41497.593761574077</c:v>
                </c:pt>
                <c:pt idx="2896">
                  <c:v>41497.604178240741</c:v>
                </c:pt>
                <c:pt idx="2897">
                  <c:v>41497.614594907405</c:v>
                </c:pt>
                <c:pt idx="2898">
                  <c:v>41497.625011574077</c:v>
                </c:pt>
                <c:pt idx="2899">
                  <c:v>41497.635428240741</c:v>
                </c:pt>
                <c:pt idx="2900">
                  <c:v>41497.645844907405</c:v>
                </c:pt>
                <c:pt idx="2901">
                  <c:v>41497.656261574077</c:v>
                </c:pt>
                <c:pt idx="2902">
                  <c:v>41497.666678240741</c:v>
                </c:pt>
                <c:pt idx="2903">
                  <c:v>41497.677094907405</c:v>
                </c:pt>
                <c:pt idx="2904">
                  <c:v>41497.687511574077</c:v>
                </c:pt>
                <c:pt idx="2905">
                  <c:v>41497.697928240741</c:v>
                </c:pt>
                <c:pt idx="2906">
                  <c:v>41497.708344907405</c:v>
                </c:pt>
                <c:pt idx="2907">
                  <c:v>41497.718761574077</c:v>
                </c:pt>
                <c:pt idx="2908">
                  <c:v>41497.729178240741</c:v>
                </c:pt>
                <c:pt idx="2909">
                  <c:v>41497.739594907405</c:v>
                </c:pt>
                <c:pt idx="2910">
                  <c:v>41497.750011574077</c:v>
                </c:pt>
                <c:pt idx="2911">
                  <c:v>41497.760428240741</c:v>
                </c:pt>
                <c:pt idx="2912">
                  <c:v>41497.770844907405</c:v>
                </c:pt>
                <c:pt idx="2913">
                  <c:v>41497.781261574077</c:v>
                </c:pt>
                <c:pt idx="2914">
                  <c:v>41497.791678240741</c:v>
                </c:pt>
                <c:pt idx="2915">
                  <c:v>41497.802094907405</c:v>
                </c:pt>
                <c:pt idx="2916">
                  <c:v>41497.812511574077</c:v>
                </c:pt>
                <c:pt idx="2917">
                  <c:v>41497.822928240741</c:v>
                </c:pt>
                <c:pt idx="2918">
                  <c:v>41497.833344907405</c:v>
                </c:pt>
                <c:pt idx="2919">
                  <c:v>41497.843761574077</c:v>
                </c:pt>
                <c:pt idx="2920">
                  <c:v>41497.854178240741</c:v>
                </c:pt>
                <c:pt idx="2921">
                  <c:v>41497.864594907405</c:v>
                </c:pt>
                <c:pt idx="2922">
                  <c:v>41497.875011574077</c:v>
                </c:pt>
                <c:pt idx="2923">
                  <c:v>41497.885428240741</c:v>
                </c:pt>
                <c:pt idx="2924">
                  <c:v>41497.895844907405</c:v>
                </c:pt>
                <c:pt idx="2925">
                  <c:v>41497.906261574077</c:v>
                </c:pt>
                <c:pt idx="2926">
                  <c:v>41497.916678240741</c:v>
                </c:pt>
                <c:pt idx="2927">
                  <c:v>41497.927094907405</c:v>
                </c:pt>
                <c:pt idx="2928">
                  <c:v>41497.937511574077</c:v>
                </c:pt>
                <c:pt idx="2929">
                  <c:v>41497.947928240741</c:v>
                </c:pt>
                <c:pt idx="2930">
                  <c:v>41497.958344907405</c:v>
                </c:pt>
                <c:pt idx="2931">
                  <c:v>41497.968761574077</c:v>
                </c:pt>
                <c:pt idx="2932">
                  <c:v>41497.979178240741</c:v>
                </c:pt>
                <c:pt idx="2933">
                  <c:v>41497.989594907405</c:v>
                </c:pt>
                <c:pt idx="2934">
                  <c:v>41498.000011574077</c:v>
                </c:pt>
                <c:pt idx="2935">
                  <c:v>41498.010428240741</c:v>
                </c:pt>
                <c:pt idx="2936">
                  <c:v>41498.020844907405</c:v>
                </c:pt>
                <c:pt idx="2937">
                  <c:v>41498.031261574077</c:v>
                </c:pt>
                <c:pt idx="2938">
                  <c:v>41498.041678240741</c:v>
                </c:pt>
                <c:pt idx="2939">
                  <c:v>41498.052094907405</c:v>
                </c:pt>
                <c:pt idx="2940">
                  <c:v>41498.062511574077</c:v>
                </c:pt>
                <c:pt idx="2941">
                  <c:v>41498.072928240741</c:v>
                </c:pt>
                <c:pt idx="2942">
                  <c:v>41498.083344907405</c:v>
                </c:pt>
                <c:pt idx="2943">
                  <c:v>41498.093761574077</c:v>
                </c:pt>
                <c:pt idx="2944">
                  <c:v>41498.104178240741</c:v>
                </c:pt>
                <c:pt idx="2945">
                  <c:v>41498.114594907405</c:v>
                </c:pt>
                <c:pt idx="2946">
                  <c:v>41498.125011574077</c:v>
                </c:pt>
                <c:pt idx="2947">
                  <c:v>41498.135428240741</c:v>
                </c:pt>
                <c:pt idx="2948">
                  <c:v>41498.145844907405</c:v>
                </c:pt>
                <c:pt idx="2949">
                  <c:v>41498.156261574077</c:v>
                </c:pt>
                <c:pt idx="2950">
                  <c:v>41498.166678240741</c:v>
                </c:pt>
                <c:pt idx="2951">
                  <c:v>41498.177094907405</c:v>
                </c:pt>
                <c:pt idx="2952">
                  <c:v>41498.187511574077</c:v>
                </c:pt>
                <c:pt idx="2953">
                  <c:v>41498.197928240741</c:v>
                </c:pt>
                <c:pt idx="2954">
                  <c:v>41498.208344907405</c:v>
                </c:pt>
                <c:pt idx="2955">
                  <c:v>41498.218761574077</c:v>
                </c:pt>
                <c:pt idx="2956">
                  <c:v>41498.229178240741</c:v>
                </c:pt>
                <c:pt idx="2957">
                  <c:v>41498.239594907405</c:v>
                </c:pt>
                <c:pt idx="2958">
                  <c:v>41498.250011574077</c:v>
                </c:pt>
                <c:pt idx="2959">
                  <c:v>41498.260428240741</c:v>
                </c:pt>
                <c:pt idx="2960">
                  <c:v>41498.270844907405</c:v>
                </c:pt>
                <c:pt idx="2961">
                  <c:v>41498.281261574077</c:v>
                </c:pt>
                <c:pt idx="2962">
                  <c:v>41498.291678240741</c:v>
                </c:pt>
                <c:pt idx="2963">
                  <c:v>41498.302094907405</c:v>
                </c:pt>
                <c:pt idx="2964">
                  <c:v>41498.312511574077</c:v>
                </c:pt>
                <c:pt idx="2965">
                  <c:v>41498.322928240741</c:v>
                </c:pt>
                <c:pt idx="2966">
                  <c:v>41498.333344907405</c:v>
                </c:pt>
                <c:pt idx="2967">
                  <c:v>41498.343761574077</c:v>
                </c:pt>
                <c:pt idx="2968">
                  <c:v>41498.354178240741</c:v>
                </c:pt>
                <c:pt idx="2969">
                  <c:v>41498.364594907405</c:v>
                </c:pt>
                <c:pt idx="2970">
                  <c:v>41498.375011574077</c:v>
                </c:pt>
                <c:pt idx="2971">
                  <c:v>41498.385428240741</c:v>
                </c:pt>
                <c:pt idx="2972">
                  <c:v>41498.395844907405</c:v>
                </c:pt>
                <c:pt idx="2973">
                  <c:v>41498.406261574077</c:v>
                </c:pt>
                <c:pt idx="2974">
                  <c:v>41498.416678240741</c:v>
                </c:pt>
                <c:pt idx="2975">
                  <c:v>41498.427094907405</c:v>
                </c:pt>
                <c:pt idx="2976">
                  <c:v>41498.437511574077</c:v>
                </c:pt>
                <c:pt idx="2977">
                  <c:v>41498.447928240741</c:v>
                </c:pt>
                <c:pt idx="2978">
                  <c:v>41498.458344907405</c:v>
                </c:pt>
                <c:pt idx="2979">
                  <c:v>41498.468761574077</c:v>
                </c:pt>
                <c:pt idx="2980">
                  <c:v>41498.479178240741</c:v>
                </c:pt>
                <c:pt idx="2981">
                  <c:v>41498.489594907405</c:v>
                </c:pt>
                <c:pt idx="2982">
                  <c:v>41498.500011574077</c:v>
                </c:pt>
                <c:pt idx="2983">
                  <c:v>41498.510428240741</c:v>
                </c:pt>
                <c:pt idx="2984">
                  <c:v>41498.520844907405</c:v>
                </c:pt>
                <c:pt idx="2985">
                  <c:v>41498.531261574077</c:v>
                </c:pt>
                <c:pt idx="2986">
                  <c:v>41498.541678240741</c:v>
                </c:pt>
                <c:pt idx="2987">
                  <c:v>41498.552094907405</c:v>
                </c:pt>
                <c:pt idx="2988">
                  <c:v>41498.562511574077</c:v>
                </c:pt>
                <c:pt idx="2989">
                  <c:v>41498.572928240741</c:v>
                </c:pt>
                <c:pt idx="2990">
                  <c:v>41498.583344907405</c:v>
                </c:pt>
                <c:pt idx="2991">
                  <c:v>41498.593761574077</c:v>
                </c:pt>
                <c:pt idx="2992">
                  <c:v>41498.604178240741</c:v>
                </c:pt>
                <c:pt idx="2993">
                  <c:v>41498.614594907405</c:v>
                </c:pt>
                <c:pt idx="2994">
                  <c:v>41498.625011574077</c:v>
                </c:pt>
                <c:pt idx="2995">
                  <c:v>41498.635428240741</c:v>
                </c:pt>
                <c:pt idx="2996">
                  <c:v>41498.645844907405</c:v>
                </c:pt>
                <c:pt idx="2997">
                  <c:v>41498.656261574077</c:v>
                </c:pt>
                <c:pt idx="2998">
                  <c:v>41498.666678240741</c:v>
                </c:pt>
                <c:pt idx="2999">
                  <c:v>41498.677094907405</c:v>
                </c:pt>
                <c:pt idx="3000">
                  <c:v>41498.687511574077</c:v>
                </c:pt>
                <c:pt idx="3001">
                  <c:v>41498.697928240741</c:v>
                </c:pt>
                <c:pt idx="3002">
                  <c:v>41498.708344907405</c:v>
                </c:pt>
                <c:pt idx="3003">
                  <c:v>41498.718761574077</c:v>
                </c:pt>
                <c:pt idx="3004">
                  <c:v>41498.729178240741</c:v>
                </c:pt>
                <c:pt idx="3005">
                  <c:v>41498.739594907405</c:v>
                </c:pt>
                <c:pt idx="3006">
                  <c:v>41498.750011574077</c:v>
                </c:pt>
                <c:pt idx="3007">
                  <c:v>41498.760428240741</c:v>
                </c:pt>
                <c:pt idx="3008">
                  <c:v>41498.770844907405</c:v>
                </c:pt>
                <c:pt idx="3009">
                  <c:v>41498.781261574077</c:v>
                </c:pt>
                <c:pt idx="3010">
                  <c:v>41498.791678240741</c:v>
                </c:pt>
                <c:pt idx="3011">
                  <c:v>41498.802094907405</c:v>
                </c:pt>
                <c:pt idx="3012">
                  <c:v>41498.812511574077</c:v>
                </c:pt>
                <c:pt idx="3013">
                  <c:v>41498.822928240741</c:v>
                </c:pt>
                <c:pt idx="3014">
                  <c:v>41498.833344907405</c:v>
                </c:pt>
                <c:pt idx="3015">
                  <c:v>41498.843761574077</c:v>
                </c:pt>
                <c:pt idx="3016">
                  <c:v>41498.854178240741</c:v>
                </c:pt>
                <c:pt idx="3017">
                  <c:v>41498.864594907405</c:v>
                </c:pt>
                <c:pt idx="3018">
                  <c:v>41498.875011574077</c:v>
                </c:pt>
                <c:pt idx="3019">
                  <c:v>41498.885428240741</c:v>
                </c:pt>
                <c:pt idx="3020">
                  <c:v>41498.895844907405</c:v>
                </c:pt>
                <c:pt idx="3021">
                  <c:v>41498.906261574077</c:v>
                </c:pt>
                <c:pt idx="3022">
                  <c:v>41498.916678240741</c:v>
                </c:pt>
                <c:pt idx="3023">
                  <c:v>41498.927094907405</c:v>
                </c:pt>
                <c:pt idx="3024">
                  <c:v>41498.937511574077</c:v>
                </c:pt>
                <c:pt idx="3025">
                  <c:v>41498.947928240741</c:v>
                </c:pt>
                <c:pt idx="3026">
                  <c:v>41498.958344907405</c:v>
                </c:pt>
                <c:pt idx="3027">
                  <c:v>41498.968761574077</c:v>
                </c:pt>
                <c:pt idx="3028">
                  <c:v>41498.979178240741</c:v>
                </c:pt>
                <c:pt idx="3029">
                  <c:v>41498.989594907405</c:v>
                </c:pt>
                <c:pt idx="3030">
                  <c:v>41499.000011574077</c:v>
                </c:pt>
                <c:pt idx="3031">
                  <c:v>41499.010428240741</c:v>
                </c:pt>
                <c:pt idx="3032">
                  <c:v>41499.020844907405</c:v>
                </c:pt>
                <c:pt idx="3033">
                  <c:v>41499.031261574077</c:v>
                </c:pt>
                <c:pt idx="3034">
                  <c:v>41499.041678240741</c:v>
                </c:pt>
                <c:pt idx="3035">
                  <c:v>41499.052094907405</c:v>
                </c:pt>
                <c:pt idx="3036">
                  <c:v>41499.062511574077</c:v>
                </c:pt>
                <c:pt idx="3037">
                  <c:v>41499.072928240741</c:v>
                </c:pt>
                <c:pt idx="3038">
                  <c:v>41499.083344907405</c:v>
                </c:pt>
                <c:pt idx="3039">
                  <c:v>41499.093761574077</c:v>
                </c:pt>
                <c:pt idx="3040">
                  <c:v>41499.104178240741</c:v>
                </c:pt>
                <c:pt idx="3041">
                  <c:v>41499.114594907405</c:v>
                </c:pt>
                <c:pt idx="3042">
                  <c:v>41499.125011574077</c:v>
                </c:pt>
                <c:pt idx="3043">
                  <c:v>41499.135428240741</c:v>
                </c:pt>
                <c:pt idx="3044">
                  <c:v>41499.145844907405</c:v>
                </c:pt>
                <c:pt idx="3045">
                  <c:v>41499.156261574077</c:v>
                </c:pt>
                <c:pt idx="3046">
                  <c:v>41499.166678240741</c:v>
                </c:pt>
                <c:pt idx="3047">
                  <c:v>41499.177094907405</c:v>
                </c:pt>
                <c:pt idx="3048">
                  <c:v>41499.187511574077</c:v>
                </c:pt>
                <c:pt idx="3049">
                  <c:v>41499.197928240741</c:v>
                </c:pt>
                <c:pt idx="3050">
                  <c:v>41499.208344907405</c:v>
                </c:pt>
                <c:pt idx="3051">
                  <c:v>41499.218761574077</c:v>
                </c:pt>
                <c:pt idx="3052">
                  <c:v>41499.229178240741</c:v>
                </c:pt>
                <c:pt idx="3053">
                  <c:v>41499.239594907405</c:v>
                </c:pt>
                <c:pt idx="3054">
                  <c:v>41499.250011574077</c:v>
                </c:pt>
                <c:pt idx="3055">
                  <c:v>41499.260428240741</c:v>
                </c:pt>
                <c:pt idx="3056">
                  <c:v>41499.270844907405</c:v>
                </c:pt>
                <c:pt idx="3057">
                  <c:v>41499.281261574077</c:v>
                </c:pt>
                <c:pt idx="3058">
                  <c:v>41499.291678240741</c:v>
                </c:pt>
                <c:pt idx="3059">
                  <c:v>41499.302094907405</c:v>
                </c:pt>
                <c:pt idx="3060">
                  <c:v>41499.312511574077</c:v>
                </c:pt>
                <c:pt idx="3061">
                  <c:v>41499.322928240741</c:v>
                </c:pt>
                <c:pt idx="3062">
                  <c:v>41499.333344907405</c:v>
                </c:pt>
                <c:pt idx="3063">
                  <c:v>41499.343761574077</c:v>
                </c:pt>
                <c:pt idx="3064">
                  <c:v>41499.354178240741</c:v>
                </c:pt>
                <c:pt idx="3065">
                  <c:v>41499.364594907405</c:v>
                </c:pt>
                <c:pt idx="3066">
                  <c:v>41499.375011574077</c:v>
                </c:pt>
                <c:pt idx="3067">
                  <c:v>41499.385428240741</c:v>
                </c:pt>
                <c:pt idx="3068">
                  <c:v>41499.395844907405</c:v>
                </c:pt>
                <c:pt idx="3069">
                  <c:v>41499.406261574077</c:v>
                </c:pt>
                <c:pt idx="3070">
                  <c:v>41499.416678240741</c:v>
                </c:pt>
                <c:pt idx="3071">
                  <c:v>41499.427094907405</c:v>
                </c:pt>
                <c:pt idx="3072">
                  <c:v>41499.437511574077</c:v>
                </c:pt>
                <c:pt idx="3073">
                  <c:v>41499.447928240741</c:v>
                </c:pt>
                <c:pt idx="3074">
                  <c:v>41499.458344907405</c:v>
                </c:pt>
                <c:pt idx="3075">
                  <c:v>41499.468761574077</c:v>
                </c:pt>
                <c:pt idx="3076">
                  <c:v>41499.479178240741</c:v>
                </c:pt>
                <c:pt idx="3077">
                  <c:v>41499.489594907405</c:v>
                </c:pt>
                <c:pt idx="3078">
                  <c:v>41499.500011574077</c:v>
                </c:pt>
                <c:pt idx="3079">
                  <c:v>41499.510428240741</c:v>
                </c:pt>
                <c:pt idx="3080">
                  <c:v>41499.520844907405</c:v>
                </c:pt>
                <c:pt idx="3081">
                  <c:v>41499.531261574077</c:v>
                </c:pt>
                <c:pt idx="3082">
                  <c:v>41499.541678240741</c:v>
                </c:pt>
                <c:pt idx="3083">
                  <c:v>41499.552094907405</c:v>
                </c:pt>
                <c:pt idx="3084">
                  <c:v>41499.562511574077</c:v>
                </c:pt>
                <c:pt idx="3085">
                  <c:v>41499.572928240741</c:v>
                </c:pt>
                <c:pt idx="3086">
                  <c:v>41499.583344907405</c:v>
                </c:pt>
                <c:pt idx="3087">
                  <c:v>41499.593761574077</c:v>
                </c:pt>
                <c:pt idx="3088">
                  <c:v>41499.604178240741</c:v>
                </c:pt>
                <c:pt idx="3089">
                  <c:v>41499.614594907405</c:v>
                </c:pt>
                <c:pt idx="3090">
                  <c:v>41499.625011574077</c:v>
                </c:pt>
                <c:pt idx="3091">
                  <c:v>41499.635428240741</c:v>
                </c:pt>
                <c:pt idx="3092">
                  <c:v>41499.645844907405</c:v>
                </c:pt>
                <c:pt idx="3093">
                  <c:v>41499.656261574077</c:v>
                </c:pt>
                <c:pt idx="3094">
                  <c:v>41499.666678240741</c:v>
                </c:pt>
                <c:pt idx="3095">
                  <c:v>41499.677094907405</c:v>
                </c:pt>
                <c:pt idx="3096">
                  <c:v>41499.687511574077</c:v>
                </c:pt>
                <c:pt idx="3097">
                  <c:v>41499.697928240741</c:v>
                </c:pt>
                <c:pt idx="3098">
                  <c:v>41499.708344907405</c:v>
                </c:pt>
                <c:pt idx="3099">
                  <c:v>41499.718761574077</c:v>
                </c:pt>
                <c:pt idx="3100">
                  <c:v>41499.729178240741</c:v>
                </c:pt>
                <c:pt idx="3101">
                  <c:v>41499.739594907405</c:v>
                </c:pt>
                <c:pt idx="3102">
                  <c:v>41499.750011574077</c:v>
                </c:pt>
                <c:pt idx="3103">
                  <c:v>41499.760428240741</c:v>
                </c:pt>
                <c:pt idx="3104">
                  <c:v>41499.770844907405</c:v>
                </c:pt>
                <c:pt idx="3105">
                  <c:v>41499.781261574077</c:v>
                </c:pt>
                <c:pt idx="3106">
                  <c:v>41499.791678240741</c:v>
                </c:pt>
                <c:pt idx="3107">
                  <c:v>41499.802094907405</c:v>
                </c:pt>
                <c:pt idx="3108">
                  <c:v>41499.812511574077</c:v>
                </c:pt>
                <c:pt idx="3109">
                  <c:v>41499.822928240741</c:v>
                </c:pt>
                <c:pt idx="3110">
                  <c:v>41499.833344907405</c:v>
                </c:pt>
                <c:pt idx="3111">
                  <c:v>41499.843761574077</c:v>
                </c:pt>
                <c:pt idx="3112">
                  <c:v>41499.854178240741</c:v>
                </c:pt>
                <c:pt idx="3113">
                  <c:v>41499.864594907405</c:v>
                </c:pt>
                <c:pt idx="3114">
                  <c:v>41499.875011574077</c:v>
                </c:pt>
                <c:pt idx="3115">
                  <c:v>41499.885428240741</c:v>
                </c:pt>
                <c:pt idx="3116">
                  <c:v>41499.895844907405</c:v>
                </c:pt>
                <c:pt idx="3117">
                  <c:v>41499.906261574077</c:v>
                </c:pt>
                <c:pt idx="3118">
                  <c:v>41499.916678240741</c:v>
                </c:pt>
                <c:pt idx="3119">
                  <c:v>41499.927094907405</c:v>
                </c:pt>
                <c:pt idx="3120">
                  <c:v>41499.937511574077</c:v>
                </c:pt>
                <c:pt idx="3121">
                  <c:v>41499.947928240741</c:v>
                </c:pt>
                <c:pt idx="3122">
                  <c:v>41499.958344907405</c:v>
                </c:pt>
                <c:pt idx="3123">
                  <c:v>41499.968761574077</c:v>
                </c:pt>
                <c:pt idx="3124">
                  <c:v>41499.979178240741</c:v>
                </c:pt>
                <c:pt idx="3125">
                  <c:v>41499.989594907405</c:v>
                </c:pt>
                <c:pt idx="3126">
                  <c:v>41500.000011574077</c:v>
                </c:pt>
                <c:pt idx="3127">
                  <c:v>41500.010428240741</c:v>
                </c:pt>
                <c:pt idx="3128">
                  <c:v>41500.020844907405</c:v>
                </c:pt>
                <c:pt idx="3129">
                  <c:v>41500.031261574077</c:v>
                </c:pt>
                <c:pt idx="3130">
                  <c:v>41500.041678240741</c:v>
                </c:pt>
                <c:pt idx="3131">
                  <c:v>41500.052094907405</c:v>
                </c:pt>
                <c:pt idx="3132">
                  <c:v>41500.062511574077</c:v>
                </c:pt>
                <c:pt idx="3133">
                  <c:v>41500.072928240741</c:v>
                </c:pt>
                <c:pt idx="3134">
                  <c:v>41500.083344907405</c:v>
                </c:pt>
                <c:pt idx="3135">
                  <c:v>41500.093761574077</c:v>
                </c:pt>
                <c:pt idx="3136">
                  <c:v>41500.104178240741</c:v>
                </c:pt>
                <c:pt idx="3137">
                  <c:v>41500.114594907405</c:v>
                </c:pt>
                <c:pt idx="3138">
                  <c:v>41500.125011574077</c:v>
                </c:pt>
                <c:pt idx="3139">
                  <c:v>41500.135428240741</c:v>
                </c:pt>
                <c:pt idx="3140">
                  <c:v>41500.145844907405</c:v>
                </c:pt>
                <c:pt idx="3141">
                  <c:v>41500.156261574077</c:v>
                </c:pt>
                <c:pt idx="3142">
                  <c:v>41500.166678240741</c:v>
                </c:pt>
                <c:pt idx="3143">
                  <c:v>41500.177094907405</c:v>
                </c:pt>
                <c:pt idx="3144">
                  <c:v>41500.187511574077</c:v>
                </c:pt>
                <c:pt idx="3145">
                  <c:v>41500.197928240741</c:v>
                </c:pt>
                <c:pt idx="3146">
                  <c:v>41500.208344907405</c:v>
                </c:pt>
                <c:pt idx="3147">
                  <c:v>41500.218761574077</c:v>
                </c:pt>
                <c:pt idx="3148">
                  <c:v>41500.229178240741</c:v>
                </c:pt>
                <c:pt idx="3149">
                  <c:v>41500.239594907405</c:v>
                </c:pt>
                <c:pt idx="3150">
                  <c:v>41500.250011574077</c:v>
                </c:pt>
                <c:pt idx="3151">
                  <c:v>41500.260428240741</c:v>
                </c:pt>
                <c:pt idx="3152">
                  <c:v>41500.270844907405</c:v>
                </c:pt>
                <c:pt idx="3153">
                  <c:v>41500.281261574077</c:v>
                </c:pt>
                <c:pt idx="3154">
                  <c:v>41500.291678240741</c:v>
                </c:pt>
                <c:pt idx="3155">
                  <c:v>41500.302094907405</c:v>
                </c:pt>
                <c:pt idx="3156">
                  <c:v>41500.312511574077</c:v>
                </c:pt>
                <c:pt idx="3157">
                  <c:v>41500.322928240741</c:v>
                </c:pt>
                <c:pt idx="3158">
                  <c:v>41500.333344907405</c:v>
                </c:pt>
                <c:pt idx="3159">
                  <c:v>41500.343761574077</c:v>
                </c:pt>
                <c:pt idx="3160">
                  <c:v>41500.354178240741</c:v>
                </c:pt>
                <c:pt idx="3161">
                  <c:v>41500.364594907405</c:v>
                </c:pt>
                <c:pt idx="3162">
                  <c:v>41500.375011574077</c:v>
                </c:pt>
                <c:pt idx="3163">
                  <c:v>41500.385428240741</c:v>
                </c:pt>
                <c:pt idx="3164">
                  <c:v>41500.395844907405</c:v>
                </c:pt>
                <c:pt idx="3165">
                  <c:v>41500.406261574077</c:v>
                </c:pt>
                <c:pt idx="3166">
                  <c:v>41500.416678240741</c:v>
                </c:pt>
                <c:pt idx="3167">
                  <c:v>41500.427094907405</c:v>
                </c:pt>
                <c:pt idx="3168">
                  <c:v>41500.437511574077</c:v>
                </c:pt>
                <c:pt idx="3169">
                  <c:v>41500.447928240741</c:v>
                </c:pt>
                <c:pt idx="3170">
                  <c:v>41500.458344907405</c:v>
                </c:pt>
                <c:pt idx="3171">
                  <c:v>41500.468761574077</c:v>
                </c:pt>
                <c:pt idx="3172">
                  <c:v>41500.479178240741</c:v>
                </c:pt>
                <c:pt idx="3173">
                  <c:v>41500.489594907405</c:v>
                </c:pt>
                <c:pt idx="3174">
                  <c:v>41500.500011574077</c:v>
                </c:pt>
                <c:pt idx="3175">
                  <c:v>41500.510428240741</c:v>
                </c:pt>
                <c:pt idx="3176">
                  <c:v>41500.520844907405</c:v>
                </c:pt>
                <c:pt idx="3177">
                  <c:v>41500.531261574077</c:v>
                </c:pt>
                <c:pt idx="3178">
                  <c:v>41500.541678240741</c:v>
                </c:pt>
                <c:pt idx="3179">
                  <c:v>41500.552094907405</c:v>
                </c:pt>
                <c:pt idx="3180">
                  <c:v>41500.562511574077</c:v>
                </c:pt>
                <c:pt idx="3181">
                  <c:v>41500.572928240741</c:v>
                </c:pt>
                <c:pt idx="3182">
                  <c:v>41500.583344907405</c:v>
                </c:pt>
                <c:pt idx="3183">
                  <c:v>41500.593761574077</c:v>
                </c:pt>
                <c:pt idx="3184">
                  <c:v>41500.604178240741</c:v>
                </c:pt>
                <c:pt idx="3185">
                  <c:v>41500.614594907405</c:v>
                </c:pt>
                <c:pt idx="3186">
                  <c:v>41500.625011574077</c:v>
                </c:pt>
                <c:pt idx="3187">
                  <c:v>41500.635428240741</c:v>
                </c:pt>
                <c:pt idx="3188">
                  <c:v>41500.645844907405</c:v>
                </c:pt>
                <c:pt idx="3189">
                  <c:v>41500.656261574077</c:v>
                </c:pt>
                <c:pt idx="3190">
                  <c:v>41500.666678240741</c:v>
                </c:pt>
                <c:pt idx="3191">
                  <c:v>41500.677094907405</c:v>
                </c:pt>
                <c:pt idx="3192">
                  <c:v>41500.687511574077</c:v>
                </c:pt>
                <c:pt idx="3193">
                  <c:v>41500.697928240741</c:v>
                </c:pt>
                <c:pt idx="3194">
                  <c:v>41500.708344907405</c:v>
                </c:pt>
                <c:pt idx="3195">
                  <c:v>41500.718761574077</c:v>
                </c:pt>
                <c:pt idx="3196">
                  <c:v>41500.729178240741</c:v>
                </c:pt>
                <c:pt idx="3197">
                  <c:v>41500.739594907405</c:v>
                </c:pt>
                <c:pt idx="3198">
                  <c:v>41500.750011574077</c:v>
                </c:pt>
                <c:pt idx="3199">
                  <c:v>41500.760428240741</c:v>
                </c:pt>
                <c:pt idx="3200">
                  <c:v>41500.770844907405</c:v>
                </c:pt>
                <c:pt idx="3201">
                  <c:v>41500.781261574077</c:v>
                </c:pt>
                <c:pt idx="3202">
                  <c:v>41500.791678240741</c:v>
                </c:pt>
                <c:pt idx="3203">
                  <c:v>41500.802094907405</c:v>
                </c:pt>
                <c:pt idx="3204">
                  <c:v>41500.812511574077</c:v>
                </c:pt>
                <c:pt idx="3205">
                  <c:v>41500.822928240741</c:v>
                </c:pt>
                <c:pt idx="3206">
                  <c:v>41500.833344907405</c:v>
                </c:pt>
                <c:pt idx="3207">
                  <c:v>41500.843761574077</c:v>
                </c:pt>
                <c:pt idx="3208">
                  <c:v>41500.854178240741</c:v>
                </c:pt>
                <c:pt idx="3209">
                  <c:v>41500.864594907405</c:v>
                </c:pt>
                <c:pt idx="3210">
                  <c:v>41500.875011574077</c:v>
                </c:pt>
                <c:pt idx="3211">
                  <c:v>41500.885428240741</c:v>
                </c:pt>
                <c:pt idx="3212">
                  <c:v>41500.895844907405</c:v>
                </c:pt>
                <c:pt idx="3213">
                  <c:v>41500.906261574077</c:v>
                </c:pt>
                <c:pt idx="3214">
                  <c:v>41500.916678240741</c:v>
                </c:pt>
                <c:pt idx="3215">
                  <c:v>41500.927094907405</c:v>
                </c:pt>
                <c:pt idx="3216">
                  <c:v>41500.937511574077</c:v>
                </c:pt>
                <c:pt idx="3217">
                  <c:v>41500.947928240741</c:v>
                </c:pt>
                <c:pt idx="3218">
                  <c:v>41500.958344907405</c:v>
                </c:pt>
                <c:pt idx="3219">
                  <c:v>41500.968761574077</c:v>
                </c:pt>
                <c:pt idx="3220">
                  <c:v>41500.979178240741</c:v>
                </c:pt>
                <c:pt idx="3221">
                  <c:v>41500.989594907405</c:v>
                </c:pt>
                <c:pt idx="3222">
                  <c:v>41501.000011574077</c:v>
                </c:pt>
                <c:pt idx="3223">
                  <c:v>41501.010428240741</c:v>
                </c:pt>
                <c:pt idx="3224">
                  <c:v>41501.020844907405</c:v>
                </c:pt>
                <c:pt idx="3225">
                  <c:v>41501.031261574077</c:v>
                </c:pt>
                <c:pt idx="3226">
                  <c:v>41501.041678240741</c:v>
                </c:pt>
                <c:pt idx="3227">
                  <c:v>41501.052094907405</c:v>
                </c:pt>
                <c:pt idx="3228">
                  <c:v>41501.062511574077</c:v>
                </c:pt>
                <c:pt idx="3229">
                  <c:v>41501.072928240741</c:v>
                </c:pt>
                <c:pt idx="3230">
                  <c:v>41501.083344907405</c:v>
                </c:pt>
                <c:pt idx="3231">
                  <c:v>41501.093761574077</c:v>
                </c:pt>
                <c:pt idx="3232">
                  <c:v>41501.104178240741</c:v>
                </c:pt>
                <c:pt idx="3233">
                  <c:v>41501.114594907405</c:v>
                </c:pt>
                <c:pt idx="3234">
                  <c:v>41501.125011574077</c:v>
                </c:pt>
                <c:pt idx="3235">
                  <c:v>41501.135428240741</c:v>
                </c:pt>
                <c:pt idx="3236">
                  <c:v>41501.145844907405</c:v>
                </c:pt>
                <c:pt idx="3237">
                  <c:v>41501.156261574077</c:v>
                </c:pt>
                <c:pt idx="3238">
                  <c:v>41501.166678240741</c:v>
                </c:pt>
                <c:pt idx="3239">
                  <c:v>41501.177094907405</c:v>
                </c:pt>
                <c:pt idx="3240">
                  <c:v>41501.187511574077</c:v>
                </c:pt>
                <c:pt idx="3241">
                  <c:v>41501.197928240741</c:v>
                </c:pt>
                <c:pt idx="3242">
                  <c:v>41501.208344907405</c:v>
                </c:pt>
                <c:pt idx="3243">
                  <c:v>41501.218761574077</c:v>
                </c:pt>
                <c:pt idx="3244">
                  <c:v>41501.229178240741</c:v>
                </c:pt>
                <c:pt idx="3245">
                  <c:v>41501.239594907405</c:v>
                </c:pt>
                <c:pt idx="3246">
                  <c:v>41501.250011574077</c:v>
                </c:pt>
                <c:pt idx="3247">
                  <c:v>41501.260428240741</c:v>
                </c:pt>
                <c:pt idx="3248">
                  <c:v>41501.270844907405</c:v>
                </c:pt>
                <c:pt idx="3249">
                  <c:v>41501.281261574077</c:v>
                </c:pt>
                <c:pt idx="3250">
                  <c:v>41501.291678240741</c:v>
                </c:pt>
                <c:pt idx="3251">
                  <c:v>41501.302094907405</c:v>
                </c:pt>
                <c:pt idx="3252">
                  <c:v>41501.312511574077</c:v>
                </c:pt>
                <c:pt idx="3253">
                  <c:v>41501.322928240741</c:v>
                </c:pt>
                <c:pt idx="3254">
                  <c:v>41501.333344907405</c:v>
                </c:pt>
                <c:pt idx="3255">
                  <c:v>41501.343761574077</c:v>
                </c:pt>
                <c:pt idx="3256">
                  <c:v>41501.354178240741</c:v>
                </c:pt>
                <c:pt idx="3257">
                  <c:v>41501.364594907405</c:v>
                </c:pt>
                <c:pt idx="3258">
                  <c:v>41501.375011574077</c:v>
                </c:pt>
                <c:pt idx="3259">
                  <c:v>41501.385428240741</c:v>
                </c:pt>
                <c:pt idx="3260">
                  <c:v>41501.395844907405</c:v>
                </c:pt>
                <c:pt idx="3261">
                  <c:v>41501.406261574077</c:v>
                </c:pt>
                <c:pt idx="3262">
                  <c:v>41501.416678240741</c:v>
                </c:pt>
                <c:pt idx="3263">
                  <c:v>41501.427094907405</c:v>
                </c:pt>
                <c:pt idx="3264">
                  <c:v>41501.437511574077</c:v>
                </c:pt>
                <c:pt idx="3265">
                  <c:v>41501.447928240741</c:v>
                </c:pt>
                <c:pt idx="3266">
                  <c:v>41501.458344907405</c:v>
                </c:pt>
                <c:pt idx="3267">
                  <c:v>41501.468761574077</c:v>
                </c:pt>
                <c:pt idx="3268">
                  <c:v>41501.479178240741</c:v>
                </c:pt>
                <c:pt idx="3269">
                  <c:v>41501.489594907405</c:v>
                </c:pt>
                <c:pt idx="3270">
                  <c:v>41501.500011574077</c:v>
                </c:pt>
                <c:pt idx="3271">
                  <c:v>41501.510428240741</c:v>
                </c:pt>
                <c:pt idx="3272">
                  <c:v>41501.520844907405</c:v>
                </c:pt>
                <c:pt idx="3273">
                  <c:v>41501.531261574077</c:v>
                </c:pt>
                <c:pt idx="3274">
                  <c:v>41501.541678240741</c:v>
                </c:pt>
                <c:pt idx="3275">
                  <c:v>41501.552094907405</c:v>
                </c:pt>
                <c:pt idx="3276">
                  <c:v>41501.562511574077</c:v>
                </c:pt>
                <c:pt idx="3277">
                  <c:v>41501.572928240741</c:v>
                </c:pt>
                <c:pt idx="3278">
                  <c:v>41501.583344907405</c:v>
                </c:pt>
                <c:pt idx="3279">
                  <c:v>41501.593761574077</c:v>
                </c:pt>
                <c:pt idx="3280">
                  <c:v>41501.604178240741</c:v>
                </c:pt>
                <c:pt idx="3281">
                  <c:v>41501.614594907405</c:v>
                </c:pt>
                <c:pt idx="3282">
                  <c:v>41501.625011574077</c:v>
                </c:pt>
                <c:pt idx="3283">
                  <c:v>41501.635428240741</c:v>
                </c:pt>
                <c:pt idx="3284">
                  <c:v>41501.645844907405</c:v>
                </c:pt>
                <c:pt idx="3285">
                  <c:v>41501.656261574077</c:v>
                </c:pt>
                <c:pt idx="3286">
                  <c:v>41501.666678240741</c:v>
                </c:pt>
                <c:pt idx="3287">
                  <c:v>41501.677094907405</c:v>
                </c:pt>
                <c:pt idx="3288">
                  <c:v>41501.687511574077</c:v>
                </c:pt>
                <c:pt idx="3289">
                  <c:v>41501.697928240741</c:v>
                </c:pt>
                <c:pt idx="3290">
                  <c:v>41501.708344907405</c:v>
                </c:pt>
                <c:pt idx="3291">
                  <c:v>41501.718761574077</c:v>
                </c:pt>
                <c:pt idx="3292">
                  <c:v>41501.729178240741</c:v>
                </c:pt>
                <c:pt idx="3293">
                  <c:v>41501.739594907405</c:v>
                </c:pt>
                <c:pt idx="3294">
                  <c:v>41501.750011574077</c:v>
                </c:pt>
                <c:pt idx="3295">
                  <c:v>41501.760428240741</c:v>
                </c:pt>
                <c:pt idx="3296">
                  <c:v>41501.770844907405</c:v>
                </c:pt>
                <c:pt idx="3297">
                  <c:v>41501.781261574077</c:v>
                </c:pt>
                <c:pt idx="3298">
                  <c:v>41501.791678240741</c:v>
                </c:pt>
                <c:pt idx="3299">
                  <c:v>41501.802094907405</c:v>
                </c:pt>
                <c:pt idx="3300">
                  <c:v>41501.812511574077</c:v>
                </c:pt>
                <c:pt idx="3301">
                  <c:v>41501.822928240741</c:v>
                </c:pt>
                <c:pt idx="3302">
                  <c:v>41501.833344907405</c:v>
                </c:pt>
                <c:pt idx="3303">
                  <c:v>41501.843761574077</c:v>
                </c:pt>
                <c:pt idx="3304">
                  <c:v>41501.854178240741</c:v>
                </c:pt>
                <c:pt idx="3305">
                  <c:v>41501.864594907405</c:v>
                </c:pt>
                <c:pt idx="3306">
                  <c:v>41501.875011574077</c:v>
                </c:pt>
                <c:pt idx="3307">
                  <c:v>41501.885428240741</c:v>
                </c:pt>
                <c:pt idx="3308">
                  <c:v>41501.895844907405</c:v>
                </c:pt>
                <c:pt idx="3309">
                  <c:v>41501.906261574077</c:v>
                </c:pt>
                <c:pt idx="3310">
                  <c:v>41501.916678240741</c:v>
                </c:pt>
                <c:pt idx="3311">
                  <c:v>41501.927094907405</c:v>
                </c:pt>
                <c:pt idx="3312">
                  <c:v>41501.937511574077</c:v>
                </c:pt>
                <c:pt idx="3313">
                  <c:v>41501.947928240741</c:v>
                </c:pt>
                <c:pt idx="3314">
                  <c:v>41501.958344907405</c:v>
                </c:pt>
                <c:pt idx="3315">
                  <c:v>41501.968761574077</c:v>
                </c:pt>
                <c:pt idx="3316">
                  <c:v>41501.979178240741</c:v>
                </c:pt>
                <c:pt idx="3317">
                  <c:v>41501.989594907405</c:v>
                </c:pt>
                <c:pt idx="3318">
                  <c:v>41502.000011574077</c:v>
                </c:pt>
                <c:pt idx="3319">
                  <c:v>41502.010428240741</c:v>
                </c:pt>
                <c:pt idx="3320">
                  <c:v>41502.020844907405</c:v>
                </c:pt>
                <c:pt idx="3321">
                  <c:v>41502.031261574077</c:v>
                </c:pt>
                <c:pt idx="3322">
                  <c:v>41502.041678240741</c:v>
                </c:pt>
                <c:pt idx="3323">
                  <c:v>41502.052094907405</c:v>
                </c:pt>
                <c:pt idx="3324">
                  <c:v>41502.062511574077</c:v>
                </c:pt>
                <c:pt idx="3325">
                  <c:v>41502.072928240741</c:v>
                </c:pt>
                <c:pt idx="3326">
                  <c:v>41502.083344907405</c:v>
                </c:pt>
                <c:pt idx="3327">
                  <c:v>41502.093761574077</c:v>
                </c:pt>
                <c:pt idx="3328">
                  <c:v>41502.104178240741</c:v>
                </c:pt>
                <c:pt idx="3329">
                  <c:v>41502.114594907405</c:v>
                </c:pt>
                <c:pt idx="3330">
                  <c:v>41502.125011574077</c:v>
                </c:pt>
                <c:pt idx="3331">
                  <c:v>41502.135428240741</c:v>
                </c:pt>
                <c:pt idx="3332">
                  <c:v>41502.145844907405</c:v>
                </c:pt>
                <c:pt idx="3333">
                  <c:v>41502.156261574077</c:v>
                </c:pt>
                <c:pt idx="3334">
                  <c:v>41502.166678240741</c:v>
                </c:pt>
                <c:pt idx="3335">
                  <c:v>41502.177094907405</c:v>
                </c:pt>
                <c:pt idx="3336">
                  <c:v>41502.187511574077</c:v>
                </c:pt>
                <c:pt idx="3337">
                  <c:v>41502.197928240741</c:v>
                </c:pt>
                <c:pt idx="3338">
                  <c:v>41502.208344907405</c:v>
                </c:pt>
                <c:pt idx="3339">
                  <c:v>41502.218761574077</c:v>
                </c:pt>
                <c:pt idx="3340">
                  <c:v>41502.229178240741</c:v>
                </c:pt>
                <c:pt idx="3341">
                  <c:v>41502.239594907405</c:v>
                </c:pt>
                <c:pt idx="3342">
                  <c:v>41502.250011574077</c:v>
                </c:pt>
                <c:pt idx="3343">
                  <c:v>41502.260428240741</c:v>
                </c:pt>
                <c:pt idx="3344">
                  <c:v>41502.270844907405</c:v>
                </c:pt>
                <c:pt idx="3345">
                  <c:v>41502.281261574077</c:v>
                </c:pt>
                <c:pt idx="3346">
                  <c:v>41502.291678240741</c:v>
                </c:pt>
                <c:pt idx="3347">
                  <c:v>41502.302094907405</c:v>
                </c:pt>
                <c:pt idx="3348">
                  <c:v>41502.312511574077</c:v>
                </c:pt>
                <c:pt idx="3349">
                  <c:v>41502.322928240741</c:v>
                </c:pt>
                <c:pt idx="3350">
                  <c:v>41502.333344907405</c:v>
                </c:pt>
                <c:pt idx="3351">
                  <c:v>41502.343761574077</c:v>
                </c:pt>
                <c:pt idx="3352">
                  <c:v>41502.354178240741</c:v>
                </c:pt>
                <c:pt idx="3353">
                  <c:v>41502.364594907405</c:v>
                </c:pt>
                <c:pt idx="3354">
                  <c:v>41502.375011574077</c:v>
                </c:pt>
                <c:pt idx="3355">
                  <c:v>41502.385428240741</c:v>
                </c:pt>
                <c:pt idx="3356">
                  <c:v>41502.395844907405</c:v>
                </c:pt>
                <c:pt idx="3357">
                  <c:v>41502.406261574077</c:v>
                </c:pt>
                <c:pt idx="3358">
                  <c:v>41502.416678240741</c:v>
                </c:pt>
                <c:pt idx="3359">
                  <c:v>41502.427083333336</c:v>
                </c:pt>
                <c:pt idx="3360">
                  <c:v>41502.4375</c:v>
                </c:pt>
                <c:pt idx="3361">
                  <c:v>41502.447916666664</c:v>
                </c:pt>
                <c:pt idx="3362">
                  <c:v>41502.458333333336</c:v>
                </c:pt>
                <c:pt idx="3363">
                  <c:v>41502.46875</c:v>
                </c:pt>
                <c:pt idx="3364">
                  <c:v>41502.479166666664</c:v>
                </c:pt>
                <c:pt idx="3365">
                  <c:v>41502.489583333336</c:v>
                </c:pt>
                <c:pt idx="3366">
                  <c:v>41502.5</c:v>
                </c:pt>
                <c:pt idx="3367">
                  <c:v>41502.510416666664</c:v>
                </c:pt>
                <c:pt idx="3368">
                  <c:v>41502.520833333336</c:v>
                </c:pt>
                <c:pt idx="3369">
                  <c:v>41502.53125</c:v>
                </c:pt>
                <c:pt idx="3370">
                  <c:v>41502.541666666664</c:v>
                </c:pt>
                <c:pt idx="3371">
                  <c:v>41502.552083333336</c:v>
                </c:pt>
                <c:pt idx="3372">
                  <c:v>41502.5625</c:v>
                </c:pt>
                <c:pt idx="3373">
                  <c:v>41502.572916666664</c:v>
                </c:pt>
                <c:pt idx="3374">
                  <c:v>41502.583333333336</c:v>
                </c:pt>
                <c:pt idx="3375">
                  <c:v>41502.59375</c:v>
                </c:pt>
                <c:pt idx="3376">
                  <c:v>41502.604166666664</c:v>
                </c:pt>
                <c:pt idx="3377">
                  <c:v>41502.614583333336</c:v>
                </c:pt>
                <c:pt idx="3378">
                  <c:v>41502.625</c:v>
                </c:pt>
                <c:pt idx="3379">
                  <c:v>41502.635416666664</c:v>
                </c:pt>
                <c:pt idx="3380">
                  <c:v>41502.645833333336</c:v>
                </c:pt>
                <c:pt idx="3381">
                  <c:v>41502.65625</c:v>
                </c:pt>
                <c:pt idx="3382">
                  <c:v>41502.666666666664</c:v>
                </c:pt>
                <c:pt idx="3383">
                  <c:v>41502.677083333336</c:v>
                </c:pt>
                <c:pt idx="3384">
                  <c:v>41502.6875</c:v>
                </c:pt>
                <c:pt idx="3385">
                  <c:v>41502.697916666664</c:v>
                </c:pt>
                <c:pt idx="3386">
                  <c:v>41502.708333333336</c:v>
                </c:pt>
                <c:pt idx="3387">
                  <c:v>41502.71875</c:v>
                </c:pt>
                <c:pt idx="3388">
                  <c:v>41502.729166666664</c:v>
                </c:pt>
                <c:pt idx="3389">
                  <c:v>41502.739583333336</c:v>
                </c:pt>
                <c:pt idx="3390">
                  <c:v>41502.75</c:v>
                </c:pt>
                <c:pt idx="3391">
                  <c:v>41502.760416666664</c:v>
                </c:pt>
                <c:pt idx="3392">
                  <c:v>41502.770833333336</c:v>
                </c:pt>
                <c:pt idx="3393">
                  <c:v>41502.78125</c:v>
                </c:pt>
                <c:pt idx="3394">
                  <c:v>41502.791666666664</c:v>
                </c:pt>
                <c:pt idx="3395">
                  <c:v>41502.802083333336</c:v>
                </c:pt>
                <c:pt idx="3396">
                  <c:v>41502.8125</c:v>
                </c:pt>
                <c:pt idx="3397">
                  <c:v>41502.822916666664</c:v>
                </c:pt>
                <c:pt idx="3398">
                  <c:v>41502.833333333336</c:v>
                </c:pt>
                <c:pt idx="3399">
                  <c:v>41502.84375</c:v>
                </c:pt>
                <c:pt idx="3400">
                  <c:v>41502.854166666664</c:v>
                </c:pt>
                <c:pt idx="3401">
                  <c:v>41502.864583333336</c:v>
                </c:pt>
                <c:pt idx="3402">
                  <c:v>41502.875</c:v>
                </c:pt>
                <c:pt idx="3403">
                  <c:v>41502.885416666664</c:v>
                </c:pt>
                <c:pt idx="3404">
                  <c:v>41502.895833333336</c:v>
                </c:pt>
                <c:pt idx="3405">
                  <c:v>41502.90625</c:v>
                </c:pt>
                <c:pt idx="3406">
                  <c:v>41502.916666666664</c:v>
                </c:pt>
                <c:pt idx="3407">
                  <c:v>41502.927083333336</c:v>
                </c:pt>
                <c:pt idx="3408">
                  <c:v>41502.9375</c:v>
                </c:pt>
                <c:pt idx="3409">
                  <c:v>41502.947916666664</c:v>
                </c:pt>
                <c:pt idx="3410">
                  <c:v>41502.958333333336</c:v>
                </c:pt>
                <c:pt idx="3411">
                  <c:v>41502.96875</c:v>
                </c:pt>
                <c:pt idx="3412">
                  <c:v>41502.979166666664</c:v>
                </c:pt>
                <c:pt idx="3413">
                  <c:v>41502.989583333336</c:v>
                </c:pt>
                <c:pt idx="3414">
                  <c:v>41503</c:v>
                </c:pt>
                <c:pt idx="3415">
                  <c:v>41503.010416666664</c:v>
                </c:pt>
                <c:pt idx="3416">
                  <c:v>41503.020833333336</c:v>
                </c:pt>
                <c:pt idx="3417">
                  <c:v>41503.03125</c:v>
                </c:pt>
                <c:pt idx="3418">
                  <c:v>41503.041666666664</c:v>
                </c:pt>
                <c:pt idx="3419">
                  <c:v>41503.052083333336</c:v>
                </c:pt>
                <c:pt idx="3420">
                  <c:v>41503.0625</c:v>
                </c:pt>
                <c:pt idx="3421">
                  <c:v>41503.072916666664</c:v>
                </c:pt>
                <c:pt idx="3422">
                  <c:v>41503.083333333336</c:v>
                </c:pt>
                <c:pt idx="3423">
                  <c:v>41503.09375</c:v>
                </c:pt>
                <c:pt idx="3424">
                  <c:v>41503.104166666664</c:v>
                </c:pt>
                <c:pt idx="3425">
                  <c:v>41503.114583333336</c:v>
                </c:pt>
                <c:pt idx="3426">
                  <c:v>41503.125</c:v>
                </c:pt>
                <c:pt idx="3427">
                  <c:v>41503.135416666664</c:v>
                </c:pt>
                <c:pt idx="3428">
                  <c:v>41503.145833333336</c:v>
                </c:pt>
                <c:pt idx="3429">
                  <c:v>41503.15625</c:v>
                </c:pt>
                <c:pt idx="3430">
                  <c:v>41503.166666666664</c:v>
                </c:pt>
                <c:pt idx="3431">
                  <c:v>41503.177083333336</c:v>
                </c:pt>
                <c:pt idx="3432">
                  <c:v>41503.1875</c:v>
                </c:pt>
                <c:pt idx="3433">
                  <c:v>41503.197916666664</c:v>
                </c:pt>
                <c:pt idx="3434">
                  <c:v>41503.208333333336</c:v>
                </c:pt>
                <c:pt idx="3435">
                  <c:v>41503.21875</c:v>
                </c:pt>
                <c:pt idx="3436">
                  <c:v>41503.229166666664</c:v>
                </c:pt>
                <c:pt idx="3437">
                  <c:v>41503.239583333336</c:v>
                </c:pt>
                <c:pt idx="3438">
                  <c:v>41503.25</c:v>
                </c:pt>
                <c:pt idx="3439">
                  <c:v>41503.260416666664</c:v>
                </c:pt>
                <c:pt idx="3440">
                  <c:v>41503.270833333336</c:v>
                </c:pt>
                <c:pt idx="3441">
                  <c:v>41503.28125</c:v>
                </c:pt>
                <c:pt idx="3442">
                  <c:v>41503.291666666664</c:v>
                </c:pt>
                <c:pt idx="3443">
                  <c:v>41503.302083333336</c:v>
                </c:pt>
                <c:pt idx="3444">
                  <c:v>41503.3125</c:v>
                </c:pt>
                <c:pt idx="3445">
                  <c:v>41503.322916666664</c:v>
                </c:pt>
                <c:pt idx="3446">
                  <c:v>41503.333333333336</c:v>
                </c:pt>
                <c:pt idx="3447">
                  <c:v>41503.34375</c:v>
                </c:pt>
                <c:pt idx="3448">
                  <c:v>41503.354166666664</c:v>
                </c:pt>
                <c:pt idx="3449">
                  <c:v>41503.364583333336</c:v>
                </c:pt>
                <c:pt idx="3450">
                  <c:v>41503.375</c:v>
                </c:pt>
                <c:pt idx="3451">
                  <c:v>41503.385416666664</c:v>
                </c:pt>
                <c:pt idx="3452">
                  <c:v>41503.395833333336</c:v>
                </c:pt>
                <c:pt idx="3453">
                  <c:v>41503.40625</c:v>
                </c:pt>
                <c:pt idx="3454">
                  <c:v>41503.416666666664</c:v>
                </c:pt>
                <c:pt idx="3455">
                  <c:v>41503.427083333336</c:v>
                </c:pt>
                <c:pt idx="3456">
                  <c:v>41503.4375</c:v>
                </c:pt>
                <c:pt idx="3457">
                  <c:v>41503.447916666664</c:v>
                </c:pt>
                <c:pt idx="3458">
                  <c:v>41503.458333333336</c:v>
                </c:pt>
                <c:pt idx="3459">
                  <c:v>41503.46875</c:v>
                </c:pt>
                <c:pt idx="3460">
                  <c:v>41503.479166666664</c:v>
                </c:pt>
                <c:pt idx="3461">
                  <c:v>41503.489583333336</c:v>
                </c:pt>
                <c:pt idx="3462">
                  <c:v>41503.5</c:v>
                </c:pt>
                <c:pt idx="3463">
                  <c:v>41503.510416666664</c:v>
                </c:pt>
                <c:pt idx="3464">
                  <c:v>41503.520833333336</c:v>
                </c:pt>
                <c:pt idx="3465">
                  <c:v>41503.53125</c:v>
                </c:pt>
                <c:pt idx="3466">
                  <c:v>41503.541666666664</c:v>
                </c:pt>
                <c:pt idx="3467">
                  <c:v>41503.552083333336</c:v>
                </c:pt>
                <c:pt idx="3468">
                  <c:v>41503.5625</c:v>
                </c:pt>
                <c:pt idx="3469">
                  <c:v>41503.572916666664</c:v>
                </c:pt>
                <c:pt idx="3470">
                  <c:v>41503.583333333336</c:v>
                </c:pt>
                <c:pt idx="3471">
                  <c:v>41503.59375</c:v>
                </c:pt>
                <c:pt idx="3472">
                  <c:v>41503.604166666664</c:v>
                </c:pt>
                <c:pt idx="3473">
                  <c:v>41503.614583333336</c:v>
                </c:pt>
                <c:pt idx="3474">
                  <c:v>41503.625</c:v>
                </c:pt>
                <c:pt idx="3475">
                  <c:v>41503.635416666664</c:v>
                </c:pt>
                <c:pt idx="3476">
                  <c:v>41503.645833333336</c:v>
                </c:pt>
                <c:pt idx="3477">
                  <c:v>41503.65625</c:v>
                </c:pt>
                <c:pt idx="3478">
                  <c:v>41503.666666666664</c:v>
                </c:pt>
                <c:pt idx="3479">
                  <c:v>41503.677083333336</c:v>
                </c:pt>
                <c:pt idx="3480">
                  <c:v>41503.6875</c:v>
                </c:pt>
                <c:pt idx="3481">
                  <c:v>41503.697916666664</c:v>
                </c:pt>
                <c:pt idx="3482">
                  <c:v>41503.708333333336</c:v>
                </c:pt>
                <c:pt idx="3483">
                  <c:v>41503.71875</c:v>
                </c:pt>
                <c:pt idx="3484">
                  <c:v>41503.729166666664</c:v>
                </c:pt>
                <c:pt idx="3485">
                  <c:v>41503.739583333336</c:v>
                </c:pt>
                <c:pt idx="3486">
                  <c:v>41503.75</c:v>
                </c:pt>
                <c:pt idx="3487">
                  <c:v>41503.760416666664</c:v>
                </c:pt>
                <c:pt idx="3488">
                  <c:v>41503.770833333336</c:v>
                </c:pt>
                <c:pt idx="3489">
                  <c:v>41503.78125</c:v>
                </c:pt>
                <c:pt idx="3490">
                  <c:v>41503.791666666664</c:v>
                </c:pt>
                <c:pt idx="3491">
                  <c:v>41503.802083333336</c:v>
                </c:pt>
                <c:pt idx="3492">
                  <c:v>41503.8125</c:v>
                </c:pt>
                <c:pt idx="3493">
                  <c:v>41503.822916666664</c:v>
                </c:pt>
                <c:pt idx="3494">
                  <c:v>41503.833333333336</c:v>
                </c:pt>
                <c:pt idx="3495">
                  <c:v>41503.84375</c:v>
                </c:pt>
                <c:pt idx="3496">
                  <c:v>41503.854166666664</c:v>
                </c:pt>
                <c:pt idx="3497">
                  <c:v>41503.864583333336</c:v>
                </c:pt>
                <c:pt idx="3498">
                  <c:v>41503.875</c:v>
                </c:pt>
                <c:pt idx="3499">
                  <c:v>41503.885416666664</c:v>
                </c:pt>
                <c:pt idx="3500">
                  <c:v>41503.895833333336</c:v>
                </c:pt>
                <c:pt idx="3501">
                  <c:v>41503.90625</c:v>
                </c:pt>
                <c:pt idx="3502">
                  <c:v>41503.916666666664</c:v>
                </c:pt>
                <c:pt idx="3503">
                  <c:v>41503.927083333336</c:v>
                </c:pt>
                <c:pt idx="3504">
                  <c:v>41503.9375</c:v>
                </c:pt>
                <c:pt idx="3505">
                  <c:v>41503.947916666664</c:v>
                </c:pt>
                <c:pt idx="3506">
                  <c:v>41503.958333333336</c:v>
                </c:pt>
                <c:pt idx="3507">
                  <c:v>41503.96875</c:v>
                </c:pt>
                <c:pt idx="3508">
                  <c:v>41503.979166666664</c:v>
                </c:pt>
                <c:pt idx="3509">
                  <c:v>41503.989583333336</c:v>
                </c:pt>
                <c:pt idx="3510">
                  <c:v>41504</c:v>
                </c:pt>
                <c:pt idx="3511">
                  <c:v>41504.010416666664</c:v>
                </c:pt>
                <c:pt idx="3512">
                  <c:v>41504.020833333336</c:v>
                </c:pt>
                <c:pt idx="3513">
                  <c:v>41504.03125</c:v>
                </c:pt>
                <c:pt idx="3514">
                  <c:v>41504.041666666664</c:v>
                </c:pt>
                <c:pt idx="3515">
                  <c:v>41504.052083333336</c:v>
                </c:pt>
                <c:pt idx="3516">
                  <c:v>41504.0625</c:v>
                </c:pt>
                <c:pt idx="3517">
                  <c:v>41504.072916666664</c:v>
                </c:pt>
                <c:pt idx="3518">
                  <c:v>41504.083333333336</c:v>
                </c:pt>
                <c:pt idx="3519">
                  <c:v>41504.09375</c:v>
                </c:pt>
                <c:pt idx="3520">
                  <c:v>41504.104166666664</c:v>
                </c:pt>
                <c:pt idx="3521">
                  <c:v>41504.114583333336</c:v>
                </c:pt>
                <c:pt idx="3522">
                  <c:v>41504.125</c:v>
                </c:pt>
                <c:pt idx="3523">
                  <c:v>41504.135416666664</c:v>
                </c:pt>
                <c:pt idx="3524">
                  <c:v>41504.145833333336</c:v>
                </c:pt>
                <c:pt idx="3525">
                  <c:v>41504.15625</c:v>
                </c:pt>
                <c:pt idx="3526">
                  <c:v>41504.166666666664</c:v>
                </c:pt>
                <c:pt idx="3527">
                  <c:v>41504.177083333336</c:v>
                </c:pt>
                <c:pt idx="3528">
                  <c:v>41504.1875</c:v>
                </c:pt>
                <c:pt idx="3529">
                  <c:v>41504.197916666664</c:v>
                </c:pt>
                <c:pt idx="3530">
                  <c:v>41504.208333333336</c:v>
                </c:pt>
                <c:pt idx="3531">
                  <c:v>41504.21875</c:v>
                </c:pt>
                <c:pt idx="3532">
                  <c:v>41504.229166666664</c:v>
                </c:pt>
                <c:pt idx="3533">
                  <c:v>41504.239583333336</c:v>
                </c:pt>
                <c:pt idx="3534">
                  <c:v>41504.25</c:v>
                </c:pt>
                <c:pt idx="3535">
                  <c:v>41504.260416666664</c:v>
                </c:pt>
                <c:pt idx="3536">
                  <c:v>41504.270833333336</c:v>
                </c:pt>
                <c:pt idx="3537">
                  <c:v>41504.28125</c:v>
                </c:pt>
                <c:pt idx="3538">
                  <c:v>41504.291666666664</c:v>
                </c:pt>
                <c:pt idx="3539">
                  <c:v>41504.302083333336</c:v>
                </c:pt>
                <c:pt idx="3540">
                  <c:v>41504.3125</c:v>
                </c:pt>
                <c:pt idx="3541">
                  <c:v>41504.322916666664</c:v>
                </c:pt>
                <c:pt idx="3542">
                  <c:v>41504.333333333336</c:v>
                </c:pt>
                <c:pt idx="3543">
                  <c:v>41504.34375</c:v>
                </c:pt>
                <c:pt idx="3544">
                  <c:v>41504.354166666664</c:v>
                </c:pt>
                <c:pt idx="3545">
                  <c:v>41504.364583333336</c:v>
                </c:pt>
                <c:pt idx="3546">
                  <c:v>41504.375</c:v>
                </c:pt>
                <c:pt idx="3547">
                  <c:v>41504.385416666664</c:v>
                </c:pt>
                <c:pt idx="3548">
                  <c:v>41504.395833333336</c:v>
                </c:pt>
                <c:pt idx="3549">
                  <c:v>41504.40625</c:v>
                </c:pt>
                <c:pt idx="3550">
                  <c:v>41504.416666666664</c:v>
                </c:pt>
                <c:pt idx="3551">
                  <c:v>41504.427083333336</c:v>
                </c:pt>
                <c:pt idx="3552">
                  <c:v>41504.4375</c:v>
                </c:pt>
                <c:pt idx="3553">
                  <c:v>41504.447916666664</c:v>
                </c:pt>
                <c:pt idx="3554">
                  <c:v>41504.458333333336</c:v>
                </c:pt>
                <c:pt idx="3555">
                  <c:v>41504.46875</c:v>
                </c:pt>
                <c:pt idx="3556">
                  <c:v>41504.479166666664</c:v>
                </c:pt>
                <c:pt idx="3557">
                  <c:v>41504.489583333336</c:v>
                </c:pt>
                <c:pt idx="3558">
                  <c:v>41504.5</c:v>
                </c:pt>
                <c:pt idx="3559">
                  <c:v>41504.510416666664</c:v>
                </c:pt>
                <c:pt idx="3560">
                  <c:v>41504.520833333336</c:v>
                </c:pt>
                <c:pt idx="3561">
                  <c:v>41504.53125</c:v>
                </c:pt>
                <c:pt idx="3562">
                  <c:v>41504.541666666664</c:v>
                </c:pt>
                <c:pt idx="3563">
                  <c:v>41504.552083333336</c:v>
                </c:pt>
                <c:pt idx="3564">
                  <c:v>41504.5625</c:v>
                </c:pt>
                <c:pt idx="3565">
                  <c:v>41504.572916666664</c:v>
                </c:pt>
                <c:pt idx="3566">
                  <c:v>41504.583333333336</c:v>
                </c:pt>
                <c:pt idx="3567">
                  <c:v>41504.59375</c:v>
                </c:pt>
                <c:pt idx="3568">
                  <c:v>41504.604166666664</c:v>
                </c:pt>
                <c:pt idx="3569">
                  <c:v>41504.614583333336</c:v>
                </c:pt>
                <c:pt idx="3570">
                  <c:v>41504.625</c:v>
                </c:pt>
                <c:pt idx="3571">
                  <c:v>41504.635416666664</c:v>
                </c:pt>
                <c:pt idx="3572">
                  <c:v>41504.645833333336</c:v>
                </c:pt>
                <c:pt idx="3573">
                  <c:v>41504.65625</c:v>
                </c:pt>
                <c:pt idx="3574">
                  <c:v>41504.666666666664</c:v>
                </c:pt>
                <c:pt idx="3575">
                  <c:v>41504.677083333336</c:v>
                </c:pt>
                <c:pt idx="3576">
                  <c:v>41504.6875</c:v>
                </c:pt>
                <c:pt idx="3577">
                  <c:v>41504.697916666664</c:v>
                </c:pt>
                <c:pt idx="3578">
                  <c:v>41504.708333333336</c:v>
                </c:pt>
                <c:pt idx="3579">
                  <c:v>41504.71875</c:v>
                </c:pt>
                <c:pt idx="3580">
                  <c:v>41504.729166666664</c:v>
                </c:pt>
                <c:pt idx="3581">
                  <c:v>41504.739583333336</c:v>
                </c:pt>
                <c:pt idx="3582">
                  <c:v>41504.75</c:v>
                </c:pt>
                <c:pt idx="3583">
                  <c:v>41504.760416666664</c:v>
                </c:pt>
                <c:pt idx="3584">
                  <c:v>41504.770833333336</c:v>
                </c:pt>
                <c:pt idx="3585">
                  <c:v>41504.78125</c:v>
                </c:pt>
                <c:pt idx="3586">
                  <c:v>41504.791666666664</c:v>
                </c:pt>
                <c:pt idx="3587">
                  <c:v>41504.802083333336</c:v>
                </c:pt>
                <c:pt idx="3588">
                  <c:v>41504.8125</c:v>
                </c:pt>
                <c:pt idx="3589">
                  <c:v>41504.822916666664</c:v>
                </c:pt>
                <c:pt idx="3590">
                  <c:v>41504.833333333336</c:v>
                </c:pt>
                <c:pt idx="3591">
                  <c:v>41504.84375</c:v>
                </c:pt>
                <c:pt idx="3592">
                  <c:v>41504.854166666664</c:v>
                </c:pt>
                <c:pt idx="3593">
                  <c:v>41504.864583333336</c:v>
                </c:pt>
                <c:pt idx="3594">
                  <c:v>41504.875</c:v>
                </c:pt>
                <c:pt idx="3595">
                  <c:v>41504.885416666664</c:v>
                </c:pt>
                <c:pt idx="3596">
                  <c:v>41504.895833333336</c:v>
                </c:pt>
                <c:pt idx="3597">
                  <c:v>41504.90625</c:v>
                </c:pt>
                <c:pt idx="3598">
                  <c:v>41504.916666666664</c:v>
                </c:pt>
                <c:pt idx="3599">
                  <c:v>41504.927083333336</c:v>
                </c:pt>
                <c:pt idx="3600">
                  <c:v>41504.9375</c:v>
                </c:pt>
                <c:pt idx="3601">
                  <c:v>41504.947916666664</c:v>
                </c:pt>
                <c:pt idx="3602">
                  <c:v>41504.958333333336</c:v>
                </c:pt>
                <c:pt idx="3603">
                  <c:v>41504.96875</c:v>
                </c:pt>
                <c:pt idx="3604">
                  <c:v>41504.979166666664</c:v>
                </c:pt>
                <c:pt idx="3605">
                  <c:v>41504.989583333336</c:v>
                </c:pt>
                <c:pt idx="3606">
                  <c:v>41505</c:v>
                </c:pt>
                <c:pt idx="3607">
                  <c:v>41505.010416666664</c:v>
                </c:pt>
                <c:pt idx="3608">
                  <c:v>41505.020833333336</c:v>
                </c:pt>
                <c:pt idx="3609">
                  <c:v>41505.03125</c:v>
                </c:pt>
                <c:pt idx="3610">
                  <c:v>41505.041666666664</c:v>
                </c:pt>
                <c:pt idx="3611">
                  <c:v>41505.052083333336</c:v>
                </c:pt>
                <c:pt idx="3612">
                  <c:v>41505.0625</c:v>
                </c:pt>
                <c:pt idx="3613">
                  <c:v>41505.072916666664</c:v>
                </c:pt>
                <c:pt idx="3614">
                  <c:v>41505.083333333336</c:v>
                </c:pt>
                <c:pt idx="3615">
                  <c:v>41505.09375</c:v>
                </c:pt>
                <c:pt idx="3616">
                  <c:v>41505.104166666664</c:v>
                </c:pt>
                <c:pt idx="3617">
                  <c:v>41505.114583333336</c:v>
                </c:pt>
                <c:pt idx="3618">
                  <c:v>41505.125</c:v>
                </c:pt>
                <c:pt idx="3619">
                  <c:v>41505.135416666664</c:v>
                </c:pt>
                <c:pt idx="3620">
                  <c:v>41505.145833333336</c:v>
                </c:pt>
                <c:pt idx="3621">
                  <c:v>41505.15625</c:v>
                </c:pt>
                <c:pt idx="3622">
                  <c:v>41505.166666666664</c:v>
                </c:pt>
                <c:pt idx="3623">
                  <c:v>41505.177083333336</c:v>
                </c:pt>
                <c:pt idx="3624">
                  <c:v>41505.1875</c:v>
                </c:pt>
                <c:pt idx="3625">
                  <c:v>41505.197916666664</c:v>
                </c:pt>
                <c:pt idx="3626">
                  <c:v>41505.208333333336</c:v>
                </c:pt>
                <c:pt idx="3627">
                  <c:v>41505.21875</c:v>
                </c:pt>
                <c:pt idx="3628">
                  <c:v>41505.229166666664</c:v>
                </c:pt>
                <c:pt idx="3629">
                  <c:v>41505.239583333336</c:v>
                </c:pt>
                <c:pt idx="3630">
                  <c:v>41505.25</c:v>
                </c:pt>
                <c:pt idx="3631">
                  <c:v>41505.260416666664</c:v>
                </c:pt>
                <c:pt idx="3632">
                  <c:v>41505.270833333336</c:v>
                </c:pt>
                <c:pt idx="3633">
                  <c:v>41505.28125</c:v>
                </c:pt>
                <c:pt idx="3634">
                  <c:v>41505.291666666664</c:v>
                </c:pt>
                <c:pt idx="3635">
                  <c:v>41505.302083333336</c:v>
                </c:pt>
                <c:pt idx="3636">
                  <c:v>41505.3125</c:v>
                </c:pt>
                <c:pt idx="3637">
                  <c:v>41505.322916666664</c:v>
                </c:pt>
                <c:pt idx="3638">
                  <c:v>41505.333333333336</c:v>
                </c:pt>
                <c:pt idx="3639">
                  <c:v>41505.34375</c:v>
                </c:pt>
                <c:pt idx="3640">
                  <c:v>41505.354166666664</c:v>
                </c:pt>
                <c:pt idx="3641">
                  <c:v>41505.364583333336</c:v>
                </c:pt>
                <c:pt idx="3642">
                  <c:v>41505.375</c:v>
                </c:pt>
                <c:pt idx="3643">
                  <c:v>41505.385416666664</c:v>
                </c:pt>
                <c:pt idx="3644">
                  <c:v>41505.395833333336</c:v>
                </c:pt>
                <c:pt idx="3645">
                  <c:v>41505.40625</c:v>
                </c:pt>
                <c:pt idx="3646">
                  <c:v>41505.416666666664</c:v>
                </c:pt>
                <c:pt idx="3647">
                  <c:v>41505.427083333336</c:v>
                </c:pt>
                <c:pt idx="3648">
                  <c:v>41505.4375</c:v>
                </c:pt>
                <c:pt idx="3649">
                  <c:v>41505.447916666664</c:v>
                </c:pt>
                <c:pt idx="3650">
                  <c:v>41505.458333333336</c:v>
                </c:pt>
                <c:pt idx="3651">
                  <c:v>41505.46875</c:v>
                </c:pt>
                <c:pt idx="3652">
                  <c:v>41505.479166666664</c:v>
                </c:pt>
                <c:pt idx="3653">
                  <c:v>41505.489583333336</c:v>
                </c:pt>
                <c:pt idx="3654">
                  <c:v>41505.5</c:v>
                </c:pt>
                <c:pt idx="3655">
                  <c:v>41505.510416666664</c:v>
                </c:pt>
                <c:pt idx="3656">
                  <c:v>41505.520833333336</c:v>
                </c:pt>
                <c:pt idx="3657">
                  <c:v>41505.53125</c:v>
                </c:pt>
                <c:pt idx="3658">
                  <c:v>41505.541666666664</c:v>
                </c:pt>
                <c:pt idx="3659">
                  <c:v>41505.552083333336</c:v>
                </c:pt>
                <c:pt idx="3660">
                  <c:v>41505.5625</c:v>
                </c:pt>
                <c:pt idx="3661">
                  <c:v>41505.572916666664</c:v>
                </c:pt>
                <c:pt idx="3662">
                  <c:v>41505.583333333336</c:v>
                </c:pt>
                <c:pt idx="3663">
                  <c:v>41505.59375</c:v>
                </c:pt>
                <c:pt idx="3664">
                  <c:v>41505.604166666664</c:v>
                </c:pt>
                <c:pt idx="3665">
                  <c:v>41505.614583333336</c:v>
                </c:pt>
                <c:pt idx="3666">
                  <c:v>41505.625</c:v>
                </c:pt>
                <c:pt idx="3667">
                  <c:v>41505.635416666664</c:v>
                </c:pt>
                <c:pt idx="3668">
                  <c:v>41505.645833333336</c:v>
                </c:pt>
                <c:pt idx="3669">
                  <c:v>41505.65625</c:v>
                </c:pt>
                <c:pt idx="3670">
                  <c:v>41505.666666666664</c:v>
                </c:pt>
                <c:pt idx="3671">
                  <c:v>41505.677083333336</c:v>
                </c:pt>
                <c:pt idx="3672">
                  <c:v>41505.6875</c:v>
                </c:pt>
                <c:pt idx="3673">
                  <c:v>41505.697916666664</c:v>
                </c:pt>
                <c:pt idx="3674">
                  <c:v>41505.708333333336</c:v>
                </c:pt>
                <c:pt idx="3675">
                  <c:v>41505.71875</c:v>
                </c:pt>
                <c:pt idx="3676">
                  <c:v>41505.729166666664</c:v>
                </c:pt>
                <c:pt idx="3677">
                  <c:v>41505.739583333336</c:v>
                </c:pt>
                <c:pt idx="3678">
                  <c:v>41505.75</c:v>
                </c:pt>
                <c:pt idx="3679">
                  <c:v>41505.760416666664</c:v>
                </c:pt>
                <c:pt idx="3680">
                  <c:v>41505.770833333336</c:v>
                </c:pt>
                <c:pt idx="3681">
                  <c:v>41505.78125</c:v>
                </c:pt>
                <c:pt idx="3682">
                  <c:v>41505.791666666664</c:v>
                </c:pt>
                <c:pt idx="3683">
                  <c:v>41505.802083333336</c:v>
                </c:pt>
                <c:pt idx="3684">
                  <c:v>41505.8125</c:v>
                </c:pt>
                <c:pt idx="3685">
                  <c:v>41505.822916666664</c:v>
                </c:pt>
                <c:pt idx="3686">
                  <c:v>41505.833333333336</c:v>
                </c:pt>
                <c:pt idx="3687">
                  <c:v>41505.84375</c:v>
                </c:pt>
                <c:pt idx="3688">
                  <c:v>41505.854166666664</c:v>
                </c:pt>
                <c:pt idx="3689">
                  <c:v>41505.864583333336</c:v>
                </c:pt>
                <c:pt idx="3690">
                  <c:v>41505.875</c:v>
                </c:pt>
                <c:pt idx="3691">
                  <c:v>41505.885416666664</c:v>
                </c:pt>
                <c:pt idx="3692">
                  <c:v>41505.895833333336</c:v>
                </c:pt>
                <c:pt idx="3693">
                  <c:v>41505.90625</c:v>
                </c:pt>
                <c:pt idx="3694">
                  <c:v>41505.916666666664</c:v>
                </c:pt>
                <c:pt idx="3695">
                  <c:v>41505.927083333336</c:v>
                </c:pt>
                <c:pt idx="3696">
                  <c:v>41505.9375</c:v>
                </c:pt>
                <c:pt idx="3697">
                  <c:v>41505.947916666664</c:v>
                </c:pt>
                <c:pt idx="3698">
                  <c:v>41505.958333333336</c:v>
                </c:pt>
                <c:pt idx="3699">
                  <c:v>41505.96875</c:v>
                </c:pt>
                <c:pt idx="3700">
                  <c:v>41505.979166666664</c:v>
                </c:pt>
                <c:pt idx="3701">
                  <c:v>41505.989583333336</c:v>
                </c:pt>
                <c:pt idx="3702">
                  <c:v>41506</c:v>
                </c:pt>
                <c:pt idx="3703">
                  <c:v>41506.010416666664</c:v>
                </c:pt>
                <c:pt idx="3704">
                  <c:v>41506.020833333336</c:v>
                </c:pt>
                <c:pt idx="3705">
                  <c:v>41506.03125</c:v>
                </c:pt>
                <c:pt idx="3706">
                  <c:v>41506.041666666664</c:v>
                </c:pt>
                <c:pt idx="3707">
                  <c:v>41506.052083333336</c:v>
                </c:pt>
                <c:pt idx="3708">
                  <c:v>41506.0625</c:v>
                </c:pt>
                <c:pt idx="3709">
                  <c:v>41506.072916666664</c:v>
                </c:pt>
                <c:pt idx="3710">
                  <c:v>41506.083333333336</c:v>
                </c:pt>
                <c:pt idx="3711">
                  <c:v>41506.09375</c:v>
                </c:pt>
                <c:pt idx="3712">
                  <c:v>41506.104166666664</c:v>
                </c:pt>
                <c:pt idx="3713">
                  <c:v>41506.114583333336</c:v>
                </c:pt>
                <c:pt idx="3714">
                  <c:v>41506.125</c:v>
                </c:pt>
                <c:pt idx="3715">
                  <c:v>41506.135416666664</c:v>
                </c:pt>
                <c:pt idx="3716">
                  <c:v>41506.145833333336</c:v>
                </c:pt>
                <c:pt idx="3717">
                  <c:v>41506.15625</c:v>
                </c:pt>
                <c:pt idx="3718">
                  <c:v>41506.166666666664</c:v>
                </c:pt>
                <c:pt idx="3719">
                  <c:v>41506.177083333336</c:v>
                </c:pt>
                <c:pt idx="3720">
                  <c:v>41506.1875</c:v>
                </c:pt>
                <c:pt idx="3721">
                  <c:v>41506.197916666664</c:v>
                </c:pt>
                <c:pt idx="3722">
                  <c:v>41506.208333333336</c:v>
                </c:pt>
                <c:pt idx="3723">
                  <c:v>41506.21875</c:v>
                </c:pt>
                <c:pt idx="3724">
                  <c:v>41506.229166666664</c:v>
                </c:pt>
                <c:pt idx="3725">
                  <c:v>41506.239583333336</c:v>
                </c:pt>
                <c:pt idx="3726">
                  <c:v>41506.25</c:v>
                </c:pt>
                <c:pt idx="3727">
                  <c:v>41506.260416666664</c:v>
                </c:pt>
                <c:pt idx="3728">
                  <c:v>41506.270833333336</c:v>
                </c:pt>
                <c:pt idx="3729">
                  <c:v>41506.28125</c:v>
                </c:pt>
                <c:pt idx="3730">
                  <c:v>41506.291666666664</c:v>
                </c:pt>
                <c:pt idx="3731">
                  <c:v>41506.302083333336</c:v>
                </c:pt>
                <c:pt idx="3732">
                  <c:v>41506.3125</c:v>
                </c:pt>
                <c:pt idx="3733">
                  <c:v>41506.322916666664</c:v>
                </c:pt>
                <c:pt idx="3734">
                  <c:v>41506.333333333336</c:v>
                </c:pt>
                <c:pt idx="3735">
                  <c:v>41506.34375</c:v>
                </c:pt>
                <c:pt idx="3736">
                  <c:v>41506.354166666664</c:v>
                </c:pt>
                <c:pt idx="3737">
                  <c:v>41506.364583333336</c:v>
                </c:pt>
                <c:pt idx="3738">
                  <c:v>41506.375</c:v>
                </c:pt>
                <c:pt idx="3739">
                  <c:v>41506.385416666664</c:v>
                </c:pt>
                <c:pt idx="3740">
                  <c:v>41506.395833333336</c:v>
                </c:pt>
                <c:pt idx="3741">
                  <c:v>41506.40625</c:v>
                </c:pt>
                <c:pt idx="3742">
                  <c:v>41506.416666666664</c:v>
                </c:pt>
                <c:pt idx="3743">
                  <c:v>41506.427083333336</c:v>
                </c:pt>
                <c:pt idx="3744">
                  <c:v>41506.4375</c:v>
                </c:pt>
                <c:pt idx="3745">
                  <c:v>41506.447916666664</c:v>
                </c:pt>
                <c:pt idx="3746">
                  <c:v>41506.458333333336</c:v>
                </c:pt>
                <c:pt idx="3747">
                  <c:v>41506.46875</c:v>
                </c:pt>
                <c:pt idx="3748">
                  <c:v>41506.479166666664</c:v>
                </c:pt>
                <c:pt idx="3749">
                  <c:v>41506.489583333336</c:v>
                </c:pt>
                <c:pt idx="3750">
                  <c:v>41506.5</c:v>
                </c:pt>
                <c:pt idx="3751">
                  <c:v>41506.510416666664</c:v>
                </c:pt>
                <c:pt idx="3752">
                  <c:v>41506.520833333336</c:v>
                </c:pt>
                <c:pt idx="3753">
                  <c:v>41506.53125</c:v>
                </c:pt>
                <c:pt idx="3754">
                  <c:v>41506.541666666664</c:v>
                </c:pt>
                <c:pt idx="3755">
                  <c:v>41506.552083333336</c:v>
                </c:pt>
                <c:pt idx="3756">
                  <c:v>41506.5625</c:v>
                </c:pt>
                <c:pt idx="3757">
                  <c:v>41506.572916666664</c:v>
                </c:pt>
                <c:pt idx="3758">
                  <c:v>41506.583333333336</c:v>
                </c:pt>
                <c:pt idx="3759">
                  <c:v>41506.59375</c:v>
                </c:pt>
                <c:pt idx="3760">
                  <c:v>41506.604166666664</c:v>
                </c:pt>
                <c:pt idx="3761">
                  <c:v>41506.614583333336</c:v>
                </c:pt>
                <c:pt idx="3762">
                  <c:v>41506.625</c:v>
                </c:pt>
                <c:pt idx="3763">
                  <c:v>41506.635416666664</c:v>
                </c:pt>
                <c:pt idx="3764">
                  <c:v>41506.645833333336</c:v>
                </c:pt>
                <c:pt idx="3765">
                  <c:v>41506.65625</c:v>
                </c:pt>
                <c:pt idx="3766">
                  <c:v>41506.666666666664</c:v>
                </c:pt>
                <c:pt idx="3767">
                  <c:v>41506.677083333336</c:v>
                </c:pt>
                <c:pt idx="3768">
                  <c:v>41506.6875</c:v>
                </c:pt>
                <c:pt idx="3769">
                  <c:v>41506.697916666664</c:v>
                </c:pt>
                <c:pt idx="3770">
                  <c:v>41506.708333333336</c:v>
                </c:pt>
                <c:pt idx="3771">
                  <c:v>41506.71875</c:v>
                </c:pt>
                <c:pt idx="3772">
                  <c:v>41506.729166666664</c:v>
                </c:pt>
                <c:pt idx="3773">
                  <c:v>41506.739583333336</c:v>
                </c:pt>
                <c:pt idx="3774">
                  <c:v>41506.75</c:v>
                </c:pt>
                <c:pt idx="3775">
                  <c:v>41506.760416666664</c:v>
                </c:pt>
                <c:pt idx="3776">
                  <c:v>41506.770833333336</c:v>
                </c:pt>
                <c:pt idx="3777">
                  <c:v>41506.78125</c:v>
                </c:pt>
                <c:pt idx="3778">
                  <c:v>41506.791666666664</c:v>
                </c:pt>
                <c:pt idx="3779">
                  <c:v>41506.802083333336</c:v>
                </c:pt>
                <c:pt idx="3780">
                  <c:v>41506.8125</c:v>
                </c:pt>
                <c:pt idx="3781">
                  <c:v>41506.822916666664</c:v>
                </c:pt>
                <c:pt idx="3782">
                  <c:v>41506.833333333336</c:v>
                </c:pt>
                <c:pt idx="3783">
                  <c:v>41506.84375</c:v>
                </c:pt>
                <c:pt idx="3784">
                  <c:v>41506.854166666664</c:v>
                </c:pt>
                <c:pt idx="3785">
                  <c:v>41506.864583333336</c:v>
                </c:pt>
                <c:pt idx="3786">
                  <c:v>41506.875</c:v>
                </c:pt>
                <c:pt idx="3787">
                  <c:v>41506.885416666664</c:v>
                </c:pt>
                <c:pt idx="3788">
                  <c:v>41506.895833333336</c:v>
                </c:pt>
                <c:pt idx="3789">
                  <c:v>41506.90625</c:v>
                </c:pt>
                <c:pt idx="3790">
                  <c:v>41506.916666666664</c:v>
                </c:pt>
                <c:pt idx="3791">
                  <c:v>41506.927083333336</c:v>
                </c:pt>
                <c:pt idx="3792">
                  <c:v>41506.9375</c:v>
                </c:pt>
                <c:pt idx="3793">
                  <c:v>41506.947916666664</c:v>
                </c:pt>
                <c:pt idx="3794">
                  <c:v>41506.958333333336</c:v>
                </c:pt>
                <c:pt idx="3795">
                  <c:v>41506.96875</c:v>
                </c:pt>
                <c:pt idx="3796">
                  <c:v>41506.979166666664</c:v>
                </c:pt>
                <c:pt idx="3797">
                  <c:v>41506.989583333336</c:v>
                </c:pt>
                <c:pt idx="3798">
                  <c:v>41507</c:v>
                </c:pt>
                <c:pt idx="3799">
                  <c:v>41507.010416666664</c:v>
                </c:pt>
                <c:pt idx="3800">
                  <c:v>41507.020833333336</c:v>
                </c:pt>
                <c:pt idx="3801">
                  <c:v>41507.03125</c:v>
                </c:pt>
                <c:pt idx="3802">
                  <c:v>41507.041666666664</c:v>
                </c:pt>
                <c:pt idx="3803">
                  <c:v>41507.052083333336</c:v>
                </c:pt>
                <c:pt idx="3804">
                  <c:v>41507.0625</c:v>
                </c:pt>
                <c:pt idx="3805">
                  <c:v>41507.072916666664</c:v>
                </c:pt>
                <c:pt idx="3806">
                  <c:v>41507.083333333336</c:v>
                </c:pt>
                <c:pt idx="3807">
                  <c:v>41507.09375</c:v>
                </c:pt>
                <c:pt idx="3808">
                  <c:v>41507.104166666664</c:v>
                </c:pt>
                <c:pt idx="3809">
                  <c:v>41507.114583333336</c:v>
                </c:pt>
                <c:pt idx="3810">
                  <c:v>41507.125</c:v>
                </c:pt>
                <c:pt idx="3811">
                  <c:v>41507.135416666664</c:v>
                </c:pt>
                <c:pt idx="3812">
                  <c:v>41507.145833333336</c:v>
                </c:pt>
                <c:pt idx="3813">
                  <c:v>41507.15625</c:v>
                </c:pt>
                <c:pt idx="3814">
                  <c:v>41507.166666666664</c:v>
                </c:pt>
                <c:pt idx="3815">
                  <c:v>41507.177083333336</c:v>
                </c:pt>
                <c:pt idx="3816">
                  <c:v>41507.1875</c:v>
                </c:pt>
                <c:pt idx="3817">
                  <c:v>41507.197916666664</c:v>
                </c:pt>
                <c:pt idx="3818">
                  <c:v>41507.208333333336</c:v>
                </c:pt>
                <c:pt idx="3819">
                  <c:v>41507.21875</c:v>
                </c:pt>
                <c:pt idx="3820">
                  <c:v>41507.229166666664</c:v>
                </c:pt>
                <c:pt idx="3821">
                  <c:v>41507.239583333336</c:v>
                </c:pt>
                <c:pt idx="3822">
                  <c:v>41507.25</c:v>
                </c:pt>
                <c:pt idx="3823">
                  <c:v>41507.260416666664</c:v>
                </c:pt>
                <c:pt idx="3824">
                  <c:v>41507.270833333336</c:v>
                </c:pt>
                <c:pt idx="3825">
                  <c:v>41507.28125</c:v>
                </c:pt>
                <c:pt idx="3826">
                  <c:v>41507.291666666664</c:v>
                </c:pt>
                <c:pt idx="3827">
                  <c:v>41507.302083333336</c:v>
                </c:pt>
                <c:pt idx="3828">
                  <c:v>41507.3125</c:v>
                </c:pt>
                <c:pt idx="3829">
                  <c:v>41507.322916666664</c:v>
                </c:pt>
                <c:pt idx="3830">
                  <c:v>41507.333333333336</c:v>
                </c:pt>
                <c:pt idx="3831">
                  <c:v>41507.34375</c:v>
                </c:pt>
                <c:pt idx="3832">
                  <c:v>41507.354166666664</c:v>
                </c:pt>
                <c:pt idx="3833">
                  <c:v>41507.364583333336</c:v>
                </c:pt>
                <c:pt idx="3834">
                  <c:v>41507.375</c:v>
                </c:pt>
                <c:pt idx="3835">
                  <c:v>41507.385416666664</c:v>
                </c:pt>
                <c:pt idx="3836">
                  <c:v>41507.395833333336</c:v>
                </c:pt>
                <c:pt idx="3837">
                  <c:v>41507.40625</c:v>
                </c:pt>
                <c:pt idx="3838">
                  <c:v>41507.416666666664</c:v>
                </c:pt>
                <c:pt idx="3839">
                  <c:v>41507.427083333336</c:v>
                </c:pt>
                <c:pt idx="3840">
                  <c:v>41507.4375</c:v>
                </c:pt>
                <c:pt idx="3841">
                  <c:v>41507.447916666664</c:v>
                </c:pt>
                <c:pt idx="3842">
                  <c:v>41507.458333333336</c:v>
                </c:pt>
                <c:pt idx="3843">
                  <c:v>41507.46875</c:v>
                </c:pt>
                <c:pt idx="3844">
                  <c:v>41507.479166666664</c:v>
                </c:pt>
                <c:pt idx="3845">
                  <c:v>41507.489583333336</c:v>
                </c:pt>
                <c:pt idx="3846">
                  <c:v>41507.5</c:v>
                </c:pt>
                <c:pt idx="3847">
                  <c:v>41507.510416666664</c:v>
                </c:pt>
                <c:pt idx="3848">
                  <c:v>41507.520833333336</c:v>
                </c:pt>
                <c:pt idx="3849">
                  <c:v>41507.53125</c:v>
                </c:pt>
                <c:pt idx="3850">
                  <c:v>41507.541666666664</c:v>
                </c:pt>
                <c:pt idx="3851">
                  <c:v>41507.552083333336</c:v>
                </c:pt>
                <c:pt idx="3852">
                  <c:v>41507.5625</c:v>
                </c:pt>
                <c:pt idx="3853">
                  <c:v>41507.572916666664</c:v>
                </c:pt>
                <c:pt idx="3854">
                  <c:v>41507.583333333336</c:v>
                </c:pt>
                <c:pt idx="3855">
                  <c:v>41507.59375</c:v>
                </c:pt>
                <c:pt idx="3856">
                  <c:v>41507.604166666664</c:v>
                </c:pt>
                <c:pt idx="3857">
                  <c:v>41507.614583333336</c:v>
                </c:pt>
                <c:pt idx="3858">
                  <c:v>41507.625</c:v>
                </c:pt>
                <c:pt idx="3859">
                  <c:v>41507.635416666664</c:v>
                </c:pt>
                <c:pt idx="3860">
                  <c:v>41507.645833333336</c:v>
                </c:pt>
                <c:pt idx="3861">
                  <c:v>41507.65625</c:v>
                </c:pt>
                <c:pt idx="3862">
                  <c:v>41507.666666666664</c:v>
                </c:pt>
                <c:pt idx="3863">
                  <c:v>41507.677083333336</c:v>
                </c:pt>
                <c:pt idx="3864">
                  <c:v>41507.6875</c:v>
                </c:pt>
                <c:pt idx="3865">
                  <c:v>41507.697916666664</c:v>
                </c:pt>
                <c:pt idx="3866">
                  <c:v>41507.708333333336</c:v>
                </c:pt>
                <c:pt idx="3867">
                  <c:v>41507.71875</c:v>
                </c:pt>
                <c:pt idx="3868">
                  <c:v>41507.729166666664</c:v>
                </c:pt>
                <c:pt idx="3869">
                  <c:v>41507.739583333336</c:v>
                </c:pt>
                <c:pt idx="3870">
                  <c:v>41507.75</c:v>
                </c:pt>
                <c:pt idx="3871">
                  <c:v>41507.760416666664</c:v>
                </c:pt>
                <c:pt idx="3872">
                  <c:v>41507.770833333336</c:v>
                </c:pt>
                <c:pt idx="3873">
                  <c:v>41507.78125</c:v>
                </c:pt>
                <c:pt idx="3874">
                  <c:v>41507.791666666664</c:v>
                </c:pt>
                <c:pt idx="3875">
                  <c:v>41507.802083333336</c:v>
                </c:pt>
                <c:pt idx="3876">
                  <c:v>41507.8125</c:v>
                </c:pt>
                <c:pt idx="3877">
                  <c:v>41507.822916666664</c:v>
                </c:pt>
                <c:pt idx="3878">
                  <c:v>41507.833333333336</c:v>
                </c:pt>
                <c:pt idx="3879">
                  <c:v>41507.84375</c:v>
                </c:pt>
                <c:pt idx="3880">
                  <c:v>41507.854166666664</c:v>
                </c:pt>
                <c:pt idx="3881">
                  <c:v>41507.864583333336</c:v>
                </c:pt>
                <c:pt idx="3882">
                  <c:v>41507.875</c:v>
                </c:pt>
                <c:pt idx="3883">
                  <c:v>41507.885416666664</c:v>
                </c:pt>
                <c:pt idx="3884">
                  <c:v>41507.895833333336</c:v>
                </c:pt>
                <c:pt idx="3885">
                  <c:v>41507.90625</c:v>
                </c:pt>
                <c:pt idx="3886">
                  <c:v>41507.916666666664</c:v>
                </c:pt>
                <c:pt idx="3887">
                  <c:v>41507.927083333336</c:v>
                </c:pt>
                <c:pt idx="3888">
                  <c:v>41507.9375</c:v>
                </c:pt>
                <c:pt idx="3889">
                  <c:v>41507.947916666664</c:v>
                </c:pt>
                <c:pt idx="3890">
                  <c:v>41507.958333333336</c:v>
                </c:pt>
                <c:pt idx="3891">
                  <c:v>41507.96875</c:v>
                </c:pt>
                <c:pt idx="3892">
                  <c:v>41507.979166666664</c:v>
                </c:pt>
                <c:pt idx="3893">
                  <c:v>41507.989583333336</c:v>
                </c:pt>
                <c:pt idx="3894">
                  <c:v>41508</c:v>
                </c:pt>
                <c:pt idx="3895">
                  <c:v>41508.010416666664</c:v>
                </c:pt>
                <c:pt idx="3896">
                  <c:v>41508.020833333336</c:v>
                </c:pt>
                <c:pt idx="3897">
                  <c:v>41508.03125</c:v>
                </c:pt>
                <c:pt idx="3898">
                  <c:v>41508.041666666664</c:v>
                </c:pt>
                <c:pt idx="3899">
                  <c:v>41508.052083333336</c:v>
                </c:pt>
                <c:pt idx="3900">
                  <c:v>41508.0625</c:v>
                </c:pt>
                <c:pt idx="3901">
                  <c:v>41508.072916666664</c:v>
                </c:pt>
                <c:pt idx="3902">
                  <c:v>41508.083333333336</c:v>
                </c:pt>
                <c:pt idx="3903">
                  <c:v>41508.09375</c:v>
                </c:pt>
                <c:pt idx="3904">
                  <c:v>41508.104166666664</c:v>
                </c:pt>
                <c:pt idx="3905">
                  <c:v>41508.114583333336</c:v>
                </c:pt>
                <c:pt idx="3906">
                  <c:v>41508.125</c:v>
                </c:pt>
                <c:pt idx="3907">
                  <c:v>41508.135416666664</c:v>
                </c:pt>
                <c:pt idx="3908">
                  <c:v>41508.145833333336</c:v>
                </c:pt>
                <c:pt idx="3909">
                  <c:v>41508.15625</c:v>
                </c:pt>
                <c:pt idx="3910">
                  <c:v>41508.166666666664</c:v>
                </c:pt>
                <c:pt idx="3911">
                  <c:v>41508.177083333336</c:v>
                </c:pt>
                <c:pt idx="3912">
                  <c:v>41508.1875</c:v>
                </c:pt>
                <c:pt idx="3913">
                  <c:v>41508.197916666664</c:v>
                </c:pt>
                <c:pt idx="3914">
                  <c:v>41508.208333333336</c:v>
                </c:pt>
                <c:pt idx="3915">
                  <c:v>41508.21875</c:v>
                </c:pt>
                <c:pt idx="3916">
                  <c:v>41508.229166666664</c:v>
                </c:pt>
                <c:pt idx="3917">
                  <c:v>41508.239583333336</c:v>
                </c:pt>
                <c:pt idx="3918">
                  <c:v>41508.25</c:v>
                </c:pt>
                <c:pt idx="3919">
                  <c:v>41508.260416666664</c:v>
                </c:pt>
                <c:pt idx="3920">
                  <c:v>41508.270833333336</c:v>
                </c:pt>
                <c:pt idx="3921">
                  <c:v>41508.28125</c:v>
                </c:pt>
                <c:pt idx="3922">
                  <c:v>41508.291666666664</c:v>
                </c:pt>
                <c:pt idx="3923">
                  <c:v>41508.302083333336</c:v>
                </c:pt>
                <c:pt idx="3924">
                  <c:v>41508.3125</c:v>
                </c:pt>
                <c:pt idx="3925">
                  <c:v>41508.322916666664</c:v>
                </c:pt>
                <c:pt idx="3926">
                  <c:v>41508.333333333336</c:v>
                </c:pt>
                <c:pt idx="3927">
                  <c:v>41508.34375</c:v>
                </c:pt>
                <c:pt idx="3928">
                  <c:v>41508.354166666664</c:v>
                </c:pt>
                <c:pt idx="3929">
                  <c:v>41508.364583333336</c:v>
                </c:pt>
                <c:pt idx="3930">
                  <c:v>41508.375</c:v>
                </c:pt>
                <c:pt idx="3931">
                  <c:v>41508.385416666664</c:v>
                </c:pt>
                <c:pt idx="3932">
                  <c:v>41508.395833333336</c:v>
                </c:pt>
                <c:pt idx="3933">
                  <c:v>41508.40625</c:v>
                </c:pt>
                <c:pt idx="3934">
                  <c:v>41508.416666666664</c:v>
                </c:pt>
                <c:pt idx="3935">
                  <c:v>41508.427083333336</c:v>
                </c:pt>
                <c:pt idx="3936">
                  <c:v>41508.4375</c:v>
                </c:pt>
                <c:pt idx="3937">
                  <c:v>41508.447916666664</c:v>
                </c:pt>
                <c:pt idx="3938">
                  <c:v>41508.458333333336</c:v>
                </c:pt>
                <c:pt idx="3939">
                  <c:v>41508.46875</c:v>
                </c:pt>
                <c:pt idx="3940">
                  <c:v>41508.479166666664</c:v>
                </c:pt>
                <c:pt idx="3941">
                  <c:v>41508.489583333336</c:v>
                </c:pt>
                <c:pt idx="3942">
                  <c:v>41508.5</c:v>
                </c:pt>
                <c:pt idx="3943">
                  <c:v>41508.510416666664</c:v>
                </c:pt>
                <c:pt idx="3944">
                  <c:v>41508.520833333336</c:v>
                </c:pt>
                <c:pt idx="3945">
                  <c:v>41508.53125</c:v>
                </c:pt>
                <c:pt idx="3946">
                  <c:v>41508.541666666664</c:v>
                </c:pt>
                <c:pt idx="3947">
                  <c:v>41508.552083333336</c:v>
                </c:pt>
                <c:pt idx="3948">
                  <c:v>41508.5625</c:v>
                </c:pt>
                <c:pt idx="3949">
                  <c:v>41508.572916666664</c:v>
                </c:pt>
                <c:pt idx="3950">
                  <c:v>41508.583333333336</c:v>
                </c:pt>
                <c:pt idx="3951">
                  <c:v>41508.59375</c:v>
                </c:pt>
                <c:pt idx="3952">
                  <c:v>41508.604166666664</c:v>
                </c:pt>
                <c:pt idx="3953">
                  <c:v>41508.614583333336</c:v>
                </c:pt>
                <c:pt idx="3954">
                  <c:v>41508.625011574077</c:v>
                </c:pt>
                <c:pt idx="3955">
                  <c:v>41508.635428240741</c:v>
                </c:pt>
                <c:pt idx="3956">
                  <c:v>41508.645844907405</c:v>
                </c:pt>
                <c:pt idx="3957">
                  <c:v>41508.65625</c:v>
                </c:pt>
                <c:pt idx="3958">
                  <c:v>41508.666666666664</c:v>
                </c:pt>
                <c:pt idx="3959">
                  <c:v>41508.677083333336</c:v>
                </c:pt>
                <c:pt idx="3960">
                  <c:v>41508.6875</c:v>
                </c:pt>
                <c:pt idx="3961">
                  <c:v>41508.697916666664</c:v>
                </c:pt>
                <c:pt idx="3962">
                  <c:v>41508.708333333336</c:v>
                </c:pt>
                <c:pt idx="3963">
                  <c:v>41508.718761574077</c:v>
                </c:pt>
                <c:pt idx="3964">
                  <c:v>41508.729178240741</c:v>
                </c:pt>
                <c:pt idx="3965">
                  <c:v>41508.739594907405</c:v>
                </c:pt>
                <c:pt idx="3966">
                  <c:v>41508.750011574077</c:v>
                </c:pt>
                <c:pt idx="3967">
                  <c:v>41508.760416666664</c:v>
                </c:pt>
                <c:pt idx="3968">
                  <c:v>41508.770833333336</c:v>
                </c:pt>
                <c:pt idx="3969">
                  <c:v>41508.78125</c:v>
                </c:pt>
                <c:pt idx="3970">
                  <c:v>41508.791666666664</c:v>
                </c:pt>
                <c:pt idx="3971">
                  <c:v>41508.802083333336</c:v>
                </c:pt>
                <c:pt idx="3972">
                  <c:v>41508.8125</c:v>
                </c:pt>
                <c:pt idx="3973">
                  <c:v>41508.822916666664</c:v>
                </c:pt>
                <c:pt idx="3974">
                  <c:v>41508.833333333336</c:v>
                </c:pt>
                <c:pt idx="3975">
                  <c:v>41508.84375</c:v>
                </c:pt>
                <c:pt idx="3976">
                  <c:v>41508.854166666664</c:v>
                </c:pt>
                <c:pt idx="3977">
                  <c:v>41508.864583333336</c:v>
                </c:pt>
                <c:pt idx="3978">
                  <c:v>41508.875</c:v>
                </c:pt>
                <c:pt idx="3979">
                  <c:v>41508.885416666664</c:v>
                </c:pt>
                <c:pt idx="3980">
                  <c:v>41508.895833333336</c:v>
                </c:pt>
                <c:pt idx="3981">
                  <c:v>41508.90625</c:v>
                </c:pt>
                <c:pt idx="3982">
                  <c:v>41508.916666666664</c:v>
                </c:pt>
                <c:pt idx="3983">
                  <c:v>41508.927083333336</c:v>
                </c:pt>
                <c:pt idx="3984">
                  <c:v>41508.9375</c:v>
                </c:pt>
                <c:pt idx="3985">
                  <c:v>41508.947916666664</c:v>
                </c:pt>
                <c:pt idx="3986">
                  <c:v>41508.958333333336</c:v>
                </c:pt>
                <c:pt idx="3987">
                  <c:v>41508.96875</c:v>
                </c:pt>
                <c:pt idx="3988">
                  <c:v>41508.979166666664</c:v>
                </c:pt>
                <c:pt idx="3989">
                  <c:v>41508.989583333336</c:v>
                </c:pt>
                <c:pt idx="3990">
                  <c:v>41509</c:v>
                </c:pt>
                <c:pt idx="3991">
                  <c:v>41509.010416666664</c:v>
                </c:pt>
                <c:pt idx="3992">
                  <c:v>41509.020833333336</c:v>
                </c:pt>
                <c:pt idx="3993">
                  <c:v>41509.03125</c:v>
                </c:pt>
                <c:pt idx="3994">
                  <c:v>41509.041666666664</c:v>
                </c:pt>
                <c:pt idx="3995">
                  <c:v>41509.052083333336</c:v>
                </c:pt>
                <c:pt idx="3996">
                  <c:v>41509.0625</c:v>
                </c:pt>
                <c:pt idx="3997">
                  <c:v>41509.072916666664</c:v>
                </c:pt>
                <c:pt idx="3998">
                  <c:v>41509.083333333336</c:v>
                </c:pt>
                <c:pt idx="3999">
                  <c:v>41509.09375</c:v>
                </c:pt>
                <c:pt idx="4000">
                  <c:v>41509.104166666664</c:v>
                </c:pt>
                <c:pt idx="4001">
                  <c:v>41509.114583333336</c:v>
                </c:pt>
                <c:pt idx="4002">
                  <c:v>41509.125</c:v>
                </c:pt>
                <c:pt idx="4003">
                  <c:v>41509.135416666664</c:v>
                </c:pt>
                <c:pt idx="4004">
                  <c:v>41509.145833333336</c:v>
                </c:pt>
                <c:pt idx="4005">
                  <c:v>41509.15625</c:v>
                </c:pt>
                <c:pt idx="4006">
                  <c:v>41509.166666666664</c:v>
                </c:pt>
                <c:pt idx="4007">
                  <c:v>41509.177083333336</c:v>
                </c:pt>
                <c:pt idx="4008">
                  <c:v>41509.1875</c:v>
                </c:pt>
                <c:pt idx="4009">
                  <c:v>41509.197916666664</c:v>
                </c:pt>
                <c:pt idx="4010">
                  <c:v>41509.208333333336</c:v>
                </c:pt>
                <c:pt idx="4011">
                  <c:v>41509.21875</c:v>
                </c:pt>
                <c:pt idx="4012">
                  <c:v>41509.229166666664</c:v>
                </c:pt>
                <c:pt idx="4013">
                  <c:v>41509.239583333336</c:v>
                </c:pt>
                <c:pt idx="4014">
                  <c:v>41509.25</c:v>
                </c:pt>
                <c:pt idx="4015">
                  <c:v>41509.260416666664</c:v>
                </c:pt>
                <c:pt idx="4016">
                  <c:v>41509.270833333336</c:v>
                </c:pt>
                <c:pt idx="4017">
                  <c:v>41509.28125</c:v>
                </c:pt>
                <c:pt idx="4018">
                  <c:v>41509.291666666664</c:v>
                </c:pt>
                <c:pt idx="4019">
                  <c:v>41509.302083333336</c:v>
                </c:pt>
                <c:pt idx="4020">
                  <c:v>41509.3125</c:v>
                </c:pt>
                <c:pt idx="4021">
                  <c:v>41509.322916666664</c:v>
                </c:pt>
                <c:pt idx="4022">
                  <c:v>41509.333333333336</c:v>
                </c:pt>
                <c:pt idx="4023">
                  <c:v>41509.34375</c:v>
                </c:pt>
                <c:pt idx="4024">
                  <c:v>41509.354166666664</c:v>
                </c:pt>
                <c:pt idx="4025">
                  <c:v>41509.364583333336</c:v>
                </c:pt>
                <c:pt idx="4026">
                  <c:v>41509.375</c:v>
                </c:pt>
                <c:pt idx="4027">
                  <c:v>41509.385416666664</c:v>
                </c:pt>
                <c:pt idx="4028">
                  <c:v>41509.395833333336</c:v>
                </c:pt>
                <c:pt idx="4029">
                  <c:v>41509.40625</c:v>
                </c:pt>
                <c:pt idx="4030">
                  <c:v>41509.416666666664</c:v>
                </c:pt>
                <c:pt idx="4031">
                  <c:v>41509.427083333336</c:v>
                </c:pt>
                <c:pt idx="4032">
                  <c:v>41509.4375</c:v>
                </c:pt>
                <c:pt idx="4033">
                  <c:v>41509.447916666664</c:v>
                </c:pt>
                <c:pt idx="4034">
                  <c:v>41509.458333333336</c:v>
                </c:pt>
                <c:pt idx="4035">
                  <c:v>41509.46875</c:v>
                </c:pt>
                <c:pt idx="4036">
                  <c:v>41509.479166666664</c:v>
                </c:pt>
                <c:pt idx="4037">
                  <c:v>41509.489583333336</c:v>
                </c:pt>
                <c:pt idx="4038">
                  <c:v>41509.5</c:v>
                </c:pt>
                <c:pt idx="4039">
                  <c:v>41509.510416666664</c:v>
                </c:pt>
                <c:pt idx="4040">
                  <c:v>41509.520833333336</c:v>
                </c:pt>
                <c:pt idx="4041">
                  <c:v>41509.53125</c:v>
                </c:pt>
                <c:pt idx="4042">
                  <c:v>41509.541666666664</c:v>
                </c:pt>
                <c:pt idx="4043">
                  <c:v>41509.552083333336</c:v>
                </c:pt>
                <c:pt idx="4044">
                  <c:v>41509.5625</c:v>
                </c:pt>
                <c:pt idx="4045">
                  <c:v>41509.572916666664</c:v>
                </c:pt>
                <c:pt idx="4046">
                  <c:v>41509.583333333336</c:v>
                </c:pt>
                <c:pt idx="4047">
                  <c:v>41509.59375</c:v>
                </c:pt>
                <c:pt idx="4048">
                  <c:v>41509.604166666664</c:v>
                </c:pt>
                <c:pt idx="4049">
                  <c:v>41509.614583333336</c:v>
                </c:pt>
                <c:pt idx="4050">
                  <c:v>41509.625</c:v>
                </c:pt>
                <c:pt idx="4051">
                  <c:v>41509.635416666664</c:v>
                </c:pt>
                <c:pt idx="4052">
                  <c:v>41509.645833333336</c:v>
                </c:pt>
                <c:pt idx="4053">
                  <c:v>41509.65625</c:v>
                </c:pt>
                <c:pt idx="4054">
                  <c:v>41509.666666666664</c:v>
                </c:pt>
                <c:pt idx="4055">
                  <c:v>41509.677083333336</c:v>
                </c:pt>
                <c:pt idx="4056">
                  <c:v>41509.6875</c:v>
                </c:pt>
                <c:pt idx="4057">
                  <c:v>41509.697916666664</c:v>
                </c:pt>
                <c:pt idx="4058">
                  <c:v>41509.708333333336</c:v>
                </c:pt>
                <c:pt idx="4059">
                  <c:v>41509.71875</c:v>
                </c:pt>
                <c:pt idx="4060">
                  <c:v>41509.729166666664</c:v>
                </c:pt>
                <c:pt idx="4061">
                  <c:v>41509.739583333336</c:v>
                </c:pt>
                <c:pt idx="4062">
                  <c:v>41509.75</c:v>
                </c:pt>
                <c:pt idx="4063">
                  <c:v>41509.760416666664</c:v>
                </c:pt>
                <c:pt idx="4064">
                  <c:v>41509.770833333336</c:v>
                </c:pt>
                <c:pt idx="4065">
                  <c:v>41509.78125</c:v>
                </c:pt>
                <c:pt idx="4066">
                  <c:v>41509.791666666664</c:v>
                </c:pt>
                <c:pt idx="4067">
                  <c:v>41509.802083333336</c:v>
                </c:pt>
                <c:pt idx="4068">
                  <c:v>41509.8125</c:v>
                </c:pt>
                <c:pt idx="4069">
                  <c:v>41509.822916666664</c:v>
                </c:pt>
                <c:pt idx="4070">
                  <c:v>41509.833333333336</c:v>
                </c:pt>
                <c:pt idx="4071">
                  <c:v>41509.84375</c:v>
                </c:pt>
                <c:pt idx="4072">
                  <c:v>41509.854166666664</c:v>
                </c:pt>
                <c:pt idx="4073">
                  <c:v>41509.864583333336</c:v>
                </c:pt>
                <c:pt idx="4074">
                  <c:v>41509.875</c:v>
                </c:pt>
                <c:pt idx="4075">
                  <c:v>41509.885416666664</c:v>
                </c:pt>
                <c:pt idx="4076">
                  <c:v>41509.895833333336</c:v>
                </c:pt>
                <c:pt idx="4077">
                  <c:v>41509.90625</c:v>
                </c:pt>
                <c:pt idx="4078">
                  <c:v>41509.916666666664</c:v>
                </c:pt>
                <c:pt idx="4079">
                  <c:v>41509.927083333336</c:v>
                </c:pt>
                <c:pt idx="4080">
                  <c:v>41509.9375</c:v>
                </c:pt>
                <c:pt idx="4081">
                  <c:v>41509.947916666664</c:v>
                </c:pt>
                <c:pt idx="4082">
                  <c:v>41509.958333333336</c:v>
                </c:pt>
                <c:pt idx="4083">
                  <c:v>41509.96875</c:v>
                </c:pt>
                <c:pt idx="4084">
                  <c:v>41509.979166666664</c:v>
                </c:pt>
                <c:pt idx="4085">
                  <c:v>41509.989583333336</c:v>
                </c:pt>
                <c:pt idx="4086">
                  <c:v>41510</c:v>
                </c:pt>
                <c:pt idx="4087">
                  <c:v>41510.010416666664</c:v>
                </c:pt>
                <c:pt idx="4088">
                  <c:v>41510.020833333336</c:v>
                </c:pt>
                <c:pt idx="4089">
                  <c:v>41510.03125</c:v>
                </c:pt>
                <c:pt idx="4090">
                  <c:v>41510.041666666664</c:v>
                </c:pt>
                <c:pt idx="4091">
                  <c:v>41510.052083333336</c:v>
                </c:pt>
                <c:pt idx="4092">
                  <c:v>41510.0625</c:v>
                </c:pt>
                <c:pt idx="4093">
                  <c:v>41510.072916666664</c:v>
                </c:pt>
                <c:pt idx="4094">
                  <c:v>41510.083333333336</c:v>
                </c:pt>
                <c:pt idx="4095">
                  <c:v>41510.09375</c:v>
                </c:pt>
                <c:pt idx="4096">
                  <c:v>41510.104166666664</c:v>
                </c:pt>
                <c:pt idx="4097">
                  <c:v>41510.114583333336</c:v>
                </c:pt>
                <c:pt idx="4098">
                  <c:v>41510.125</c:v>
                </c:pt>
                <c:pt idx="4099">
                  <c:v>41510.135416666664</c:v>
                </c:pt>
                <c:pt idx="4100">
                  <c:v>41510.145833333336</c:v>
                </c:pt>
                <c:pt idx="4101">
                  <c:v>41510.15625</c:v>
                </c:pt>
                <c:pt idx="4102">
                  <c:v>41510.166666666664</c:v>
                </c:pt>
                <c:pt idx="4103">
                  <c:v>41510.177083333336</c:v>
                </c:pt>
                <c:pt idx="4104">
                  <c:v>41510.1875</c:v>
                </c:pt>
                <c:pt idx="4105">
                  <c:v>41510.197916666664</c:v>
                </c:pt>
                <c:pt idx="4106">
                  <c:v>41510.208333333336</c:v>
                </c:pt>
                <c:pt idx="4107">
                  <c:v>41510.21875</c:v>
                </c:pt>
                <c:pt idx="4108">
                  <c:v>41510.229166666664</c:v>
                </c:pt>
                <c:pt idx="4109">
                  <c:v>41510.239583333336</c:v>
                </c:pt>
                <c:pt idx="4110">
                  <c:v>41510.25</c:v>
                </c:pt>
                <c:pt idx="4111">
                  <c:v>41510.260416666664</c:v>
                </c:pt>
                <c:pt idx="4112">
                  <c:v>41510.270833333336</c:v>
                </c:pt>
                <c:pt idx="4113">
                  <c:v>41510.28125</c:v>
                </c:pt>
                <c:pt idx="4114">
                  <c:v>41510.291666666664</c:v>
                </c:pt>
                <c:pt idx="4115">
                  <c:v>41510.302083333336</c:v>
                </c:pt>
                <c:pt idx="4116">
                  <c:v>41510.3125</c:v>
                </c:pt>
                <c:pt idx="4117">
                  <c:v>41510.322916666664</c:v>
                </c:pt>
                <c:pt idx="4118">
                  <c:v>41510.333333333336</c:v>
                </c:pt>
                <c:pt idx="4119">
                  <c:v>41510.34375</c:v>
                </c:pt>
                <c:pt idx="4120">
                  <c:v>41510.354166666664</c:v>
                </c:pt>
                <c:pt idx="4121">
                  <c:v>41510.364583333336</c:v>
                </c:pt>
                <c:pt idx="4122">
                  <c:v>41510.375</c:v>
                </c:pt>
                <c:pt idx="4123">
                  <c:v>41510.385416666664</c:v>
                </c:pt>
                <c:pt idx="4124">
                  <c:v>41510.395833333336</c:v>
                </c:pt>
                <c:pt idx="4125">
                  <c:v>41510.40625</c:v>
                </c:pt>
                <c:pt idx="4126">
                  <c:v>41510.416666666664</c:v>
                </c:pt>
                <c:pt idx="4127">
                  <c:v>41510.427083333336</c:v>
                </c:pt>
                <c:pt idx="4128">
                  <c:v>41510.4375</c:v>
                </c:pt>
                <c:pt idx="4129">
                  <c:v>41510.447916666664</c:v>
                </c:pt>
                <c:pt idx="4130">
                  <c:v>41510.458333333336</c:v>
                </c:pt>
                <c:pt idx="4131">
                  <c:v>41510.46875</c:v>
                </c:pt>
                <c:pt idx="4132">
                  <c:v>41510.479166666664</c:v>
                </c:pt>
                <c:pt idx="4133">
                  <c:v>41510.489583333336</c:v>
                </c:pt>
                <c:pt idx="4134">
                  <c:v>41510.5</c:v>
                </c:pt>
                <c:pt idx="4135">
                  <c:v>41510.510416666664</c:v>
                </c:pt>
                <c:pt idx="4136">
                  <c:v>41510.520833333336</c:v>
                </c:pt>
                <c:pt idx="4137">
                  <c:v>41510.53125</c:v>
                </c:pt>
                <c:pt idx="4138">
                  <c:v>41510.541666666664</c:v>
                </c:pt>
                <c:pt idx="4139">
                  <c:v>41510.552083333336</c:v>
                </c:pt>
                <c:pt idx="4140">
                  <c:v>41510.5625</c:v>
                </c:pt>
                <c:pt idx="4141">
                  <c:v>41510.572916666664</c:v>
                </c:pt>
                <c:pt idx="4142">
                  <c:v>41510.583333333336</c:v>
                </c:pt>
                <c:pt idx="4143">
                  <c:v>41510.59375</c:v>
                </c:pt>
                <c:pt idx="4144">
                  <c:v>41510.604166666664</c:v>
                </c:pt>
                <c:pt idx="4145">
                  <c:v>41510.614583333336</c:v>
                </c:pt>
                <c:pt idx="4146">
                  <c:v>41510.625</c:v>
                </c:pt>
                <c:pt idx="4147">
                  <c:v>41510.635416666664</c:v>
                </c:pt>
                <c:pt idx="4148">
                  <c:v>41510.645833333336</c:v>
                </c:pt>
                <c:pt idx="4149">
                  <c:v>41510.65625</c:v>
                </c:pt>
                <c:pt idx="4150">
                  <c:v>41510.666666666664</c:v>
                </c:pt>
                <c:pt idx="4151">
                  <c:v>41510.677083333336</c:v>
                </c:pt>
                <c:pt idx="4152">
                  <c:v>41510.6875</c:v>
                </c:pt>
                <c:pt idx="4153">
                  <c:v>41510.697916666664</c:v>
                </c:pt>
                <c:pt idx="4154">
                  <c:v>41510.708333333336</c:v>
                </c:pt>
                <c:pt idx="4155">
                  <c:v>41510.71875</c:v>
                </c:pt>
                <c:pt idx="4156">
                  <c:v>41510.729166666664</c:v>
                </c:pt>
                <c:pt idx="4157">
                  <c:v>41510.739583333336</c:v>
                </c:pt>
                <c:pt idx="4158">
                  <c:v>41510.75</c:v>
                </c:pt>
                <c:pt idx="4159">
                  <c:v>41510.760416666664</c:v>
                </c:pt>
                <c:pt idx="4160">
                  <c:v>41510.770833333336</c:v>
                </c:pt>
                <c:pt idx="4161">
                  <c:v>41510.78125</c:v>
                </c:pt>
                <c:pt idx="4162">
                  <c:v>41510.791666666664</c:v>
                </c:pt>
                <c:pt idx="4163">
                  <c:v>41510.802083333336</c:v>
                </c:pt>
                <c:pt idx="4164">
                  <c:v>41510.8125</c:v>
                </c:pt>
                <c:pt idx="4165">
                  <c:v>41510.822916666664</c:v>
                </c:pt>
                <c:pt idx="4166">
                  <c:v>41510.833333333336</c:v>
                </c:pt>
                <c:pt idx="4167">
                  <c:v>41510.84375</c:v>
                </c:pt>
                <c:pt idx="4168">
                  <c:v>41510.854166666664</c:v>
                </c:pt>
                <c:pt idx="4169">
                  <c:v>41510.864583333336</c:v>
                </c:pt>
                <c:pt idx="4170">
                  <c:v>41510.875</c:v>
                </c:pt>
                <c:pt idx="4171">
                  <c:v>41510.885416666664</c:v>
                </c:pt>
                <c:pt idx="4172">
                  <c:v>41510.895833333336</c:v>
                </c:pt>
                <c:pt idx="4173">
                  <c:v>41510.90625</c:v>
                </c:pt>
                <c:pt idx="4174">
                  <c:v>41510.916666666664</c:v>
                </c:pt>
                <c:pt idx="4175">
                  <c:v>41510.927083333336</c:v>
                </c:pt>
                <c:pt idx="4176">
                  <c:v>41510.9375</c:v>
                </c:pt>
                <c:pt idx="4177">
                  <c:v>41510.947916666664</c:v>
                </c:pt>
                <c:pt idx="4178">
                  <c:v>41510.958333333336</c:v>
                </c:pt>
                <c:pt idx="4179">
                  <c:v>41510.96875</c:v>
                </c:pt>
                <c:pt idx="4180">
                  <c:v>41510.979166666664</c:v>
                </c:pt>
                <c:pt idx="4181">
                  <c:v>41510.989583333336</c:v>
                </c:pt>
                <c:pt idx="4182">
                  <c:v>41511</c:v>
                </c:pt>
                <c:pt idx="4183">
                  <c:v>41511.010416666664</c:v>
                </c:pt>
                <c:pt idx="4184">
                  <c:v>41511.020833333336</c:v>
                </c:pt>
                <c:pt idx="4185">
                  <c:v>41511.03125</c:v>
                </c:pt>
                <c:pt idx="4186">
                  <c:v>41511.041666666664</c:v>
                </c:pt>
                <c:pt idx="4187">
                  <c:v>41511.052083333336</c:v>
                </c:pt>
                <c:pt idx="4188">
                  <c:v>41511.0625</c:v>
                </c:pt>
                <c:pt idx="4189">
                  <c:v>41511.072916666664</c:v>
                </c:pt>
                <c:pt idx="4190">
                  <c:v>41511.083333333336</c:v>
                </c:pt>
                <c:pt idx="4191">
                  <c:v>41511.09375</c:v>
                </c:pt>
                <c:pt idx="4192">
                  <c:v>41511.104166666664</c:v>
                </c:pt>
                <c:pt idx="4193">
                  <c:v>41511.114583333336</c:v>
                </c:pt>
                <c:pt idx="4194">
                  <c:v>41511.125</c:v>
                </c:pt>
                <c:pt idx="4195">
                  <c:v>41511.135416666664</c:v>
                </c:pt>
                <c:pt idx="4196">
                  <c:v>41511.145833333336</c:v>
                </c:pt>
                <c:pt idx="4197">
                  <c:v>41511.15625</c:v>
                </c:pt>
                <c:pt idx="4198">
                  <c:v>41511.166666666664</c:v>
                </c:pt>
                <c:pt idx="4199">
                  <c:v>41511.177083333336</c:v>
                </c:pt>
                <c:pt idx="4200">
                  <c:v>41511.1875</c:v>
                </c:pt>
                <c:pt idx="4201">
                  <c:v>41511.197916666664</c:v>
                </c:pt>
                <c:pt idx="4202">
                  <c:v>41511.208333333336</c:v>
                </c:pt>
                <c:pt idx="4203">
                  <c:v>41511.21875</c:v>
                </c:pt>
                <c:pt idx="4204">
                  <c:v>41511.229166666664</c:v>
                </c:pt>
                <c:pt idx="4205">
                  <c:v>41511.239583333336</c:v>
                </c:pt>
                <c:pt idx="4206">
                  <c:v>41511.25</c:v>
                </c:pt>
                <c:pt idx="4207">
                  <c:v>41511.260416666664</c:v>
                </c:pt>
                <c:pt idx="4208">
                  <c:v>41511.270833333336</c:v>
                </c:pt>
                <c:pt idx="4209">
                  <c:v>41511.28125</c:v>
                </c:pt>
                <c:pt idx="4210">
                  <c:v>41511.291666666664</c:v>
                </c:pt>
                <c:pt idx="4211">
                  <c:v>41511.302083333336</c:v>
                </c:pt>
                <c:pt idx="4212">
                  <c:v>41511.3125</c:v>
                </c:pt>
                <c:pt idx="4213">
                  <c:v>41511.322916666664</c:v>
                </c:pt>
                <c:pt idx="4214">
                  <c:v>41511.333333333336</c:v>
                </c:pt>
                <c:pt idx="4215">
                  <c:v>41511.34375</c:v>
                </c:pt>
                <c:pt idx="4216">
                  <c:v>41511.354166666664</c:v>
                </c:pt>
                <c:pt idx="4217">
                  <c:v>41511.364583333336</c:v>
                </c:pt>
                <c:pt idx="4218">
                  <c:v>41511.375</c:v>
                </c:pt>
                <c:pt idx="4219">
                  <c:v>41511.385416666664</c:v>
                </c:pt>
                <c:pt idx="4220">
                  <c:v>41511.395833333336</c:v>
                </c:pt>
                <c:pt idx="4221">
                  <c:v>41511.40625</c:v>
                </c:pt>
                <c:pt idx="4222">
                  <c:v>41511.416666666664</c:v>
                </c:pt>
                <c:pt idx="4223">
                  <c:v>41511.427083333336</c:v>
                </c:pt>
                <c:pt idx="4224">
                  <c:v>41511.4375</c:v>
                </c:pt>
                <c:pt idx="4225">
                  <c:v>41511.447916666664</c:v>
                </c:pt>
                <c:pt idx="4226">
                  <c:v>41511.458333333336</c:v>
                </c:pt>
                <c:pt idx="4227">
                  <c:v>41511.46875</c:v>
                </c:pt>
                <c:pt idx="4228">
                  <c:v>41511.479166666664</c:v>
                </c:pt>
                <c:pt idx="4229">
                  <c:v>41511.489583333336</c:v>
                </c:pt>
                <c:pt idx="4230">
                  <c:v>41511.5</c:v>
                </c:pt>
                <c:pt idx="4231">
                  <c:v>41511.510416666664</c:v>
                </c:pt>
                <c:pt idx="4232">
                  <c:v>41511.520833333336</c:v>
                </c:pt>
                <c:pt idx="4233">
                  <c:v>41511.53125</c:v>
                </c:pt>
                <c:pt idx="4234">
                  <c:v>41511.541666666664</c:v>
                </c:pt>
                <c:pt idx="4235">
                  <c:v>41511.552083333336</c:v>
                </c:pt>
                <c:pt idx="4236">
                  <c:v>41511.5625</c:v>
                </c:pt>
                <c:pt idx="4237">
                  <c:v>41511.572916666664</c:v>
                </c:pt>
                <c:pt idx="4238">
                  <c:v>41511.583333333336</c:v>
                </c:pt>
                <c:pt idx="4239">
                  <c:v>41511.59375</c:v>
                </c:pt>
                <c:pt idx="4240">
                  <c:v>41511.604166666664</c:v>
                </c:pt>
                <c:pt idx="4241">
                  <c:v>41511.614583333336</c:v>
                </c:pt>
                <c:pt idx="4242">
                  <c:v>41511.625</c:v>
                </c:pt>
                <c:pt idx="4243">
                  <c:v>41511.635416666664</c:v>
                </c:pt>
                <c:pt idx="4244">
                  <c:v>41511.645833333336</c:v>
                </c:pt>
                <c:pt idx="4245">
                  <c:v>41511.65625</c:v>
                </c:pt>
                <c:pt idx="4246">
                  <c:v>41511.666666666664</c:v>
                </c:pt>
                <c:pt idx="4247">
                  <c:v>41511.677083333336</c:v>
                </c:pt>
                <c:pt idx="4248">
                  <c:v>41511.6875</c:v>
                </c:pt>
                <c:pt idx="4249">
                  <c:v>41511.697916666664</c:v>
                </c:pt>
                <c:pt idx="4250">
                  <c:v>41511.708333333336</c:v>
                </c:pt>
                <c:pt idx="4251">
                  <c:v>41511.71875</c:v>
                </c:pt>
                <c:pt idx="4252">
                  <c:v>41511.729166666664</c:v>
                </c:pt>
                <c:pt idx="4253">
                  <c:v>41511.739583333336</c:v>
                </c:pt>
                <c:pt idx="4254">
                  <c:v>41511.75</c:v>
                </c:pt>
                <c:pt idx="4255">
                  <c:v>41511.760416666664</c:v>
                </c:pt>
                <c:pt idx="4256">
                  <c:v>41511.770833333336</c:v>
                </c:pt>
                <c:pt idx="4257">
                  <c:v>41511.78125</c:v>
                </c:pt>
                <c:pt idx="4258">
                  <c:v>41511.791666666664</c:v>
                </c:pt>
                <c:pt idx="4259">
                  <c:v>41511.802083333336</c:v>
                </c:pt>
                <c:pt idx="4260">
                  <c:v>41511.8125</c:v>
                </c:pt>
                <c:pt idx="4261">
                  <c:v>41511.822916666664</c:v>
                </c:pt>
                <c:pt idx="4262">
                  <c:v>41511.833333333336</c:v>
                </c:pt>
                <c:pt idx="4263">
                  <c:v>41511.84375</c:v>
                </c:pt>
                <c:pt idx="4264">
                  <c:v>41511.854166666664</c:v>
                </c:pt>
                <c:pt idx="4265">
                  <c:v>41511.864583333336</c:v>
                </c:pt>
                <c:pt idx="4266">
                  <c:v>41511.875</c:v>
                </c:pt>
                <c:pt idx="4267">
                  <c:v>41511.885416666664</c:v>
                </c:pt>
                <c:pt idx="4268">
                  <c:v>41511.895833333336</c:v>
                </c:pt>
                <c:pt idx="4269">
                  <c:v>41511.90625</c:v>
                </c:pt>
                <c:pt idx="4270">
                  <c:v>41511.916666666664</c:v>
                </c:pt>
                <c:pt idx="4271">
                  <c:v>41511.927083333336</c:v>
                </c:pt>
                <c:pt idx="4272">
                  <c:v>41511.9375</c:v>
                </c:pt>
                <c:pt idx="4273">
                  <c:v>41511.947916666664</c:v>
                </c:pt>
                <c:pt idx="4274">
                  <c:v>41511.958333333336</c:v>
                </c:pt>
                <c:pt idx="4275">
                  <c:v>41511.96875</c:v>
                </c:pt>
                <c:pt idx="4276">
                  <c:v>41511.979166666664</c:v>
                </c:pt>
                <c:pt idx="4277">
                  <c:v>41511.989583333336</c:v>
                </c:pt>
                <c:pt idx="4278">
                  <c:v>41512</c:v>
                </c:pt>
                <c:pt idx="4279">
                  <c:v>41512.010416666664</c:v>
                </c:pt>
                <c:pt idx="4280">
                  <c:v>41512.020833333336</c:v>
                </c:pt>
                <c:pt idx="4281">
                  <c:v>41512.03125</c:v>
                </c:pt>
                <c:pt idx="4282">
                  <c:v>41512.041666666664</c:v>
                </c:pt>
                <c:pt idx="4283">
                  <c:v>41512.052083333336</c:v>
                </c:pt>
                <c:pt idx="4284">
                  <c:v>41512.0625</c:v>
                </c:pt>
                <c:pt idx="4285">
                  <c:v>41512.072916666664</c:v>
                </c:pt>
                <c:pt idx="4286">
                  <c:v>41512.083333333336</c:v>
                </c:pt>
                <c:pt idx="4287">
                  <c:v>41512.09375</c:v>
                </c:pt>
                <c:pt idx="4288">
                  <c:v>41512.104166666664</c:v>
                </c:pt>
                <c:pt idx="4289">
                  <c:v>41512.114583333336</c:v>
                </c:pt>
                <c:pt idx="4290">
                  <c:v>41512.125</c:v>
                </c:pt>
                <c:pt idx="4291">
                  <c:v>41512.135416666664</c:v>
                </c:pt>
                <c:pt idx="4292">
                  <c:v>41512.145833333336</c:v>
                </c:pt>
                <c:pt idx="4293">
                  <c:v>41512.15625</c:v>
                </c:pt>
                <c:pt idx="4294">
                  <c:v>41512.166666666664</c:v>
                </c:pt>
                <c:pt idx="4295">
                  <c:v>41512.177083333336</c:v>
                </c:pt>
                <c:pt idx="4296">
                  <c:v>41512.1875</c:v>
                </c:pt>
                <c:pt idx="4297">
                  <c:v>41512.197916666664</c:v>
                </c:pt>
                <c:pt idx="4298">
                  <c:v>41512.208333333336</c:v>
                </c:pt>
                <c:pt idx="4299">
                  <c:v>41512.21875</c:v>
                </c:pt>
                <c:pt idx="4300">
                  <c:v>41512.229166666664</c:v>
                </c:pt>
                <c:pt idx="4301">
                  <c:v>41512.239583333336</c:v>
                </c:pt>
                <c:pt idx="4302">
                  <c:v>41512.25</c:v>
                </c:pt>
                <c:pt idx="4303">
                  <c:v>41512.260416666664</c:v>
                </c:pt>
                <c:pt idx="4304">
                  <c:v>41512.270833333336</c:v>
                </c:pt>
                <c:pt idx="4305">
                  <c:v>41512.28125</c:v>
                </c:pt>
                <c:pt idx="4306">
                  <c:v>41512.291666666664</c:v>
                </c:pt>
                <c:pt idx="4307">
                  <c:v>41512.302083333336</c:v>
                </c:pt>
                <c:pt idx="4308">
                  <c:v>41512.3125</c:v>
                </c:pt>
                <c:pt idx="4309">
                  <c:v>41512.322916666664</c:v>
                </c:pt>
                <c:pt idx="4310">
                  <c:v>41512.333333333336</c:v>
                </c:pt>
                <c:pt idx="4311">
                  <c:v>41512.34375</c:v>
                </c:pt>
                <c:pt idx="4312">
                  <c:v>41512.354166666664</c:v>
                </c:pt>
                <c:pt idx="4313">
                  <c:v>41512.364583333336</c:v>
                </c:pt>
                <c:pt idx="4314">
                  <c:v>41512.375</c:v>
                </c:pt>
                <c:pt idx="4315">
                  <c:v>41512.385416666664</c:v>
                </c:pt>
                <c:pt idx="4316">
                  <c:v>41512.395833333336</c:v>
                </c:pt>
                <c:pt idx="4317">
                  <c:v>41512.40625</c:v>
                </c:pt>
                <c:pt idx="4318">
                  <c:v>41512.416666666664</c:v>
                </c:pt>
                <c:pt idx="4319">
                  <c:v>41512.427083333336</c:v>
                </c:pt>
                <c:pt idx="4320">
                  <c:v>41512.4375</c:v>
                </c:pt>
                <c:pt idx="4321">
                  <c:v>41512.447916666664</c:v>
                </c:pt>
                <c:pt idx="4322">
                  <c:v>41512.458333333336</c:v>
                </c:pt>
                <c:pt idx="4323">
                  <c:v>41512.46875</c:v>
                </c:pt>
                <c:pt idx="4324">
                  <c:v>41512.479166666664</c:v>
                </c:pt>
                <c:pt idx="4325">
                  <c:v>41512.489583333336</c:v>
                </c:pt>
                <c:pt idx="4326">
                  <c:v>41512.5</c:v>
                </c:pt>
                <c:pt idx="4327">
                  <c:v>41512.510416666664</c:v>
                </c:pt>
                <c:pt idx="4328">
                  <c:v>41512.520833333336</c:v>
                </c:pt>
                <c:pt idx="4329">
                  <c:v>41512.53125</c:v>
                </c:pt>
                <c:pt idx="4330">
                  <c:v>41512.541666666664</c:v>
                </c:pt>
                <c:pt idx="4331">
                  <c:v>41512.552083333336</c:v>
                </c:pt>
                <c:pt idx="4332">
                  <c:v>41512.5625</c:v>
                </c:pt>
                <c:pt idx="4333">
                  <c:v>41512.572916666664</c:v>
                </c:pt>
                <c:pt idx="4334">
                  <c:v>41512.583333333336</c:v>
                </c:pt>
                <c:pt idx="4335">
                  <c:v>41512.59375</c:v>
                </c:pt>
                <c:pt idx="4336">
                  <c:v>41512.604166666664</c:v>
                </c:pt>
                <c:pt idx="4337">
                  <c:v>41512.614583333336</c:v>
                </c:pt>
                <c:pt idx="4338">
                  <c:v>41512.625</c:v>
                </c:pt>
                <c:pt idx="4339">
                  <c:v>41512.635416666664</c:v>
                </c:pt>
                <c:pt idx="4340">
                  <c:v>41512.645833333336</c:v>
                </c:pt>
                <c:pt idx="4341">
                  <c:v>41512.65625</c:v>
                </c:pt>
                <c:pt idx="4342">
                  <c:v>41512.666666666664</c:v>
                </c:pt>
                <c:pt idx="4343">
                  <c:v>41512.677083333336</c:v>
                </c:pt>
                <c:pt idx="4344">
                  <c:v>41512.6875</c:v>
                </c:pt>
                <c:pt idx="4345">
                  <c:v>41512.697916666664</c:v>
                </c:pt>
                <c:pt idx="4346">
                  <c:v>41512.708333333336</c:v>
                </c:pt>
                <c:pt idx="4347">
                  <c:v>41512.71875</c:v>
                </c:pt>
                <c:pt idx="4348">
                  <c:v>41512.729166666664</c:v>
                </c:pt>
                <c:pt idx="4349">
                  <c:v>41512.739583333336</c:v>
                </c:pt>
                <c:pt idx="4350">
                  <c:v>41512.75</c:v>
                </c:pt>
                <c:pt idx="4351">
                  <c:v>41512.760416666664</c:v>
                </c:pt>
                <c:pt idx="4352">
                  <c:v>41512.770833333336</c:v>
                </c:pt>
                <c:pt idx="4353">
                  <c:v>41512.78125</c:v>
                </c:pt>
                <c:pt idx="4354">
                  <c:v>41512.791666666664</c:v>
                </c:pt>
                <c:pt idx="4355">
                  <c:v>41512.802083333336</c:v>
                </c:pt>
                <c:pt idx="4356">
                  <c:v>41512.8125</c:v>
                </c:pt>
                <c:pt idx="4357">
                  <c:v>41512.822916666664</c:v>
                </c:pt>
                <c:pt idx="4358">
                  <c:v>41512.833333333336</c:v>
                </c:pt>
                <c:pt idx="4359">
                  <c:v>41512.84375</c:v>
                </c:pt>
                <c:pt idx="4360">
                  <c:v>41512.854166666664</c:v>
                </c:pt>
                <c:pt idx="4361">
                  <c:v>41512.864583333336</c:v>
                </c:pt>
                <c:pt idx="4362">
                  <c:v>41512.875</c:v>
                </c:pt>
                <c:pt idx="4363">
                  <c:v>41512.885416666664</c:v>
                </c:pt>
                <c:pt idx="4364">
                  <c:v>41512.895833333336</c:v>
                </c:pt>
                <c:pt idx="4365">
                  <c:v>41512.90625</c:v>
                </c:pt>
                <c:pt idx="4366">
                  <c:v>41512.916666666664</c:v>
                </c:pt>
                <c:pt idx="4367">
                  <c:v>41512.927083333336</c:v>
                </c:pt>
                <c:pt idx="4368">
                  <c:v>41512.9375</c:v>
                </c:pt>
                <c:pt idx="4369">
                  <c:v>41512.947916666664</c:v>
                </c:pt>
                <c:pt idx="4370">
                  <c:v>41512.958333333336</c:v>
                </c:pt>
                <c:pt idx="4371">
                  <c:v>41512.96875</c:v>
                </c:pt>
                <c:pt idx="4372">
                  <c:v>41512.979166666664</c:v>
                </c:pt>
                <c:pt idx="4373">
                  <c:v>41512.989583333336</c:v>
                </c:pt>
                <c:pt idx="4374">
                  <c:v>41513</c:v>
                </c:pt>
                <c:pt idx="4375">
                  <c:v>41513.010416666664</c:v>
                </c:pt>
                <c:pt idx="4376">
                  <c:v>41513.020833333336</c:v>
                </c:pt>
                <c:pt idx="4377">
                  <c:v>41513.03125</c:v>
                </c:pt>
                <c:pt idx="4378">
                  <c:v>41513.041666666664</c:v>
                </c:pt>
                <c:pt idx="4379">
                  <c:v>41513.052083333336</c:v>
                </c:pt>
                <c:pt idx="4380">
                  <c:v>41513.0625</c:v>
                </c:pt>
                <c:pt idx="4381">
                  <c:v>41513.072916666664</c:v>
                </c:pt>
                <c:pt idx="4382">
                  <c:v>41513.083333333336</c:v>
                </c:pt>
                <c:pt idx="4383">
                  <c:v>41513.09375</c:v>
                </c:pt>
                <c:pt idx="4384">
                  <c:v>41513.104166666664</c:v>
                </c:pt>
                <c:pt idx="4385">
                  <c:v>41513.114583333336</c:v>
                </c:pt>
                <c:pt idx="4386">
                  <c:v>41513.125</c:v>
                </c:pt>
                <c:pt idx="4387">
                  <c:v>41513.135416666664</c:v>
                </c:pt>
                <c:pt idx="4388">
                  <c:v>41513.145833333336</c:v>
                </c:pt>
                <c:pt idx="4389">
                  <c:v>41513.15625</c:v>
                </c:pt>
                <c:pt idx="4390">
                  <c:v>41513.166666666664</c:v>
                </c:pt>
                <c:pt idx="4391">
                  <c:v>41513.177083333336</c:v>
                </c:pt>
                <c:pt idx="4392">
                  <c:v>41513.1875</c:v>
                </c:pt>
                <c:pt idx="4393">
                  <c:v>41513.197916666664</c:v>
                </c:pt>
                <c:pt idx="4394">
                  <c:v>41513.208333333336</c:v>
                </c:pt>
                <c:pt idx="4395">
                  <c:v>41513.21875</c:v>
                </c:pt>
                <c:pt idx="4396">
                  <c:v>41513.229166666664</c:v>
                </c:pt>
                <c:pt idx="4397">
                  <c:v>41513.239583333336</c:v>
                </c:pt>
                <c:pt idx="4398">
                  <c:v>41513.25</c:v>
                </c:pt>
                <c:pt idx="4399">
                  <c:v>41513.260416666664</c:v>
                </c:pt>
                <c:pt idx="4400">
                  <c:v>41513.270833333336</c:v>
                </c:pt>
                <c:pt idx="4401">
                  <c:v>41513.28125</c:v>
                </c:pt>
                <c:pt idx="4402">
                  <c:v>41513.291666666664</c:v>
                </c:pt>
                <c:pt idx="4403">
                  <c:v>41513.302083333336</c:v>
                </c:pt>
                <c:pt idx="4404">
                  <c:v>41513.3125</c:v>
                </c:pt>
                <c:pt idx="4405">
                  <c:v>41513.322916666664</c:v>
                </c:pt>
                <c:pt idx="4406">
                  <c:v>41513.333333333336</c:v>
                </c:pt>
                <c:pt idx="4407">
                  <c:v>41513.34375</c:v>
                </c:pt>
                <c:pt idx="4408">
                  <c:v>41513.354166666664</c:v>
                </c:pt>
                <c:pt idx="4409">
                  <c:v>41513.364583333336</c:v>
                </c:pt>
                <c:pt idx="4410">
                  <c:v>41513.375</c:v>
                </c:pt>
                <c:pt idx="4411">
                  <c:v>41513.385416666664</c:v>
                </c:pt>
                <c:pt idx="4412">
                  <c:v>41513.395833333336</c:v>
                </c:pt>
                <c:pt idx="4413">
                  <c:v>41513.40625</c:v>
                </c:pt>
                <c:pt idx="4414">
                  <c:v>41513.416666666664</c:v>
                </c:pt>
                <c:pt idx="4415">
                  <c:v>41513.427083333336</c:v>
                </c:pt>
                <c:pt idx="4416">
                  <c:v>41513.4375</c:v>
                </c:pt>
                <c:pt idx="4417">
                  <c:v>41513.447916666664</c:v>
                </c:pt>
                <c:pt idx="4418">
                  <c:v>41513.458333333336</c:v>
                </c:pt>
                <c:pt idx="4419">
                  <c:v>41513.46875</c:v>
                </c:pt>
                <c:pt idx="4420">
                  <c:v>41513.479166666664</c:v>
                </c:pt>
                <c:pt idx="4421">
                  <c:v>41513.489583333336</c:v>
                </c:pt>
                <c:pt idx="4422">
                  <c:v>41513.5</c:v>
                </c:pt>
                <c:pt idx="4423">
                  <c:v>41513.510416666664</c:v>
                </c:pt>
                <c:pt idx="4424">
                  <c:v>41513.520833333336</c:v>
                </c:pt>
                <c:pt idx="4425">
                  <c:v>41513.53125</c:v>
                </c:pt>
                <c:pt idx="4426">
                  <c:v>41513.541666666664</c:v>
                </c:pt>
                <c:pt idx="4427">
                  <c:v>41513.552083333336</c:v>
                </c:pt>
                <c:pt idx="4428">
                  <c:v>41513.5625</c:v>
                </c:pt>
                <c:pt idx="4429">
                  <c:v>41513.572916666664</c:v>
                </c:pt>
                <c:pt idx="4430">
                  <c:v>41513.583333333336</c:v>
                </c:pt>
                <c:pt idx="4431">
                  <c:v>41513.59375</c:v>
                </c:pt>
                <c:pt idx="4432">
                  <c:v>41513.604166666664</c:v>
                </c:pt>
                <c:pt idx="4433">
                  <c:v>41513.614583333336</c:v>
                </c:pt>
                <c:pt idx="4434">
                  <c:v>41513.625</c:v>
                </c:pt>
                <c:pt idx="4435">
                  <c:v>41513.635416666664</c:v>
                </c:pt>
                <c:pt idx="4436">
                  <c:v>41513.645833333336</c:v>
                </c:pt>
                <c:pt idx="4437">
                  <c:v>41513.65625</c:v>
                </c:pt>
                <c:pt idx="4438">
                  <c:v>41513.666666666664</c:v>
                </c:pt>
                <c:pt idx="4439">
                  <c:v>41513.677083333336</c:v>
                </c:pt>
                <c:pt idx="4440">
                  <c:v>41513.6875</c:v>
                </c:pt>
                <c:pt idx="4441">
                  <c:v>41513.697916666664</c:v>
                </c:pt>
                <c:pt idx="4442">
                  <c:v>41513.708333333336</c:v>
                </c:pt>
                <c:pt idx="4443">
                  <c:v>41513.71875</c:v>
                </c:pt>
                <c:pt idx="4444">
                  <c:v>41513.729166666664</c:v>
                </c:pt>
                <c:pt idx="4445">
                  <c:v>41513.739583333336</c:v>
                </c:pt>
                <c:pt idx="4446">
                  <c:v>41513.75</c:v>
                </c:pt>
                <c:pt idx="4447">
                  <c:v>41513.760416666664</c:v>
                </c:pt>
                <c:pt idx="4448">
                  <c:v>41513.770833333336</c:v>
                </c:pt>
                <c:pt idx="4449">
                  <c:v>41513.78125</c:v>
                </c:pt>
                <c:pt idx="4450">
                  <c:v>41513.791666666664</c:v>
                </c:pt>
                <c:pt idx="4451">
                  <c:v>41513.802083333336</c:v>
                </c:pt>
                <c:pt idx="4452">
                  <c:v>41513.8125</c:v>
                </c:pt>
                <c:pt idx="4453">
                  <c:v>41513.822916666664</c:v>
                </c:pt>
                <c:pt idx="4454">
                  <c:v>41513.833333333336</c:v>
                </c:pt>
                <c:pt idx="4455">
                  <c:v>41513.84375</c:v>
                </c:pt>
                <c:pt idx="4456">
                  <c:v>41513.854166666664</c:v>
                </c:pt>
                <c:pt idx="4457">
                  <c:v>41513.864583333336</c:v>
                </c:pt>
                <c:pt idx="4458">
                  <c:v>41513.875</c:v>
                </c:pt>
                <c:pt idx="4459">
                  <c:v>41513.885416666664</c:v>
                </c:pt>
                <c:pt idx="4460">
                  <c:v>41513.895833333336</c:v>
                </c:pt>
                <c:pt idx="4461">
                  <c:v>41513.90625</c:v>
                </c:pt>
                <c:pt idx="4462">
                  <c:v>41513.916666666664</c:v>
                </c:pt>
                <c:pt idx="4463">
                  <c:v>41513.927083333336</c:v>
                </c:pt>
                <c:pt idx="4464">
                  <c:v>41513.9375</c:v>
                </c:pt>
                <c:pt idx="4465">
                  <c:v>41513.947916666664</c:v>
                </c:pt>
                <c:pt idx="4466">
                  <c:v>41513.958333333336</c:v>
                </c:pt>
                <c:pt idx="4467">
                  <c:v>41513.96875</c:v>
                </c:pt>
                <c:pt idx="4468">
                  <c:v>41513.979166666664</c:v>
                </c:pt>
                <c:pt idx="4469">
                  <c:v>41513.989583333336</c:v>
                </c:pt>
                <c:pt idx="4470">
                  <c:v>41514</c:v>
                </c:pt>
                <c:pt idx="4471">
                  <c:v>41514.010416666664</c:v>
                </c:pt>
                <c:pt idx="4472">
                  <c:v>41514.020833333336</c:v>
                </c:pt>
                <c:pt idx="4473">
                  <c:v>41514.03125</c:v>
                </c:pt>
                <c:pt idx="4474">
                  <c:v>41514.041666666664</c:v>
                </c:pt>
                <c:pt idx="4475">
                  <c:v>41514.052083333336</c:v>
                </c:pt>
                <c:pt idx="4476">
                  <c:v>41514.0625</c:v>
                </c:pt>
                <c:pt idx="4477">
                  <c:v>41514.072916666664</c:v>
                </c:pt>
                <c:pt idx="4478">
                  <c:v>41514.083333333336</c:v>
                </c:pt>
                <c:pt idx="4479">
                  <c:v>41514.09375</c:v>
                </c:pt>
                <c:pt idx="4480">
                  <c:v>41514.104166666664</c:v>
                </c:pt>
                <c:pt idx="4481">
                  <c:v>41514.114583333336</c:v>
                </c:pt>
                <c:pt idx="4482">
                  <c:v>41514.125</c:v>
                </c:pt>
                <c:pt idx="4483">
                  <c:v>41514.135416666664</c:v>
                </c:pt>
                <c:pt idx="4484">
                  <c:v>41514.145833333336</c:v>
                </c:pt>
                <c:pt idx="4485">
                  <c:v>41514.15625</c:v>
                </c:pt>
                <c:pt idx="4486">
                  <c:v>41514.166666666664</c:v>
                </c:pt>
                <c:pt idx="4487">
                  <c:v>41514.177083333336</c:v>
                </c:pt>
                <c:pt idx="4488">
                  <c:v>41514.1875</c:v>
                </c:pt>
                <c:pt idx="4489">
                  <c:v>41514.197916666664</c:v>
                </c:pt>
                <c:pt idx="4490">
                  <c:v>41514.208333333336</c:v>
                </c:pt>
                <c:pt idx="4491">
                  <c:v>41514.21875</c:v>
                </c:pt>
                <c:pt idx="4492">
                  <c:v>41514.229166666664</c:v>
                </c:pt>
                <c:pt idx="4493">
                  <c:v>41514.239583333336</c:v>
                </c:pt>
                <c:pt idx="4494">
                  <c:v>41514.25</c:v>
                </c:pt>
                <c:pt idx="4495">
                  <c:v>41514.260416666664</c:v>
                </c:pt>
                <c:pt idx="4496">
                  <c:v>41514.270833333336</c:v>
                </c:pt>
                <c:pt idx="4497">
                  <c:v>41514.28125</c:v>
                </c:pt>
                <c:pt idx="4498">
                  <c:v>41514.291666666664</c:v>
                </c:pt>
                <c:pt idx="4499">
                  <c:v>41514.302083333336</c:v>
                </c:pt>
                <c:pt idx="4500">
                  <c:v>41514.3125</c:v>
                </c:pt>
                <c:pt idx="4501">
                  <c:v>41514.322928240741</c:v>
                </c:pt>
                <c:pt idx="4502">
                  <c:v>41514.333344907405</c:v>
                </c:pt>
                <c:pt idx="4503">
                  <c:v>41514.343761574077</c:v>
                </c:pt>
                <c:pt idx="4504">
                  <c:v>41514.354178240741</c:v>
                </c:pt>
                <c:pt idx="4505">
                  <c:v>41514.364594907405</c:v>
                </c:pt>
                <c:pt idx="4506">
                  <c:v>41514.375011574077</c:v>
                </c:pt>
                <c:pt idx="4507">
                  <c:v>41514.385428240741</c:v>
                </c:pt>
                <c:pt idx="4508">
                  <c:v>41514.395844907405</c:v>
                </c:pt>
                <c:pt idx="4509">
                  <c:v>41514.406261574077</c:v>
                </c:pt>
                <c:pt idx="4510">
                  <c:v>41514.416678240741</c:v>
                </c:pt>
                <c:pt idx="4511">
                  <c:v>41514.427094907405</c:v>
                </c:pt>
                <c:pt idx="4512">
                  <c:v>41514.437511574077</c:v>
                </c:pt>
                <c:pt idx="4513">
                  <c:v>41514.447928240741</c:v>
                </c:pt>
                <c:pt idx="4514">
                  <c:v>41514.458344907405</c:v>
                </c:pt>
                <c:pt idx="4515">
                  <c:v>41514.468761574077</c:v>
                </c:pt>
                <c:pt idx="4516">
                  <c:v>41514.479178240741</c:v>
                </c:pt>
                <c:pt idx="4517">
                  <c:v>41514.489594907405</c:v>
                </c:pt>
                <c:pt idx="4518">
                  <c:v>41514.500011574077</c:v>
                </c:pt>
                <c:pt idx="4519">
                  <c:v>41514.510428240741</c:v>
                </c:pt>
                <c:pt idx="4520">
                  <c:v>41514.520844907405</c:v>
                </c:pt>
                <c:pt idx="4521">
                  <c:v>41514.531261574077</c:v>
                </c:pt>
                <c:pt idx="4522">
                  <c:v>41514.541678240741</c:v>
                </c:pt>
                <c:pt idx="4523">
                  <c:v>41514.552094907405</c:v>
                </c:pt>
                <c:pt idx="4524">
                  <c:v>41514.562511574077</c:v>
                </c:pt>
                <c:pt idx="4525">
                  <c:v>41514.572928240741</c:v>
                </c:pt>
                <c:pt idx="4526">
                  <c:v>41514.583344907405</c:v>
                </c:pt>
                <c:pt idx="4527">
                  <c:v>41514.593761574077</c:v>
                </c:pt>
                <c:pt idx="4528">
                  <c:v>41514.604178240741</c:v>
                </c:pt>
                <c:pt idx="4529">
                  <c:v>41514.614594907405</c:v>
                </c:pt>
                <c:pt idx="4530">
                  <c:v>41514.625011574077</c:v>
                </c:pt>
                <c:pt idx="4531">
                  <c:v>41514.635428240741</c:v>
                </c:pt>
                <c:pt idx="4532">
                  <c:v>41514.645844907405</c:v>
                </c:pt>
                <c:pt idx="4533">
                  <c:v>41514.656261574077</c:v>
                </c:pt>
                <c:pt idx="4534">
                  <c:v>41514.666678240741</c:v>
                </c:pt>
                <c:pt idx="4535">
                  <c:v>41514.677094907405</c:v>
                </c:pt>
                <c:pt idx="4536">
                  <c:v>41514.687511574077</c:v>
                </c:pt>
                <c:pt idx="4537">
                  <c:v>41514.697928240741</c:v>
                </c:pt>
                <c:pt idx="4538">
                  <c:v>41514.708344907405</c:v>
                </c:pt>
                <c:pt idx="4539">
                  <c:v>41514.718761574077</c:v>
                </c:pt>
                <c:pt idx="4540">
                  <c:v>41514.729178240741</c:v>
                </c:pt>
                <c:pt idx="4541">
                  <c:v>41514.739594907405</c:v>
                </c:pt>
                <c:pt idx="4542">
                  <c:v>41514.750011574077</c:v>
                </c:pt>
                <c:pt idx="4543">
                  <c:v>41514.760428240741</c:v>
                </c:pt>
                <c:pt idx="4544">
                  <c:v>41514.770844907405</c:v>
                </c:pt>
                <c:pt idx="4545">
                  <c:v>41514.781261574077</c:v>
                </c:pt>
                <c:pt idx="4546">
                  <c:v>41514.791678240741</c:v>
                </c:pt>
                <c:pt idx="4547">
                  <c:v>41514.802094907405</c:v>
                </c:pt>
                <c:pt idx="4548">
                  <c:v>41514.812511574077</c:v>
                </c:pt>
                <c:pt idx="4549">
                  <c:v>41514.822928240741</c:v>
                </c:pt>
                <c:pt idx="4550">
                  <c:v>41514.833344907405</c:v>
                </c:pt>
                <c:pt idx="4551">
                  <c:v>41514.843761574077</c:v>
                </c:pt>
                <c:pt idx="4552">
                  <c:v>41514.854178240741</c:v>
                </c:pt>
                <c:pt idx="4553">
                  <c:v>41514.864594907405</c:v>
                </c:pt>
                <c:pt idx="4554">
                  <c:v>41514.875011574077</c:v>
                </c:pt>
                <c:pt idx="4555">
                  <c:v>41514.885428240741</c:v>
                </c:pt>
                <c:pt idx="4556">
                  <c:v>41514.895844907405</c:v>
                </c:pt>
                <c:pt idx="4557">
                  <c:v>41514.906261574077</c:v>
                </c:pt>
                <c:pt idx="4558">
                  <c:v>41514.916678240741</c:v>
                </c:pt>
                <c:pt idx="4559">
                  <c:v>41514.927094907405</c:v>
                </c:pt>
                <c:pt idx="4560">
                  <c:v>41514.937511574077</c:v>
                </c:pt>
                <c:pt idx="4561">
                  <c:v>41514.947928240741</c:v>
                </c:pt>
                <c:pt idx="4562">
                  <c:v>41514.958344907405</c:v>
                </c:pt>
                <c:pt idx="4563">
                  <c:v>41514.968761574077</c:v>
                </c:pt>
                <c:pt idx="4564">
                  <c:v>41514.979178240741</c:v>
                </c:pt>
                <c:pt idx="4565">
                  <c:v>41514.989594907405</c:v>
                </c:pt>
                <c:pt idx="4566">
                  <c:v>41515.000011574077</c:v>
                </c:pt>
                <c:pt idx="4567">
                  <c:v>41515.010428240741</c:v>
                </c:pt>
                <c:pt idx="4568">
                  <c:v>41515.020844907405</c:v>
                </c:pt>
                <c:pt idx="4569">
                  <c:v>41515.031261574077</c:v>
                </c:pt>
                <c:pt idx="4570">
                  <c:v>41515.041678240741</c:v>
                </c:pt>
                <c:pt idx="4571">
                  <c:v>41515.052094907405</c:v>
                </c:pt>
                <c:pt idx="4572">
                  <c:v>41515.062511574077</c:v>
                </c:pt>
                <c:pt idx="4573">
                  <c:v>41515.072928240741</c:v>
                </c:pt>
                <c:pt idx="4574">
                  <c:v>41515.083344907405</c:v>
                </c:pt>
                <c:pt idx="4575">
                  <c:v>41515.093761574077</c:v>
                </c:pt>
                <c:pt idx="4576">
                  <c:v>41515.104178240741</c:v>
                </c:pt>
                <c:pt idx="4577">
                  <c:v>41515.114594907405</c:v>
                </c:pt>
                <c:pt idx="4578">
                  <c:v>41515.125011574077</c:v>
                </c:pt>
                <c:pt idx="4579">
                  <c:v>41515.135428240741</c:v>
                </c:pt>
                <c:pt idx="4580">
                  <c:v>41515.145844907405</c:v>
                </c:pt>
                <c:pt idx="4581">
                  <c:v>41515.156261574077</c:v>
                </c:pt>
                <c:pt idx="4582">
                  <c:v>41515.166678240741</c:v>
                </c:pt>
                <c:pt idx="4583">
                  <c:v>41515.177094907405</c:v>
                </c:pt>
                <c:pt idx="4584">
                  <c:v>41515.187511574077</c:v>
                </c:pt>
                <c:pt idx="4585">
                  <c:v>41515.197928240741</c:v>
                </c:pt>
                <c:pt idx="4586">
                  <c:v>41515.208344907405</c:v>
                </c:pt>
                <c:pt idx="4587">
                  <c:v>41515.218761574077</c:v>
                </c:pt>
                <c:pt idx="4588">
                  <c:v>41515.229178240741</c:v>
                </c:pt>
                <c:pt idx="4589">
                  <c:v>41515.239594907405</c:v>
                </c:pt>
                <c:pt idx="4590">
                  <c:v>41515.250011574077</c:v>
                </c:pt>
                <c:pt idx="4591">
                  <c:v>41515.260428240741</c:v>
                </c:pt>
                <c:pt idx="4592">
                  <c:v>41515.270844907405</c:v>
                </c:pt>
                <c:pt idx="4593">
                  <c:v>41515.281261574077</c:v>
                </c:pt>
                <c:pt idx="4594">
                  <c:v>41515.291678240741</c:v>
                </c:pt>
                <c:pt idx="4595">
                  <c:v>41515.302094907405</c:v>
                </c:pt>
                <c:pt idx="4596">
                  <c:v>41515.312511574077</c:v>
                </c:pt>
                <c:pt idx="4597">
                  <c:v>41515.322928240741</c:v>
                </c:pt>
                <c:pt idx="4598">
                  <c:v>41515.333344907405</c:v>
                </c:pt>
                <c:pt idx="4599">
                  <c:v>41515.343761574077</c:v>
                </c:pt>
                <c:pt idx="4600">
                  <c:v>41515.354178240741</c:v>
                </c:pt>
                <c:pt idx="4601">
                  <c:v>41515.364594907405</c:v>
                </c:pt>
                <c:pt idx="4602">
                  <c:v>41515.375011574077</c:v>
                </c:pt>
                <c:pt idx="4603">
                  <c:v>41515.385428240741</c:v>
                </c:pt>
                <c:pt idx="4604">
                  <c:v>41515.395844907405</c:v>
                </c:pt>
                <c:pt idx="4605">
                  <c:v>41515.406261574077</c:v>
                </c:pt>
                <c:pt idx="4606">
                  <c:v>41515.416678240741</c:v>
                </c:pt>
                <c:pt idx="4607">
                  <c:v>41515.427094907405</c:v>
                </c:pt>
                <c:pt idx="4608">
                  <c:v>41515.437511574077</c:v>
                </c:pt>
                <c:pt idx="4609">
                  <c:v>41515.447928240741</c:v>
                </c:pt>
                <c:pt idx="4610">
                  <c:v>41515.458344907405</c:v>
                </c:pt>
                <c:pt idx="4611">
                  <c:v>41515.468761574077</c:v>
                </c:pt>
                <c:pt idx="4612">
                  <c:v>41515.479178240741</c:v>
                </c:pt>
                <c:pt idx="4613">
                  <c:v>41515.489594907405</c:v>
                </c:pt>
                <c:pt idx="4614">
                  <c:v>41515.500011574077</c:v>
                </c:pt>
                <c:pt idx="4615">
                  <c:v>41515.510428240741</c:v>
                </c:pt>
                <c:pt idx="4616">
                  <c:v>41515.520844907405</c:v>
                </c:pt>
                <c:pt idx="4617">
                  <c:v>41515.531261574077</c:v>
                </c:pt>
                <c:pt idx="4618">
                  <c:v>41515.541678240741</c:v>
                </c:pt>
                <c:pt idx="4619">
                  <c:v>41515.552094907405</c:v>
                </c:pt>
                <c:pt idx="4620">
                  <c:v>41515.562511574077</c:v>
                </c:pt>
                <c:pt idx="4621">
                  <c:v>41515.572928240741</c:v>
                </c:pt>
                <c:pt idx="4622">
                  <c:v>41515.583344907405</c:v>
                </c:pt>
                <c:pt idx="4623">
                  <c:v>41515.593761574077</c:v>
                </c:pt>
                <c:pt idx="4624">
                  <c:v>41515.604178240741</c:v>
                </c:pt>
                <c:pt idx="4625">
                  <c:v>41515.614594907405</c:v>
                </c:pt>
                <c:pt idx="4626">
                  <c:v>41515.625011574077</c:v>
                </c:pt>
                <c:pt idx="4627">
                  <c:v>41515.635428240741</c:v>
                </c:pt>
                <c:pt idx="4628">
                  <c:v>41515.645844907405</c:v>
                </c:pt>
                <c:pt idx="4629">
                  <c:v>41515.656261574077</c:v>
                </c:pt>
                <c:pt idx="4630">
                  <c:v>41515.666678240741</c:v>
                </c:pt>
                <c:pt idx="4631">
                  <c:v>41515.677094907405</c:v>
                </c:pt>
                <c:pt idx="4632">
                  <c:v>41515.687511574077</c:v>
                </c:pt>
                <c:pt idx="4633">
                  <c:v>41515.697928240741</c:v>
                </c:pt>
                <c:pt idx="4634">
                  <c:v>41515.708344907405</c:v>
                </c:pt>
                <c:pt idx="4635">
                  <c:v>41515.718761574077</c:v>
                </c:pt>
                <c:pt idx="4636">
                  <c:v>41515.729178240741</c:v>
                </c:pt>
                <c:pt idx="4637">
                  <c:v>41515.739594907405</c:v>
                </c:pt>
                <c:pt idx="4638">
                  <c:v>41515.750011574077</c:v>
                </c:pt>
                <c:pt idx="4639">
                  <c:v>41515.760428240741</c:v>
                </c:pt>
                <c:pt idx="4640">
                  <c:v>41515.770844907405</c:v>
                </c:pt>
                <c:pt idx="4641">
                  <c:v>41515.781261574077</c:v>
                </c:pt>
                <c:pt idx="4642">
                  <c:v>41515.791678240741</c:v>
                </c:pt>
                <c:pt idx="4643">
                  <c:v>41515.802094907405</c:v>
                </c:pt>
                <c:pt idx="4644">
                  <c:v>41515.812511574077</c:v>
                </c:pt>
                <c:pt idx="4645">
                  <c:v>41515.822928240741</c:v>
                </c:pt>
                <c:pt idx="4646">
                  <c:v>41515.833344907405</c:v>
                </c:pt>
                <c:pt idx="4647">
                  <c:v>41515.843761574077</c:v>
                </c:pt>
                <c:pt idx="4648">
                  <c:v>41515.854178240741</c:v>
                </c:pt>
                <c:pt idx="4649">
                  <c:v>41515.864594907405</c:v>
                </c:pt>
                <c:pt idx="4650">
                  <c:v>41515.875011574077</c:v>
                </c:pt>
                <c:pt idx="4651">
                  <c:v>41515.885428240741</c:v>
                </c:pt>
                <c:pt idx="4652">
                  <c:v>41515.895844907405</c:v>
                </c:pt>
                <c:pt idx="4653">
                  <c:v>41515.906261574077</c:v>
                </c:pt>
                <c:pt idx="4654">
                  <c:v>41515.916678240741</c:v>
                </c:pt>
                <c:pt idx="4655">
                  <c:v>41515.927094907405</c:v>
                </c:pt>
                <c:pt idx="4656">
                  <c:v>41515.937511574077</c:v>
                </c:pt>
                <c:pt idx="4657">
                  <c:v>41515.947928240741</c:v>
                </c:pt>
                <c:pt idx="4658">
                  <c:v>41515.958344907405</c:v>
                </c:pt>
                <c:pt idx="4659">
                  <c:v>41515.968761574077</c:v>
                </c:pt>
                <c:pt idx="4660">
                  <c:v>41515.979178240741</c:v>
                </c:pt>
                <c:pt idx="4661">
                  <c:v>41515.989594907405</c:v>
                </c:pt>
                <c:pt idx="4662">
                  <c:v>41516.000011574077</c:v>
                </c:pt>
                <c:pt idx="4663">
                  <c:v>41516.010428240741</c:v>
                </c:pt>
                <c:pt idx="4664">
                  <c:v>41516.020844907405</c:v>
                </c:pt>
                <c:pt idx="4665">
                  <c:v>41516.031261574077</c:v>
                </c:pt>
                <c:pt idx="4666">
                  <c:v>41516.041678240741</c:v>
                </c:pt>
                <c:pt idx="4667">
                  <c:v>41516.052094907405</c:v>
                </c:pt>
                <c:pt idx="4668">
                  <c:v>41516.062511574077</c:v>
                </c:pt>
                <c:pt idx="4669">
                  <c:v>41516.072928240741</c:v>
                </c:pt>
                <c:pt idx="4670">
                  <c:v>41516.083344907405</c:v>
                </c:pt>
                <c:pt idx="4671">
                  <c:v>41516.093761574077</c:v>
                </c:pt>
                <c:pt idx="4672">
                  <c:v>41516.104178240741</c:v>
                </c:pt>
                <c:pt idx="4673">
                  <c:v>41516.114594907405</c:v>
                </c:pt>
                <c:pt idx="4674">
                  <c:v>41516.125011574077</c:v>
                </c:pt>
                <c:pt idx="4675">
                  <c:v>41516.135428240741</c:v>
                </c:pt>
                <c:pt idx="4676">
                  <c:v>41516.145844907405</c:v>
                </c:pt>
                <c:pt idx="4677">
                  <c:v>41516.156261574077</c:v>
                </c:pt>
                <c:pt idx="4678">
                  <c:v>41516.166678240741</c:v>
                </c:pt>
                <c:pt idx="4679">
                  <c:v>41516.177094907405</c:v>
                </c:pt>
                <c:pt idx="4680">
                  <c:v>41516.187511574077</c:v>
                </c:pt>
                <c:pt idx="4681">
                  <c:v>41516.197928240741</c:v>
                </c:pt>
                <c:pt idx="4682">
                  <c:v>41516.208344907405</c:v>
                </c:pt>
                <c:pt idx="4683">
                  <c:v>41516.218761574077</c:v>
                </c:pt>
                <c:pt idx="4684">
                  <c:v>41516.229178240741</c:v>
                </c:pt>
                <c:pt idx="4685">
                  <c:v>41516.239594907405</c:v>
                </c:pt>
                <c:pt idx="4686">
                  <c:v>41516.250011574077</c:v>
                </c:pt>
                <c:pt idx="4687">
                  <c:v>41516.260428240741</c:v>
                </c:pt>
                <c:pt idx="4688">
                  <c:v>41516.270844907405</c:v>
                </c:pt>
                <c:pt idx="4689">
                  <c:v>41516.281261574077</c:v>
                </c:pt>
                <c:pt idx="4690">
                  <c:v>41516.291678240741</c:v>
                </c:pt>
                <c:pt idx="4691">
                  <c:v>41516.302094907405</c:v>
                </c:pt>
                <c:pt idx="4692">
                  <c:v>41516.312511574077</c:v>
                </c:pt>
                <c:pt idx="4693">
                  <c:v>41516.322928240741</c:v>
                </c:pt>
                <c:pt idx="4694">
                  <c:v>41516.333344907405</c:v>
                </c:pt>
                <c:pt idx="4695">
                  <c:v>41516.343761574077</c:v>
                </c:pt>
                <c:pt idx="4696">
                  <c:v>41516.354178240741</c:v>
                </c:pt>
                <c:pt idx="4697">
                  <c:v>41516.364594907405</c:v>
                </c:pt>
                <c:pt idx="4698">
                  <c:v>41516.375011574077</c:v>
                </c:pt>
                <c:pt idx="4699">
                  <c:v>41516.385428240741</c:v>
                </c:pt>
                <c:pt idx="4700">
                  <c:v>41516.395844907405</c:v>
                </c:pt>
                <c:pt idx="4701">
                  <c:v>41516.406261574077</c:v>
                </c:pt>
                <c:pt idx="4702">
                  <c:v>41516.416678240741</c:v>
                </c:pt>
                <c:pt idx="4703">
                  <c:v>41516.427094907405</c:v>
                </c:pt>
                <c:pt idx="4704">
                  <c:v>41516.437511574077</c:v>
                </c:pt>
                <c:pt idx="4705">
                  <c:v>41516.447928240741</c:v>
                </c:pt>
                <c:pt idx="4706">
                  <c:v>41516.458344907405</c:v>
                </c:pt>
                <c:pt idx="4707">
                  <c:v>41516.468761574077</c:v>
                </c:pt>
                <c:pt idx="4708">
                  <c:v>41516.479178240741</c:v>
                </c:pt>
                <c:pt idx="4709">
                  <c:v>41516.489594907405</c:v>
                </c:pt>
                <c:pt idx="4710">
                  <c:v>41516.500011574077</c:v>
                </c:pt>
                <c:pt idx="4711">
                  <c:v>41516.510428240741</c:v>
                </c:pt>
                <c:pt idx="4712">
                  <c:v>41516.520844907405</c:v>
                </c:pt>
                <c:pt idx="4713">
                  <c:v>41516.531261574077</c:v>
                </c:pt>
                <c:pt idx="4714">
                  <c:v>41516.541678240741</c:v>
                </c:pt>
                <c:pt idx="4715">
                  <c:v>41516.552094907405</c:v>
                </c:pt>
                <c:pt idx="4716">
                  <c:v>41516.562511574077</c:v>
                </c:pt>
                <c:pt idx="4717">
                  <c:v>41516.572928240741</c:v>
                </c:pt>
                <c:pt idx="4718">
                  <c:v>41516.583344907405</c:v>
                </c:pt>
                <c:pt idx="4719">
                  <c:v>41516.593761574077</c:v>
                </c:pt>
                <c:pt idx="4720">
                  <c:v>41516.604178240741</c:v>
                </c:pt>
                <c:pt idx="4721">
                  <c:v>41516.614594907405</c:v>
                </c:pt>
                <c:pt idx="4722">
                  <c:v>41516.625011574077</c:v>
                </c:pt>
                <c:pt idx="4723">
                  <c:v>41516.635428240741</c:v>
                </c:pt>
                <c:pt idx="4724">
                  <c:v>41516.645844907405</c:v>
                </c:pt>
                <c:pt idx="4725">
                  <c:v>41516.656261574077</c:v>
                </c:pt>
                <c:pt idx="4726">
                  <c:v>41516.666678240741</c:v>
                </c:pt>
                <c:pt idx="4727">
                  <c:v>41516.677094907405</c:v>
                </c:pt>
                <c:pt idx="4728">
                  <c:v>41516.687511574077</c:v>
                </c:pt>
                <c:pt idx="4729">
                  <c:v>41516.697928240741</c:v>
                </c:pt>
                <c:pt idx="4730">
                  <c:v>41516.708344907405</c:v>
                </c:pt>
                <c:pt idx="4731">
                  <c:v>41516.718761574077</c:v>
                </c:pt>
                <c:pt idx="4732">
                  <c:v>41516.729178240741</c:v>
                </c:pt>
                <c:pt idx="4733">
                  <c:v>41516.739594907405</c:v>
                </c:pt>
                <c:pt idx="4734">
                  <c:v>41516.750011574077</c:v>
                </c:pt>
                <c:pt idx="4735">
                  <c:v>41516.760428240741</c:v>
                </c:pt>
                <c:pt idx="4736">
                  <c:v>41516.770844907405</c:v>
                </c:pt>
                <c:pt idx="4737">
                  <c:v>41516.781261574077</c:v>
                </c:pt>
                <c:pt idx="4738">
                  <c:v>41516.791678240741</c:v>
                </c:pt>
                <c:pt idx="4739">
                  <c:v>41516.802094907405</c:v>
                </c:pt>
                <c:pt idx="4740">
                  <c:v>41516.812511574077</c:v>
                </c:pt>
                <c:pt idx="4741">
                  <c:v>41516.822928240741</c:v>
                </c:pt>
                <c:pt idx="4742">
                  <c:v>41516.833344907405</c:v>
                </c:pt>
                <c:pt idx="4743">
                  <c:v>41516.843761574077</c:v>
                </c:pt>
                <c:pt idx="4744">
                  <c:v>41516.854178240741</c:v>
                </c:pt>
                <c:pt idx="4745">
                  <c:v>41516.864594907405</c:v>
                </c:pt>
                <c:pt idx="4746">
                  <c:v>41516.875011574077</c:v>
                </c:pt>
                <c:pt idx="4747">
                  <c:v>41516.885428240741</c:v>
                </c:pt>
                <c:pt idx="4748">
                  <c:v>41516.895844907405</c:v>
                </c:pt>
                <c:pt idx="4749">
                  <c:v>41516.906261574077</c:v>
                </c:pt>
                <c:pt idx="4750">
                  <c:v>41516.916678240741</c:v>
                </c:pt>
                <c:pt idx="4751">
                  <c:v>41516.927094907405</c:v>
                </c:pt>
                <c:pt idx="4752">
                  <c:v>41516.937511574077</c:v>
                </c:pt>
                <c:pt idx="4753">
                  <c:v>41516.947928240741</c:v>
                </c:pt>
                <c:pt idx="4754">
                  <c:v>41516.958344907405</c:v>
                </c:pt>
                <c:pt idx="4755">
                  <c:v>41516.968761574077</c:v>
                </c:pt>
                <c:pt idx="4756">
                  <c:v>41516.979178240741</c:v>
                </c:pt>
                <c:pt idx="4757">
                  <c:v>41516.989594907405</c:v>
                </c:pt>
                <c:pt idx="4758">
                  <c:v>41517.000011574077</c:v>
                </c:pt>
                <c:pt idx="4759">
                  <c:v>41517.010428240741</c:v>
                </c:pt>
                <c:pt idx="4760">
                  <c:v>41517.020844907405</c:v>
                </c:pt>
                <c:pt idx="4761">
                  <c:v>41517.031261574077</c:v>
                </c:pt>
                <c:pt idx="4762">
                  <c:v>41517.041678240741</c:v>
                </c:pt>
                <c:pt idx="4763">
                  <c:v>41517.052094907405</c:v>
                </c:pt>
                <c:pt idx="4764">
                  <c:v>41517.062511574077</c:v>
                </c:pt>
                <c:pt idx="4765">
                  <c:v>41517.072928240741</c:v>
                </c:pt>
                <c:pt idx="4766">
                  <c:v>41517.083344907405</c:v>
                </c:pt>
                <c:pt idx="4767">
                  <c:v>41517.093761574077</c:v>
                </c:pt>
                <c:pt idx="4768">
                  <c:v>41517.104178240741</c:v>
                </c:pt>
                <c:pt idx="4769">
                  <c:v>41517.114594907405</c:v>
                </c:pt>
                <c:pt idx="4770">
                  <c:v>41517.125011574077</c:v>
                </c:pt>
                <c:pt idx="4771">
                  <c:v>41517.135428240741</c:v>
                </c:pt>
                <c:pt idx="4772">
                  <c:v>41517.145844907405</c:v>
                </c:pt>
                <c:pt idx="4773">
                  <c:v>41517.156261574077</c:v>
                </c:pt>
                <c:pt idx="4774">
                  <c:v>41517.166678240741</c:v>
                </c:pt>
                <c:pt idx="4775">
                  <c:v>41517.177094907405</c:v>
                </c:pt>
                <c:pt idx="4776">
                  <c:v>41517.187511574077</c:v>
                </c:pt>
                <c:pt idx="4777">
                  <c:v>41517.197928240741</c:v>
                </c:pt>
                <c:pt idx="4778">
                  <c:v>41517.208344907405</c:v>
                </c:pt>
                <c:pt idx="4779">
                  <c:v>41517.218761574077</c:v>
                </c:pt>
                <c:pt idx="4780">
                  <c:v>41517.229178240741</c:v>
                </c:pt>
                <c:pt idx="4781">
                  <c:v>41517.239594907405</c:v>
                </c:pt>
                <c:pt idx="4782">
                  <c:v>41517.250011574077</c:v>
                </c:pt>
                <c:pt idx="4783">
                  <c:v>41517.260428240741</c:v>
                </c:pt>
                <c:pt idx="4784">
                  <c:v>41517.270844907405</c:v>
                </c:pt>
                <c:pt idx="4785">
                  <c:v>41517.281261574077</c:v>
                </c:pt>
                <c:pt idx="4786">
                  <c:v>41517.291678240741</c:v>
                </c:pt>
                <c:pt idx="4787">
                  <c:v>41517.302094907405</c:v>
                </c:pt>
                <c:pt idx="4788">
                  <c:v>41517.312511574077</c:v>
                </c:pt>
                <c:pt idx="4789">
                  <c:v>41517.322928240741</c:v>
                </c:pt>
                <c:pt idx="4790">
                  <c:v>41517.333344907405</c:v>
                </c:pt>
                <c:pt idx="4791">
                  <c:v>41517.343761574077</c:v>
                </c:pt>
                <c:pt idx="4792">
                  <c:v>41517.354178240741</c:v>
                </c:pt>
                <c:pt idx="4793">
                  <c:v>41517.364594907405</c:v>
                </c:pt>
                <c:pt idx="4794">
                  <c:v>41517.375011574077</c:v>
                </c:pt>
                <c:pt idx="4795">
                  <c:v>41517.385428240741</c:v>
                </c:pt>
                <c:pt idx="4796">
                  <c:v>41517.395844907405</c:v>
                </c:pt>
                <c:pt idx="4797">
                  <c:v>41517.406261574077</c:v>
                </c:pt>
                <c:pt idx="4798">
                  <c:v>41517.416678240741</c:v>
                </c:pt>
                <c:pt idx="4799">
                  <c:v>41517.427094907405</c:v>
                </c:pt>
                <c:pt idx="4800">
                  <c:v>41517.437511574077</c:v>
                </c:pt>
                <c:pt idx="4801">
                  <c:v>41517.447928240741</c:v>
                </c:pt>
                <c:pt idx="4802">
                  <c:v>41517.458344907405</c:v>
                </c:pt>
                <c:pt idx="4803">
                  <c:v>41517.468761574077</c:v>
                </c:pt>
                <c:pt idx="4804">
                  <c:v>41517.479178240741</c:v>
                </c:pt>
                <c:pt idx="4805">
                  <c:v>41517.489594907405</c:v>
                </c:pt>
                <c:pt idx="4806">
                  <c:v>41517.500011574077</c:v>
                </c:pt>
                <c:pt idx="4807">
                  <c:v>41517.510428240741</c:v>
                </c:pt>
                <c:pt idx="4808">
                  <c:v>41517.520844907405</c:v>
                </c:pt>
                <c:pt idx="4809">
                  <c:v>41517.531261574077</c:v>
                </c:pt>
                <c:pt idx="4810">
                  <c:v>41517.541678240741</c:v>
                </c:pt>
                <c:pt idx="4811">
                  <c:v>41517.552094907405</c:v>
                </c:pt>
                <c:pt idx="4812">
                  <c:v>41517.562511574077</c:v>
                </c:pt>
                <c:pt idx="4813">
                  <c:v>41517.572928240741</c:v>
                </c:pt>
                <c:pt idx="4814">
                  <c:v>41517.583344907405</c:v>
                </c:pt>
                <c:pt idx="4815">
                  <c:v>41517.593761574077</c:v>
                </c:pt>
                <c:pt idx="4816">
                  <c:v>41517.604178240741</c:v>
                </c:pt>
                <c:pt idx="4817">
                  <c:v>41517.614594907405</c:v>
                </c:pt>
                <c:pt idx="4818">
                  <c:v>41517.625011574077</c:v>
                </c:pt>
                <c:pt idx="4819">
                  <c:v>41517.635428240741</c:v>
                </c:pt>
                <c:pt idx="4820">
                  <c:v>41517.645844907405</c:v>
                </c:pt>
                <c:pt idx="4821">
                  <c:v>41517.656261574077</c:v>
                </c:pt>
                <c:pt idx="4822">
                  <c:v>41517.666678240741</c:v>
                </c:pt>
                <c:pt idx="4823">
                  <c:v>41517.677094907405</c:v>
                </c:pt>
                <c:pt idx="4824">
                  <c:v>41517.687511574077</c:v>
                </c:pt>
                <c:pt idx="4825">
                  <c:v>41517.697928240741</c:v>
                </c:pt>
                <c:pt idx="4826">
                  <c:v>41517.708344907405</c:v>
                </c:pt>
                <c:pt idx="4827">
                  <c:v>41517.718761574077</c:v>
                </c:pt>
                <c:pt idx="4828">
                  <c:v>41517.729178240741</c:v>
                </c:pt>
                <c:pt idx="4829">
                  <c:v>41517.739594907405</c:v>
                </c:pt>
                <c:pt idx="4830">
                  <c:v>41517.750011574077</c:v>
                </c:pt>
                <c:pt idx="4831">
                  <c:v>41517.760428240741</c:v>
                </c:pt>
                <c:pt idx="4832">
                  <c:v>41517.770844907405</c:v>
                </c:pt>
                <c:pt idx="4833">
                  <c:v>41517.781261574077</c:v>
                </c:pt>
                <c:pt idx="4834">
                  <c:v>41517.791678240741</c:v>
                </c:pt>
                <c:pt idx="4835">
                  <c:v>41517.802094907405</c:v>
                </c:pt>
                <c:pt idx="4836">
                  <c:v>41517.812511574077</c:v>
                </c:pt>
                <c:pt idx="4837">
                  <c:v>41517.822928240741</c:v>
                </c:pt>
                <c:pt idx="4838">
                  <c:v>41517.833344907405</c:v>
                </c:pt>
                <c:pt idx="4839">
                  <c:v>41517.843761574077</c:v>
                </c:pt>
                <c:pt idx="4840">
                  <c:v>41517.854178240741</c:v>
                </c:pt>
                <c:pt idx="4841">
                  <c:v>41517.864594907405</c:v>
                </c:pt>
                <c:pt idx="4842">
                  <c:v>41517.875011574077</c:v>
                </c:pt>
                <c:pt idx="4843">
                  <c:v>41517.885428240741</c:v>
                </c:pt>
                <c:pt idx="4844">
                  <c:v>41517.895844907405</c:v>
                </c:pt>
                <c:pt idx="4845">
                  <c:v>41517.906261574077</c:v>
                </c:pt>
                <c:pt idx="4846">
                  <c:v>41517.916678240741</c:v>
                </c:pt>
                <c:pt idx="4847">
                  <c:v>41517.927094907405</c:v>
                </c:pt>
                <c:pt idx="4848">
                  <c:v>41517.937511574077</c:v>
                </c:pt>
                <c:pt idx="4849">
                  <c:v>41517.947928240741</c:v>
                </c:pt>
                <c:pt idx="4850">
                  <c:v>41517.958344907405</c:v>
                </c:pt>
                <c:pt idx="4851">
                  <c:v>41517.968761574077</c:v>
                </c:pt>
                <c:pt idx="4852">
                  <c:v>41517.979178240741</c:v>
                </c:pt>
                <c:pt idx="4853">
                  <c:v>41517.989594907405</c:v>
                </c:pt>
                <c:pt idx="4854">
                  <c:v>41518.000011574077</c:v>
                </c:pt>
                <c:pt idx="4855">
                  <c:v>41518.010428240741</c:v>
                </c:pt>
                <c:pt idx="4856">
                  <c:v>41518.020844907405</c:v>
                </c:pt>
                <c:pt idx="4857">
                  <c:v>41518.031261574077</c:v>
                </c:pt>
                <c:pt idx="4858">
                  <c:v>41518.041678240741</c:v>
                </c:pt>
                <c:pt idx="4859">
                  <c:v>41518.052094907405</c:v>
                </c:pt>
                <c:pt idx="4860">
                  <c:v>41518.062511574077</c:v>
                </c:pt>
                <c:pt idx="4861">
                  <c:v>41518.072928240741</c:v>
                </c:pt>
                <c:pt idx="4862">
                  <c:v>41518.083344907405</c:v>
                </c:pt>
                <c:pt idx="4863">
                  <c:v>41518.093761574077</c:v>
                </c:pt>
                <c:pt idx="4864">
                  <c:v>41518.104178240741</c:v>
                </c:pt>
                <c:pt idx="4865">
                  <c:v>41518.114594907405</c:v>
                </c:pt>
                <c:pt idx="4866">
                  <c:v>41518.125011574077</c:v>
                </c:pt>
                <c:pt idx="4867">
                  <c:v>41518.135428240741</c:v>
                </c:pt>
                <c:pt idx="4868">
                  <c:v>41518.145844907405</c:v>
                </c:pt>
                <c:pt idx="4869">
                  <c:v>41518.156261574077</c:v>
                </c:pt>
                <c:pt idx="4870">
                  <c:v>41518.166678240741</c:v>
                </c:pt>
                <c:pt idx="4871">
                  <c:v>41518.177094907405</c:v>
                </c:pt>
                <c:pt idx="4872">
                  <c:v>41518.187511574077</c:v>
                </c:pt>
                <c:pt idx="4873">
                  <c:v>41518.197928240741</c:v>
                </c:pt>
                <c:pt idx="4874">
                  <c:v>41518.208344907405</c:v>
                </c:pt>
                <c:pt idx="4875">
                  <c:v>41518.218761574077</c:v>
                </c:pt>
                <c:pt idx="4876">
                  <c:v>41518.229178240741</c:v>
                </c:pt>
                <c:pt idx="4877">
                  <c:v>41518.239594907405</c:v>
                </c:pt>
                <c:pt idx="4878">
                  <c:v>41518.250011574077</c:v>
                </c:pt>
                <c:pt idx="4879">
                  <c:v>41518.260428240741</c:v>
                </c:pt>
                <c:pt idx="4880">
                  <c:v>41518.270844907405</c:v>
                </c:pt>
                <c:pt idx="4881">
                  <c:v>41518.281261574077</c:v>
                </c:pt>
                <c:pt idx="4882">
                  <c:v>41518.291678240741</c:v>
                </c:pt>
                <c:pt idx="4883">
                  <c:v>41518.302094907405</c:v>
                </c:pt>
                <c:pt idx="4884">
                  <c:v>41518.312511574077</c:v>
                </c:pt>
                <c:pt idx="4885">
                  <c:v>41518.322928240741</c:v>
                </c:pt>
                <c:pt idx="4886">
                  <c:v>41518.333344907405</c:v>
                </c:pt>
                <c:pt idx="4887">
                  <c:v>41518.343761574077</c:v>
                </c:pt>
                <c:pt idx="4888">
                  <c:v>41518.354178240741</c:v>
                </c:pt>
                <c:pt idx="4889">
                  <c:v>41518.364594907405</c:v>
                </c:pt>
                <c:pt idx="4890">
                  <c:v>41518.375011574077</c:v>
                </c:pt>
                <c:pt idx="4891">
                  <c:v>41518.385428240741</c:v>
                </c:pt>
                <c:pt idx="4892">
                  <c:v>41518.395844907405</c:v>
                </c:pt>
                <c:pt idx="4893">
                  <c:v>41518.406261574077</c:v>
                </c:pt>
                <c:pt idx="4894">
                  <c:v>41518.416678240741</c:v>
                </c:pt>
                <c:pt idx="4895">
                  <c:v>41518.427094907405</c:v>
                </c:pt>
                <c:pt idx="4896">
                  <c:v>41518.437511574077</c:v>
                </c:pt>
                <c:pt idx="4897">
                  <c:v>41518.447928240741</c:v>
                </c:pt>
                <c:pt idx="4898">
                  <c:v>41518.458344907405</c:v>
                </c:pt>
                <c:pt idx="4899">
                  <c:v>41518.468761574077</c:v>
                </c:pt>
                <c:pt idx="4900">
                  <c:v>41518.479178240741</c:v>
                </c:pt>
                <c:pt idx="4901">
                  <c:v>41518.489594907405</c:v>
                </c:pt>
                <c:pt idx="4902">
                  <c:v>41518.500011574077</c:v>
                </c:pt>
                <c:pt idx="4903">
                  <c:v>41518.510428240741</c:v>
                </c:pt>
                <c:pt idx="4904">
                  <c:v>41518.520844907405</c:v>
                </c:pt>
                <c:pt idx="4905">
                  <c:v>41518.531261574077</c:v>
                </c:pt>
                <c:pt idx="4906">
                  <c:v>41518.541678240741</c:v>
                </c:pt>
                <c:pt idx="4907">
                  <c:v>41518.552094907405</c:v>
                </c:pt>
                <c:pt idx="4908">
                  <c:v>41518.562511574077</c:v>
                </c:pt>
                <c:pt idx="4909">
                  <c:v>41518.572928240741</c:v>
                </c:pt>
                <c:pt idx="4910">
                  <c:v>41518.583344907405</c:v>
                </c:pt>
                <c:pt idx="4911">
                  <c:v>41518.593761574077</c:v>
                </c:pt>
                <c:pt idx="4912">
                  <c:v>41518.604178240741</c:v>
                </c:pt>
                <c:pt idx="4913">
                  <c:v>41518.614594907405</c:v>
                </c:pt>
                <c:pt idx="4914">
                  <c:v>41518.625011574077</c:v>
                </c:pt>
                <c:pt idx="4915">
                  <c:v>41518.635428240741</c:v>
                </c:pt>
                <c:pt idx="4916">
                  <c:v>41518.645844907405</c:v>
                </c:pt>
                <c:pt idx="4917">
                  <c:v>41518.656261574077</c:v>
                </c:pt>
                <c:pt idx="4918">
                  <c:v>41518.666678240741</c:v>
                </c:pt>
                <c:pt idx="4919">
                  <c:v>41518.677094907405</c:v>
                </c:pt>
                <c:pt idx="4920">
                  <c:v>41518.687511574077</c:v>
                </c:pt>
                <c:pt idx="4921">
                  <c:v>41518.697928240741</c:v>
                </c:pt>
                <c:pt idx="4922">
                  <c:v>41518.708344907405</c:v>
                </c:pt>
                <c:pt idx="4923">
                  <c:v>41518.718761574077</c:v>
                </c:pt>
                <c:pt idx="4924">
                  <c:v>41518.729178240741</c:v>
                </c:pt>
                <c:pt idx="4925">
                  <c:v>41518.739594907405</c:v>
                </c:pt>
                <c:pt idx="4926">
                  <c:v>41518.750011574077</c:v>
                </c:pt>
                <c:pt idx="4927">
                  <c:v>41518.760428240741</c:v>
                </c:pt>
                <c:pt idx="4928">
                  <c:v>41518.770844907405</c:v>
                </c:pt>
                <c:pt idx="4929">
                  <c:v>41518.781261574077</c:v>
                </c:pt>
                <c:pt idx="4930">
                  <c:v>41518.791678240741</c:v>
                </c:pt>
                <c:pt idx="4931">
                  <c:v>41518.802094907405</c:v>
                </c:pt>
                <c:pt idx="4932">
                  <c:v>41518.812511574077</c:v>
                </c:pt>
                <c:pt idx="4933">
                  <c:v>41518.822928240741</c:v>
                </c:pt>
                <c:pt idx="4934">
                  <c:v>41518.833344907405</c:v>
                </c:pt>
                <c:pt idx="4935">
                  <c:v>41518.843761574077</c:v>
                </c:pt>
                <c:pt idx="4936">
                  <c:v>41518.854178240741</c:v>
                </c:pt>
                <c:pt idx="4937">
                  <c:v>41518.864594907405</c:v>
                </c:pt>
                <c:pt idx="4938">
                  <c:v>41518.875011574077</c:v>
                </c:pt>
                <c:pt idx="4939">
                  <c:v>41518.885428240741</c:v>
                </c:pt>
                <c:pt idx="4940">
                  <c:v>41518.895844907405</c:v>
                </c:pt>
                <c:pt idx="4941">
                  <c:v>41518.906261574077</c:v>
                </c:pt>
                <c:pt idx="4942">
                  <c:v>41518.916678240741</c:v>
                </c:pt>
                <c:pt idx="4943">
                  <c:v>41518.927094907405</c:v>
                </c:pt>
                <c:pt idx="4944">
                  <c:v>41518.937511574077</c:v>
                </c:pt>
                <c:pt idx="4945">
                  <c:v>41518.947928240741</c:v>
                </c:pt>
                <c:pt idx="4946">
                  <c:v>41518.958344907405</c:v>
                </c:pt>
                <c:pt idx="4947">
                  <c:v>41518.968761574077</c:v>
                </c:pt>
                <c:pt idx="4948">
                  <c:v>41518.979178240741</c:v>
                </c:pt>
                <c:pt idx="4949">
                  <c:v>41518.989594907405</c:v>
                </c:pt>
                <c:pt idx="4950">
                  <c:v>41519.000011574077</c:v>
                </c:pt>
                <c:pt idx="4951">
                  <c:v>41519.010428240741</c:v>
                </c:pt>
                <c:pt idx="4952">
                  <c:v>41519.020844907405</c:v>
                </c:pt>
                <c:pt idx="4953">
                  <c:v>41519.031261574077</c:v>
                </c:pt>
                <c:pt idx="4954">
                  <c:v>41519.041678240741</c:v>
                </c:pt>
                <c:pt idx="4955">
                  <c:v>41519.052094907405</c:v>
                </c:pt>
                <c:pt idx="4956">
                  <c:v>41519.062511574077</c:v>
                </c:pt>
                <c:pt idx="4957">
                  <c:v>41519.072928240741</c:v>
                </c:pt>
                <c:pt idx="4958">
                  <c:v>41519.083344907405</c:v>
                </c:pt>
                <c:pt idx="4959">
                  <c:v>41519.093761574077</c:v>
                </c:pt>
                <c:pt idx="4960">
                  <c:v>41519.104178240741</c:v>
                </c:pt>
                <c:pt idx="4961">
                  <c:v>41519.114594907405</c:v>
                </c:pt>
                <c:pt idx="4962">
                  <c:v>41519.125011574077</c:v>
                </c:pt>
                <c:pt idx="4963">
                  <c:v>41519.135428240741</c:v>
                </c:pt>
                <c:pt idx="4964">
                  <c:v>41519.145844907405</c:v>
                </c:pt>
                <c:pt idx="4965">
                  <c:v>41519.156261574077</c:v>
                </c:pt>
                <c:pt idx="4966">
                  <c:v>41519.166678240741</c:v>
                </c:pt>
                <c:pt idx="4967">
                  <c:v>41519.177094907405</c:v>
                </c:pt>
                <c:pt idx="4968">
                  <c:v>41519.187511574077</c:v>
                </c:pt>
                <c:pt idx="4969">
                  <c:v>41519.197928240741</c:v>
                </c:pt>
                <c:pt idx="4970">
                  <c:v>41519.208344907405</c:v>
                </c:pt>
                <c:pt idx="4971">
                  <c:v>41519.218761574077</c:v>
                </c:pt>
                <c:pt idx="4972">
                  <c:v>41519.229178240741</c:v>
                </c:pt>
                <c:pt idx="4973">
                  <c:v>41519.239594907405</c:v>
                </c:pt>
                <c:pt idx="4974">
                  <c:v>41519.250011574077</c:v>
                </c:pt>
                <c:pt idx="4975">
                  <c:v>41519.260428240741</c:v>
                </c:pt>
                <c:pt idx="4976">
                  <c:v>41519.270844907405</c:v>
                </c:pt>
                <c:pt idx="4977">
                  <c:v>41519.281261574077</c:v>
                </c:pt>
                <c:pt idx="4978">
                  <c:v>41519.291678240741</c:v>
                </c:pt>
                <c:pt idx="4979">
                  <c:v>41519.302094907405</c:v>
                </c:pt>
                <c:pt idx="4980">
                  <c:v>41519.312511574077</c:v>
                </c:pt>
                <c:pt idx="4981">
                  <c:v>41519.322928240741</c:v>
                </c:pt>
                <c:pt idx="4982">
                  <c:v>41519.333344907405</c:v>
                </c:pt>
                <c:pt idx="4983">
                  <c:v>41519.343761574077</c:v>
                </c:pt>
                <c:pt idx="4984">
                  <c:v>41519.354166666664</c:v>
                </c:pt>
                <c:pt idx="4985">
                  <c:v>41519.364583333336</c:v>
                </c:pt>
                <c:pt idx="4986">
                  <c:v>41519.375</c:v>
                </c:pt>
                <c:pt idx="4987">
                  <c:v>41519.385416666664</c:v>
                </c:pt>
                <c:pt idx="4988">
                  <c:v>41519.395833333336</c:v>
                </c:pt>
                <c:pt idx="4989">
                  <c:v>41519.40625</c:v>
                </c:pt>
                <c:pt idx="4990">
                  <c:v>41519.416666666664</c:v>
                </c:pt>
                <c:pt idx="4991">
                  <c:v>41519.427083333336</c:v>
                </c:pt>
                <c:pt idx="4992">
                  <c:v>41519.4375</c:v>
                </c:pt>
                <c:pt idx="4993">
                  <c:v>41519.447916666664</c:v>
                </c:pt>
                <c:pt idx="4994">
                  <c:v>41519.458333333336</c:v>
                </c:pt>
                <c:pt idx="4995">
                  <c:v>41519.46875</c:v>
                </c:pt>
                <c:pt idx="4996">
                  <c:v>41519.479166666664</c:v>
                </c:pt>
                <c:pt idx="4997">
                  <c:v>41519.489583333336</c:v>
                </c:pt>
                <c:pt idx="4998">
                  <c:v>41519.5</c:v>
                </c:pt>
                <c:pt idx="4999">
                  <c:v>41519.510416666664</c:v>
                </c:pt>
                <c:pt idx="5000">
                  <c:v>41519.520833333336</c:v>
                </c:pt>
                <c:pt idx="5001">
                  <c:v>41519.53125</c:v>
                </c:pt>
                <c:pt idx="5002">
                  <c:v>41519.541666666664</c:v>
                </c:pt>
                <c:pt idx="5003">
                  <c:v>41519.552083333336</c:v>
                </c:pt>
                <c:pt idx="5004">
                  <c:v>41519.5625</c:v>
                </c:pt>
                <c:pt idx="5005">
                  <c:v>41519.572916666664</c:v>
                </c:pt>
                <c:pt idx="5006">
                  <c:v>41519.583344907405</c:v>
                </c:pt>
                <c:pt idx="5007">
                  <c:v>41519.593761574077</c:v>
                </c:pt>
                <c:pt idx="5008">
                  <c:v>41519.604178240741</c:v>
                </c:pt>
                <c:pt idx="5009">
                  <c:v>41519.614594907405</c:v>
                </c:pt>
                <c:pt idx="5010">
                  <c:v>41519.625011574077</c:v>
                </c:pt>
                <c:pt idx="5011">
                  <c:v>41519.635428240741</c:v>
                </c:pt>
                <c:pt idx="5012">
                  <c:v>41519.645844907405</c:v>
                </c:pt>
                <c:pt idx="5013">
                  <c:v>41519.656261574077</c:v>
                </c:pt>
                <c:pt idx="5014">
                  <c:v>41519.666678240741</c:v>
                </c:pt>
                <c:pt idx="5015">
                  <c:v>41519.677094907405</c:v>
                </c:pt>
                <c:pt idx="5016">
                  <c:v>41519.687511574077</c:v>
                </c:pt>
                <c:pt idx="5017">
                  <c:v>41519.697928240741</c:v>
                </c:pt>
                <c:pt idx="5018">
                  <c:v>41519.708344907405</c:v>
                </c:pt>
                <c:pt idx="5019">
                  <c:v>41519.718761574077</c:v>
                </c:pt>
                <c:pt idx="5020">
                  <c:v>41519.729178240741</c:v>
                </c:pt>
                <c:pt idx="5021">
                  <c:v>41519.739594907405</c:v>
                </c:pt>
                <c:pt idx="5022">
                  <c:v>41519.750011574077</c:v>
                </c:pt>
                <c:pt idx="5023">
                  <c:v>41519.760428240741</c:v>
                </c:pt>
                <c:pt idx="5024">
                  <c:v>41519.770844907405</c:v>
                </c:pt>
                <c:pt idx="5025">
                  <c:v>41519.781261574077</c:v>
                </c:pt>
                <c:pt idx="5026">
                  <c:v>41519.791678240741</c:v>
                </c:pt>
                <c:pt idx="5027">
                  <c:v>41519.802094907405</c:v>
                </c:pt>
                <c:pt idx="5028">
                  <c:v>41519.812511574077</c:v>
                </c:pt>
                <c:pt idx="5029">
                  <c:v>41519.822928240741</c:v>
                </c:pt>
                <c:pt idx="5030">
                  <c:v>41519.833344907405</c:v>
                </c:pt>
                <c:pt idx="5031">
                  <c:v>41519.843761574077</c:v>
                </c:pt>
                <c:pt idx="5032">
                  <c:v>41519.854178240741</c:v>
                </c:pt>
                <c:pt idx="5033">
                  <c:v>41519.864594907405</c:v>
                </c:pt>
                <c:pt idx="5034">
                  <c:v>41519.875011574077</c:v>
                </c:pt>
                <c:pt idx="5035">
                  <c:v>41519.885428240741</c:v>
                </c:pt>
                <c:pt idx="5036">
                  <c:v>41519.895844907405</c:v>
                </c:pt>
                <c:pt idx="5037">
                  <c:v>41519.906261574077</c:v>
                </c:pt>
                <c:pt idx="5038">
                  <c:v>41519.916678240741</c:v>
                </c:pt>
                <c:pt idx="5039">
                  <c:v>41519.927094907405</c:v>
                </c:pt>
                <c:pt idx="5040">
                  <c:v>41519.937511574077</c:v>
                </c:pt>
                <c:pt idx="5041">
                  <c:v>41519.947928240741</c:v>
                </c:pt>
                <c:pt idx="5042">
                  <c:v>41519.958344907405</c:v>
                </c:pt>
                <c:pt idx="5043">
                  <c:v>41519.968761574077</c:v>
                </c:pt>
                <c:pt idx="5044">
                  <c:v>41519.979178240741</c:v>
                </c:pt>
                <c:pt idx="5045">
                  <c:v>41519.989594907405</c:v>
                </c:pt>
                <c:pt idx="5046">
                  <c:v>41520.000011574077</c:v>
                </c:pt>
                <c:pt idx="5047">
                  <c:v>41520.010428240741</c:v>
                </c:pt>
                <c:pt idx="5048">
                  <c:v>41520.020844907405</c:v>
                </c:pt>
                <c:pt idx="5049">
                  <c:v>41520.031261574077</c:v>
                </c:pt>
                <c:pt idx="5050">
                  <c:v>41520.041678240741</c:v>
                </c:pt>
                <c:pt idx="5051">
                  <c:v>41520.052094907405</c:v>
                </c:pt>
                <c:pt idx="5052">
                  <c:v>41520.062511574077</c:v>
                </c:pt>
                <c:pt idx="5053">
                  <c:v>41520.072928240741</c:v>
                </c:pt>
                <c:pt idx="5054">
                  <c:v>41520.083344907405</c:v>
                </c:pt>
                <c:pt idx="5055">
                  <c:v>41520.093761574077</c:v>
                </c:pt>
                <c:pt idx="5056">
                  <c:v>41520.104178240741</c:v>
                </c:pt>
                <c:pt idx="5057">
                  <c:v>41520.114594907405</c:v>
                </c:pt>
                <c:pt idx="5058">
                  <c:v>41520.125011574077</c:v>
                </c:pt>
                <c:pt idx="5059">
                  <c:v>41520.135428240741</c:v>
                </c:pt>
                <c:pt idx="5060">
                  <c:v>41520.145844907405</c:v>
                </c:pt>
                <c:pt idx="5061">
                  <c:v>41520.156261574077</c:v>
                </c:pt>
                <c:pt idx="5062">
                  <c:v>41520.166678240741</c:v>
                </c:pt>
                <c:pt idx="5063">
                  <c:v>41520.177094907405</c:v>
                </c:pt>
                <c:pt idx="5064">
                  <c:v>41520.187511574077</c:v>
                </c:pt>
                <c:pt idx="5065">
                  <c:v>41520.197928240741</c:v>
                </c:pt>
                <c:pt idx="5066">
                  <c:v>41520.208344907405</c:v>
                </c:pt>
                <c:pt idx="5067">
                  <c:v>41520.218761574077</c:v>
                </c:pt>
                <c:pt idx="5068">
                  <c:v>41520.229178240741</c:v>
                </c:pt>
                <c:pt idx="5069">
                  <c:v>41520.239594907405</c:v>
                </c:pt>
                <c:pt idx="5070">
                  <c:v>41520.250011574077</c:v>
                </c:pt>
                <c:pt idx="5071">
                  <c:v>41520.260428240741</c:v>
                </c:pt>
                <c:pt idx="5072">
                  <c:v>41520.270844907405</c:v>
                </c:pt>
                <c:pt idx="5073">
                  <c:v>41520.281261574077</c:v>
                </c:pt>
                <c:pt idx="5074">
                  <c:v>41520.291678240741</c:v>
                </c:pt>
                <c:pt idx="5075">
                  <c:v>41520.302094907405</c:v>
                </c:pt>
                <c:pt idx="5076">
                  <c:v>41520.312511574077</c:v>
                </c:pt>
                <c:pt idx="5077">
                  <c:v>41520.322928240741</c:v>
                </c:pt>
                <c:pt idx="5078">
                  <c:v>41520.333344907405</c:v>
                </c:pt>
                <c:pt idx="5079">
                  <c:v>41520.343761574077</c:v>
                </c:pt>
                <c:pt idx="5080">
                  <c:v>41520.354178240741</c:v>
                </c:pt>
                <c:pt idx="5081">
                  <c:v>41520.364594907405</c:v>
                </c:pt>
                <c:pt idx="5082">
                  <c:v>41520.375011574077</c:v>
                </c:pt>
                <c:pt idx="5083">
                  <c:v>41520.385428240741</c:v>
                </c:pt>
                <c:pt idx="5084">
                  <c:v>41520.395844907405</c:v>
                </c:pt>
                <c:pt idx="5085">
                  <c:v>41520.406261574077</c:v>
                </c:pt>
                <c:pt idx="5086">
                  <c:v>41520.416678240741</c:v>
                </c:pt>
                <c:pt idx="5087">
                  <c:v>41520.427094907405</c:v>
                </c:pt>
                <c:pt idx="5088">
                  <c:v>41520.437511574077</c:v>
                </c:pt>
                <c:pt idx="5089">
                  <c:v>41520.447928240741</c:v>
                </c:pt>
                <c:pt idx="5090">
                  <c:v>41520.458344907405</c:v>
                </c:pt>
                <c:pt idx="5091">
                  <c:v>41520.468761574077</c:v>
                </c:pt>
                <c:pt idx="5092">
                  <c:v>41520.479178240741</c:v>
                </c:pt>
                <c:pt idx="5093">
                  <c:v>41520.489594907405</c:v>
                </c:pt>
                <c:pt idx="5094">
                  <c:v>41520.500011574077</c:v>
                </c:pt>
                <c:pt idx="5095">
                  <c:v>41520.510428240741</c:v>
                </c:pt>
                <c:pt idx="5096">
                  <c:v>41520.520844907405</c:v>
                </c:pt>
                <c:pt idx="5097">
                  <c:v>41520.531261574077</c:v>
                </c:pt>
                <c:pt idx="5098">
                  <c:v>41520.541678240741</c:v>
                </c:pt>
                <c:pt idx="5099">
                  <c:v>41520.552094907405</c:v>
                </c:pt>
                <c:pt idx="5100">
                  <c:v>41520.562511574077</c:v>
                </c:pt>
                <c:pt idx="5101">
                  <c:v>41520.572928240741</c:v>
                </c:pt>
                <c:pt idx="5102">
                  <c:v>41520.583344907405</c:v>
                </c:pt>
                <c:pt idx="5103">
                  <c:v>41520.593761574077</c:v>
                </c:pt>
                <c:pt idx="5104">
                  <c:v>41520.604178240741</c:v>
                </c:pt>
                <c:pt idx="5105">
                  <c:v>41520.614594907405</c:v>
                </c:pt>
                <c:pt idx="5106">
                  <c:v>41520.625011574077</c:v>
                </c:pt>
                <c:pt idx="5107">
                  <c:v>41520.635428240741</c:v>
                </c:pt>
                <c:pt idx="5108">
                  <c:v>41520.645844907405</c:v>
                </c:pt>
                <c:pt idx="5109">
                  <c:v>41520.656261574077</c:v>
                </c:pt>
                <c:pt idx="5110">
                  <c:v>41520.666678240741</c:v>
                </c:pt>
                <c:pt idx="5111">
                  <c:v>41520.677094907405</c:v>
                </c:pt>
                <c:pt idx="5112">
                  <c:v>41520.687511574077</c:v>
                </c:pt>
                <c:pt idx="5113">
                  <c:v>41520.697928240741</c:v>
                </c:pt>
                <c:pt idx="5114">
                  <c:v>41520.708344907405</c:v>
                </c:pt>
                <c:pt idx="5115">
                  <c:v>41520.718761574077</c:v>
                </c:pt>
                <c:pt idx="5116">
                  <c:v>41520.729178240741</c:v>
                </c:pt>
                <c:pt idx="5117">
                  <c:v>41520.739594907405</c:v>
                </c:pt>
                <c:pt idx="5118">
                  <c:v>41520.750011574077</c:v>
                </c:pt>
                <c:pt idx="5119">
                  <c:v>41520.760428240741</c:v>
                </c:pt>
                <c:pt idx="5120">
                  <c:v>41520.770844907405</c:v>
                </c:pt>
                <c:pt idx="5121">
                  <c:v>41520.781261574077</c:v>
                </c:pt>
                <c:pt idx="5122">
                  <c:v>41520.791678240741</c:v>
                </c:pt>
                <c:pt idx="5123">
                  <c:v>41520.802094907405</c:v>
                </c:pt>
                <c:pt idx="5124">
                  <c:v>41520.812511574077</c:v>
                </c:pt>
                <c:pt idx="5125">
                  <c:v>41520.822928240741</c:v>
                </c:pt>
                <c:pt idx="5126">
                  <c:v>41520.833344907405</c:v>
                </c:pt>
                <c:pt idx="5127">
                  <c:v>41520.843761574077</c:v>
                </c:pt>
                <c:pt idx="5128">
                  <c:v>41520.854178240741</c:v>
                </c:pt>
                <c:pt idx="5129">
                  <c:v>41520.864594907405</c:v>
                </c:pt>
                <c:pt idx="5130">
                  <c:v>41520.875011574077</c:v>
                </c:pt>
                <c:pt idx="5131">
                  <c:v>41520.885428240741</c:v>
                </c:pt>
                <c:pt idx="5132">
                  <c:v>41520.895844907405</c:v>
                </c:pt>
                <c:pt idx="5133">
                  <c:v>41520.906261574077</c:v>
                </c:pt>
                <c:pt idx="5134">
                  <c:v>41520.916678240741</c:v>
                </c:pt>
                <c:pt idx="5135">
                  <c:v>41520.927094907405</c:v>
                </c:pt>
                <c:pt idx="5136">
                  <c:v>41520.937511574077</c:v>
                </c:pt>
                <c:pt idx="5137">
                  <c:v>41520.947928240741</c:v>
                </c:pt>
                <c:pt idx="5138">
                  <c:v>41520.958344907405</c:v>
                </c:pt>
                <c:pt idx="5139">
                  <c:v>41520.968761574077</c:v>
                </c:pt>
                <c:pt idx="5140">
                  <c:v>41520.979178240741</c:v>
                </c:pt>
                <c:pt idx="5141">
                  <c:v>41520.989594907405</c:v>
                </c:pt>
                <c:pt idx="5142">
                  <c:v>41521.000011574077</c:v>
                </c:pt>
                <c:pt idx="5143">
                  <c:v>41521.010428240741</c:v>
                </c:pt>
                <c:pt idx="5144">
                  <c:v>41521.020844907405</c:v>
                </c:pt>
                <c:pt idx="5145">
                  <c:v>41521.031261574077</c:v>
                </c:pt>
                <c:pt idx="5146">
                  <c:v>41521.041678240741</c:v>
                </c:pt>
                <c:pt idx="5147">
                  <c:v>41521.052094907405</c:v>
                </c:pt>
                <c:pt idx="5148">
                  <c:v>41521.062511574077</c:v>
                </c:pt>
                <c:pt idx="5149">
                  <c:v>41521.072928240741</c:v>
                </c:pt>
                <c:pt idx="5150">
                  <c:v>41521.083344907405</c:v>
                </c:pt>
                <c:pt idx="5151">
                  <c:v>41521.093761574077</c:v>
                </c:pt>
                <c:pt idx="5152">
                  <c:v>41521.104178240741</c:v>
                </c:pt>
                <c:pt idx="5153">
                  <c:v>41521.114594907405</c:v>
                </c:pt>
                <c:pt idx="5154">
                  <c:v>41521.125011574077</c:v>
                </c:pt>
                <c:pt idx="5155">
                  <c:v>41521.135428240741</c:v>
                </c:pt>
                <c:pt idx="5156">
                  <c:v>41521.145844907405</c:v>
                </c:pt>
                <c:pt idx="5157">
                  <c:v>41521.156261574077</c:v>
                </c:pt>
                <c:pt idx="5158">
                  <c:v>41521.166678240741</c:v>
                </c:pt>
                <c:pt idx="5159">
                  <c:v>41521.177094907405</c:v>
                </c:pt>
                <c:pt idx="5160">
                  <c:v>41521.187511574077</c:v>
                </c:pt>
                <c:pt idx="5161">
                  <c:v>41521.197928240741</c:v>
                </c:pt>
                <c:pt idx="5162">
                  <c:v>41521.208344907405</c:v>
                </c:pt>
                <c:pt idx="5163">
                  <c:v>41521.218761574077</c:v>
                </c:pt>
                <c:pt idx="5164">
                  <c:v>41521.229178240741</c:v>
                </c:pt>
                <c:pt idx="5165">
                  <c:v>41521.239594907405</c:v>
                </c:pt>
                <c:pt idx="5166">
                  <c:v>41521.250011574077</c:v>
                </c:pt>
                <c:pt idx="5167">
                  <c:v>41521.260428240741</c:v>
                </c:pt>
                <c:pt idx="5168">
                  <c:v>41521.270844907405</c:v>
                </c:pt>
                <c:pt idx="5169">
                  <c:v>41521.281261574077</c:v>
                </c:pt>
                <c:pt idx="5170">
                  <c:v>41521.291678240741</c:v>
                </c:pt>
                <c:pt idx="5171">
                  <c:v>41521.302094907405</c:v>
                </c:pt>
                <c:pt idx="5172">
                  <c:v>41521.312511574077</c:v>
                </c:pt>
                <c:pt idx="5173">
                  <c:v>41521.322928240741</c:v>
                </c:pt>
                <c:pt idx="5174">
                  <c:v>41521.333344907405</c:v>
                </c:pt>
                <c:pt idx="5175">
                  <c:v>41521.343761574077</c:v>
                </c:pt>
                <c:pt idx="5176">
                  <c:v>41521.354178240741</c:v>
                </c:pt>
                <c:pt idx="5177">
                  <c:v>41521.364594907405</c:v>
                </c:pt>
                <c:pt idx="5178">
                  <c:v>41521.375011574077</c:v>
                </c:pt>
                <c:pt idx="5179">
                  <c:v>41521.385428240741</c:v>
                </c:pt>
                <c:pt idx="5180">
                  <c:v>41521.395844907405</c:v>
                </c:pt>
                <c:pt idx="5181">
                  <c:v>41521.406261574077</c:v>
                </c:pt>
                <c:pt idx="5182">
                  <c:v>41521.416678240741</c:v>
                </c:pt>
                <c:pt idx="5183">
                  <c:v>41521.427094907405</c:v>
                </c:pt>
                <c:pt idx="5184">
                  <c:v>41521.437511574077</c:v>
                </c:pt>
                <c:pt idx="5185">
                  <c:v>41521.447928240741</c:v>
                </c:pt>
                <c:pt idx="5186">
                  <c:v>41521.458344907405</c:v>
                </c:pt>
                <c:pt idx="5187">
                  <c:v>41521.468761574077</c:v>
                </c:pt>
                <c:pt idx="5188">
                  <c:v>41521.479178240741</c:v>
                </c:pt>
                <c:pt idx="5189">
                  <c:v>41521.489594907405</c:v>
                </c:pt>
                <c:pt idx="5190">
                  <c:v>41521.500011574077</c:v>
                </c:pt>
                <c:pt idx="5191">
                  <c:v>41521.510428240741</c:v>
                </c:pt>
                <c:pt idx="5192">
                  <c:v>41521.520844907405</c:v>
                </c:pt>
                <c:pt idx="5193">
                  <c:v>41521.531261574077</c:v>
                </c:pt>
                <c:pt idx="5194">
                  <c:v>41521.541678240741</c:v>
                </c:pt>
                <c:pt idx="5195">
                  <c:v>41521.552094907405</c:v>
                </c:pt>
                <c:pt idx="5196">
                  <c:v>41521.562511574077</c:v>
                </c:pt>
                <c:pt idx="5197">
                  <c:v>41521.572928240741</c:v>
                </c:pt>
                <c:pt idx="5198">
                  <c:v>41521.583344907405</c:v>
                </c:pt>
                <c:pt idx="5199">
                  <c:v>41521.593761574077</c:v>
                </c:pt>
                <c:pt idx="5200">
                  <c:v>41521.604178240741</c:v>
                </c:pt>
                <c:pt idx="5201">
                  <c:v>41521.614594907405</c:v>
                </c:pt>
                <c:pt idx="5202">
                  <c:v>41521.625011574077</c:v>
                </c:pt>
                <c:pt idx="5203">
                  <c:v>41521.635428240741</c:v>
                </c:pt>
                <c:pt idx="5204">
                  <c:v>41521.645844907405</c:v>
                </c:pt>
                <c:pt idx="5205">
                  <c:v>41521.656261574077</c:v>
                </c:pt>
                <c:pt idx="5206">
                  <c:v>41521.666678240741</c:v>
                </c:pt>
                <c:pt idx="5207">
                  <c:v>41521.677094907405</c:v>
                </c:pt>
                <c:pt idx="5208">
                  <c:v>41521.687511574077</c:v>
                </c:pt>
                <c:pt idx="5209">
                  <c:v>41521.697928240741</c:v>
                </c:pt>
                <c:pt idx="5210">
                  <c:v>41521.708344907405</c:v>
                </c:pt>
                <c:pt idx="5211">
                  <c:v>41521.718761574077</c:v>
                </c:pt>
                <c:pt idx="5212">
                  <c:v>41521.729178240741</c:v>
                </c:pt>
                <c:pt idx="5213">
                  <c:v>41521.739594907405</c:v>
                </c:pt>
                <c:pt idx="5214">
                  <c:v>41521.750011574077</c:v>
                </c:pt>
                <c:pt idx="5215">
                  <c:v>41521.760428240741</c:v>
                </c:pt>
                <c:pt idx="5216">
                  <c:v>41521.770844907405</c:v>
                </c:pt>
                <c:pt idx="5217">
                  <c:v>41521.781261574077</c:v>
                </c:pt>
                <c:pt idx="5218">
                  <c:v>41521.791678240741</c:v>
                </c:pt>
                <c:pt idx="5219">
                  <c:v>41521.802094907405</c:v>
                </c:pt>
                <c:pt idx="5220">
                  <c:v>41521.812511574077</c:v>
                </c:pt>
                <c:pt idx="5221">
                  <c:v>41521.822928240741</c:v>
                </c:pt>
                <c:pt idx="5222">
                  <c:v>41521.833344907405</c:v>
                </c:pt>
                <c:pt idx="5223">
                  <c:v>41521.843761574077</c:v>
                </c:pt>
                <c:pt idx="5224">
                  <c:v>41521.854178240741</c:v>
                </c:pt>
                <c:pt idx="5225">
                  <c:v>41521.864594907405</c:v>
                </c:pt>
                <c:pt idx="5226">
                  <c:v>41521.875011574077</c:v>
                </c:pt>
                <c:pt idx="5227">
                  <c:v>41521.885428240741</c:v>
                </c:pt>
                <c:pt idx="5228">
                  <c:v>41521.895844907405</c:v>
                </c:pt>
                <c:pt idx="5229">
                  <c:v>41521.906261574077</c:v>
                </c:pt>
                <c:pt idx="5230">
                  <c:v>41521.916678240741</c:v>
                </c:pt>
                <c:pt idx="5231">
                  <c:v>41521.927094907405</c:v>
                </c:pt>
                <c:pt idx="5232">
                  <c:v>41521.937511574077</c:v>
                </c:pt>
                <c:pt idx="5233">
                  <c:v>41521.947928240741</c:v>
                </c:pt>
                <c:pt idx="5234">
                  <c:v>41521.958344907405</c:v>
                </c:pt>
                <c:pt idx="5235">
                  <c:v>41521.968761574077</c:v>
                </c:pt>
                <c:pt idx="5236">
                  <c:v>41521.979178240741</c:v>
                </c:pt>
                <c:pt idx="5237">
                  <c:v>41521.989594907405</c:v>
                </c:pt>
                <c:pt idx="5238">
                  <c:v>41522.000011574077</c:v>
                </c:pt>
                <c:pt idx="5239">
                  <c:v>41522.010428240741</c:v>
                </c:pt>
                <c:pt idx="5240">
                  <c:v>41522.020844907405</c:v>
                </c:pt>
                <c:pt idx="5241">
                  <c:v>41522.031261574077</c:v>
                </c:pt>
                <c:pt idx="5242">
                  <c:v>41522.041678240741</c:v>
                </c:pt>
                <c:pt idx="5243">
                  <c:v>41522.052094907405</c:v>
                </c:pt>
                <c:pt idx="5244">
                  <c:v>41522.062511574077</c:v>
                </c:pt>
                <c:pt idx="5245">
                  <c:v>41522.072928240741</c:v>
                </c:pt>
                <c:pt idx="5246">
                  <c:v>41522.083344907405</c:v>
                </c:pt>
                <c:pt idx="5247">
                  <c:v>41522.093761574077</c:v>
                </c:pt>
                <c:pt idx="5248">
                  <c:v>41522.104178240741</c:v>
                </c:pt>
                <c:pt idx="5249">
                  <c:v>41522.114594907405</c:v>
                </c:pt>
                <c:pt idx="5250">
                  <c:v>41522.125011574077</c:v>
                </c:pt>
                <c:pt idx="5251">
                  <c:v>41522.135428240741</c:v>
                </c:pt>
                <c:pt idx="5252">
                  <c:v>41522.145844907405</c:v>
                </c:pt>
                <c:pt idx="5253">
                  <c:v>41522.156261574077</c:v>
                </c:pt>
                <c:pt idx="5254">
                  <c:v>41522.166678240741</c:v>
                </c:pt>
                <c:pt idx="5255">
                  <c:v>41522.177094907405</c:v>
                </c:pt>
                <c:pt idx="5256">
                  <c:v>41522.187511574077</c:v>
                </c:pt>
                <c:pt idx="5257">
                  <c:v>41522.197928240741</c:v>
                </c:pt>
                <c:pt idx="5258">
                  <c:v>41522.208344907405</c:v>
                </c:pt>
                <c:pt idx="5259">
                  <c:v>41522.218761574077</c:v>
                </c:pt>
                <c:pt idx="5260">
                  <c:v>41522.229178240741</c:v>
                </c:pt>
                <c:pt idx="5261">
                  <c:v>41522.239594907405</c:v>
                </c:pt>
                <c:pt idx="5262">
                  <c:v>41522.250011574077</c:v>
                </c:pt>
                <c:pt idx="5263">
                  <c:v>41522.260428240741</c:v>
                </c:pt>
                <c:pt idx="5264">
                  <c:v>41522.270844907405</c:v>
                </c:pt>
                <c:pt idx="5265">
                  <c:v>41522.281261574077</c:v>
                </c:pt>
                <c:pt idx="5266">
                  <c:v>41522.291678240741</c:v>
                </c:pt>
                <c:pt idx="5267">
                  <c:v>41522.302094907405</c:v>
                </c:pt>
                <c:pt idx="5268">
                  <c:v>41522.312511574077</c:v>
                </c:pt>
                <c:pt idx="5269">
                  <c:v>41522.322928240741</c:v>
                </c:pt>
                <c:pt idx="5270">
                  <c:v>41522.333344907405</c:v>
                </c:pt>
                <c:pt idx="5271">
                  <c:v>41522.343761574077</c:v>
                </c:pt>
                <c:pt idx="5272">
                  <c:v>41522.354178240741</c:v>
                </c:pt>
                <c:pt idx="5273">
                  <c:v>41522.364594907405</c:v>
                </c:pt>
                <c:pt idx="5274">
                  <c:v>41522.375011574077</c:v>
                </c:pt>
                <c:pt idx="5275">
                  <c:v>41522.385428240741</c:v>
                </c:pt>
                <c:pt idx="5276">
                  <c:v>41522.395844907405</c:v>
                </c:pt>
                <c:pt idx="5277">
                  <c:v>41522.406261574077</c:v>
                </c:pt>
                <c:pt idx="5278">
                  <c:v>41522.416678240741</c:v>
                </c:pt>
                <c:pt idx="5279">
                  <c:v>41522.427094907405</c:v>
                </c:pt>
                <c:pt idx="5280">
                  <c:v>41522.437511574077</c:v>
                </c:pt>
                <c:pt idx="5281">
                  <c:v>41522.447928240741</c:v>
                </c:pt>
                <c:pt idx="5282">
                  <c:v>41522.458344907405</c:v>
                </c:pt>
                <c:pt idx="5283">
                  <c:v>41522.468761574077</c:v>
                </c:pt>
                <c:pt idx="5284">
                  <c:v>41522.479178240741</c:v>
                </c:pt>
                <c:pt idx="5285">
                  <c:v>41522.489594907405</c:v>
                </c:pt>
                <c:pt idx="5286">
                  <c:v>41522.500011574077</c:v>
                </c:pt>
                <c:pt idx="5287">
                  <c:v>41522.510428240741</c:v>
                </c:pt>
                <c:pt idx="5288">
                  <c:v>41522.520844907405</c:v>
                </c:pt>
                <c:pt idx="5289">
                  <c:v>41522.531261574077</c:v>
                </c:pt>
                <c:pt idx="5290">
                  <c:v>41522.541678240741</c:v>
                </c:pt>
                <c:pt idx="5291">
                  <c:v>41522.552094907405</c:v>
                </c:pt>
                <c:pt idx="5292">
                  <c:v>41522.562511574077</c:v>
                </c:pt>
                <c:pt idx="5293">
                  <c:v>41522.572928240741</c:v>
                </c:pt>
                <c:pt idx="5294">
                  <c:v>41522.583344907405</c:v>
                </c:pt>
                <c:pt idx="5295">
                  <c:v>41522.593761574077</c:v>
                </c:pt>
                <c:pt idx="5296">
                  <c:v>41522.604178240741</c:v>
                </c:pt>
                <c:pt idx="5297">
                  <c:v>41522.614594907405</c:v>
                </c:pt>
                <c:pt idx="5298">
                  <c:v>41522.625011574077</c:v>
                </c:pt>
                <c:pt idx="5299">
                  <c:v>41522.635428240741</c:v>
                </c:pt>
                <c:pt idx="5300">
                  <c:v>41522.645844907405</c:v>
                </c:pt>
                <c:pt idx="5301">
                  <c:v>41522.656261574077</c:v>
                </c:pt>
                <c:pt idx="5302">
                  <c:v>41522.666678240741</c:v>
                </c:pt>
                <c:pt idx="5303">
                  <c:v>41522.677094907405</c:v>
                </c:pt>
                <c:pt idx="5304">
                  <c:v>41522.687511574077</c:v>
                </c:pt>
                <c:pt idx="5305">
                  <c:v>41522.697928240741</c:v>
                </c:pt>
                <c:pt idx="5306">
                  <c:v>41522.708344907405</c:v>
                </c:pt>
                <c:pt idx="5307">
                  <c:v>41522.718761574077</c:v>
                </c:pt>
                <c:pt idx="5308">
                  <c:v>41522.729178240741</c:v>
                </c:pt>
                <c:pt idx="5309">
                  <c:v>41522.739594907405</c:v>
                </c:pt>
                <c:pt idx="5310">
                  <c:v>41522.750011574077</c:v>
                </c:pt>
                <c:pt idx="5311">
                  <c:v>41522.760428240741</c:v>
                </c:pt>
                <c:pt idx="5312">
                  <c:v>41522.770844907405</c:v>
                </c:pt>
                <c:pt idx="5313">
                  <c:v>41522.781261574077</c:v>
                </c:pt>
                <c:pt idx="5314">
                  <c:v>41522.791678240741</c:v>
                </c:pt>
                <c:pt idx="5315">
                  <c:v>41522.802094907405</c:v>
                </c:pt>
                <c:pt idx="5316">
                  <c:v>41522.812511574077</c:v>
                </c:pt>
                <c:pt idx="5317">
                  <c:v>41522.822928240741</c:v>
                </c:pt>
                <c:pt idx="5318">
                  <c:v>41522.833344907405</c:v>
                </c:pt>
                <c:pt idx="5319">
                  <c:v>41522.843761574077</c:v>
                </c:pt>
                <c:pt idx="5320">
                  <c:v>41522.854178240741</c:v>
                </c:pt>
                <c:pt idx="5321">
                  <c:v>41522.864594907405</c:v>
                </c:pt>
                <c:pt idx="5322">
                  <c:v>41522.875011574077</c:v>
                </c:pt>
                <c:pt idx="5323">
                  <c:v>41522.885428240741</c:v>
                </c:pt>
                <c:pt idx="5324">
                  <c:v>41522.895844907405</c:v>
                </c:pt>
                <c:pt idx="5325">
                  <c:v>41522.906261574077</c:v>
                </c:pt>
                <c:pt idx="5326">
                  <c:v>41522.916678240741</c:v>
                </c:pt>
                <c:pt idx="5327">
                  <c:v>41522.927094907405</c:v>
                </c:pt>
                <c:pt idx="5328">
                  <c:v>41522.937511574077</c:v>
                </c:pt>
                <c:pt idx="5329">
                  <c:v>41522.947928240741</c:v>
                </c:pt>
                <c:pt idx="5330">
                  <c:v>41522.958344907405</c:v>
                </c:pt>
                <c:pt idx="5331">
                  <c:v>41522.968761574077</c:v>
                </c:pt>
                <c:pt idx="5332">
                  <c:v>41522.979178240741</c:v>
                </c:pt>
                <c:pt idx="5333">
                  <c:v>41522.989594907405</c:v>
                </c:pt>
                <c:pt idx="5334">
                  <c:v>41523.000011574077</c:v>
                </c:pt>
                <c:pt idx="5335">
                  <c:v>41523.010428240741</c:v>
                </c:pt>
                <c:pt idx="5336">
                  <c:v>41523.020844907405</c:v>
                </c:pt>
                <c:pt idx="5337">
                  <c:v>41523.031261574077</c:v>
                </c:pt>
                <c:pt idx="5338">
                  <c:v>41523.041678240741</c:v>
                </c:pt>
                <c:pt idx="5339">
                  <c:v>41523.052094907405</c:v>
                </c:pt>
                <c:pt idx="5340">
                  <c:v>41523.062511574077</c:v>
                </c:pt>
                <c:pt idx="5341">
                  <c:v>41523.072928240741</c:v>
                </c:pt>
                <c:pt idx="5342">
                  <c:v>41523.083344907405</c:v>
                </c:pt>
                <c:pt idx="5343">
                  <c:v>41523.093761574077</c:v>
                </c:pt>
                <c:pt idx="5344">
                  <c:v>41523.104178240741</c:v>
                </c:pt>
                <c:pt idx="5345">
                  <c:v>41523.114594907405</c:v>
                </c:pt>
                <c:pt idx="5346">
                  <c:v>41523.125011574077</c:v>
                </c:pt>
                <c:pt idx="5347">
                  <c:v>41523.135428240741</c:v>
                </c:pt>
                <c:pt idx="5348">
                  <c:v>41523.145844907405</c:v>
                </c:pt>
                <c:pt idx="5349">
                  <c:v>41523.156261574077</c:v>
                </c:pt>
                <c:pt idx="5350">
                  <c:v>41523.166678240741</c:v>
                </c:pt>
                <c:pt idx="5351">
                  <c:v>41523.177094907405</c:v>
                </c:pt>
                <c:pt idx="5352">
                  <c:v>41523.187511574077</c:v>
                </c:pt>
                <c:pt idx="5353">
                  <c:v>41523.197928240741</c:v>
                </c:pt>
                <c:pt idx="5354">
                  <c:v>41523.208344907405</c:v>
                </c:pt>
                <c:pt idx="5355">
                  <c:v>41523.218761574077</c:v>
                </c:pt>
                <c:pt idx="5356">
                  <c:v>41523.229178240741</c:v>
                </c:pt>
                <c:pt idx="5357">
                  <c:v>41523.239594907405</c:v>
                </c:pt>
                <c:pt idx="5358">
                  <c:v>41523.250011574077</c:v>
                </c:pt>
                <c:pt idx="5359">
                  <c:v>41523.260428240741</c:v>
                </c:pt>
                <c:pt idx="5360">
                  <c:v>41523.270844907405</c:v>
                </c:pt>
                <c:pt idx="5361">
                  <c:v>41523.281261574077</c:v>
                </c:pt>
                <c:pt idx="5362">
                  <c:v>41523.291678240741</c:v>
                </c:pt>
                <c:pt idx="5363">
                  <c:v>41523.302094907405</c:v>
                </c:pt>
                <c:pt idx="5364">
                  <c:v>41523.312511574077</c:v>
                </c:pt>
                <c:pt idx="5365">
                  <c:v>41523.322928240741</c:v>
                </c:pt>
                <c:pt idx="5366">
                  <c:v>41523.333344907405</c:v>
                </c:pt>
                <c:pt idx="5367">
                  <c:v>41523.343761574077</c:v>
                </c:pt>
                <c:pt idx="5368">
                  <c:v>41523.354178240741</c:v>
                </c:pt>
                <c:pt idx="5369">
                  <c:v>41523.364594907405</c:v>
                </c:pt>
                <c:pt idx="5370">
                  <c:v>41523.375011574077</c:v>
                </c:pt>
                <c:pt idx="5371">
                  <c:v>41523.385428240741</c:v>
                </c:pt>
                <c:pt idx="5372">
                  <c:v>41523.395844907405</c:v>
                </c:pt>
                <c:pt idx="5373">
                  <c:v>41523.406261574077</c:v>
                </c:pt>
                <c:pt idx="5374">
                  <c:v>41523.416678240741</c:v>
                </c:pt>
                <c:pt idx="5375">
                  <c:v>41523.427094907405</c:v>
                </c:pt>
                <c:pt idx="5376">
                  <c:v>41523.437511574077</c:v>
                </c:pt>
                <c:pt idx="5377">
                  <c:v>41523.447928240741</c:v>
                </c:pt>
                <c:pt idx="5378">
                  <c:v>41523.458344907405</c:v>
                </c:pt>
                <c:pt idx="5379">
                  <c:v>41523.468761574077</c:v>
                </c:pt>
                <c:pt idx="5380">
                  <c:v>41523.479178240741</c:v>
                </c:pt>
                <c:pt idx="5381">
                  <c:v>41523.489594907405</c:v>
                </c:pt>
                <c:pt idx="5382">
                  <c:v>41523.500011574077</c:v>
                </c:pt>
                <c:pt idx="5383">
                  <c:v>41523.510428240741</c:v>
                </c:pt>
                <c:pt idx="5384">
                  <c:v>41523.520844907405</c:v>
                </c:pt>
                <c:pt idx="5385">
                  <c:v>41523.531261574077</c:v>
                </c:pt>
                <c:pt idx="5386">
                  <c:v>41523.541678240741</c:v>
                </c:pt>
                <c:pt idx="5387">
                  <c:v>41523.552094907405</c:v>
                </c:pt>
                <c:pt idx="5388">
                  <c:v>41523.562511574077</c:v>
                </c:pt>
                <c:pt idx="5389">
                  <c:v>41523.572928240741</c:v>
                </c:pt>
                <c:pt idx="5390">
                  <c:v>41523.583344907405</c:v>
                </c:pt>
                <c:pt idx="5391">
                  <c:v>41523.593761574077</c:v>
                </c:pt>
                <c:pt idx="5392">
                  <c:v>41523.604178240741</c:v>
                </c:pt>
                <c:pt idx="5393">
                  <c:v>41523.614594907405</c:v>
                </c:pt>
                <c:pt idx="5394">
                  <c:v>41523.625011574077</c:v>
                </c:pt>
                <c:pt idx="5395">
                  <c:v>41523.635428240741</c:v>
                </c:pt>
                <c:pt idx="5396">
                  <c:v>41523.645844907405</c:v>
                </c:pt>
                <c:pt idx="5397">
                  <c:v>41523.656261574077</c:v>
                </c:pt>
                <c:pt idx="5398">
                  <c:v>41523.666678240741</c:v>
                </c:pt>
                <c:pt idx="5399">
                  <c:v>41523.677094907405</c:v>
                </c:pt>
                <c:pt idx="5400">
                  <c:v>41523.687511574077</c:v>
                </c:pt>
                <c:pt idx="5401">
                  <c:v>41523.697928240741</c:v>
                </c:pt>
                <c:pt idx="5402">
                  <c:v>41523.708344907405</c:v>
                </c:pt>
                <c:pt idx="5403">
                  <c:v>41523.718761574077</c:v>
                </c:pt>
                <c:pt idx="5404">
                  <c:v>41523.729178240741</c:v>
                </c:pt>
                <c:pt idx="5405">
                  <c:v>41523.739594907405</c:v>
                </c:pt>
                <c:pt idx="5406">
                  <c:v>41523.750011574077</c:v>
                </c:pt>
                <c:pt idx="5407">
                  <c:v>41523.760428240741</c:v>
                </c:pt>
                <c:pt idx="5408">
                  <c:v>41523.770844907405</c:v>
                </c:pt>
                <c:pt idx="5409">
                  <c:v>41523.781261574077</c:v>
                </c:pt>
                <c:pt idx="5410">
                  <c:v>41523.791678240741</c:v>
                </c:pt>
                <c:pt idx="5411">
                  <c:v>41523.802094907405</c:v>
                </c:pt>
                <c:pt idx="5412">
                  <c:v>41523.812511574077</c:v>
                </c:pt>
                <c:pt idx="5413">
                  <c:v>41523.822928240741</c:v>
                </c:pt>
                <c:pt idx="5414">
                  <c:v>41523.833344907405</c:v>
                </c:pt>
                <c:pt idx="5415">
                  <c:v>41523.843761574077</c:v>
                </c:pt>
                <c:pt idx="5416">
                  <c:v>41523.854178240741</c:v>
                </c:pt>
                <c:pt idx="5417">
                  <c:v>41523.864594907405</c:v>
                </c:pt>
                <c:pt idx="5418">
                  <c:v>41523.875011574077</c:v>
                </c:pt>
                <c:pt idx="5419">
                  <c:v>41523.885428240741</c:v>
                </c:pt>
                <c:pt idx="5420">
                  <c:v>41523.895844907405</c:v>
                </c:pt>
                <c:pt idx="5421">
                  <c:v>41523.906261574077</c:v>
                </c:pt>
                <c:pt idx="5422">
                  <c:v>41523.916678240741</c:v>
                </c:pt>
                <c:pt idx="5423">
                  <c:v>41523.927094907405</c:v>
                </c:pt>
                <c:pt idx="5424">
                  <c:v>41523.937511574077</c:v>
                </c:pt>
                <c:pt idx="5425">
                  <c:v>41523.947928240741</c:v>
                </c:pt>
                <c:pt idx="5426">
                  <c:v>41523.958344907405</c:v>
                </c:pt>
                <c:pt idx="5427">
                  <c:v>41523.968761574077</c:v>
                </c:pt>
                <c:pt idx="5428">
                  <c:v>41523.979178240741</c:v>
                </c:pt>
                <c:pt idx="5429">
                  <c:v>41523.989594907405</c:v>
                </c:pt>
                <c:pt idx="5430">
                  <c:v>41524.000011574077</c:v>
                </c:pt>
                <c:pt idx="5431">
                  <c:v>41524.010428240741</c:v>
                </c:pt>
                <c:pt idx="5432">
                  <c:v>41524.020844907405</c:v>
                </c:pt>
                <c:pt idx="5433">
                  <c:v>41524.031261574077</c:v>
                </c:pt>
                <c:pt idx="5434">
                  <c:v>41524.041678240741</c:v>
                </c:pt>
                <c:pt idx="5435">
                  <c:v>41524.052094907405</c:v>
                </c:pt>
                <c:pt idx="5436">
                  <c:v>41524.062511574077</c:v>
                </c:pt>
                <c:pt idx="5437">
                  <c:v>41524.072928240741</c:v>
                </c:pt>
                <c:pt idx="5438">
                  <c:v>41524.083344907405</c:v>
                </c:pt>
                <c:pt idx="5439">
                  <c:v>41524.093761574077</c:v>
                </c:pt>
                <c:pt idx="5440">
                  <c:v>41524.104178240741</c:v>
                </c:pt>
                <c:pt idx="5441">
                  <c:v>41524.114594907405</c:v>
                </c:pt>
                <c:pt idx="5442">
                  <c:v>41524.125011574077</c:v>
                </c:pt>
                <c:pt idx="5443">
                  <c:v>41524.135428240741</c:v>
                </c:pt>
                <c:pt idx="5444">
                  <c:v>41524.145844907405</c:v>
                </c:pt>
                <c:pt idx="5445">
                  <c:v>41524.156261574077</c:v>
                </c:pt>
                <c:pt idx="5446">
                  <c:v>41524.166678240741</c:v>
                </c:pt>
                <c:pt idx="5447">
                  <c:v>41524.177094907405</c:v>
                </c:pt>
                <c:pt idx="5448">
                  <c:v>41524.187511574077</c:v>
                </c:pt>
                <c:pt idx="5449">
                  <c:v>41524.197928240741</c:v>
                </c:pt>
                <c:pt idx="5450">
                  <c:v>41524.208344907405</c:v>
                </c:pt>
                <c:pt idx="5451">
                  <c:v>41524.218761574077</c:v>
                </c:pt>
                <c:pt idx="5452">
                  <c:v>41524.229178240741</c:v>
                </c:pt>
                <c:pt idx="5453">
                  <c:v>41524.239594907405</c:v>
                </c:pt>
                <c:pt idx="5454">
                  <c:v>41524.250011574077</c:v>
                </c:pt>
                <c:pt idx="5455">
                  <c:v>41524.260428240741</c:v>
                </c:pt>
                <c:pt idx="5456">
                  <c:v>41524.270844907405</c:v>
                </c:pt>
                <c:pt idx="5457">
                  <c:v>41524.281261574077</c:v>
                </c:pt>
                <c:pt idx="5458">
                  <c:v>41524.291678240741</c:v>
                </c:pt>
                <c:pt idx="5459">
                  <c:v>41524.302094907405</c:v>
                </c:pt>
                <c:pt idx="5460">
                  <c:v>41524.312511574077</c:v>
                </c:pt>
                <c:pt idx="5461">
                  <c:v>41524.322928240741</c:v>
                </c:pt>
                <c:pt idx="5462">
                  <c:v>41524.333344907405</c:v>
                </c:pt>
                <c:pt idx="5463">
                  <c:v>41524.343761574077</c:v>
                </c:pt>
                <c:pt idx="5464">
                  <c:v>41524.354178240741</c:v>
                </c:pt>
                <c:pt idx="5465">
                  <c:v>41524.364594907405</c:v>
                </c:pt>
                <c:pt idx="5466">
                  <c:v>41524.375011574077</c:v>
                </c:pt>
                <c:pt idx="5467">
                  <c:v>41524.385428240741</c:v>
                </c:pt>
                <c:pt idx="5468">
                  <c:v>41524.395844907405</c:v>
                </c:pt>
                <c:pt idx="5469">
                  <c:v>41524.406261574077</c:v>
                </c:pt>
                <c:pt idx="5470">
                  <c:v>41524.416678240741</c:v>
                </c:pt>
                <c:pt idx="5471">
                  <c:v>41524.427094907405</c:v>
                </c:pt>
                <c:pt idx="5472">
                  <c:v>41524.437511574077</c:v>
                </c:pt>
                <c:pt idx="5473">
                  <c:v>41524.447928240741</c:v>
                </c:pt>
                <c:pt idx="5474">
                  <c:v>41524.458344907405</c:v>
                </c:pt>
                <c:pt idx="5475">
                  <c:v>41524.468761574077</c:v>
                </c:pt>
                <c:pt idx="5476">
                  <c:v>41524.479178240741</c:v>
                </c:pt>
                <c:pt idx="5477">
                  <c:v>41524.489594907405</c:v>
                </c:pt>
                <c:pt idx="5478">
                  <c:v>41524.500011574077</c:v>
                </c:pt>
                <c:pt idx="5479">
                  <c:v>41524.510428240741</c:v>
                </c:pt>
                <c:pt idx="5480">
                  <c:v>41524.520844907405</c:v>
                </c:pt>
                <c:pt idx="5481">
                  <c:v>41524.531261574077</c:v>
                </c:pt>
                <c:pt idx="5482">
                  <c:v>41524.541678240741</c:v>
                </c:pt>
                <c:pt idx="5483">
                  <c:v>41524.552094907405</c:v>
                </c:pt>
                <c:pt idx="5484">
                  <c:v>41524.562511574077</c:v>
                </c:pt>
                <c:pt idx="5485">
                  <c:v>41524.572928240741</c:v>
                </c:pt>
                <c:pt idx="5486">
                  <c:v>41524.583344907405</c:v>
                </c:pt>
                <c:pt idx="5487">
                  <c:v>41524.593761574077</c:v>
                </c:pt>
                <c:pt idx="5488">
                  <c:v>41524.604178240741</c:v>
                </c:pt>
                <c:pt idx="5489">
                  <c:v>41524.614594907405</c:v>
                </c:pt>
                <c:pt idx="5490">
                  <c:v>41524.625011574077</c:v>
                </c:pt>
                <c:pt idx="5491">
                  <c:v>41524.635428240741</c:v>
                </c:pt>
                <c:pt idx="5492">
                  <c:v>41524.645844907405</c:v>
                </c:pt>
                <c:pt idx="5493">
                  <c:v>41524.656261574077</c:v>
                </c:pt>
                <c:pt idx="5494">
                  <c:v>41524.666678240741</c:v>
                </c:pt>
                <c:pt idx="5495">
                  <c:v>41524.677094907405</c:v>
                </c:pt>
                <c:pt idx="5496">
                  <c:v>41524.687511574077</c:v>
                </c:pt>
                <c:pt idx="5497">
                  <c:v>41524.697928240741</c:v>
                </c:pt>
                <c:pt idx="5498">
                  <c:v>41524.708344907405</c:v>
                </c:pt>
                <c:pt idx="5499">
                  <c:v>41524.718761574077</c:v>
                </c:pt>
                <c:pt idx="5500">
                  <c:v>41524.729178240741</c:v>
                </c:pt>
                <c:pt idx="5501">
                  <c:v>41524.739594907405</c:v>
                </c:pt>
                <c:pt idx="5502">
                  <c:v>41524.750011574077</c:v>
                </c:pt>
                <c:pt idx="5503">
                  <c:v>41524.760428240741</c:v>
                </c:pt>
                <c:pt idx="5504">
                  <c:v>41524.770844907405</c:v>
                </c:pt>
                <c:pt idx="5505">
                  <c:v>41524.781261574077</c:v>
                </c:pt>
                <c:pt idx="5506">
                  <c:v>41524.791678240741</c:v>
                </c:pt>
                <c:pt idx="5507">
                  <c:v>41524.802094907405</c:v>
                </c:pt>
                <c:pt idx="5508">
                  <c:v>41524.812511574077</c:v>
                </c:pt>
                <c:pt idx="5509">
                  <c:v>41524.822928240741</c:v>
                </c:pt>
                <c:pt idx="5510">
                  <c:v>41524.833344907405</c:v>
                </c:pt>
                <c:pt idx="5511">
                  <c:v>41524.843761574077</c:v>
                </c:pt>
                <c:pt idx="5512">
                  <c:v>41524.854178240741</c:v>
                </c:pt>
                <c:pt idx="5513">
                  <c:v>41524.864594907405</c:v>
                </c:pt>
                <c:pt idx="5514">
                  <c:v>41524.875011574077</c:v>
                </c:pt>
                <c:pt idx="5515">
                  <c:v>41524.885428240741</c:v>
                </c:pt>
                <c:pt idx="5516">
                  <c:v>41524.895844907405</c:v>
                </c:pt>
                <c:pt idx="5517">
                  <c:v>41524.906261574077</c:v>
                </c:pt>
                <c:pt idx="5518">
                  <c:v>41524.916678240741</c:v>
                </c:pt>
                <c:pt idx="5519">
                  <c:v>41524.927094907405</c:v>
                </c:pt>
                <c:pt idx="5520">
                  <c:v>41524.937511574077</c:v>
                </c:pt>
                <c:pt idx="5521">
                  <c:v>41524.947928240741</c:v>
                </c:pt>
                <c:pt idx="5522">
                  <c:v>41524.958344907405</c:v>
                </c:pt>
                <c:pt idx="5523">
                  <c:v>41524.968761574077</c:v>
                </c:pt>
                <c:pt idx="5524">
                  <c:v>41524.979178240741</c:v>
                </c:pt>
                <c:pt idx="5525">
                  <c:v>41524.989594907405</c:v>
                </c:pt>
                <c:pt idx="5526">
                  <c:v>41525.000011574077</c:v>
                </c:pt>
                <c:pt idx="5527">
                  <c:v>41525.010428240741</c:v>
                </c:pt>
                <c:pt idx="5528">
                  <c:v>41525.020844907405</c:v>
                </c:pt>
                <c:pt idx="5529">
                  <c:v>41525.031261574077</c:v>
                </c:pt>
                <c:pt idx="5530">
                  <c:v>41525.041678240741</c:v>
                </c:pt>
                <c:pt idx="5531">
                  <c:v>41525.052094907405</c:v>
                </c:pt>
                <c:pt idx="5532">
                  <c:v>41525.062511574077</c:v>
                </c:pt>
                <c:pt idx="5533">
                  <c:v>41525.072928240741</c:v>
                </c:pt>
                <c:pt idx="5534">
                  <c:v>41525.083344907405</c:v>
                </c:pt>
                <c:pt idx="5535">
                  <c:v>41525.093761574077</c:v>
                </c:pt>
                <c:pt idx="5536">
                  <c:v>41525.104178240741</c:v>
                </c:pt>
                <c:pt idx="5537">
                  <c:v>41525.114594907405</c:v>
                </c:pt>
                <c:pt idx="5538">
                  <c:v>41525.125011574077</c:v>
                </c:pt>
                <c:pt idx="5539">
                  <c:v>41525.135428240741</c:v>
                </c:pt>
                <c:pt idx="5540">
                  <c:v>41525.145844907405</c:v>
                </c:pt>
                <c:pt idx="5541">
                  <c:v>41525.156261574077</c:v>
                </c:pt>
                <c:pt idx="5542">
                  <c:v>41525.166678240741</c:v>
                </c:pt>
                <c:pt idx="5543">
                  <c:v>41525.177094907405</c:v>
                </c:pt>
                <c:pt idx="5544">
                  <c:v>41525.187511574077</c:v>
                </c:pt>
                <c:pt idx="5545">
                  <c:v>41525.197928240741</c:v>
                </c:pt>
                <c:pt idx="5546">
                  <c:v>41525.208344907405</c:v>
                </c:pt>
                <c:pt idx="5547">
                  <c:v>41525.218761574077</c:v>
                </c:pt>
                <c:pt idx="5548">
                  <c:v>41525.229178240741</c:v>
                </c:pt>
                <c:pt idx="5549">
                  <c:v>41525.239594907405</c:v>
                </c:pt>
                <c:pt idx="5550">
                  <c:v>41525.250011574077</c:v>
                </c:pt>
                <c:pt idx="5551">
                  <c:v>41525.260428240741</c:v>
                </c:pt>
                <c:pt idx="5552">
                  <c:v>41525.270844907405</c:v>
                </c:pt>
                <c:pt idx="5553">
                  <c:v>41525.281261574077</c:v>
                </c:pt>
                <c:pt idx="5554">
                  <c:v>41525.291678240741</c:v>
                </c:pt>
                <c:pt idx="5555">
                  <c:v>41525.302094907405</c:v>
                </c:pt>
                <c:pt idx="5556">
                  <c:v>41525.312511574077</c:v>
                </c:pt>
                <c:pt idx="5557">
                  <c:v>41525.322928240741</c:v>
                </c:pt>
                <c:pt idx="5558">
                  <c:v>41525.333344907405</c:v>
                </c:pt>
                <c:pt idx="5559">
                  <c:v>41525.343761574077</c:v>
                </c:pt>
                <c:pt idx="5560">
                  <c:v>41525.354178240741</c:v>
                </c:pt>
                <c:pt idx="5561">
                  <c:v>41525.364594907405</c:v>
                </c:pt>
                <c:pt idx="5562">
                  <c:v>41525.375011574077</c:v>
                </c:pt>
                <c:pt idx="5563">
                  <c:v>41525.385428240741</c:v>
                </c:pt>
                <c:pt idx="5564">
                  <c:v>41525.395844907405</c:v>
                </c:pt>
                <c:pt idx="5565">
                  <c:v>41525.406261574077</c:v>
                </c:pt>
                <c:pt idx="5566">
                  <c:v>41525.416678240741</c:v>
                </c:pt>
                <c:pt idx="5567">
                  <c:v>41525.427094907405</c:v>
                </c:pt>
                <c:pt idx="5568">
                  <c:v>41525.437511574077</c:v>
                </c:pt>
                <c:pt idx="5569">
                  <c:v>41525.447928240741</c:v>
                </c:pt>
                <c:pt idx="5570">
                  <c:v>41525.458344907405</c:v>
                </c:pt>
                <c:pt idx="5571">
                  <c:v>41525.468761574077</c:v>
                </c:pt>
                <c:pt idx="5572">
                  <c:v>41525.479178240741</c:v>
                </c:pt>
                <c:pt idx="5573">
                  <c:v>41525.489594907405</c:v>
                </c:pt>
                <c:pt idx="5574">
                  <c:v>41525.500011574077</c:v>
                </c:pt>
                <c:pt idx="5575">
                  <c:v>41525.510428240741</c:v>
                </c:pt>
                <c:pt idx="5576">
                  <c:v>41525.520844907405</c:v>
                </c:pt>
                <c:pt idx="5577">
                  <c:v>41525.531261574077</c:v>
                </c:pt>
                <c:pt idx="5578">
                  <c:v>41525.541678240741</c:v>
                </c:pt>
                <c:pt idx="5579">
                  <c:v>41525.552094907405</c:v>
                </c:pt>
                <c:pt idx="5580">
                  <c:v>41525.562511574077</c:v>
                </c:pt>
                <c:pt idx="5581">
                  <c:v>41525.572928240741</c:v>
                </c:pt>
                <c:pt idx="5582">
                  <c:v>41525.583344907405</c:v>
                </c:pt>
                <c:pt idx="5583">
                  <c:v>41525.593761574077</c:v>
                </c:pt>
                <c:pt idx="5584">
                  <c:v>41525.604178240741</c:v>
                </c:pt>
                <c:pt idx="5585">
                  <c:v>41525.614594907405</c:v>
                </c:pt>
                <c:pt idx="5586">
                  <c:v>41525.625011574077</c:v>
                </c:pt>
                <c:pt idx="5587">
                  <c:v>41525.635428240741</c:v>
                </c:pt>
                <c:pt idx="5588">
                  <c:v>41525.645844907405</c:v>
                </c:pt>
                <c:pt idx="5589">
                  <c:v>41525.656261574077</c:v>
                </c:pt>
                <c:pt idx="5590">
                  <c:v>41525.666678240741</c:v>
                </c:pt>
                <c:pt idx="5591">
                  <c:v>41525.677094907405</c:v>
                </c:pt>
                <c:pt idx="5592">
                  <c:v>41525.687511574077</c:v>
                </c:pt>
                <c:pt idx="5593">
                  <c:v>41525.697928240741</c:v>
                </c:pt>
                <c:pt idx="5594">
                  <c:v>41525.708344907405</c:v>
                </c:pt>
                <c:pt idx="5595">
                  <c:v>41525.718761574077</c:v>
                </c:pt>
                <c:pt idx="5596">
                  <c:v>41525.729178240741</c:v>
                </c:pt>
                <c:pt idx="5597">
                  <c:v>41525.739594907405</c:v>
                </c:pt>
                <c:pt idx="5598">
                  <c:v>41525.750011574077</c:v>
                </c:pt>
                <c:pt idx="5599">
                  <c:v>41525.760428240741</c:v>
                </c:pt>
                <c:pt idx="5600">
                  <c:v>41525.770844907405</c:v>
                </c:pt>
                <c:pt idx="5601">
                  <c:v>41525.781261574077</c:v>
                </c:pt>
                <c:pt idx="5602">
                  <c:v>41525.791678240741</c:v>
                </c:pt>
                <c:pt idx="5603">
                  <c:v>41525.802094907405</c:v>
                </c:pt>
                <c:pt idx="5604">
                  <c:v>41525.812511574077</c:v>
                </c:pt>
                <c:pt idx="5605">
                  <c:v>41525.822928240741</c:v>
                </c:pt>
                <c:pt idx="5606">
                  <c:v>41525.833344907405</c:v>
                </c:pt>
                <c:pt idx="5607">
                  <c:v>41525.843761574077</c:v>
                </c:pt>
                <c:pt idx="5608">
                  <c:v>41525.854178240741</c:v>
                </c:pt>
                <c:pt idx="5609">
                  <c:v>41525.864594907405</c:v>
                </c:pt>
                <c:pt idx="5610">
                  <c:v>41525.875011574077</c:v>
                </c:pt>
                <c:pt idx="5611">
                  <c:v>41525.885428240741</c:v>
                </c:pt>
                <c:pt idx="5612">
                  <c:v>41525.895844907405</c:v>
                </c:pt>
                <c:pt idx="5613">
                  <c:v>41525.906261574077</c:v>
                </c:pt>
                <c:pt idx="5614">
                  <c:v>41525.916678240741</c:v>
                </c:pt>
                <c:pt idx="5615">
                  <c:v>41525.927094907405</c:v>
                </c:pt>
                <c:pt idx="5616">
                  <c:v>41525.937511574077</c:v>
                </c:pt>
                <c:pt idx="5617">
                  <c:v>41525.947928240741</c:v>
                </c:pt>
                <c:pt idx="5618">
                  <c:v>41525.958344907405</c:v>
                </c:pt>
                <c:pt idx="5619">
                  <c:v>41525.968761574077</c:v>
                </c:pt>
                <c:pt idx="5620">
                  <c:v>41525.979178240741</c:v>
                </c:pt>
                <c:pt idx="5621">
                  <c:v>41525.989594907405</c:v>
                </c:pt>
                <c:pt idx="5622">
                  <c:v>41526.000011574077</c:v>
                </c:pt>
                <c:pt idx="5623">
                  <c:v>41526.010428240741</c:v>
                </c:pt>
                <c:pt idx="5624">
                  <c:v>41526.020844907405</c:v>
                </c:pt>
                <c:pt idx="5625">
                  <c:v>41526.031261574077</c:v>
                </c:pt>
                <c:pt idx="5626">
                  <c:v>41526.041678240741</c:v>
                </c:pt>
                <c:pt idx="5627">
                  <c:v>41526.052094907405</c:v>
                </c:pt>
                <c:pt idx="5628">
                  <c:v>41526.062511574077</c:v>
                </c:pt>
                <c:pt idx="5629">
                  <c:v>41526.072928240741</c:v>
                </c:pt>
                <c:pt idx="5630">
                  <c:v>41526.083344907405</c:v>
                </c:pt>
                <c:pt idx="5631">
                  <c:v>41526.093761574077</c:v>
                </c:pt>
                <c:pt idx="5632">
                  <c:v>41526.104178240741</c:v>
                </c:pt>
                <c:pt idx="5633">
                  <c:v>41526.114594907405</c:v>
                </c:pt>
                <c:pt idx="5634">
                  <c:v>41526.125011574077</c:v>
                </c:pt>
                <c:pt idx="5635">
                  <c:v>41526.135428240741</c:v>
                </c:pt>
                <c:pt idx="5636">
                  <c:v>41526.145844907405</c:v>
                </c:pt>
                <c:pt idx="5637">
                  <c:v>41526.156261574077</c:v>
                </c:pt>
                <c:pt idx="5638">
                  <c:v>41526.166678240741</c:v>
                </c:pt>
                <c:pt idx="5639">
                  <c:v>41526.177094907405</c:v>
                </c:pt>
                <c:pt idx="5640">
                  <c:v>41526.187511574077</c:v>
                </c:pt>
                <c:pt idx="5641">
                  <c:v>41526.197928240741</c:v>
                </c:pt>
                <c:pt idx="5642">
                  <c:v>41526.208344907405</c:v>
                </c:pt>
                <c:pt idx="5643">
                  <c:v>41526.218761574077</c:v>
                </c:pt>
                <c:pt idx="5644">
                  <c:v>41526.229178240741</c:v>
                </c:pt>
                <c:pt idx="5645">
                  <c:v>41526.239594907405</c:v>
                </c:pt>
                <c:pt idx="5646">
                  <c:v>41526.250011574077</c:v>
                </c:pt>
                <c:pt idx="5647">
                  <c:v>41526.260428240741</c:v>
                </c:pt>
                <c:pt idx="5648">
                  <c:v>41526.270844907405</c:v>
                </c:pt>
                <c:pt idx="5649">
                  <c:v>41526.281261574077</c:v>
                </c:pt>
                <c:pt idx="5650">
                  <c:v>41526.291678240741</c:v>
                </c:pt>
                <c:pt idx="5651">
                  <c:v>41526.302094907405</c:v>
                </c:pt>
                <c:pt idx="5652">
                  <c:v>41526.312511574077</c:v>
                </c:pt>
                <c:pt idx="5653">
                  <c:v>41526.322928240741</c:v>
                </c:pt>
                <c:pt idx="5654">
                  <c:v>41526.333344907405</c:v>
                </c:pt>
                <c:pt idx="5655">
                  <c:v>41526.343761574077</c:v>
                </c:pt>
                <c:pt idx="5656">
                  <c:v>41526.354178240741</c:v>
                </c:pt>
                <c:pt idx="5657">
                  <c:v>41526.364594907405</c:v>
                </c:pt>
                <c:pt idx="5658">
                  <c:v>41526.375011574077</c:v>
                </c:pt>
                <c:pt idx="5659">
                  <c:v>41526.385428240741</c:v>
                </c:pt>
                <c:pt idx="5660">
                  <c:v>41526.395844907405</c:v>
                </c:pt>
                <c:pt idx="5661">
                  <c:v>41526.406261574077</c:v>
                </c:pt>
                <c:pt idx="5662">
                  <c:v>41526.416678240741</c:v>
                </c:pt>
                <c:pt idx="5663">
                  <c:v>41526.427094907405</c:v>
                </c:pt>
                <c:pt idx="5664">
                  <c:v>41526.437511574077</c:v>
                </c:pt>
                <c:pt idx="5665">
                  <c:v>41526.447916666664</c:v>
                </c:pt>
                <c:pt idx="5666">
                  <c:v>41526.458333333336</c:v>
                </c:pt>
                <c:pt idx="5667">
                  <c:v>41526.46875</c:v>
                </c:pt>
                <c:pt idx="5668">
                  <c:v>41526.479166666664</c:v>
                </c:pt>
                <c:pt idx="5669">
                  <c:v>41526.489583333336</c:v>
                </c:pt>
                <c:pt idx="5670">
                  <c:v>41526.5</c:v>
                </c:pt>
                <c:pt idx="5671">
                  <c:v>41526.510416666664</c:v>
                </c:pt>
                <c:pt idx="5672">
                  <c:v>41526.520833333336</c:v>
                </c:pt>
                <c:pt idx="5673">
                  <c:v>41526.53125</c:v>
                </c:pt>
                <c:pt idx="5674">
                  <c:v>41526.541666666664</c:v>
                </c:pt>
                <c:pt idx="5675">
                  <c:v>41526.552083333336</c:v>
                </c:pt>
                <c:pt idx="5676">
                  <c:v>41526.5625</c:v>
                </c:pt>
                <c:pt idx="5677">
                  <c:v>41526.572916666664</c:v>
                </c:pt>
                <c:pt idx="5678">
                  <c:v>41526.583333333336</c:v>
                </c:pt>
                <c:pt idx="5679">
                  <c:v>41526.59375</c:v>
                </c:pt>
                <c:pt idx="5680">
                  <c:v>41526.604166666664</c:v>
                </c:pt>
                <c:pt idx="5681">
                  <c:v>41526.614583333336</c:v>
                </c:pt>
                <c:pt idx="5682">
                  <c:v>41526.625</c:v>
                </c:pt>
                <c:pt idx="5683">
                  <c:v>41526.635416666664</c:v>
                </c:pt>
                <c:pt idx="5684">
                  <c:v>41526.645833333336</c:v>
                </c:pt>
                <c:pt idx="5685">
                  <c:v>41526.65625</c:v>
                </c:pt>
                <c:pt idx="5686">
                  <c:v>41526.666666666664</c:v>
                </c:pt>
                <c:pt idx="5687">
                  <c:v>41526.677083333336</c:v>
                </c:pt>
                <c:pt idx="5688">
                  <c:v>41526.6875</c:v>
                </c:pt>
                <c:pt idx="5689">
                  <c:v>41526.697916666664</c:v>
                </c:pt>
                <c:pt idx="5690">
                  <c:v>41526.708333333336</c:v>
                </c:pt>
                <c:pt idx="5691">
                  <c:v>41526.71875</c:v>
                </c:pt>
                <c:pt idx="5692">
                  <c:v>41526.729166666664</c:v>
                </c:pt>
                <c:pt idx="5693">
                  <c:v>41526.739583333336</c:v>
                </c:pt>
                <c:pt idx="5694">
                  <c:v>41526.75</c:v>
                </c:pt>
                <c:pt idx="5695">
                  <c:v>41526.760416666664</c:v>
                </c:pt>
                <c:pt idx="5696">
                  <c:v>41526.770833333336</c:v>
                </c:pt>
                <c:pt idx="5697">
                  <c:v>41526.78125</c:v>
                </c:pt>
                <c:pt idx="5698">
                  <c:v>41526.791666666664</c:v>
                </c:pt>
                <c:pt idx="5699">
                  <c:v>41526.802083333336</c:v>
                </c:pt>
                <c:pt idx="5700">
                  <c:v>41526.8125</c:v>
                </c:pt>
                <c:pt idx="5701">
                  <c:v>41526.822916666664</c:v>
                </c:pt>
                <c:pt idx="5702">
                  <c:v>41526.833333333336</c:v>
                </c:pt>
                <c:pt idx="5703">
                  <c:v>41526.84375</c:v>
                </c:pt>
                <c:pt idx="5704">
                  <c:v>41526.854166666664</c:v>
                </c:pt>
                <c:pt idx="5705">
                  <c:v>41526.864583333336</c:v>
                </c:pt>
                <c:pt idx="5706">
                  <c:v>41526.875</c:v>
                </c:pt>
                <c:pt idx="5707">
                  <c:v>41526.885416666664</c:v>
                </c:pt>
                <c:pt idx="5708">
                  <c:v>41526.895833333336</c:v>
                </c:pt>
                <c:pt idx="5709">
                  <c:v>41526.90625</c:v>
                </c:pt>
                <c:pt idx="5710">
                  <c:v>41526.916666666664</c:v>
                </c:pt>
                <c:pt idx="5711">
                  <c:v>41526.927083333336</c:v>
                </c:pt>
                <c:pt idx="5712">
                  <c:v>41526.9375</c:v>
                </c:pt>
                <c:pt idx="5713">
                  <c:v>41526.947916666664</c:v>
                </c:pt>
                <c:pt idx="5714">
                  <c:v>41526.958333333336</c:v>
                </c:pt>
                <c:pt idx="5715">
                  <c:v>41526.96875</c:v>
                </c:pt>
                <c:pt idx="5716">
                  <c:v>41526.979166666664</c:v>
                </c:pt>
                <c:pt idx="5717">
                  <c:v>41526.989583333336</c:v>
                </c:pt>
                <c:pt idx="5718">
                  <c:v>41527</c:v>
                </c:pt>
                <c:pt idx="5719">
                  <c:v>41527.010416666664</c:v>
                </c:pt>
                <c:pt idx="5720">
                  <c:v>41527.020833333336</c:v>
                </c:pt>
                <c:pt idx="5721">
                  <c:v>41527.03125</c:v>
                </c:pt>
                <c:pt idx="5722">
                  <c:v>41527.041666666664</c:v>
                </c:pt>
                <c:pt idx="5723">
                  <c:v>41527.052083333336</c:v>
                </c:pt>
                <c:pt idx="5724">
                  <c:v>41527.0625</c:v>
                </c:pt>
                <c:pt idx="5725">
                  <c:v>41527.072916666664</c:v>
                </c:pt>
                <c:pt idx="5726">
                  <c:v>41527.083333333336</c:v>
                </c:pt>
                <c:pt idx="5727">
                  <c:v>41527.09375</c:v>
                </c:pt>
                <c:pt idx="5728">
                  <c:v>41527.104166666664</c:v>
                </c:pt>
                <c:pt idx="5729">
                  <c:v>41527.114583333336</c:v>
                </c:pt>
                <c:pt idx="5730">
                  <c:v>41527.125</c:v>
                </c:pt>
                <c:pt idx="5731">
                  <c:v>41527.135416666664</c:v>
                </c:pt>
                <c:pt idx="5732">
                  <c:v>41527.145833333336</c:v>
                </c:pt>
                <c:pt idx="5733">
                  <c:v>41527.15625</c:v>
                </c:pt>
                <c:pt idx="5734">
                  <c:v>41527.166666666664</c:v>
                </c:pt>
                <c:pt idx="5735">
                  <c:v>41527.177083333336</c:v>
                </c:pt>
                <c:pt idx="5736">
                  <c:v>41527.1875</c:v>
                </c:pt>
                <c:pt idx="5737">
                  <c:v>41527.197916666664</c:v>
                </c:pt>
                <c:pt idx="5738">
                  <c:v>41527.208333333336</c:v>
                </c:pt>
                <c:pt idx="5739">
                  <c:v>41527.21875</c:v>
                </c:pt>
                <c:pt idx="5740">
                  <c:v>41527.229166666664</c:v>
                </c:pt>
                <c:pt idx="5741">
                  <c:v>41527.239583333336</c:v>
                </c:pt>
                <c:pt idx="5742">
                  <c:v>41527.25</c:v>
                </c:pt>
                <c:pt idx="5743">
                  <c:v>41527.260416666664</c:v>
                </c:pt>
                <c:pt idx="5744">
                  <c:v>41527.270833333336</c:v>
                </c:pt>
                <c:pt idx="5745">
                  <c:v>41527.28125</c:v>
                </c:pt>
                <c:pt idx="5746">
                  <c:v>41527.291666666664</c:v>
                </c:pt>
                <c:pt idx="5747">
                  <c:v>41527.302083333336</c:v>
                </c:pt>
                <c:pt idx="5748">
                  <c:v>41527.3125</c:v>
                </c:pt>
                <c:pt idx="5749">
                  <c:v>41527.322916666664</c:v>
                </c:pt>
                <c:pt idx="5750">
                  <c:v>41527.333333333336</c:v>
                </c:pt>
                <c:pt idx="5751">
                  <c:v>41527.34375</c:v>
                </c:pt>
                <c:pt idx="5752">
                  <c:v>41527.354166666664</c:v>
                </c:pt>
                <c:pt idx="5753">
                  <c:v>41527.364583333336</c:v>
                </c:pt>
                <c:pt idx="5754">
                  <c:v>41527.375</c:v>
                </c:pt>
                <c:pt idx="5755">
                  <c:v>41527.385416666664</c:v>
                </c:pt>
                <c:pt idx="5756">
                  <c:v>41527.395833333336</c:v>
                </c:pt>
                <c:pt idx="5757">
                  <c:v>41527.40625</c:v>
                </c:pt>
                <c:pt idx="5758">
                  <c:v>41527.416666666664</c:v>
                </c:pt>
                <c:pt idx="5759">
                  <c:v>41527.427083333336</c:v>
                </c:pt>
                <c:pt idx="5760">
                  <c:v>41527.4375</c:v>
                </c:pt>
                <c:pt idx="5761">
                  <c:v>41527.447916666664</c:v>
                </c:pt>
                <c:pt idx="5762">
                  <c:v>41527.458333333336</c:v>
                </c:pt>
                <c:pt idx="5763">
                  <c:v>41527.46875</c:v>
                </c:pt>
                <c:pt idx="5764">
                  <c:v>41527.479166666664</c:v>
                </c:pt>
                <c:pt idx="5765">
                  <c:v>41527.489583333336</c:v>
                </c:pt>
                <c:pt idx="5766">
                  <c:v>41527.5</c:v>
                </c:pt>
                <c:pt idx="5767">
                  <c:v>41527.510416666664</c:v>
                </c:pt>
                <c:pt idx="5768">
                  <c:v>41527.520833333336</c:v>
                </c:pt>
                <c:pt idx="5769">
                  <c:v>41527.53125</c:v>
                </c:pt>
                <c:pt idx="5770">
                  <c:v>41527.541666666664</c:v>
                </c:pt>
                <c:pt idx="5771">
                  <c:v>41527.552083333336</c:v>
                </c:pt>
                <c:pt idx="5772">
                  <c:v>41527.5625</c:v>
                </c:pt>
                <c:pt idx="5773">
                  <c:v>41527.572916666664</c:v>
                </c:pt>
                <c:pt idx="5774">
                  <c:v>41527.583333333336</c:v>
                </c:pt>
                <c:pt idx="5775">
                  <c:v>41527.59375</c:v>
                </c:pt>
                <c:pt idx="5776">
                  <c:v>41527.604166666664</c:v>
                </c:pt>
                <c:pt idx="5777">
                  <c:v>41527.614583333336</c:v>
                </c:pt>
                <c:pt idx="5778">
                  <c:v>41527.625</c:v>
                </c:pt>
                <c:pt idx="5779">
                  <c:v>41527.635416666664</c:v>
                </c:pt>
                <c:pt idx="5780">
                  <c:v>41527.645833333336</c:v>
                </c:pt>
                <c:pt idx="5781">
                  <c:v>41527.65625</c:v>
                </c:pt>
                <c:pt idx="5782">
                  <c:v>41527.666666666664</c:v>
                </c:pt>
                <c:pt idx="5783">
                  <c:v>41527.677083333336</c:v>
                </c:pt>
                <c:pt idx="5784">
                  <c:v>41527.6875</c:v>
                </c:pt>
                <c:pt idx="5785">
                  <c:v>41527.697916666664</c:v>
                </c:pt>
                <c:pt idx="5786">
                  <c:v>41527.708333333336</c:v>
                </c:pt>
                <c:pt idx="5787">
                  <c:v>41527.71875</c:v>
                </c:pt>
                <c:pt idx="5788">
                  <c:v>41527.729166666664</c:v>
                </c:pt>
                <c:pt idx="5789">
                  <c:v>41527.739583333336</c:v>
                </c:pt>
                <c:pt idx="5790">
                  <c:v>41527.75</c:v>
                </c:pt>
                <c:pt idx="5791">
                  <c:v>41527.760416666664</c:v>
                </c:pt>
                <c:pt idx="5792">
                  <c:v>41527.770833333336</c:v>
                </c:pt>
                <c:pt idx="5793">
                  <c:v>41527.78125</c:v>
                </c:pt>
                <c:pt idx="5794">
                  <c:v>41527.791666666664</c:v>
                </c:pt>
                <c:pt idx="5795">
                  <c:v>41527.802083333336</c:v>
                </c:pt>
                <c:pt idx="5796">
                  <c:v>41527.8125</c:v>
                </c:pt>
                <c:pt idx="5797">
                  <c:v>41527.822916666664</c:v>
                </c:pt>
                <c:pt idx="5798">
                  <c:v>41527.833333333336</c:v>
                </c:pt>
                <c:pt idx="5799">
                  <c:v>41527.84375</c:v>
                </c:pt>
                <c:pt idx="5800">
                  <c:v>41527.854166666664</c:v>
                </c:pt>
                <c:pt idx="5801">
                  <c:v>41527.864583333336</c:v>
                </c:pt>
                <c:pt idx="5802">
                  <c:v>41527.875</c:v>
                </c:pt>
                <c:pt idx="5803">
                  <c:v>41527.885416666664</c:v>
                </c:pt>
                <c:pt idx="5804">
                  <c:v>41527.895833333336</c:v>
                </c:pt>
                <c:pt idx="5805">
                  <c:v>41527.90625</c:v>
                </c:pt>
                <c:pt idx="5806">
                  <c:v>41527.916666666664</c:v>
                </c:pt>
                <c:pt idx="5807">
                  <c:v>41527.927083333336</c:v>
                </c:pt>
                <c:pt idx="5808">
                  <c:v>41527.9375</c:v>
                </c:pt>
                <c:pt idx="5809">
                  <c:v>41527.947916666664</c:v>
                </c:pt>
                <c:pt idx="5810">
                  <c:v>41527.958333333336</c:v>
                </c:pt>
                <c:pt idx="5811">
                  <c:v>41527.96875</c:v>
                </c:pt>
                <c:pt idx="5812">
                  <c:v>41527.979166666664</c:v>
                </c:pt>
                <c:pt idx="5813">
                  <c:v>41527.989583333336</c:v>
                </c:pt>
                <c:pt idx="5814">
                  <c:v>41528</c:v>
                </c:pt>
                <c:pt idx="5815">
                  <c:v>41528.010416666664</c:v>
                </c:pt>
                <c:pt idx="5816">
                  <c:v>41528.020833333336</c:v>
                </c:pt>
                <c:pt idx="5817">
                  <c:v>41528.03125</c:v>
                </c:pt>
                <c:pt idx="5818">
                  <c:v>41528.041666666664</c:v>
                </c:pt>
                <c:pt idx="5819">
                  <c:v>41528.052083333336</c:v>
                </c:pt>
                <c:pt idx="5820">
                  <c:v>41528.0625</c:v>
                </c:pt>
                <c:pt idx="5821">
                  <c:v>41528.072916666664</c:v>
                </c:pt>
                <c:pt idx="5822">
                  <c:v>41528.083333333336</c:v>
                </c:pt>
                <c:pt idx="5823">
                  <c:v>41528.09375</c:v>
                </c:pt>
                <c:pt idx="5824">
                  <c:v>41528.104166666664</c:v>
                </c:pt>
                <c:pt idx="5825">
                  <c:v>41528.114583333336</c:v>
                </c:pt>
                <c:pt idx="5826">
                  <c:v>41528.125</c:v>
                </c:pt>
                <c:pt idx="5827">
                  <c:v>41528.135416666664</c:v>
                </c:pt>
                <c:pt idx="5828">
                  <c:v>41528.145833333336</c:v>
                </c:pt>
                <c:pt idx="5829">
                  <c:v>41528.15625</c:v>
                </c:pt>
                <c:pt idx="5830">
                  <c:v>41528.166666666664</c:v>
                </c:pt>
                <c:pt idx="5831">
                  <c:v>41528.177083333336</c:v>
                </c:pt>
                <c:pt idx="5832">
                  <c:v>41528.1875</c:v>
                </c:pt>
                <c:pt idx="5833">
                  <c:v>41528.197916666664</c:v>
                </c:pt>
                <c:pt idx="5834">
                  <c:v>41528.208333333336</c:v>
                </c:pt>
                <c:pt idx="5835">
                  <c:v>41528.21875</c:v>
                </c:pt>
                <c:pt idx="5836">
                  <c:v>41528.229166666664</c:v>
                </c:pt>
                <c:pt idx="5837">
                  <c:v>41528.239583333336</c:v>
                </c:pt>
                <c:pt idx="5838">
                  <c:v>41528.25</c:v>
                </c:pt>
                <c:pt idx="5839">
                  <c:v>41528.260416666664</c:v>
                </c:pt>
                <c:pt idx="5840">
                  <c:v>41528.270833333336</c:v>
                </c:pt>
                <c:pt idx="5841">
                  <c:v>41528.28125</c:v>
                </c:pt>
                <c:pt idx="5842">
                  <c:v>41528.291666666664</c:v>
                </c:pt>
                <c:pt idx="5843">
                  <c:v>41528.302083333336</c:v>
                </c:pt>
                <c:pt idx="5844">
                  <c:v>41528.3125</c:v>
                </c:pt>
                <c:pt idx="5845">
                  <c:v>41528.322916666664</c:v>
                </c:pt>
                <c:pt idx="5846">
                  <c:v>41528.333333333336</c:v>
                </c:pt>
                <c:pt idx="5847">
                  <c:v>41528.34375</c:v>
                </c:pt>
                <c:pt idx="5848">
                  <c:v>41528.354166666664</c:v>
                </c:pt>
                <c:pt idx="5849">
                  <c:v>41528.364583333336</c:v>
                </c:pt>
                <c:pt idx="5850">
                  <c:v>41528.375</c:v>
                </c:pt>
                <c:pt idx="5851">
                  <c:v>41528.385416666664</c:v>
                </c:pt>
                <c:pt idx="5852">
                  <c:v>41528.395833333336</c:v>
                </c:pt>
                <c:pt idx="5853">
                  <c:v>41528.40625</c:v>
                </c:pt>
                <c:pt idx="5854">
                  <c:v>41528.416666666664</c:v>
                </c:pt>
                <c:pt idx="5855">
                  <c:v>41528.427083333336</c:v>
                </c:pt>
                <c:pt idx="5856">
                  <c:v>41528.4375</c:v>
                </c:pt>
                <c:pt idx="5857">
                  <c:v>41528.447916666664</c:v>
                </c:pt>
                <c:pt idx="5858">
                  <c:v>41528.458333333336</c:v>
                </c:pt>
                <c:pt idx="5859">
                  <c:v>41528.46875</c:v>
                </c:pt>
                <c:pt idx="5860">
                  <c:v>41528.479166666664</c:v>
                </c:pt>
                <c:pt idx="5861">
                  <c:v>41528.489583333336</c:v>
                </c:pt>
                <c:pt idx="5862">
                  <c:v>41528.5</c:v>
                </c:pt>
                <c:pt idx="5863">
                  <c:v>41528.510416666664</c:v>
                </c:pt>
                <c:pt idx="5864">
                  <c:v>41528.520833333336</c:v>
                </c:pt>
                <c:pt idx="5865">
                  <c:v>41528.53125</c:v>
                </c:pt>
                <c:pt idx="5866">
                  <c:v>41528.541666666664</c:v>
                </c:pt>
                <c:pt idx="5867">
                  <c:v>41528.552083333336</c:v>
                </c:pt>
                <c:pt idx="5868">
                  <c:v>41528.5625</c:v>
                </c:pt>
                <c:pt idx="5869">
                  <c:v>41528.572916666664</c:v>
                </c:pt>
                <c:pt idx="5870">
                  <c:v>41528.583333333336</c:v>
                </c:pt>
                <c:pt idx="5871">
                  <c:v>41528.59375</c:v>
                </c:pt>
                <c:pt idx="5872">
                  <c:v>41528.604166666664</c:v>
                </c:pt>
                <c:pt idx="5873">
                  <c:v>41528.614583333336</c:v>
                </c:pt>
                <c:pt idx="5874">
                  <c:v>41528.625</c:v>
                </c:pt>
                <c:pt idx="5875">
                  <c:v>41528.635416666664</c:v>
                </c:pt>
                <c:pt idx="5876">
                  <c:v>41528.645833333336</c:v>
                </c:pt>
                <c:pt idx="5877">
                  <c:v>41528.65625</c:v>
                </c:pt>
                <c:pt idx="5878">
                  <c:v>41528.666666666664</c:v>
                </c:pt>
                <c:pt idx="5879">
                  <c:v>41528.677083333336</c:v>
                </c:pt>
                <c:pt idx="5880">
                  <c:v>41528.6875</c:v>
                </c:pt>
                <c:pt idx="5881">
                  <c:v>41528.697916666664</c:v>
                </c:pt>
                <c:pt idx="5882">
                  <c:v>41528.708333333336</c:v>
                </c:pt>
                <c:pt idx="5883">
                  <c:v>41528.71875</c:v>
                </c:pt>
                <c:pt idx="5884">
                  <c:v>41528.729166666664</c:v>
                </c:pt>
                <c:pt idx="5885">
                  <c:v>41528.739583333336</c:v>
                </c:pt>
                <c:pt idx="5886">
                  <c:v>41528.75</c:v>
                </c:pt>
                <c:pt idx="5887">
                  <c:v>41528.760416666664</c:v>
                </c:pt>
                <c:pt idx="5888">
                  <c:v>41528.770833333336</c:v>
                </c:pt>
                <c:pt idx="5889">
                  <c:v>41528.78125</c:v>
                </c:pt>
                <c:pt idx="5890">
                  <c:v>41528.791666666664</c:v>
                </c:pt>
                <c:pt idx="5891">
                  <c:v>41528.802083333336</c:v>
                </c:pt>
                <c:pt idx="5892">
                  <c:v>41528.8125</c:v>
                </c:pt>
                <c:pt idx="5893">
                  <c:v>41528.822916666664</c:v>
                </c:pt>
                <c:pt idx="5894">
                  <c:v>41528.833333333336</c:v>
                </c:pt>
                <c:pt idx="5895">
                  <c:v>41528.84375</c:v>
                </c:pt>
                <c:pt idx="5896">
                  <c:v>41528.854166666664</c:v>
                </c:pt>
                <c:pt idx="5897">
                  <c:v>41528.864583333336</c:v>
                </c:pt>
                <c:pt idx="5898">
                  <c:v>41528.875</c:v>
                </c:pt>
                <c:pt idx="5899">
                  <c:v>41528.885416666664</c:v>
                </c:pt>
                <c:pt idx="5900">
                  <c:v>41528.895833333336</c:v>
                </c:pt>
                <c:pt idx="5901">
                  <c:v>41528.90625</c:v>
                </c:pt>
                <c:pt idx="5902">
                  <c:v>41528.916666666664</c:v>
                </c:pt>
                <c:pt idx="5903">
                  <c:v>41528.927083333336</c:v>
                </c:pt>
                <c:pt idx="5904">
                  <c:v>41528.9375</c:v>
                </c:pt>
                <c:pt idx="5905">
                  <c:v>41528.947916666664</c:v>
                </c:pt>
                <c:pt idx="5906">
                  <c:v>41528.958333333336</c:v>
                </c:pt>
                <c:pt idx="5907">
                  <c:v>41528.96875</c:v>
                </c:pt>
                <c:pt idx="5908">
                  <c:v>41528.979166666664</c:v>
                </c:pt>
                <c:pt idx="5909">
                  <c:v>41528.989583333336</c:v>
                </c:pt>
                <c:pt idx="5910">
                  <c:v>41529</c:v>
                </c:pt>
                <c:pt idx="5911">
                  <c:v>41529.010416666664</c:v>
                </c:pt>
                <c:pt idx="5912">
                  <c:v>41529.020833333336</c:v>
                </c:pt>
                <c:pt idx="5913">
                  <c:v>41529.03125</c:v>
                </c:pt>
                <c:pt idx="5914">
                  <c:v>41529.041666666664</c:v>
                </c:pt>
                <c:pt idx="5915">
                  <c:v>41529.052083333336</c:v>
                </c:pt>
                <c:pt idx="5916">
                  <c:v>41529.0625</c:v>
                </c:pt>
                <c:pt idx="5917">
                  <c:v>41529.072916666664</c:v>
                </c:pt>
                <c:pt idx="5918">
                  <c:v>41529.083333333336</c:v>
                </c:pt>
                <c:pt idx="5919">
                  <c:v>41529.09375</c:v>
                </c:pt>
                <c:pt idx="5920">
                  <c:v>41529.104166666664</c:v>
                </c:pt>
                <c:pt idx="5921">
                  <c:v>41529.114583333336</c:v>
                </c:pt>
                <c:pt idx="5922">
                  <c:v>41529.125</c:v>
                </c:pt>
                <c:pt idx="5923">
                  <c:v>41529.135416666664</c:v>
                </c:pt>
                <c:pt idx="5924">
                  <c:v>41529.145833333336</c:v>
                </c:pt>
                <c:pt idx="5925">
                  <c:v>41529.15625</c:v>
                </c:pt>
                <c:pt idx="5926">
                  <c:v>41529.166666666664</c:v>
                </c:pt>
                <c:pt idx="5927">
                  <c:v>41529.177083333336</c:v>
                </c:pt>
                <c:pt idx="5928">
                  <c:v>41529.1875</c:v>
                </c:pt>
                <c:pt idx="5929">
                  <c:v>41529.197916666664</c:v>
                </c:pt>
                <c:pt idx="5930">
                  <c:v>41529.208333333336</c:v>
                </c:pt>
                <c:pt idx="5931">
                  <c:v>41529.21875</c:v>
                </c:pt>
                <c:pt idx="5932">
                  <c:v>41529.229166666664</c:v>
                </c:pt>
                <c:pt idx="5933">
                  <c:v>41529.239583333336</c:v>
                </c:pt>
                <c:pt idx="5934">
                  <c:v>41529.25</c:v>
                </c:pt>
                <c:pt idx="5935">
                  <c:v>41529.260416666664</c:v>
                </c:pt>
                <c:pt idx="5936">
                  <c:v>41529.270833333336</c:v>
                </c:pt>
                <c:pt idx="5937">
                  <c:v>41529.28125</c:v>
                </c:pt>
                <c:pt idx="5938">
                  <c:v>41529.291666666664</c:v>
                </c:pt>
                <c:pt idx="5939">
                  <c:v>41529.302083333336</c:v>
                </c:pt>
                <c:pt idx="5940">
                  <c:v>41529.3125</c:v>
                </c:pt>
                <c:pt idx="5941">
                  <c:v>41529.322916666664</c:v>
                </c:pt>
                <c:pt idx="5942">
                  <c:v>41529.333333333336</c:v>
                </c:pt>
                <c:pt idx="5943">
                  <c:v>41529.34375</c:v>
                </c:pt>
                <c:pt idx="5944">
                  <c:v>41529.354166666664</c:v>
                </c:pt>
                <c:pt idx="5945">
                  <c:v>41529.364583333336</c:v>
                </c:pt>
                <c:pt idx="5946">
                  <c:v>41529.375</c:v>
                </c:pt>
                <c:pt idx="5947">
                  <c:v>41529.385416666664</c:v>
                </c:pt>
                <c:pt idx="5948">
                  <c:v>41529.395833333336</c:v>
                </c:pt>
                <c:pt idx="5949">
                  <c:v>41529.40625</c:v>
                </c:pt>
                <c:pt idx="5950">
                  <c:v>41529.416666666664</c:v>
                </c:pt>
                <c:pt idx="5951">
                  <c:v>41529.427083333336</c:v>
                </c:pt>
                <c:pt idx="5952">
                  <c:v>41529.4375</c:v>
                </c:pt>
                <c:pt idx="5953">
                  <c:v>41529.447916666664</c:v>
                </c:pt>
                <c:pt idx="5954">
                  <c:v>41529.458333333336</c:v>
                </c:pt>
                <c:pt idx="5955">
                  <c:v>41529.46875</c:v>
                </c:pt>
                <c:pt idx="5956">
                  <c:v>41529.479166666664</c:v>
                </c:pt>
                <c:pt idx="5957">
                  <c:v>41529.489583333336</c:v>
                </c:pt>
                <c:pt idx="5958">
                  <c:v>41529.5</c:v>
                </c:pt>
                <c:pt idx="5959">
                  <c:v>41529.510416666664</c:v>
                </c:pt>
                <c:pt idx="5960">
                  <c:v>41529.520833333336</c:v>
                </c:pt>
                <c:pt idx="5961">
                  <c:v>41529.53125</c:v>
                </c:pt>
                <c:pt idx="5962">
                  <c:v>41529.541666666664</c:v>
                </c:pt>
                <c:pt idx="5963">
                  <c:v>41529.552083333336</c:v>
                </c:pt>
                <c:pt idx="5964">
                  <c:v>41529.5625</c:v>
                </c:pt>
                <c:pt idx="5965">
                  <c:v>41529.572916666664</c:v>
                </c:pt>
                <c:pt idx="5966">
                  <c:v>41529.583333333336</c:v>
                </c:pt>
                <c:pt idx="5967">
                  <c:v>41529.59375</c:v>
                </c:pt>
                <c:pt idx="5968">
                  <c:v>41529.604166666664</c:v>
                </c:pt>
                <c:pt idx="5969">
                  <c:v>41529.614583333336</c:v>
                </c:pt>
                <c:pt idx="5970">
                  <c:v>41529.625</c:v>
                </c:pt>
                <c:pt idx="5971">
                  <c:v>41529.635416666664</c:v>
                </c:pt>
                <c:pt idx="5972">
                  <c:v>41529.645833333336</c:v>
                </c:pt>
                <c:pt idx="5973">
                  <c:v>41529.65625</c:v>
                </c:pt>
                <c:pt idx="5974">
                  <c:v>41529.666666666664</c:v>
                </c:pt>
                <c:pt idx="5975">
                  <c:v>41529.677083333336</c:v>
                </c:pt>
                <c:pt idx="5976">
                  <c:v>41529.6875</c:v>
                </c:pt>
                <c:pt idx="5977">
                  <c:v>41529.697916666664</c:v>
                </c:pt>
                <c:pt idx="5978">
                  <c:v>41529.708333333336</c:v>
                </c:pt>
                <c:pt idx="5979">
                  <c:v>41529.71875</c:v>
                </c:pt>
                <c:pt idx="5980">
                  <c:v>41529.729166666664</c:v>
                </c:pt>
                <c:pt idx="5981">
                  <c:v>41529.739583333336</c:v>
                </c:pt>
                <c:pt idx="5982">
                  <c:v>41529.75</c:v>
                </c:pt>
                <c:pt idx="5983">
                  <c:v>41529.760416666664</c:v>
                </c:pt>
                <c:pt idx="5984">
                  <c:v>41529.770833333336</c:v>
                </c:pt>
                <c:pt idx="5985">
                  <c:v>41529.78125</c:v>
                </c:pt>
                <c:pt idx="5986">
                  <c:v>41529.791666666664</c:v>
                </c:pt>
                <c:pt idx="5987">
                  <c:v>41529.802083333336</c:v>
                </c:pt>
                <c:pt idx="5988">
                  <c:v>41529.8125</c:v>
                </c:pt>
                <c:pt idx="5989">
                  <c:v>41529.822916666664</c:v>
                </c:pt>
                <c:pt idx="5990">
                  <c:v>41529.833333333336</c:v>
                </c:pt>
                <c:pt idx="5991">
                  <c:v>41529.84375</c:v>
                </c:pt>
                <c:pt idx="5992">
                  <c:v>41529.854166666664</c:v>
                </c:pt>
                <c:pt idx="5993">
                  <c:v>41529.864583333336</c:v>
                </c:pt>
                <c:pt idx="5994">
                  <c:v>41529.875</c:v>
                </c:pt>
                <c:pt idx="5995">
                  <c:v>41529.885416666664</c:v>
                </c:pt>
                <c:pt idx="5996">
                  <c:v>41529.895833333336</c:v>
                </c:pt>
                <c:pt idx="5997">
                  <c:v>41529.90625</c:v>
                </c:pt>
                <c:pt idx="5998">
                  <c:v>41529.916666666664</c:v>
                </c:pt>
                <c:pt idx="5999">
                  <c:v>41529.927083333336</c:v>
                </c:pt>
                <c:pt idx="6000">
                  <c:v>41529.9375</c:v>
                </c:pt>
                <c:pt idx="6001">
                  <c:v>41529.947916666664</c:v>
                </c:pt>
                <c:pt idx="6002">
                  <c:v>41529.958333333336</c:v>
                </c:pt>
                <c:pt idx="6003">
                  <c:v>41529.96875</c:v>
                </c:pt>
                <c:pt idx="6004">
                  <c:v>41529.979166666664</c:v>
                </c:pt>
                <c:pt idx="6005">
                  <c:v>41529.989583333336</c:v>
                </c:pt>
                <c:pt idx="6006">
                  <c:v>41530</c:v>
                </c:pt>
                <c:pt idx="6007">
                  <c:v>41530.010416666664</c:v>
                </c:pt>
                <c:pt idx="6008">
                  <c:v>41530.020833333336</c:v>
                </c:pt>
                <c:pt idx="6009">
                  <c:v>41530.03125</c:v>
                </c:pt>
                <c:pt idx="6010">
                  <c:v>41530.041666666664</c:v>
                </c:pt>
                <c:pt idx="6011">
                  <c:v>41530.052083333336</c:v>
                </c:pt>
                <c:pt idx="6012">
                  <c:v>41530.0625</c:v>
                </c:pt>
                <c:pt idx="6013">
                  <c:v>41530.072916666664</c:v>
                </c:pt>
                <c:pt idx="6014">
                  <c:v>41530.083333333336</c:v>
                </c:pt>
                <c:pt idx="6015">
                  <c:v>41530.09375</c:v>
                </c:pt>
                <c:pt idx="6016">
                  <c:v>41530.104166666664</c:v>
                </c:pt>
                <c:pt idx="6017">
                  <c:v>41530.114583333336</c:v>
                </c:pt>
                <c:pt idx="6018">
                  <c:v>41530.125</c:v>
                </c:pt>
                <c:pt idx="6019">
                  <c:v>41530.135416666664</c:v>
                </c:pt>
                <c:pt idx="6020">
                  <c:v>41530.145833333336</c:v>
                </c:pt>
                <c:pt idx="6021">
                  <c:v>41530.15625</c:v>
                </c:pt>
                <c:pt idx="6022">
                  <c:v>41530.166666666664</c:v>
                </c:pt>
                <c:pt idx="6023">
                  <c:v>41530.177083333336</c:v>
                </c:pt>
                <c:pt idx="6024">
                  <c:v>41530.1875</c:v>
                </c:pt>
                <c:pt idx="6025">
                  <c:v>41530.197916666664</c:v>
                </c:pt>
                <c:pt idx="6026">
                  <c:v>41530.208333333336</c:v>
                </c:pt>
                <c:pt idx="6027">
                  <c:v>41530.21875</c:v>
                </c:pt>
                <c:pt idx="6028">
                  <c:v>41530.229166666664</c:v>
                </c:pt>
                <c:pt idx="6029">
                  <c:v>41530.239583333336</c:v>
                </c:pt>
                <c:pt idx="6030">
                  <c:v>41530.25</c:v>
                </c:pt>
                <c:pt idx="6031">
                  <c:v>41530.260416666664</c:v>
                </c:pt>
                <c:pt idx="6032">
                  <c:v>41530.270833333336</c:v>
                </c:pt>
                <c:pt idx="6033">
                  <c:v>41530.28125</c:v>
                </c:pt>
                <c:pt idx="6034">
                  <c:v>41530.291666666664</c:v>
                </c:pt>
                <c:pt idx="6035">
                  <c:v>41530.302083333336</c:v>
                </c:pt>
                <c:pt idx="6036">
                  <c:v>41530.3125</c:v>
                </c:pt>
                <c:pt idx="6037">
                  <c:v>41530.322916666664</c:v>
                </c:pt>
                <c:pt idx="6038">
                  <c:v>41530.333333333336</c:v>
                </c:pt>
                <c:pt idx="6039">
                  <c:v>41530.34375</c:v>
                </c:pt>
                <c:pt idx="6040">
                  <c:v>41530.354166666664</c:v>
                </c:pt>
                <c:pt idx="6041">
                  <c:v>41530.364583333336</c:v>
                </c:pt>
                <c:pt idx="6042">
                  <c:v>41530.375</c:v>
                </c:pt>
                <c:pt idx="6043">
                  <c:v>41530.385416666664</c:v>
                </c:pt>
                <c:pt idx="6044">
                  <c:v>41530.395833333336</c:v>
                </c:pt>
                <c:pt idx="6045">
                  <c:v>41530.40625</c:v>
                </c:pt>
                <c:pt idx="6046">
                  <c:v>41530.416666666664</c:v>
                </c:pt>
                <c:pt idx="6047">
                  <c:v>41530.427083333336</c:v>
                </c:pt>
                <c:pt idx="6048">
                  <c:v>41530.4375</c:v>
                </c:pt>
                <c:pt idx="6049">
                  <c:v>41530.447916666664</c:v>
                </c:pt>
                <c:pt idx="6050">
                  <c:v>41530.458333333336</c:v>
                </c:pt>
                <c:pt idx="6051">
                  <c:v>41530.46875</c:v>
                </c:pt>
                <c:pt idx="6052">
                  <c:v>41530.479166666664</c:v>
                </c:pt>
                <c:pt idx="6053">
                  <c:v>41530.489583333336</c:v>
                </c:pt>
                <c:pt idx="6054">
                  <c:v>41530.5</c:v>
                </c:pt>
                <c:pt idx="6055">
                  <c:v>41530.510416666664</c:v>
                </c:pt>
                <c:pt idx="6056">
                  <c:v>41530.520833333336</c:v>
                </c:pt>
                <c:pt idx="6057">
                  <c:v>41530.53125</c:v>
                </c:pt>
                <c:pt idx="6058">
                  <c:v>41530.541666666664</c:v>
                </c:pt>
                <c:pt idx="6059">
                  <c:v>41530.552083333336</c:v>
                </c:pt>
                <c:pt idx="6060">
                  <c:v>41530.5625</c:v>
                </c:pt>
                <c:pt idx="6061">
                  <c:v>41530.572916666664</c:v>
                </c:pt>
                <c:pt idx="6062">
                  <c:v>41530.583333333336</c:v>
                </c:pt>
                <c:pt idx="6063">
                  <c:v>41530.59375</c:v>
                </c:pt>
                <c:pt idx="6064">
                  <c:v>41530.604166666664</c:v>
                </c:pt>
                <c:pt idx="6065">
                  <c:v>41530.614583333336</c:v>
                </c:pt>
                <c:pt idx="6066">
                  <c:v>41530.625</c:v>
                </c:pt>
                <c:pt idx="6067">
                  <c:v>41530.635416666664</c:v>
                </c:pt>
                <c:pt idx="6068">
                  <c:v>41530.645833333336</c:v>
                </c:pt>
                <c:pt idx="6069">
                  <c:v>41530.65625</c:v>
                </c:pt>
                <c:pt idx="6070">
                  <c:v>41530.666666666664</c:v>
                </c:pt>
                <c:pt idx="6071">
                  <c:v>41530.677083333336</c:v>
                </c:pt>
                <c:pt idx="6072">
                  <c:v>41530.6875</c:v>
                </c:pt>
                <c:pt idx="6073">
                  <c:v>41530.697916666664</c:v>
                </c:pt>
                <c:pt idx="6074">
                  <c:v>41530.708333333336</c:v>
                </c:pt>
                <c:pt idx="6075">
                  <c:v>41530.71875</c:v>
                </c:pt>
                <c:pt idx="6076">
                  <c:v>41530.729166666664</c:v>
                </c:pt>
                <c:pt idx="6077">
                  <c:v>41530.739583333336</c:v>
                </c:pt>
                <c:pt idx="6078">
                  <c:v>41530.75</c:v>
                </c:pt>
                <c:pt idx="6079">
                  <c:v>41530.760416666664</c:v>
                </c:pt>
                <c:pt idx="6080">
                  <c:v>41530.770833333336</c:v>
                </c:pt>
                <c:pt idx="6081">
                  <c:v>41530.78125</c:v>
                </c:pt>
                <c:pt idx="6082">
                  <c:v>41530.791666666664</c:v>
                </c:pt>
                <c:pt idx="6083">
                  <c:v>41530.802083333336</c:v>
                </c:pt>
                <c:pt idx="6084">
                  <c:v>41530.8125</c:v>
                </c:pt>
                <c:pt idx="6085">
                  <c:v>41530.822916666664</c:v>
                </c:pt>
                <c:pt idx="6086">
                  <c:v>41530.833333333336</c:v>
                </c:pt>
                <c:pt idx="6087">
                  <c:v>41530.84375</c:v>
                </c:pt>
                <c:pt idx="6088">
                  <c:v>41530.854166666664</c:v>
                </c:pt>
                <c:pt idx="6089">
                  <c:v>41530.864583333336</c:v>
                </c:pt>
                <c:pt idx="6090">
                  <c:v>41530.875</c:v>
                </c:pt>
                <c:pt idx="6091">
                  <c:v>41530.885416666664</c:v>
                </c:pt>
                <c:pt idx="6092">
                  <c:v>41530.895833333336</c:v>
                </c:pt>
                <c:pt idx="6093">
                  <c:v>41530.90625</c:v>
                </c:pt>
                <c:pt idx="6094">
                  <c:v>41530.916666666664</c:v>
                </c:pt>
                <c:pt idx="6095">
                  <c:v>41530.927083333336</c:v>
                </c:pt>
                <c:pt idx="6096">
                  <c:v>41530.9375</c:v>
                </c:pt>
                <c:pt idx="6097">
                  <c:v>41530.947916666664</c:v>
                </c:pt>
                <c:pt idx="6098">
                  <c:v>41530.958333333336</c:v>
                </c:pt>
                <c:pt idx="6099">
                  <c:v>41530.96875</c:v>
                </c:pt>
                <c:pt idx="6100">
                  <c:v>41530.979166666664</c:v>
                </c:pt>
                <c:pt idx="6101">
                  <c:v>41530.989583333336</c:v>
                </c:pt>
                <c:pt idx="6102">
                  <c:v>41531</c:v>
                </c:pt>
                <c:pt idx="6103">
                  <c:v>41531.010416666664</c:v>
                </c:pt>
                <c:pt idx="6104">
                  <c:v>41531.020833333336</c:v>
                </c:pt>
                <c:pt idx="6105">
                  <c:v>41531.03125</c:v>
                </c:pt>
                <c:pt idx="6106">
                  <c:v>41531.041666666664</c:v>
                </c:pt>
                <c:pt idx="6107">
                  <c:v>41531.052083333336</c:v>
                </c:pt>
                <c:pt idx="6108">
                  <c:v>41531.0625</c:v>
                </c:pt>
                <c:pt idx="6109">
                  <c:v>41531.072916666664</c:v>
                </c:pt>
                <c:pt idx="6110">
                  <c:v>41531.083333333336</c:v>
                </c:pt>
                <c:pt idx="6111">
                  <c:v>41531.09375</c:v>
                </c:pt>
                <c:pt idx="6112">
                  <c:v>41531.104166666664</c:v>
                </c:pt>
                <c:pt idx="6113">
                  <c:v>41531.114583333336</c:v>
                </c:pt>
                <c:pt idx="6114">
                  <c:v>41531.125</c:v>
                </c:pt>
                <c:pt idx="6115">
                  <c:v>41531.135416666664</c:v>
                </c:pt>
                <c:pt idx="6116">
                  <c:v>41531.145833333336</c:v>
                </c:pt>
                <c:pt idx="6117">
                  <c:v>41531.15625</c:v>
                </c:pt>
                <c:pt idx="6118">
                  <c:v>41531.166666666664</c:v>
                </c:pt>
                <c:pt idx="6119">
                  <c:v>41531.177083333336</c:v>
                </c:pt>
                <c:pt idx="6120">
                  <c:v>41531.1875</c:v>
                </c:pt>
                <c:pt idx="6121">
                  <c:v>41531.197916666664</c:v>
                </c:pt>
                <c:pt idx="6122">
                  <c:v>41531.208333333336</c:v>
                </c:pt>
                <c:pt idx="6123">
                  <c:v>41531.21875</c:v>
                </c:pt>
                <c:pt idx="6124">
                  <c:v>41531.229166666664</c:v>
                </c:pt>
                <c:pt idx="6125">
                  <c:v>41531.239583333336</c:v>
                </c:pt>
                <c:pt idx="6126">
                  <c:v>41531.25</c:v>
                </c:pt>
                <c:pt idx="6127">
                  <c:v>41531.260416666664</c:v>
                </c:pt>
                <c:pt idx="6128">
                  <c:v>41531.270833333336</c:v>
                </c:pt>
                <c:pt idx="6129">
                  <c:v>41531.28125</c:v>
                </c:pt>
                <c:pt idx="6130">
                  <c:v>41531.291666666664</c:v>
                </c:pt>
                <c:pt idx="6131">
                  <c:v>41531.302083333336</c:v>
                </c:pt>
                <c:pt idx="6132">
                  <c:v>41531.3125</c:v>
                </c:pt>
                <c:pt idx="6133">
                  <c:v>41531.322916666664</c:v>
                </c:pt>
                <c:pt idx="6134">
                  <c:v>41531.333333333336</c:v>
                </c:pt>
                <c:pt idx="6135">
                  <c:v>41531.34375</c:v>
                </c:pt>
                <c:pt idx="6136">
                  <c:v>41531.354166666664</c:v>
                </c:pt>
                <c:pt idx="6137">
                  <c:v>41531.364583333336</c:v>
                </c:pt>
                <c:pt idx="6138">
                  <c:v>41531.375</c:v>
                </c:pt>
                <c:pt idx="6139">
                  <c:v>41531.385416666664</c:v>
                </c:pt>
                <c:pt idx="6140">
                  <c:v>41531.395833333336</c:v>
                </c:pt>
                <c:pt idx="6141">
                  <c:v>41531.40625</c:v>
                </c:pt>
                <c:pt idx="6142">
                  <c:v>41531.416666666664</c:v>
                </c:pt>
                <c:pt idx="6143">
                  <c:v>41531.427083333336</c:v>
                </c:pt>
                <c:pt idx="6144">
                  <c:v>41531.4375</c:v>
                </c:pt>
                <c:pt idx="6145">
                  <c:v>41531.447916666664</c:v>
                </c:pt>
                <c:pt idx="6146">
                  <c:v>41531.458333333336</c:v>
                </c:pt>
                <c:pt idx="6147">
                  <c:v>41531.46875</c:v>
                </c:pt>
                <c:pt idx="6148">
                  <c:v>41531.479166666664</c:v>
                </c:pt>
                <c:pt idx="6149">
                  <c:v>41531.489583333336</c:v>
                </c:pt>
                <c:pt idx="6150">
                  <c:v>41531.5</c:v>
                </c:pt>
                <c:pt idx="6151">
                  <c:v>41531.510416666664</c:v>
                </c:pt>
                <c:pt idx="6152">
                  <c:v>41531.520833333336</c:v>
                </c:pt>
                <c:pt idx="6153">
                  <c:v>41531.53125</c:v>
                </c:pt>
                <c:pt idx="6154">
                  <c:v>41531.541666666664</c:v>
                </c:pt>
                <c:pt idx="6155">
                  <c:v>41531.552083333336</c:v>
                </c:pt>
                <c:pt idx="6156">
                  <c:v>41531.5625</c:v>
                </c:pt>
                <c:pt idx="6157">
                  <c:v>41531.572916666664</c:v>
                </c:pt>
                <c:pt idx="6158">
                  <c:v>41531.583333333336</c:v>
                </c:pt>
                <c:pt idx="6159">
                  <c:v>41531.59375</c:v>
                </c:pt>
                <c:pt idx="6160">
                  <c:v>41531.604166666664</c:v>
                </c:pt>
                <c:pt idx="6161">
                  <c:v>41531.614583333336</c:v>
                </c:pt>
                <c:pt idx="6162">
                  <c:v>41531.625</c:v>
                </c:pt>
                <c:pt idx="6163">
                  <c:v>41531.635416666664</c:v>
                </c:pt>
                <c:pt idx="6164">
                  <c:v>41531.645833333336</c:v>
                </c:pt>
                <c:pt idx="6165">
                  <c:v>41531.65625</c:v>
                </c:pt>
                <c:pt idx="6166">
                  <c:v>41531.666666666664</c:v>
                </c:pt>
                <c:pt idx="6167">
                  <c:v>41531.677083333336</c:v>
                </c:pt>
                <c:pt idx="6168">
                  <c:v>41531.6875</c:v>
                </c:pt>
                <c:pt idx="6169">
                  <c:v>41531.697916666664</c:v>
                </c:pt>
                <c:pt idx="6170">
                  <c:v>41531.708333333336</c:v>
                </c:pt>
                <c:pt idx="6171">
                  <c:v>41531.71875</c:v>
                </c:pt>
                <c:pt idx="6172">
                  <c:v>41531.729166666664</c:v>
                </c:pt>
                <c:pt idx="6173">
                  <c:v>41531.739583333336</c:v>
                </c:pt>
                <c:pt idx="6174">
                  <c:v>41531.75</c:v>
                </c:pt>
                <c:pt idx="6175">
                  <c:v>41531.760416666664</c:v>
                </c:pt>
                <c:pt idx="6176">
                  <c:v>41531.770833333336</c:v>
                </c:pt>
                <c:pt idx="6177">
                  <c:v>41531.78125</c:v>
                </c:pt>
                <c:pt idx="6178">
                  <c:v>41531.791666666664</c:v>
                </c:pt>
                <c:pt idx="6179">
                  <c:v>41531.802083333336</c:v>
                </c:pt>
                <c:pt idx="6180">
                  <c:v>41531.8125</c:v>
                </c:pt>
                <c:pt idx="6181">
                  <c:v>41531.822916666664</c:v>
                </c:pt>
                <c:pt idx="6182">
                  <c:v>41531.833333333336</c:v>
                </c:pt>
                <c:pt idx="6183">
                  <c:v>41531.84375</c:v>
                </c:pt>
                <c:pt idx="6184">
                  <c:v>41531.854166666664</c:v>
                </c:pt>
                <c:pt idx="6185">
                  <c:v>41531.864583333336</c:v>
                </c:pt>
                <c:pt idx="6186">
                  <c:v>41531.875</c:v>
                </c:pt>
                <c:pt idx="6187">
                  <c:v>41531.885416666664</c:v>
                </c:pt>
                <c:pt idx="6188">
                  <c:v>41531.895833333336</c:v>
                </c:pt>
                <c:pt idx="6189">
                  <c:v>41531.90625</c:v>
                </c:pt>
                <c:pt idx="6190">
                  <c:v>41531.916666666664</c:v>
                </c:pt>
                <c:pt idx="6191">
                  <c:v>41531.927083333336</c:v>
                </c:pt>
                <c:pt idx="6192">
                  <c:v>41531.9375</c:v>
                </c:pt>
                <c:pt idx="6193">
                  <c:v>41531.947916666664</c:v>
                </c:pt>
                <c:pt idx="6194">
                  <c:v>41531.958333333336</c:v>
                </c:pt>
                <c:pt idx="6195">
                  <c:v>41531.96875</c:v>
                </c:pt>
                <c:pt idx="6196">
                  <c:v>41531.979166666664</c:v>
                </c:pt>
                <c:pt idx="6197">
                  <c:v>41531.989583333336</c:v>
                </c:pt>
                <c:pt idx="6198">
                  <c:v>41532</c:v>
                </c:pt>
                <c:pt idx="6199">
                  <c:v>41532.010416666664</c:v>
                </c:pt>
                <c:pt idx="6200">
                  <c:v>41532.020833333336</c:v>
                </c:pt>
                <c:pt idx="6201">
                  <c:v>41532.03125</c:v>
                </c:pt>
                <c:pt idx="6202">
                  <c:v>41532.041666666664</c:v>
                </c:pt>
                <c:pt idx="6203">
                  <c:v>41532.052083333336</c:v>
                </c:pt>
                <c:pt idx="6204">
                  <c:v>41532.0625</c:v>
                </c:pt>
                <c:pt idx="6205">
                  <c:v>41532.072916666664</c:v>
                </c:pt>
                <c:pt idx="6206">
                  <c:v>41532.083333333336</c:v>
                </c:pt>
                <c:pt idx="6207">
                  <c:v>41532.09375</c:v>
                </c:pt>
                <c:pt idx="6208">
                  <c:v>41532.104166666664</c:v>
                </c:pt>
                <c:pt idx="6209">
                  <c:v>41532.114583333336</c:v>
                </c:pt>
                <c:pt idx="6210">
                  <c:v>41532.125</c:v>
                </c:pt>
                <c:pt idx="6211">
                  <c:v>41532.135416666664</c:v>
                </c:pt>
                <c:pt idx="6212">
                  <c:v>41532.145833333336</c:v>
                </c:pt>
                <c:pt idx="6213">
                  <c:v>41532.15625</c:v>
                </c:pt>
                <c:pt idx="6214">
                  <c:v>41532.166666666664</c:v>
                </c:pt>
                <c:pt idx="6215">
                  <c:v>41532.177083333336</c:v>
                </c:pt>
                <c:pt idx="6216">
                  <c:v>41532.1875</c:v>
                </c:pt>
                <c:pt idx="6217">
                  <c:v>41532.197916666664</c:v>
                </c:pt>
                <c:pt idx="6218">
                  <c:v>41532.208333333336</c:v>
                </c:pt>
                <c:pt idx="6219">
                  <c:v>41532.21875</c:v>
                </c:pt>
                <c:pt idx="6220">
                  <c:v>41532.229166666664</c:v>
                </c:pt>
                <c:pt idx="6221">
                  <c:v>41532.239583333336</c:v>
                </c:pt>
                <c:pt idx="6222">
                  <c:v>41532.25</c:v>
                </c:pt>
                <c:pt idx="6223">
                  <c:v>41532.260416666664</c:v>
                </c:pt>
                <c:pt idx="6224">
                  <c:v>41532.270833333336</c:v>
                </c:pt>
                <c:pt idx="6225">
                  <c:v>41532.28125</c:v>
                </c:pt>
                <c:pt idx="6226">
                  <c:v>41532.291666666664</c:v>
                </c:pt>
                <c:pt idx="6227">
                  <c:v>41532.302083333336</c:v>
                </c:pt>
                <c:pt idx="6228">
                  <c:v>41532.3125</c:v>
                </c:pt>
                <c:pt idx="6229">
                  <c:v>41532.322916666664</c:v>
                </c:pt>
                <c:pt idx="6230">
                  <c:v>41532.333333333336</c:v>
                </c:pt>
                <c:pt idx="6231">
                  <c:v>41532.34375</c:v>
                </c:pt>
                <c:pt idx="6232">
                  <c:v>41532.354166666664</c:v>
                </c:pt>
                <c:pt idx="6233">
                  <c:v>41532.364583333336</c:v>
                </c:pt>
                <c:pt idx="6234">
                  <c:v>41532.375</c:v>
                </c:pt>
                <c:pt idx="6235">
                  <c:v>41532.385416666664</c:v>
                </c:pt>
                <c:pt idx="6236">
                  <c:v>41532.395833333336</c:v>
                </c:pt>
                <c:pt idx="6237">
                  <c:v>41532.40625</c:v>
                </c:pt>
                <c:pt idx="6238">
                  <c:v>41532.416666666664</c:v>
                </c:pt>
                <c:pt idx="6239">
                  <c:v>41532.427083333336</c:v>
                </c:pt>
                <c:pt idx="6240">
                  <c:v>41532.4375</c:v>
                </c:pt>
                <c:pt idx="6241">
                  <c:v>41532.447916666664</c:v>
                </c:pt>
                <c:pt idx="6242">
                  <c:v>41532.458333333336</c:v>
                </c:pt>
                <c:pt idx="6243">
                  <c:v>41532.46875</c:v>
                </c:pt>
                <c:pt idx="6244">
                  <c:v>41532.479166666664</c:v>
                </c:pt>
                <c:pt idx="6245">
                  <c:v>41532.489583333336</c:v>
                </c:pt>
                <c:pt idx="6246">
                  <c:v>41532.5</c:v>
                </c:pt>
                <c:pt idx="6247">
                  <c:v>41532.510416666664</c:v>
                </c:pt>
                <c:pt idx="6248">
                  <c:v>41532.520833333336</c:v>
                </c:pt>
                <c:pt idx="6249">
                  <c:v>41532.53125</c:v>
                </c:pt>
                <c:pt idx="6250">
                  <c:v>41532.541666666664</c:v>
                </c:pt>
                <c:pt idx="6251">
                  <c:v>41532.552083333336</c:v>
                </c:pt>
                <c:pt idx="6252">
                  <c:v>41532.5625</c:v>
                </c:pt>
                <c:pt idx="6253">
                  <c:v>41532.572916666664</c:v>
                </c:pt>
                <c:pt idx="6254">
                  <c:v>41532.583333333336</c:v>
                </c:pt>
                <c:pt idx="6255">
                  <c:v>41532.59375</c:v>
                </c:pt>
                <c:pt idx="6256">
                  <c:v>41532.604166666664</c:v>
                </c:pt>
                <c:pt idx="6257">
                  <c:v>41532.614583333336</c:v>
                </c:pt>
                <c:pt idx="6258">
                  <c:v>41532.625</c:v>
                </c:pt>
                <c:pt idx="6259">
                  <c:v>41532.635416666664</c:v>
                </c:pt>
                <c:pt idx="6260">
                  <c:v>41532.645833333336</c:v>
                </c:pt>
                <c:pt idx="6261">
                  <c:v>41532.65625</c:v>
                </c:pt>
                <c:pt idx="6262">
                  <c:v>41532.666666666664</c:v>
                </c:pt>
                <c:pt idx="6263">
                  <c:v>41532.677083333336</c:v>
                </c:pt>
                <c:pt idx="6264">
                  <c:v>41532.6875</c:v>
                </c:pt>
                <c:pt idx="6265">
                  <c:v>41532.697916666664</c:v>
                </c:pt>
                <c:pt idx="6266">
                  <c:v>41532.708333333336</c:v>
                </c:pt>
                <c:pt idx="6267">
                  <c:v>41532.71875</c:v>
                </c:pt>
                <c:pt idx="6268">
                  <c:v>41532.729166666664</c:v>
                </c:pt>
                <c:pt idx="6269">
                  <c:v>41532.739583333336</c:v>
                </c:pt>
                <c:pt idx="6270">
                  <c:v>41532.75</c:v>
                </c:pt>
                <c:pt idx="6271">
                  <c:v>41532.760416666664</c:v>
                </c:pt>
                <c:pt idx="6272">
                  <c:v>41532.770833333336</c:v>
                </c:pt>
                <c:pt idx="6273">
                  <c:v>41532.78125</c:v>
                </c:pt>
                <c:pt idx="6274">
                  <c:v>41532.791666666664</c:v>
                </c:pt>
                <c:pt idx="6275">
                  <c:v>41532.802083333336</c:v>
                </c:pt>
                <c:pt idx="6276">
                  <c:v>41532.8125</c:v>
                </c:pt>
                <c:pt idx="6277">
                  <c:v>41532.822916666664</c:v>
                </c:pt>
                <c:pt idx="6278">
                  <c:v>41532.833333333336</c:v>
                </c:pt>
                <c:pt idx="6279">
                  <c:v>41532.84375</c:v>
                </c:pt>
                <c:pt idx="6280">
                  <c:v>41532.854166666664</c:v>
                </c:pt>
                <c:pt idx="6281">
                  <c:v>41532.864583333336</c:v>
                </c:pt>
                <c:pt idx="6282">
                  <c:v>41532.875</c:v>
                </c:pt>
                <c:pt idx="6283">
                  <c:v>41532.885416666664</c:v>
                </c:pt>
                <c:pt idx="6284">
                  <c:v>41532.895833333336</c:v>
                </c:pt>
                <c:pt idx="6285">
                  <c:v>41532.90625</c:v>
                </c:pt>
                <c:pt idx="6286">
                  <c:v>41532.916666666664</c:v>
                </c:pt>
                <c:pt idx="6287">
                  <c:v>41532.927083333336</c:v>
                </c:pt>
                <c:pt idx="6288">
                  <c:v>41532.9375</c:v>
                </c:pt>
                <c:pt idx="6289">
                  <c:v>41532.947916666664</c:v>
                </c:pt>
                <c:pt idx="6290">
                  <c:v>41532.958333333336</c:v>
                </c:pt>
                <c:pt idx="6291">
                  <c:v>41532.96875</c:v>
                </c:pt>
                <c:pt idx="6292">
                  <c:v>41532.979166666664</c:v>
                </c:pt>
                <c:pt idx="6293">
                  <c:v>41532.989583333336</c:v>
                </c:pt>
                <c:pt idx="6294">
                  <c:v>41533</c:v>
                </c:pt>
                <c:pt idx="6295">
                  <c:v>41533.010416666664</c:v>
                </c:pt>
                <c:pt idx="6296">
                  <c:v>41533.020833333336</c:v>
                </c:pt>
                <c:pt idx="6297">
                  <c:v>41533.03125</c:v>
                </c:pt>
                <c:pt idx="6298">
                  <c:v>41533.041666666664</c:v>
                </c:pt>
                <c:pt idx="6299">
                  <c:v>41533.052083333336</c:v>
                </c:pt>
                <c:pt idx="6300">
                  <c:v>41533.0625</c:v>
                </c:pt>
                <c:pt idx="6301">
                  <c:v>41533.072916666664</c:v>
                </c:pt>
                <c:pt idx="6302">
                  <c:v>41533.083333333336</c:v>
                </c:pt>
                <c:pt idx="6303">
                  <c:v>41533.09375</c:v>
                </c:pt>
                <c:pt idx="6304">
                  <c:v>41533.104166666664</c:v>
                </c:pt>
                <c:pt idx="6305">
                  <c:v>41533.114583333336</c:v>
                </c:pt>
                <c:pt idx="6306">
                  <c:v>41533.125</c:v>
                </c:pt>
                <c:pt idx="6307">
                  <c:v>41533.135416666664</c:v>
                </c:pt>
                <c:pt idx="6308">
                  <c:v>41533.145833333336</c:v>
                </c:pt>
                <c:pt idx="6309">
                  <c:v>41533.15625</c:v>
                </c:pt>
                <c:pt idx="6310">
                  <c:v>41533.166666666664</c:v>
                </c:pt>
                <c:pt idx="6311">
                  <c:v>41533.177083333336</c:v>
                </c:pt>
                <c:pt idx="6312">
                  <c:v>41533.1875</c:v>
                </c:pt>
                <c:pt idx="6313">
                  <c:v>41533.197916666664</c:v>
                </c:pt>
                <c:pt idx="6314">
                  <c:v>41533.208333333336</c:v>
                </c:pt>
                <c:pt idx="6315">
                  <c:v>41533.21875</c:v>
                </c:pt>
                <c:pt idx="6316">
                  <c:v>41533.229166666664</c:v>
                </c:pt>
                <c:pt idx="6317">
                  <c:v>41533.239583333336</c:v>
                </c:pt>
                <c:pt idx="6318">
                  <c:v>41533.25</c:v>
                </c:pt>
                <c:pt idx="6319">
                  <c:v>41533.260416666664</c:v>
                </c:pt>
                <c:pt idx="6320">
                  <c:v>41533.270833333336</c:v>
                </c:pt>
                <c:pt idx="6321">
                  <c:v>41533.28125</c:v>
                </c:pt>
                <c:pt idx="6322">
                  <c:v>41533.291666666664</c:v>
                </c:pt>
                <c:pt idx="6323">
                  <c:v>41533.302083333336</c:v>
                </c:pt>
                <c:pt idx="6324">
                  <c:v>41533.3125</c:v>
                </c:pt>
                <c:pt idx="6325">
                  <c:v>41533.322916666664</c:v>
                </c:pt>
                <c:pt idx="6326">
                  <c:v>41533.333333333336</c:v>
                </c:pt>
                <c:pt idx="6327">
                  <c:v>41533.34375</c:v>
                </c:pt>
                <c:pt idx="6328">
                  <c:v>41533.354166666664</c:v>
                </c:pt>
                <c:pt idx="6329">
                  <c:v>41533.364583333336</c:v>
                </c:pt>
                <c:pt idx="6330">
                  <c:v>41533.375</c:v>
                </c:pt>
                <c:pt idx="6331">
                  <c:v>41533.385416666664</c:v>
                </c:pt>
                <c:pt idx="6332">
                  <c:v>41533.395833333336</c:v>
                </c:pt>
                <c:pt idx="6333">
                  <c:v>41533.40625</c:v>
                </c:pt>
                <c:pt idx="6334">
                  <c:v>41533.416666666664</c:v>
                </c:pt>
                <c:pt idx="6335">
                  <c:v>41533.427083333336</c:v>
                </c:pt>
                <c:pt idx="6336">
                  <c:v>41533.4375</c:v>
                </c:pt>
                <c:pt idx="6337">
                  <c:v>41533.447916666664</c:v>
                </c:pt>
                <c:pt idx="6338">
                  <c:v>41533.458333333336</c:v>
                </c:pt>
                <c:pt idx="6339">
                  <c:v>41533.46875</c:v>
                </c:pt>
                <c:pt idx="6340">
                  <c:v>41533.479166666664</c:v>
                </c:pt>
                <c:pt idx="6341">
                  <c:v>41533.489583333336</c:v>
                </c:pt>
                <c:pt idx="6342">
                  <c:v>41533.5</c:v>
                </c:pt>
                <c:pt idx="6343">
                  <c:v>41533.510416666664</c:v>
                </c:pt>
                <c:pt idx="6344">
                  <c:v>41533.520833333336</c:v>
                </c:pt>
                <c:pt idx="6345">
                  <c:v>41533.53125</c:v>
                </c:pt>
              </c:numCache>
            </c:numRef>
          </c:xVal>
          <c:yVal>
            <c:numRef>
              <c:f>'LMP-72_LISST_S_psd'!$BG$2:$BG$6347</c:f>
              <c:numCache>
                <c:formatCode>General</c:formatCode>
                <c:ptCount val="6346"/>
                <c:pt idx="0">
                  <c:v>10845.3344</c:v>
                </c:pt>
                <c:pt idx="1">
                  <c:v>10845.3344</c:v>
                </c:pt>
                <c:pt idx="2">
                  <c:v>10845.3344</c:v>
                </c:pt>
                <c:pt idx="3">
                  <c:v>10845.3344</c:v>
                </c:pt>
                <c:pt idx="4">
                  <c:v>10845.3344</c:v>
                </c:pt>
                <c:pt idx="5">
                  <c:v>10845.3344</c:v>
                </c:pt>
                <c:pt idx="6">
                  <c:v>10845.3344</c:v>
                </c:pt>
                <c:pt idx="7">
                  <c:v>10845.3344</c:v>
                </c:pt>
                <c:pt idx="8">
                  <c:v>10845.3344</c:v>
                </c:pt>
                <c:pt idx="9">
                  <c:v>10788.700800000001</c:v>
                </c:pt>
                <c:pt idx="10">
                  <c:v>10788.700800000001</c:v>
                </c:pt>
                <c:pt idx="11">
                  <c:v>10788.700800000001</c:v>
                </c:pt>
                <c:pt idx="12">
                  <c:v>10788.700800000001</c:v>
                </c:pt>
                <c:pt idx="13">
                  <c:v>10788.700800000001</c:v>
                </c:pt>
                <c:pt idx="14">
                  <c:v>10703.750400000001</c:v>
                </c:pt>
                <c:pt idx="15">
                  <c:v>10703.750400000001</c:v>
                </c:pt>
                <c:pt idx="16">
                  <c:v>10703.750400000001</c:v>
                </c:pt>
                <c:pt idx="17">
                  <c:v>10703.750400000001</c:v>
                </c:pt>
                <c:pt idx="18">
                  <c:v>10703.750400000001</c:v>
                </c:pt>
                <c:pt idx="19">
                  <c:v>10703.750400000001</c:v>
                </c:pt>
                <c:pt idx="20">
                  <c:v>10703.750400000001</c:v>
                </c:pt>
                <c:pt idx="21">
                  <c:v>10703.750400000001</c:v>
                </c:pt>
                <c:pt idx="22">
                  <c:v>10533.8496</c:v>
                </c:pt>
                <c:pt idx="23">
                  <c:v>10533.8496</c:v>
                </c:pt>
                <c:pt idx="24">
                  <c:v>10533.8496</c:v>
                </c:pt>
                <c:pt idx="25">
                  <c:v>10533.8496</c:v>
                </c:pt>
                <c:pt idx="26">
                  <c:v>10533.8496</c:v>
                </c:pt>
                <c:pt idx="27">
                  <c:v>10533.8496</c:v>
                </c:pt>
                <c:pt idx="28">
                  <c:v>10533.8496</c:v>
                </c:pt>
                <c:pt idx="29">
                  <c:v>10477.216</c:v>
                </c:pt>
                <c:pt idx="30">
                  <c:v>10477.216</c:v>
                </c:pt>
                <c:pt idx="31">
                  <c:v>10477.216</c:v>
                </c:pt>
                <c:pt idx="32">
                  <c:v>10392.265600000001</c:v>
                </c:pt>
                <c:pt idx="33">
                  <c:v>10392.265600000001</c:v>
                </c:pt>
                <c:pt idx="34">
                  <c:v>10392.265600000001</c:v>
                </c:pt>
                <c:pt idx="35">
                  <c:v>10392.265600000001</c:v>
                </c:pt>
                <c:pt idx="36">
                  <c:v>10392.265600000001</c:v>
                </c:pt>
                <c:pt idx="37">
                  <c:v>10392.265600000001</c:v>
                </c:pt>
                <c:pt idx="38">
                  <c:v>10307.315200000001</c:v>
                </c:pt>
                <c:pt idx="39">
                  <c:v>10250.6816</c:v>
                </c:pt>
                <c:pt idx="40">
                  <c:v>10250.6816</c:v>
                </c:pt>
                <c:pt idx="41">
                  <c:v>10250.6816</c:v>
                </c:pt>
                <c:pt idx="42">
                  <c:v>10250.6816</c:v>
                </c:pt>
                <c:pt idx="43">
                  <c:v>10250.6816</c:v>
                </c:pt>
                <c:pt idx="44">
                  <c:v>10165.7312</c:v>
                </c:pt>
                <c:pt idx="45">
                  <c:v>10165.7312</c:v>
                </c:pt>
                <c:pt idx="46">
                  <c:v>10165.7312</c:v>
                </c:pt>
                <c:pt idx="47">
                  <c:v>10080.7808</c:v>
                </c:pt>
                <c:pt idx="48">
                  <c:v>10080.7808</c:v>
                </c:pt>
                <c:pt idx="49">
                  <c:v>10080.7808</c:v>
                </c:pt>
                <c:pt idx="50">
                  <c:v>10080.7808</c:v>
                </c:pt>
                <c:pt idx="51">
                  <c:v>10080.7808</c:v>
                </c:pt>
                <c:pt idx="52">
                  <c:v>10024.147199999999</c:v>
                </c:pt>
                <c:pt idx="53">
                  <c:v>9939.1967999999997</c:v>
                </c:pt>
                <c:pt idx="54">
                  <c:v>9939.1967999999997</c:v>
                </c:pt>
                <c:pt idx="55">
                  <c:v>9939.1967999999997</c:v>
                </c:pt>
                <c:pt idx="56">
                  <c:v>9939.1967999999997</c:v>
                </c:pt>
                <c:pt idx="57">
                  <c:v>9882.5632000000005</c:v>
                </c:pt>
                <c:pt idx="58">
                  <c:v>9882.5632000000005</c:v>
                </c:pt>
                <c:pt idx="59">
                  <c:v>9797.6128000000008</c:v>
                </c:pt>
                <c:pt idx="60">
                  <c:v>9797.6128000000008</c:v>
                </c:pt>
                <c:pt idx="61">
                  <c:v>9797.6128000000008</c:v>
                </c:pt>
                <c:pt idx="62">
                  <c:v>9797.6128000000008</c:v>
                </c:pt>
                <c:pt idx="63">
                  <c:v>9797.6128000000008</c:v>
                </c:pt>
                <c:pt idx="64">
                  <c:v>9712.6624000000011</c:v>
                </c:pt>
                <c:pt idx="65">
                  <c:v>9656.0288</c:v>
                </c:pt>
                <c:pt idx="66">
                  <c:v>9656.0288</c:v>
                </c:pt>
                <c:pt idx="67">
                  <c:v>9656.0288</c:v>
                </c:pt>
                <c:pt idx="68">
                  <c:v>9656.0288</c:v>
                </c:pt>
                <c:pt idx="69">
                  <c:v>9571.0784000000003</c:v>
                </c:pt>
                <c:pt idx="70">
                  <c:v>9571.0784000000003</c:v>
                </c:pt>
                <c:pt idx="71">
                  <c:v>9571.0784000000003</c:v>
                </c:pt>
                <c:pt idx="72">
                  <c:v>9571.0784000000003</c:v>
                </c:pt>
                <c:pt idx="73">
                  <c:v>9514.4448000000011</c:v>
                </c:pt>
                <c:pt idx="74">
                  <c:v>9514.4448000000011</c:v>
                </c:pt>
                <c:pt idx="75">
                  <c:v>9514.4448000000011</c:v>
                </c:pt>
                <c:pt idx="76">
                  <c:v>9514.4448000000011</c:v>
                </c:pt>
                <c:pt idx="77">
                  <c:v>9429.4943999999996</c:v>
                </c:pt>
                <c:pt idx="78">
                  <c:v>9344.5439999999999</c:v>
                </c:pt>
                <c:pt idx="79">
                  <c:v>9344.5439999999999</c:v>
                </c:pt>
                <c:pt idx="80">
                  <c:v>9344.5439999999999</c:v>
                </c:pt>
                <c:pt idx="81">
                  <c:v>9344.5439999999999</c:v>
                </c:pt>
                <c:pt idx="82">
                  <c:v>9287.9104000000007</c:v>
                </c:pt>
                <c:pt idx="83">
                  <c:v>9287.9104000000007</c:v>
                </c:pt>
                <c:pt idx="84">
                  <c:v>9287.9104000000007</c:v>
                </c:pt>
                <c:pt idx="85">
                  <c:v>9202.9600000000009</c:v>
                </c:pt>
                <c:pt idx="86">
                  <c:v>9202.9600000000009</c:v>
                </c:pt>
                <c:pt idx="87">
                  <c:v>9202.9600000000009</c:v>
                </c:pt>
                <c:pt idx="88">
                  <c:v>9202.9600000000009</c:v>
                </c:pt>
                <c:pt idx="89">
                  <c:v>9146.3263999999999</c:v>
                </c:pt>
                <c:pt idx="90">
                  <c:v>9061.3760000000002</c:v>
                </c:pt>
                <c:pt idx="91">
                  <c:v>9061.3760000000002</c:v>
                </c:pt>
                <c:pt idx="92">
                  <c:v>9061.3760000000002</c:v>
                </c:pt>
                <c:pt idx="93">
                  <c:v>9004.742400000001</c:v>
                </c:pt>
                <c:pt idx="94">
                  <c:v>9004.742400000001</c:v>
                </c:pt>
                <c:pt idx="95">
                  <c:v>8919.7919999999995</c:v>
                </c:pt>
                <c:pt idx="96">
                  <c:v>8919.7919999999995</c:v>
                </c:pt>
                <c:pt idx="97">
                  <c:v>8919.7919999999995</c:v>
                </c:pt>
                <c:pt idx="98">
                  <c:v>8919.7919999999995</c:v>
                </c:pt>
                <c:pt idx="99">
                  <c:v>8919.7919999999995</c:v>
                </c:pt>
                <c:pt idx="100">
                  <c:v>8919.7919999999995</c:v>
                </c:pt>
                <c:pt idx="101">
                  <c:v>8778.2080000000005</c:v>
                </c:pt>
                <c:pt idx="102">
                  <c:v>8778.2080000000005</c:v>
                </c:pt>
                <c:pt idx="103">
                  <c:v>8778.2080000000005</c:v>
                </c:pt>
                <c:pt idx="104">
                  <c:v>8778.2080000000005</c:v>
                </c:pt>
                <c:pt idx="105">
                  <c:v>8721.5743999999995</c:v>
                </c:pt>
                <c:pt idx="106">
                  <c:v>8721.5743999999995</c:v>
                </c:pt>
                <c:pt idx="107">
                  <c:v>8636.6239999999998</c:v>
                </c:pt>
                <c:pt idx="108">
                  <c:v>8636.6239999999998</c:v>
                </c:pt>
                <c:pt idx="109">
                  <c:v>8636.6239999999998</c:v>
                </c:pt>
                <c:pt idx="110">
                  <c:v>8636.6239999999998</c:v>
                </c:pt>
                <c:pt idx="111">
                  <c:v>8636.6239999999998</c:v>
                </c:pt>
                <c:pt idx="112">
                  <c:v>8579.9904000000006</c:v>
                </c:pt>
                <c:pt idx="113">
                  <c:v>8495.0400000000009</c:v>
                </c:pt>
                <c:pt idx="114">
                  <c:v>8495.0400000000009</c:v>
                </c:pt>
                <c:pt idx="115">
                  <c:v>8495.0400000000009</c:v>
                </c:pt>
                <c:pt idx="116">
                  <c:v>8438.4063999999998</c:v>
                </c:pt>
                <c:pt idx="117">
                  <c:v>8438.4063999999998</c:v>
                </c:pt>
                <c:pt idx="118">
                  <c:v>8353.4560000000001</c:v>
                </c:pt>
                <c:pt idx="119">
                  <c:v>8353.4560000000001</c:v>
                </c:pt>
                <c:pt idx="120">
                  <c:v>8353.4560000000001</c:v>
                </c:pt>
                <c:pt idx="121">
                  <c:v>8353.4560000000001</c:v>
                </c:pt>
                <c:pt idx="122">
                  <c:v>8353.4560000000001</c:v>
                </c:pt>
                <c:pt idx="123">
                  <c:v>8296.8224000000009</c:v>
                </c:pt>
                <c:pt idx="124">
                  <c:v>8296.8224000000009</c:v>
                </c:pt>
                <c:pt idx="125">
                  <c:v>8296.8224000000009</c:v>
                </c:pt>
                <c:pt idx="126">
                  <c:v>8296.8224000000009</c:v>
                </c:pt>
                <c:pt idx="127">
                  <c:v>8211.8719999999994</c:v>
                </c:pt>
                <c:pt idx="128">
                  <c:v>8211.8719999999994</c:v>
                </c:pt>
                <c:pt idx="129">
                  <c:v>8211.8719999999994</c:v>
                </c:pt>
                <c:pt idx="130">
                  <c:v>8155.2384000000002</c:v>
                </c:pt>
                <c:pt idx="131">
                  <c:v>8155.2384000000002</c:v>
                </c:pt>
                <c:pt idx="132">
                  <c:v>8155.2384000000002</c:v>
                </c:pt>
                <c:pt idx="133">
                  <c:v>8155.2384000000002</c:v>
                </c:pt>
                <c:pt idx="134">
                  <c:v>8155.2384000000002</c:v>
                </c:pt>
                <c:pt idx="135">
                  <c:v>8070.2880000000005</c:v>
                </c:pt>
                <c:pt idx="136">
                  <c:v>8070.2880000000005</c:v>
                </c:pt>
                <c:pt idx="137">
                  <c:v>8070.2880000000005</c:v>
                </c:pt>
                <c:pt idx="138">
                  <c:v>8070.2880000000005</c:v>
                </c:pt>
                <c:pt idx="139">
                  <c:v>8070.2880000000005</c:v>
                </c:pt>
                <c:pt idx="140">
                  <c:v>8013.6544000000004</c:v>
                </c:pt>
                <c:pt idx="141">
                  <c:v>8013.6544000000004</c:v>
                </c:pt>
                <c:pt idx="142">
                  <c:v>8013.6544000000004</c:v>
                </c:pt>
                <c:pt idx="143">
                  <c:v>7957.0208000000002</c:v>
                </c:pt>
                <c:pt idx="144">
                  <c:v>7957.0208000000002</c:v>
                </c:pt>
                <c:pt idx="145">
                  <c:v>7957.0208000000002</c:v>
                </c:pt>
                <c:pt idx="146">
                  <c:v>7957.0208000000002</c:v>
                </c:pt>
                <c:pt idx="147">
                  <c:v>7957.0208000000002</c:v>
                </c:pt>
                <c:pt idx="148">
                  <c:v>7872.0704000000005</c:v>
                </c:pt>
                <c:pt idx="149">
                  <c:v>7815.4368000000004</c:v>
                </c:pt>
                <c:pt idx="150">
                  <c:v>7815.4368000000004</c:v>
                </c:pt>
                <c:pt idx="151">
                  <c:v>7815.4368000000004</c:v>
                </c:pt>
                <c:pt idx="152">
                  <c:v>7815.4368000000004</c:v>
                </c:pt>
                <c:pt idx="153">
                  <c:v>7815.4368000000004</c:v>
                </c:pt>
                <c:pt idx="154">
                  <c:v>7815.4368000000004</c:v>
                </c:pt>
                <c:pt idx="155">
                  <c:v>7730.4863999999998</c:v>
                </c:pt>
                <c:pt idx="156">
                  <c:v>7730.4863999999998</c:v>
                </c:pt>
                <c:pt idx="157">
                  <c:v>7673.8528000000006</c:v>
                </c:pt>
                <c:pt idx="158">
                  <c:v>7673.8528000000006</c:v>
                </c:pt>
                <c:pt idx="159">
                  <c:v>7673.8528000000006</c:v>
                </c:pt>
                <c:pt idx="160">
                  <c:v>7673.8528000000006</c:v>
                </c:pt>
                <c:pt idx="161">
                  <c:v>7673.8528000000006</c:v>
                </c:pt>
                <c:pt idx="162">
                  <c:v>7617.2192000000005</c:v>
                </c:pt>
                <c:pt idx="163">
                  <c:v>7617.2192000000005</c:v>
                </c:pt>
                <c:pt idx="164">
                  <c:v>7532.2687999999998</c:v>
                </c:pt>
                <c:pt idx="165">
                  <c:v>7532.2687999999998</c:v>
                </c:pt>
                <c:pt idx="166">
                  <c:v>7532.2687999999998</c:v>
                </c:pt>
                <c:pt idx="167">
                  <c:v>7532.2687999999998</c:v>
                </c:pt>
                <c:pt idx="168">
                  <c:v>7475.6352000000006</c:v>
                </c:pt>
                <c:pt idx="169">
                  <c:v>7475.6352000000006</c:v>
                </c:pt>
                <c:pt idx="170">
                  <c:v>7419.0016000000005</c:v>
                </c:pt>
                <c:pt idx="171">
                  <c:v>7419.0016000000005</c:v>
                </c:pt>
                <c:pt idx="172">
                  <c:v>7419.0016000000005</c:v>
                </c:pt>
                <c:pt idx="173">
                  <c:v>7419.0016000000005</c:v>
                </c:pt>
                <c:pt idx="174">
                  <c:v>7419.0016000000005</c:v>
                </c:pt>
                <c:pt idx="175">
                  <c:v>7419.0016000000005</c:v>
                </c:pt>
                <c:pt idx="176">
                  <c:v>7334.0511999999999</c:v>
                </c:pt>
                <c:pt idx="177">
                  <c:v>7277.4175999999998</c:v>
                </c:pt>
                <c:pt idx="178">
                  <c:v>7277.4175999999998</c:v>
                </c:pt>
                <c:pt idx="179">
                  <c:v>7277.4175999999998</c:v>
                </c:pt>
                <c:pt idx="180">
                  <c:v>7277.4175999999998</c:v>
                </c:pt>
                <c:pt idx="181">
                  <c:v>7220.7840000000006</c:v>
                </c:pt>
                <c:pt idx="182">
                  <c:v>7220.7840000000006</c:v>
                </c:pt>
                <c:pt idx="183">
                  <c:v>7220.7840000000006</c:v>
                </c:pt>
                <c:pt idx="184">
                  <c:v>7135.8335999999999</c:v>
                </c:pt>
                <c:pt idx="185">
                  <c:v>7220.7840000000006</c:v>
                </c:pt>
                <c:pt idx="186">
                  <c:v>7135.8335999999999</c:v>
                </c:pt>
                <c:pt idx="187">
                  <c:v>7135.8335999999999</c:v>
                </c:pt>
                <c:pt idx="188">
                  <c:v>7135.8335999999999</c:v>
                </c:pt>
                <c:pt idx="189">
                  <c:v>7135.8335999999999</c:v>
                </c:pt>
                <c:pt idx="190">
                  <c:v>7079.2</c:v>
                </c:pt>
                <c:pt idx="191">
                  <c:v>7022.5663999999997</c:v>
                </c:pt>
                <c:pt idx="192">
                  <c:v>7022.5663999999997</c:v>
                </c:pt>
                <c:pt idx="193">
                  <c:v>7022.5663999999997</c:v>
                </c:pt>
                <c:pt idx="194">
                  <c:v>7022.5663999999997</c:v>
                </c:pt>
                <c:pt idx="195">
                  <c:v>7022.5663999999997</c:v>
                </c:pt>
                <c:pt idx="196">
                  <c:v>7022.5663999999997</c:v>
                </c:pt>
                <c:pt idx="197">
                  <c:v>6937.616</c:v>
                </c:pt>
                <c:pt idx="198">
                  <c:v>6937.616</c:v>
                </c:pt>
                <c:pt idx="199">
                  <c:v>6880.9823999999999</c:v>
                </c:pt>
                <c:pt idx="200">
                  <c:v>6880.9823999999999</c:v>
                </c:pt>
                <c:pt idx="201">
                  <c:v>6880.9823999999999</c:v>
                </c:pt>
                <c:pt idx="202">
                  <c:v>6880.9823999999999</c:v>
                </c:pt>
                <c:pt idx="203">
                  <c:v>6880.9823999999999</c:v>
                </c:pt>
                <c:pt idx="204">
                  <c:v>6880.9823999999999</c:v>
                </c:pt>
                <c:pt idx="205">
                  <c:v>6824.3487999999998</c:v>
                </c:pt>
                <c:pt idx="206">
                  <c:v>6824.3487999999998</c:v>
                </c:pt>
                <c:pt idx="207">
                  <c:v>6739.3984</c:v>
                </c:pt>
                <c:pt idx="208">
                  <c:v>6739.3984</c:v>
                </c:pt>
                <c:pt idx="209">
                  <c:v>6739.3984</c:v>
                </c:pt>
                <c:pt idx="210">
                  <c:v>6739.3984</c:v>
                </c:pt>
                <c:pt idx="211">
                  <c:v>6739.3984</c:v>
                </c:pt>
                <c:pt idx="212">
                  <c:v>6682.7647999999999</c:v>
                </c:pt>
                <c:pt idx="213">
                  <c:v>6682.7647999999999</c:v>
                </c:pt>
                <c:pt idx="214">
                  <c:v>6626.1311999999998</c:v>
                </c:pt>
                <c:pt idx="215">
                  <c:v>6626.1311999999998</c:v>
                </c:pt>
                <c:pt idx="216">
                  <c:v>6626.1311999999998</c:v>
                </c:pt>
                <c:pt idx="217">
                  <c:v>6626.1311999999998</c:v>
                </c:pt>
                <c:pt idx="218">
                  <c:v>6626.1311999999998</c:v>
                </c:pt>
                <c:pt idx="219">
                  <c:v>6626.1311999999998</c:v>
                </c:pt>
                <c:pt idx="220">
                  <c:v>6569.4976000000006</c:v>
                </c:pt>
                <c:pt idx="221">
                  <c:v>6569.4976000000006</c:v>
                </c:pt>
                <c:pt idx="222">
                  <c:v>6484.5472</c:v>
                </c:pt>
                <c:pt idx="223">
                  <c:v>6484.5472</c:v>
                </c:pt>
                <c:pt idx="224">
                  <c:v>6484.5472</c:v>
                </c:pt>
                <c:pt idx="225">
                  <c:v>6484.5472</c:v>
                </c:pt>
                <c:pt idx="226">
                  <c:v>6484.5472</c:v>
                </c:pt>
                <c:pt idx="227">
                  <c:v>6427.9135999999999</c:v>
                </c:pt>
                <c:pt idx="228">
                  <c:v>6427.9135999999999</c:v>
                </c:pt>
                <c:pt idx="229">
                  <c:v>6427.9135999999999</c:v>
                </c:pt>
                <c:pt idx="230">
                  <c:v>6427.9135999999999</c:v>
                </c:pt>
                <c:pt idx="231">
                  <c:v>6371.28</c:v>
                </c:pt>
                <c:pt idx="232">
                  <c:v>6371.28</c:v>
                </c:pt>
                <c:pt idx="233">
                  <c:v>6371.28</c:v>
                </c:pt>
                <c:pt idx="234">
                  <c:v>6371.28</c:v>
                </c:pt>
                <c:pt idx="235">
                  <c:v>6371.28</c:v>
                </c:pt>
                <c:pt idx="236">
                  <c:v>6371.28</c:v>
                </c:pt>
                <c:pt idx="237">
                  <c:v>6371.28</c:v>
                </c:pt>
                <c:pt idx="238">
                  <c:v>6371.28</c:v>
                </c:pt>
                <c:pt idx="239">
                  <c:v>6314.6464000000005</c:v>
                </c:pt>
                <c:pt idx="240">
                  <c:v>6229.6959999999999</c:v>
                </c:pt>
                <c:pt idx="241">
                  <c:v>6229.6959999999999</c:v>
                </c:pt>
                <c:pt idx="242">
                  <c:v>6229.6959999999999</c:v>
                </c:pt>
                <c:pt idx="243">
                  <c:v>6229.6959999999999</c:v>
                </c:pt>
                <c:pt idx="244">
                  <c:v>6229.6959999999999</c:v>
                </c:pt>
                <c:pt idx="245">
                  <c:v>6229.6959999999999</c:v>
                </c:pt>
                <c:pt idx="246">
                  <c:v>6173.0623999999998</c:v>
                </c:pt>
                <c:pt idx="247">
                  <c:v>6173.0623999999998</c:v>
                </c:pt>
                <c:pt idx="248">
                  <c:v>6173.0623999999998</c:v>
                </c:pt>
                <c:pt idx="249">
                  <c:v>6173.0623999999998</c:v>
                </c:pt>
                <c:pt idx="250">
                  <c:v>6173.0623999999998</c:v>
                </c:pt>
                <c:pt idx="251">
                  <c:v>6173.0623999999998</c:v>
                </c:pt>
                <c:pt idx="252">
                  <c:v>6173.0623999999998</c:v>
                </c:pt>
                <c:pt idx="253">
                  <c:v>6173.0623999999998</c:v>
                </c:pt>
                <c:pt idx="254">
                  <c:v>6173.0623999999998</c:v>
                </c:pt>
                <c:pt idx="255">
                  <c:v>6173.0623999999998</c:v>
                </c:pt>
                <c:pt idx="256">
                  <c:v>6173.0623999999998</c:v>
                </c:pt>
                <c:pt idx="257">
                  <c:v>6173.0623999999998</c:v>
                </c:pt>
                <c:pt idx="258">
                  <c:v>6173.0623999999998</c:v>
                </c:pt>
                <c:pt idx="259">
                  <c:v>6116.4287999999997</c:v>
                </c:pt>
                <c:pt idx="260">
                  <c:v>6116.4287999999997</c:v>
                </c:pt>
                <c:pt idx="261">
                  <c:v>6116.4287999999997</c:v>
                </c:pt>
                <c:pt idx="262">
                  <c:v>6059.7952000000005</c:v>
                </c:pt>
                <c:pt idx="263">
                  <c:v>6059.7952000000005</c:v>
                </c:pt>
                <c:pt idx="264">
                  <c:v>6059.7952000000005</c:v>
                </c:pt>
                <c:pt idx="265">
                  <c:v>6059.7952000000005</c:v>
                </c:pt>
                <c:pt idx="266">
                  <c:v>6059.7952000000005</c:v>
                </c:pt>
                <c:pt idx="267">
                  <c:v>6059.7952000000005</c:v>
                </c:pt>
                <c:pt idx="268">
                  <c:v>6059.7952000000005</c:v>
                </c:pt>
                <c:pt idx="269">
                  <c:v>6059.7952000000005</c:v>
                </c:pt>
                <c:pt idx="270">
                  <c:v>6059.7952000000005</c:v>
                </c:pt>
                <c:pt idx="271">
                  <c:v>6059.7952000000005</c:v>
                </c:pt>
                <c:pt idx="272">
                  <c:v>6003.1616000000004</c:v>
                </c:pt>
                <c:pt idx="273">
                  <c:v>6003.1616000000004</c:v>
                </c:pt>
                <c:pt idx="274">
                  <c:v>6003.1616000000004</c:v>
                </c:pt>
                <c:pt idx="275">
                  <c:v>6003.1616000000004</c:v>
                </c:pt>
                <c:pt idx="276">
                  <c:v>6003.1616000000004</c:v>
                </c:pt>
                <c:pt idx="277">
                  <c:v>6003.1616000000004</c:v>
                </c:pt>
                <c:pt idx="278">
                  <c:v>6003.1616000000004</c:v>
                </c:pt>
                <c:pt idx="279">
                  <c:v>6003.1616000000004</c:v>
                </c:pt>
                <c:pt idx="280">
                  <c:v>6003.1616000000004</c:v>
                </c:pt>
                <c:pt idx="281">
                  <c:v>5946.5280000000002</c:v>
                </c:pt>
                <c:pt idx="282">
                  <c:v>5861.5776000000005</c:v>
                </c:pt>
                <c:pt idx="283">
                  <c:v>5861.5776000000005</c:v>
                </c:pt>
                <c:pt idx="284">
                  <c:v>5861.5776000000005</c:v>
                </c:pt>
                <c:pt idx="285">
                  <c:v>5861.5776000000005</c:v>
                </c:pt>
                <c:pt idx="286">
                  <c:v>5861.5776000000005</c:v>
                </c:pt>
                <c:pt idx="287">
                  <c:v>5861.5776000000005</c:v>
                </c:pt>
                <c:pt idx="288">
                  <c:v>5861.5776000000005</c:v>
                </c:pt>
                <c:pt idx="289">
                  <c:v>5861.5776000000005</c:v>
                </c:pt>
                <c:pt idx="290">
                  <c:v>5804.9440000000004</c:v>
                </c:pt>
                <c:pt idx="291">
                  <c:v>5804.9440000000004</c:v>
                </c:pt>
                <c:pt idx="292">
                  <c:v>5804.9440000000004</c:v>
                </c:pt>
                <c:pt idx="293">
                  <c:v>5804.9440000000004</c:v>
                </c:pt>
                <c:pt idx="294">
                  <c:v>5748.3104000000003</c:v>
                </c:pt>
                <c:pt idx="295">
                  <c:v>5748.3104000000003</c:v>
                </c:pt>
                <c:pt idx="296">
                  <c:v>5748.3104000000003</c:v>
                </c:pt>
                <c:pt idx="297">
                  <c:v>5748.3104000000003</c:v>
                </c:pt>
                <c:pt idx="298">
                  <c:v>5748.3104000000003</c:v>
                </c:pt>
                <c:pt idx="299">
                  <c:v>5748.3104000000003</c:v>
                </c:pt>
                <c:pt idx="300">
                  <c:v>5691.6768000000002</c:v>
                </c:pt>
                <c:pt idx="301">
                  <c:v>5635.0432000000001</c:v>
                </c:pt>
                <c:pt idx="302">
                  <c:v>5635.0432000000001</c:v>
                </c:pt>
                <c:pt idx="303">
                  <c:v>5635.0432000000001</c:v>
                </c:pt>
                <c:pt idx="304">
                  <c:v>5635.0432000000001</c:v>
                </c:pt>
                <c:pt idx="305">
                  <c:v>5635.0432000000001</c:v>
                </c:pt>
                <c:pt idx="306">
                  <c:v>5635.0432000000001</c:v>
                </c:pt>
                <c:pt idx="307">
                  <c:v>5635.0432000000001</c:v>
                </c:pt>
                <c:pt idx="308">
                  <c:v>5635.0432000000001</c:v>
                </c:pt>
                <c:pt idx="309">
                  <c:v>5635.0432000000001</c:v>
                </c:pt>
                <c:pt idx="310">
                  <c:v>5635.0432000000001</c:v>
                </c:pt>
                <c:pt idx="311">
                  <c:v>5578.4096</c:v>
                </c:pt>
                <c:pt idx="312">
                  <c:v>5578.4096</c:v>
                </c:pt>
                <c:pt idx="313">
                  <c:v>5578.4096</c:v>
                </c:pt>
                <c:pt idx="314">
                  <c:v>5521.7759999999998</c:v>
                </c:pt>
                <c:pt idx="315">
                  <c:v>5521.7759999999998</c:v>
                </c:pt>
                <c:pt idx="316">
                  <c:v>5521.7759999999998</c:v>
                </c:pt>
                <c:pt idx="317">
                  <c:v>5521.7759999999998</c:v>
                </c:pt>
                <c:pt idx="318">
                  <c:v>5521.7759999999998</c:v>
                </c:pt>
                <c:pt idx="319">
                  <c:v>5521.7759999999998</c:v>
                </c:pt>
                <c:pt idx="320">
                  <c:v>5521.7759999999998</c:v>
                </c:pt>
                <c:pt idx="321">
                  <c:v>5436.8256000000001</c:v>
                </c:pt>
                <c:pt idx="322">
                  <c:v>5436.8256000000001</c:v>
                </c:pt>
                <c:pt idx="323">
                  <c:v>5380.192</c:v>
                </c:pt>
                <c:pt idx="324">
                  <c:v>5380.192</c:v>
                </c:pt>
                <c:pt idx="325">
                  <c:v>5380.192</c:v>
                </c:pt>
                <c:pt idx="326">
                  <c:v>5380.192</c:v>
                </c:pt>
                <c:pt idx="327">
                  <c:v>5380.192</c:v>
                </c:pt>
                <c:pt idx="328">
                  <c:v>5380.192</c:v>
                </c:pt>
                <c:pt idx="329">
                  <c:v>5323.5583999999999</c:v>
                </c:pt>
                <c:pt idx="330">
                  <c:v>5323.5583999999999</c:v>
                </c:pt>
                <c:pt idx="331">
                  <c:v>5323.5583999999999</c:v>
                </c:pt>
                <c:pt idx="332">
                  <c:v>5266.9247999999998</c:v>
                </c:pt>
                <c:pt idx="333">
                  <c:v>5266.9247999999998</c:v>
                </c:pt>
                <c:pt idx="334">
                  <c:v>5266.9247999999998</c:v>
                </c:pt>
                <c:pt idx="335">
                  <c:v>5266.9247999999998</c:v>
                </c:pt>
                <c:pt idx="336">
                  <c:v>5266.9247999999998</c:v>
                </c:pt>
                <c:pt idx="337">
                  <c:v>5266.9247999999998</c:v>
                </c:pt>
                <c:pt idx="338">
                  <c:v>5266.9247999999998</c:v>
                </c:pt>
                <c:pt idx="339">
                  <c:v>5266.9247999999998</c:v>
                </c:pt>
                <c:pt idx="340">
                  <c:v>5266.9247999999998</c:v>
                </c:pt>
                <c:pt idx="341">
                  <c:v>5266.9247999999998</c:v>
                </c:pt>
                <c:pt idx="342">
                  <c:v>5266.9247999999998</c:v>
                </c:pt>
                <c:pt idx="343">
                  <c:v>5210.2911999999997</c:v>
                </c:pt>
                <c:pt idx="344">
                  <c:v>5210.2911999999997</c:v>
                </c:pt>
                <c:pt idx="345">
                  <c:v>5153.6576000000005</c:v>
                </c:pt>
                <c:pt idx="346">
                  <c:v>5153.6576000000005</c:v>
                </c:pt>
                <c:pt idx="347">
                  <c:v>5153.6576000000005</c:v>
                </c:pt>
                <c:pt idx="348">
                  <c:v>5153.6576000000005</c:v>
                </c:pt>
                <c:pt idx="349">
                  <c:v>5153.6576000000005</c:v>
                </c:pt>
                <c:pt idx="350">
                  <c:v>5153.6576000000005</c:v>
                </c:pt>
                <c:pt idx="351">
                  <c:v>5153.6576000000005</c:v>
                </c:pt>
                <c:pt idx="352">
                  <c:v>5153.6576000000005</c:v>
                </c:pt>
                <c:pt idx="353">
                  <c:v>5153.6576000000005</c:v>
                </c:pt>
                <c:pt idx="354">
                  <c:v>5153.6576000000005</c:v>
                </c:pt>
                <c:pt idx="355">
                  <c:v>5153.6576000000005</c:v>
                </c:pt>
                <c:pt idx="356">
                  <c:v>5097.0240000000003</c:v>
                </c:pt>
                <c:pt idx="357">
                  <c:v>5097.0240000000003</c:v>
                </c:pt>
                <c:pt idx="358">
                  <c:v>5097.0240000000003</c:v>
                </c:pt>
                <c:pt idx="359">
                  <c:v>5097.0240000000003</c:v>
                </c:pt>
                <c:pt idx="360">
                  <c:v>5097.0240000000003</c:v>
                </c:pt>
                <c:pt idx="361">
                  <c:v>5097.0240000000003</c:v>
                </c:pt>
                <c:pt idx="362">
                  <c:v>5097.0240000000003</c:v>
                </c:pt>
                <c:pt idx="363">
                  <c:v>5040.3904000000002</c:v>
                </c:pt>
                <c:pt idx="364">
                  <c:v>5040.3904000000002</c:v>
                </c:pt>
                <c:pt idx="365">
                  <c:v>5040.3904000000002</c:v>
                </c:pt>
                <c:pt idx="366">
                  <c:v>5040.3904000000002</c:v>
                </c:pt>
                <c:pt idx="367">
                  <c:v>5040.3904000000002</c:v>
                </c:pt>
                <c:pt idx="368">
                  <c:v>5040.3904000000002</c:v>
                </c:pt>
                <c:pt idx="369">
                  <c:v>5040.3904000000002</c:v>
                </c:pt>
                <c:pt idx="370">
                  <c:v>4983.7568000000001</c:v>
                </c:pt>
                <c:pt idx="371">
                  <c:v>4983.7568000000001</c:v>
                </c:pt>
                <c:pt idx="372">
                  <c:v>4927.1232</c:v>
                </c:pt>
                <c:pt idx="373">
                  <c:v>4927.1232</c:v>
                </c:pt>
                <c:pt idx="374">
                  <c:v>4927.1232</c:v>
                </c:pt>
                <c:pt idx="375">
                  <c:v>4927.1232</c:v>
                </c:pt>
                <c:pt idx="376">
                  <c:v>4927.1232</c:v>
                </c:pt>
                <c:pt idx="377">
                  <c:v>4927.1232</c:v>
                </c:pt>
                <c:pt idx="378">
                  <c:v>4927.1232</c:v>
                </c:pt>
                <c:pt idx="379">
                  <c:v>4870.4895999999999</c:v>
                </c:pt>
                <c:pt idx="380">
                  <c:v>4870.4895999999999</c:v>
                </c:pt>
                <c:pt idx="381">
                  <c:v>4813.8559999999998</c:v>
                </c:pt>
                <c:pt idx="382">
                  <c:v>4813.8559999999998</c:v>
                </c:pt>
                <c:pt idx="383">
                  <c:v>4813.8559999999998</c:v>
                </c:pt>
                <c:pt idx="384">
                  <c:v>4813.8559999999998</c:v>
                </c:pt>
                <c:pt idx="385">
                  <c:v>4813.8559999999998</c:v>
                </c:pt>
                <c:pt idx="386">
                  <c:v>4813.8559999999998</c:v>
                </c:pt>
                <c:pt idx="387">
                  <c:v>4813.8559999999998</c:v>
                </c:pt>
                <c:pt idx="388">
                  <c:v>4813.8559999999998</c:v>
                </c:pt>
                <c:pt idx="389">
                  <c:v>4813.8559999999998</c:v>
                </c:pt>
                <c:pt idx="390">
                  <c:v>4700.5888000000004</c:v>
                </c:pt>
                <c:pt idx="391">
                  <c:v>4700.5888000000004</c:v>
                </c:pt>
                <c:pt idx="392">
                  <c:v>4700.5888000000004</c:v>
                </c:pt>
                <c:pt idx="393">
                  <c:v>4700.5888000000004</c:v>
                </c:pt>
                <c:pt idx="394">
                  <c:v>4700.5888000000004</c:v>
                </c:pt>
                <c:pt idx="395">
                  <c:v>4700.5888000000004</c:v>
                </c:pt>
                <c:pt idx="396">
                  <c:v>4700.5888000000004</c:v>
                </c:pt>
                <c:pt idx="397">
                  <c:v>4700.5888000000004</c:v>
                </c:pt>
                <c:pt idx="398">
                  <c:v>4700.5888000000004</c:v>
                </c:pt>
                <c:pt idx="399">
                  <c:v>4643.9552000000003</c:v>
                </c:pt>
                <c:pt idx="400">
                  <c:v>4643.9552000000003</c:v>
                </c:pt>
                <c:pt idx="401">
                  <c:v>4643.9552000000003</c:v>
                </c:pt>
                <c:pt idx="402">
                  <c:v>4587.3216000000002</c:v>
                </c:pt>
                <c:pt idx="403">
                  <c:v>4587.3216000000002</c:v>
                </c:pt>
                <c:pt idx="404">
                  <c:v>4587.3216000000002</c:v>
                </c:pt>
                <c:pt idx="405">
                  <c:v>4587.3216000000002</c:v>
                </c:pt>
                <c:pt idx="406">
                  <c:v>4587.3216000000002</c:v>
                </c:pt>
                <c:pt idx="407">
                  <c:v>4587.3216000000002</c:v>
                </c:pt>
                <c:pt idx="408">
                  <c:v>4587.3216000000002</c:v>
                </c:pt>
                <c:pt idx="409">
                  <c:v>4530.6880000000001</c:v>
                </c:pt>
                <c:pt idx="410">
                  <c:v>4530.6880000000001</c:v>
                </c:pt>
                <c:pt idx="411">
                  <c:v>4474.0544</c:v>
                </c:pt>
                <c:pt idx="412">
                  <c:v>4474.0544</c:v>
                </c:pt>
                <c:pt idx="413">
                  <c:v>4530.6880000000001</c:v>
                </c:pt>
                <c:pt idx="414">
                  <c:v>4530.6880000000001</c:v>
                </c:pt>
                <c:pt idx="415">
                  <c:v>4530.6880000000001</c:v>
                </c:pt>
                <c:pt idx="416">
                  <c:v>4530.6880000000001</c:v>
                </c:pt>
                <c:pt idx="417">
                  <c:v>4530.6880000000001</c:v>
                </c:pt>
                <c:pt idx="418">
                  <c:v>4474.0544</c:v>
                </c:pt>
                <c:pt idx="419">
                  <c:v>4474.0544</c:v>
                </c:pt>
                <c:pt idx="420">
                  <c:v>4474.0544</c:v>
                </c:pt>
                <c:pt idx="421">
                  <c:v>4474.0544</c:v>
                </c:pt>
                <c:pt idx="422">
                  <c:v>4474.0544</c:v>
                </c:pt>
                <c:pt idx="423">
                  <c:v>4417.4207999999999</c:v>
                </c:pt>
                <c:pt idx="424">
                  <c:v>4417.4207999999999</c:v>
                </c:pt>
                <c:pt idx="425">
                  <c:v>4417.4207999999999</c:v>
                </c:pt>
                <c:pt idx="426">
                  <c:v>4417.4207999999999</c:v>
                </c:pt>
                <c:pt idx="427">
                  <c:v>4417.4207999999999</c:v>
                </c:pt>
                <c:pt idx="428">
                  <c:v>4417.4207999999999</c:v>
                </c:pt>
                <c:pt idx="429">
                  <c:v>4417.4207999999999</c:v>
                </c:pt>
                <c:pt idx="430">
                  <c:v>4417.4207999999999</c:v>
                </c:pt>
                <c:pt idx="431">
                  <c:v>4360.7871999999998</c:v>
                </c:pt>
                <c:pt idx="432">
                  <c:v>4360.7871999999998</c:v>
                </c:pt>
                <c:pt idx="433">
                  <c:v>4360.7871999999998</c:v>
                </c:pt>
                <c:pt idx="434">
                  <c:v>4360.7871999999998</c:v>
                </c:pt>
                <c:pt idx="435">
                  <c:v>4360.7871999999998</c:v>
                </c:pt>
                <c:pt idx="436">
                  <c:v>4360.7871999999998</c:v>
                </c:pt>
                <c:pt idx="437">
                  <c:v>4360.7871999999998</c:v>
                </c:pt>
                <c:pt idx="438">
                  <c:v>4360.7871999999998</c:v>
                </c:pt>
                <c:pt idx="439">
                  <c:v>4360.7871999999998</c:v>
                </c:pt>
                <c:pt idx="440">
                  <c:v>4360.7871999999998</c:v>
                </c:pt>
                <c:pt idx="441">
                  <c:v>4304.1535999999996</c:v>
                </c:pt>
                <c:pt idx="442">
                  <c:v>4304.1535999999996</c:v>
                </c:pt>
                <c:pt idx="443">
                  <c:v>4304.1535999999996</c:v>
                </c:pt>
                <c:pt idx="444">
                  <c:v>4304.1535999999996</c:v>
                </c:pt>
                <c:pt idx="445">
                  <c:v>4304.1535999999996</c:v>
                </c:pt>
                <c:pt idx="446">
                  <c:v>4304.1535999999996</c:v>
                </c:pt>
                <c:pt idx="447">
                  <c:v>4304.1535999999996</c:v>
                </c:pt>
                <c:pt idx="448">
                  <c:v>4304.1535999999996</c:v>
                </c:pt>
                <c:pt idx="449">
                  <c:v>4304.1535999999996</c:v>
                </c:pt>
                <c:pt idx="450">
                  <c:v>4247.5200000000004</c:v>
                </c:pt>
                <c:pt idx="451">
                  <c:v>4247.5200000000004</c:v>
                </c:pt>
                <c:pt idx="452">
                  <c:v>4247.5200000000004</c:v>
                </c:pt>
                <c:pt idx="453">
                  <c:v>4247.5200000000004</c:v>
                </c:pt>
                <c:pt idx="454">
                  <c:v>4247.5200000000004</c:v>
                </c:pt>
                <c:pt idx="455">
                  <c:v>4247.5200000000004</c:v>
                </c:pt>
                <c:pt idx="456">
                  <c:v>4247.5200000000004</c:v>
                </c:pt>
                <c:pt idx="457">
                  <c:v>4247.5200000000004</c:v>
                </c:pt>
                <c:pt idx="458">
                  <c:v>4247.5200000000004</c:v>
                </c:pt>
                <c:pt idx="459">
                  <c:v>4247.5200000000004</c:v>
                </c:pt>
                <c:pt idx="460">
                  <c:v>4247.5200000000004</c:v>
                </c:pt>
                <c:pt idx="461">
                  <c:v>4247.5200000000004</c:v>
                </c:pt>
                <c:pt idx="462">
                  <c:v>4247.5200000000004</c:v>
                </c:pt>
                <c:pt idx="463">
                  <c:v>4247.5200000000004</c:v>
                </c:pt>
                <c:pt idx="464">
                  <c:v>4247.5200000000004</c:v>
                </c:pt>
                <c:pt idx="465">
                  <c:v>4247.5200000000004</c:v>
                </c:pt>
                <c:pt idx="466">
                  <c:v>4247.5200000000004</c:v>
                </c:pt>
                <c:pt idx="467">
                  <c:v>4190.8864000000003</c:v>
                </c:pt>
                <c:pt idx="468">
                  <c:v>4190.8864000000003</c:v>
                </c:pt>
                <c:pt idx="469">
                  <c:v>4134.2528000000002</c:v>
                </c:pt>
                <c:pt idx="470">
                  <c:v>4134.2528000000002</c:v>
                </c:pt>
                <c:pt idx="471">
                  <c:v>4134.2528000000002</c:v>
                </c:pt>
                <c:pt idx="472">
                  <c:v>4134.2528000000002</c:v>
                </c:pt>
                <c:pt idx="473">
                  <c:v>4134.2528000000002</c:v>
                </c:pt>
                <c:pt idx="474">
                  <c:v>4134.2528000000002</c:v>
                </c:pt>
                <c:pt idx="475">
                  <c:v>4134.2528000000002</c:v>
                </c:pt>
                <c:pt idx="476">
                  <c:v>4134.2528000000002</c:v>
                </c:pt>
                <c:pt idx="477">
                  <c:v>4077.6192000000001</c:v>
                </c:pt>
                <c:pt idx="478">
                  <c:v>4077.6192000000001</c:v>
                </c:pt>
                <c:pt idx="479">
                  <c:v>4077.6192000000001</c:v>
                </c:pt>
                <c:pt idx="480">
                  <c:v>4077.6192000000001</c:v>
                </c:pt>
                <c:pt idx="481">
                  <c:v>4049.3024</c:v>
                </c:pt>
                <c:pt idx="482">
                  <c:v>4049.3024</c:v>
                </c:pt>
                <c:pt idx="483">
                  <c:v>4049.3024</c:v>
                </c:pt>
                <c:pt idx="484">
                  <c:v>4049.3024</c:v>
                </c:pt>
                <c:pt idx="485">
                  <c:v>4049.3024</c:v>
                </c:pt>
                <c:pt idx="486">
                  <c:v>0</c:v>
                </c:pt>
                <c:pt idx="487">
                  <c:v>0</c:v>
                </c:pt>
                <c:pt idx="488">
                  <c:v>0</c:v>
                </c:pt>
                <c:pt idx="489">
                  <c:v>3992.6687999999999</c:v>
                </c:pt>
                <c:pt idx="490">
                  <c:v>3992.6687999999999</c:v>
                </c:pt>
                <c:pt idx="491">
                  <c:v>3936.0352000000003</c:v>
                </c:pt>
                <c:pt idx="492">
                  <c:v>3936.0352000000003</c:v>
                </c:pt>
                <c:pt idx="493">
                  <c:v>3936.0352000000003</c:v>
                </c:pt>
                <c:pt idx="494">
                  <c:v>3936.0352000000003</c:v>
                </c:pt>
                <c:pt idx="495">
                  <c:v>3936.0352000000003</c:v>
                </c:pt>
                <c:pt idx="496">
                  <c:v>3936.0352000000003</c:v>
                </c:pt>
                <c:pt idx="497">
                  <c:v>3936.0352000000003</c:v>
                </c:pt>
                <c:pt idx="498">
                  <c:v>3936.0352000000003</c:v>
                </c:pt>
                <c:pt idx="499">
                  <c:v>3936.0352000000003</c:v>
                </c:pt>
                <c:pt idx="500">
                  <c:v>3936.0352000000003</c:v>
                </c:pt>
                <c:pt idx="501">
                  <c:v>3936.0352000000003</c:v>
                </c:pt>
                <c:pt idx="502">
                  <c:v>3879.4016000000001</c:v>
                </c:pt>
                <c:pt idx="503">
                  <c:v>3879.4016000000001</c:v>
                </c:pt>
                <c:pt idx="504">
                  <c:v>3879.4016000000001</c:v>
                </c:pt>
                <c:pt idx="505">
                  <c:v>3879.4016000000001</c:v>
                </c:pt>
                <c:pt idx="506">
                  <c:v>3879.4016000000001</c:v>
                </c:pt>
                <c:pt idx="507">
                  <c:v>3822.768</c:v>
                </c:pt>
                <c:pt idx="508">
                  <c:v>3822.768</c:v>
                </c:pt>
                <c:pt idx="509">
                  <c:v>3822.768</c:v>
                </c:pt>
                <c:pt idx="510">
                  <c:v>3822.768</c:v>
                </c:pt>
                <c:pt idx="511">
                  <c:v>3822.768</c:v>
                </c:pt>
                <c:pt idx="512">
                  <c:v>3822.768</c:v>
                </c:pt>
                <c:pt idx="513">
                  <c:v>3822.768</c:v>
                </c:pt>
                <c:pt idx="514">
                  <c:v>3822.768</c:v>
                </c:pt>
                <c:pt idx="515">
                  <c:v>3766.1343999999999</c:v>
                </c:pt>
                <c:pt idx="516">
                  <c:v>3766.1343999999999</c:v>
                </c:pt>
                <c:pt idx="517">
                  <c:v>3766.1343999999999</c:v>
                </c:pt>
                <c:pt idx="518">
                  <c:v>3709.5008000000003</c:v>
                </c:pt>
                <c:pt idx="519">
                  <c:v>3709.5008000000003</c:v>
                </c:pt>
                <c:pt idx="520">
                  <c:v>3709.5008000000003</c:v>
                </c:pt>
                <c:pt idx="521">
                  <c:v>3709.5008000000003</c:v>
                </c:pt>
                <c:pt idx="522">
                  <c:v>3709.5008000000003</c:v>
                </c:pt>
                <c:pt idx="523">
                  <c:v>3709.5008000000003</c:v>
                </c:pt>
                <c:pt idx="524">
                  <c:v>3709.5008000000003</c:v>
                </c:pt>
                <c:pt idx="525">
                  <c:v>3709.5008000000003</c:v>
                </c:pt>
                <c:pt idx="526">
                  <c:v>3681.1840000000002</c:v>
                </c:pt>
                <c:pt idx="527">
                  <c:v>3681.1840000000002</c:v>
                </c:pt>
                <c:pt idx="528">
                  <c:v>3681.1840000000002</c:v>
                </c:pt>
                <c:pt idx="529">
                  <c:v>3681.1840000000002</c:v>
                </c:pt>
                <c:pt idx="530">
                  <c:v>3681.1840000000002</c:v>
                </c:pt>
                <c:pt idx="531">
                  <c:v>3681.1840000000002</c:v>
                </c:pt>
                <c:pt idx="532">
                  <c:v>3681.1840000000002</c:v>
                </c:pt>
                <c:pt idx="533">
                  <c:v>3624.5504000000001</c:v>
                </c:pt>
                <c:pt idx="534">
                  <c:v>3681.1840000000002</c:v>
                </c:pt>
                <c:pt idx="535">
                  <c:v>3624.5504000000001</c:v>
                </c:pt>
                <c:pt idx="536">
                  <c:v>3624.5504000000001</c:v>
                </c:pt>
                <c:pt idx="537">
                  <c:v>3624.5504000000001</c:v>
                </c:pt>
                <c:pt idx="538">
                  <c:v>3624.5504000000001</c:v>
                </c:pt>
                <c:pt idx="539">
                  <c:v>3624.5504000000001</c:v>
                </c:pt>
                <c:pt idx="540">
                  <c:v>3624.5504000000001</c:v>
                </c:pt>
                <c:pt idx="541">
                  <c:v>3624.5504000000001</c:v>
                </c:pt>
                <c:pt idx="542">
                  <c:v>3624.5504000000001</c:v>
                </c:pt>
                <c:pt idx="543">
                  <c:v>3624.5504000000001</c:v>
                </c:pt>
                <c:pt idx="544">
                  <c:v>3567.9168</c:v>
                </c:pt>
                <c:pt idx="545">
                  <c:v>3567.9168</c:v>
                </c:pt>
                <c:pt idx="546">
                  <c:v>3567.9168</c:v>
                </c:pt>
                <c:pt idx="547">
                  <c:v>3567.9168</c:v>
                </c:pt>
                <c:pt idx="548">
                  <c:v>3567.9168</c:v>
                </c:pt>
                <c:pt idx="549">
                  <c:v>3567.9168</c:v>
                </c:pt>
                <c:pt idx="550">
                  <c:v>3567.9168</c:v>
                </c:pt>
                <c:pt idx="551">
                  <c:v>3567.9168</c:v>
                </c:pt>
                <c:pt idx="552">
                  <c:v>3567.9168</c:v>
                </c:pt>
                <c:pt idx="553">
                  <c:v>3511.2831999999999</c:v>
                </c:pt>
                <c:pt idx="554">
                  <c:v>3511.2831999999999</c:v>
                </c:pt>
                <c:pt idx="555">
                  <c:v>3511.2831999999999</c:v>
                </c:pt>
                <c:pt idx="556">
                  <c:v>3511.2831999999999</c:v>
                </c:pt>
                <c:pt idx="557">
                  <c:v>3511.2831999999999</c:v>
                </c:pt>
                <c:pt idx="558">
                  <c:v>3511.2831999999999</c:v>
                </c:pt>
                <c:pt idx="559">
                  <c:v>3511.2831999999999</c:v>
                </c:pt>
                <c:pt idx="560">
                  <c:v>3511.2831999999999</c:v>
                </c:pt>
                <c:pt idx="561">
                  <c:v>3511.2831999999999</c:v>
                </c:pt>
                <c:pt idx="562">
                  <c:v>3511.2831999999999</c:v>
                </c:pt>
                <c:pt idx="563">
                  <c:v>3511.2831999999999</c:v>
                </c:pt>
                <c:pt idx="564">
                  <c:v>3454.6496000000002</c:v>
                </c:pt>
                <c:pt idx="565">
                  <c:v>3454.6496000000002</c:v>
                </c:pt>
                <c:pt idx="566">
                  <c:v>3454.6496000000002</c:v>
                </c:pt>
                <c:pt idx="567">
                  <c:v>3454.6496000000002</c:v>
                </c:pt>
                <c:pt idx="568">
                  <c:v>3454.6496000000002</c:v>
                </c:pt>
                <c:pt idx="569">
                  <c:v>3454.6496000000002</c:v>
                </c:pt>
                <c:pt idx="570">
                  <c:v>3426.3328000000001</c:v>
                </c:pt>
                <c:pt idx="571">
                  <c:v>3426.3328000000001</c:v>
                </c:pt>
                <c:pt idx="572">
                  <c:v>3426.3328000000001</c:v>
                </c:pt>
                <c:pt idx="573">
                  <c:v>3426.3328000000001</c:v>
                </c:pt>
                <c:pt idx="574">
                  <c:v>3426.3328000000001</c:v>
                </c:pt>
                <c:pt idx="575">
                  <c:v>3426.3328000000001</c:v>
                </c:pt>
                <c:pt idx="576">
                  <c:v>3426.3328000000001</c:v>
                </c:pt>
                <c:pt idx="577">
                  <c:v>3426.3328000000001</c:v>
                </c:pt>
                <c:pt idx="578">
                  <c:v>3426.3328000000001</c:v>
                </c:pt>
                <c:pt idx="579">
                  <c:v>3426.3328000000001</c:v>
                </c:pt>
                <c:pt idx="580">
                  <c:v>3369.6992</c:v>
                </c:pt>
                <c:pt idx="581">
                  <c:v>3369.6992</c:v>
                </c:pt>
                <c:pt idx="582">
                  <c:v>3313.0655999999999</c:v>
                </c:pt>
                <c:pt idx="583">
                  <c:v>3313.0655999999999</c:v>
                </c:pt>
                <c:pt idx="584">
                  <c:v>3313.0655999999999</c:v>
                </c:pt>
                <c:pt idx="585">
                  <c:v>3313.0655999999999</c:v>
                </c:pt>
                <c:pt idx="586">
                  <c:v>3313.0655999999999</c:v>
                </c:pt>
                <c:pt idx="587">
                  <c:v>3313.0655999999999</c:v>
                </c:pt>
                <c:pt idx="588">
                  <c:v>3313.0655999999999</c:v>
                </c:pt>
                <c:pt idx="589">
                  <c:v>3256.4320000000002</c:v>
                </c:pt>
                <c:pt idx="590">
                  <c:v>3256.4320000000002</c:v>
                </c:pt>
                <c:pt idx="591">
                  <c:v>3256.4320000000002</c:v>
                </c:pt>
                <c:pt idx="592">
                  <c:v>3256.4320000000002</c:v>
                </c:pt>
                <c:pt idx="593">
                  <c:v>3256.4320000000002</c:v>
                </c:pt>
                <c:pt idx="594">
                  <c:v>3256.4320000000002</c:v>
                </c:pt>
                <c:pt idx="595">
                  <c:v>3256.4320000000002</c:v>
                </c:pt>
                <c:pt idx="596">
                  <c:v>3256.4320000000002</c:v>
                </c:pt>
                <c:pt idx="597">
                  <c:v>3256.4320000000002</c:v>
                </c:pt>
                <c:pt idx="598">
                  <c:v>3256.4320000000002</c:v>
                </c:pt>
                <c:pt idx="599">
                  <c:v>3256.4320000000002</c:v>
                </c:pt>
                <c:pt idx="600">
                  <c:v>3256.4320000000002</c:v>
                </c:pt>
                <c:pt idx="601">
                  <c:v>3256.4320000000002</c:v>
                </c:pt>
                <c:pt idx="602">
                  <c:v>3256.4320000000002</c:v>
                </c:pt>
                <c:pt idx="603">
                  <c:v>3256.4320000000002</c:v>
                </c:pt>
                <c:pt idx="604">
                  <c:v>3256.4320000000002</c:v>
                </c:pt>
                <c:pt idx="605">
                  <c:v>3256.4320000000002</c:v>
                </c:pt>
                <c:pt idx="606">
                  <c:v>3256.4320000000002</c:v>
                </c:pt>
                <c:pt idx="607">
                  <c:v>3256.4320000000002</c:v>
                </c:pt>
                <c:pt idx="608">
                  <c:v>3228.1152000000002</c:v>
                </c:pt>
                <c:pt idx="609">
                  <c:v>3228.1152000000002</c:v>
                </c:pt>
                <c:pt idx="610">
                  <c:v>3228.1152000000002</c:v>
                </c:pt>
                <c:pt idx="611">
                  <c:v>3228.1152000000002</c:v>
                </c:pt>
                <c:pt idx="612">
                  <c:v>3228.1152000000002</c:v>
                </c:pt>
                <c:pt idx="613">
                  <c:v>3228.1152000000002</c:v>
                </c:pt>
                <c:pt idx="614">
                  <c:v>3228.1152000000002</c:v>
                </c:pt>
                <c:pt idx="615">
                  <c:v>3228.1152000000002</c:v>
                </c:pt>
                <c:pt idx="616">
                  <c:v>3228.1152000000002</c:v>
                </c:pt>
                <c:pt idx="617">
                  <c:v>3171.4816000000001</c:v>
                </c:pt>
                <c:pt idx="618">
                  <c:v>3114.848</c:v>
                </c:pt>
                <c:pt idx="619">
                  <c:v>3114.848</c:v>
                </c:pt>
                <c:pt idx="620">
                  <c:v>3114.848</c:v>
                </c:pt>
                <c:pt idx="621">
                  <c:v>3114.848</c:v>
                </c:pt>
                <c:pt idx="622">
                  <c:v>3114.848</c:v>
                </c:pt>
                <c:pt idx="623">
                  <c:v>3114.848</c:v>
                </c:pt>
                <c:pt idx="624">
                  <c:v>3114.848</c:v>
                </c:pt>
                <c:pt idx="625">
                  <c:v>3114.848</c:v>
                </c:pt>
                <c:pt idx="626">
                  <c:v>3114.848</c:v>
                </c:pt>
                <c:pt idx="627">
                  <c:v>3114.848</c:v>
                </c:pt>
                <c:pt idx="628">
                  <c:v>3114.848</c:v>
                </c:pt>
                <c:pt idx="629">
                  <c:v>3114.848</c:v>
                </c:pt>
                <c:pt idx="630">
                  <c:v>3114.848</c:v>
                </c:pt>
                <c:pt idx="631">
                  <c:v>3114.848</c:v>
                </c:pt>
                <c:pt idx="632">
                  <c:v>3114.848</c:v>
                </c:pt>
                <c:pt idx="633">
                  <c:v>3114.848</c:v>
                </c:pt>
                <c:pt idx="634">
                  <c:v>3114.848</c:v>
                </c:pt>
                <c:pt idx="635">
                  <c:v>3114.848</c:v>
                </c:pt>
                <c:pt idx="636">
                  <c:v>3114.848</c:v>
                </c:pt>
                <c:pt idx="637">
                  <c:v>3114.848</c:v>
                </c:pt>
                <c:pt idx="638">
                  <c:v>3114.848</c:v>
                </c:pt>
                <c:pt idx="639">
                  <c:v>3114.848</c:v>
                </c:pt>
                <c:pt idx="640">
                  <c:v>3114.848</c:v>
                </c:pt>
                <c:pt idx="641">
                  <c:v>3114.848</c:v>
                </c:pt>
                <c:pt idx="642">
                  <c:v>3114.848</c:v>
                </c:pt>
                <c:pt idx="643">
                  <c:v>3114.848</c:v>
                </c:pt>
                <c:pt idx="644">
                  <c:v>3114.848</c:v>
                </c:pt>
                <c:pt idx="645">
                  <c:v>3114.848</c:v>
                </c:pt>
                <c:pt idx="646">
                  <c:v>3114.848</c:v>
                </c:pt>
                <c:pt idx="647">
                  <c:v>3114.848</c:v>
                </c:pt>
                <c:pt idx="648">
                  <c:v>3114.848</c:v>
                </c:pt>
                <c:pt idx="649">
                  <c:v>3114.848</c:v>
                </c:pt>
                <c:pt idx="650">
                  <c:v>3114.848</c:v>
                </c:pt>
                <c:pt idx="651">
                  <c:v>3114.848</c:v>
                </c:pt>
                <c:pt idx="652">
                  <c:v>3114.848</c:v>
                </c:pt>
                <c:pt idx="653">
                  <c:v>3114.848</c:v>
                </c:pt>
                <c:pt idx="654">
                  <c:v>3114.848</c:v>
                </c:pt>
                <c:pt idx="655">
                  <c:v>3114.848</c:v>
                </c:pt>
                <c:pt idx="656">
                  <c:v>3114.848</c:v>
                </c:pt>
                <c:pt idx="657">
                  <c:v>3114.848</c:v>
                </c:pt>
                <c:pt idx="658">
                  <c:v>3114.848</c:v>
                </c:pt>
                <c:pt idx="659">
                  <c:v>3114.848</c:v>
                </c:pt>
                <c:pt idx="660">
                  <c:v>3114.848</c:v>
                </c:pt>
                <c:pt idx="661">
                  <c:v>3114.848</c:v>
                </c:pt>
                <c:pt idx="662">
                  <c:v>3114.848</c:v>
                </c:pt>
                <c:pt idx="663">
                  <c:v>3171.4816000000001</c:v>
                </c:pt>
                <c:pt idx="664">
                  <c:v>3171.4816000000001</c:v>
                </c:pt>
                <c:pt idx="665">
                  <c:v>3171.4816000000001</c:v>
                </c:pt>
                <c:pt idx="666">
                  <c:v>3171.4816000000001</c:v>
                </c:pt>
                <c:pt idx="667">
                  <c:v>3171.4816000000001</c:v>
                </c:pt>
                <c:pt idx="668">
                  <c:v>3171.4816000000001</c:v>
                </c:pt>
                <c:pt idx="669">
                  <c:v>3228.1152000000002</c:v>
                </c:pt>
                <c:pt idx="670">
                  <c:v>3228.1152000000002</c:v>
                </c:pt>
                <c:pt idx="671">
                  <c:v>3228.1152000000002</c:v>
                </c:pt>
                <c:pt idx="672">
                  <c:v>0</c:v>
                </c:pt>
                <c:pt idx="673">
                  <c:v>0</c:v>
                </c:pt>
                <c:pt idx="674">
                  <c:v>0</c:v>
                </c:pt>
                <c:pt idx="675">
                  <c:v>0</c:v>
                </c:pt>
                <c:pt idx="676">
                  <c:v>3228.1152000000002</c:v>
                </c:pt>
                <c:pt idx="677">
                  <c:v>3228.1152000000002</c:v>
                </c:pt>
                <c:pt idx="678">
                  <c:v>3228.1152000000002</c:v>
                </c:pt>
                <c:pt idx="679">
                  <c:v>3228.1152000000002</c:v>
                </c:pt>
                <c:pt idx="680">
                  <c:v>3228.1152000000002</c:v>
                </c:pt>
                <c:pt idx="681">
                  <c:v>3228.1152000000002</c:v>
                </c:pt>
                <c:pt idx="682">
                  <c:v>3228.1152000000002</c:v>
                </c:pt>
                <c:pt idx="683">
                  <c:v>3256.4320000000002</c:v>
                </c:pt>
                <c:pt idx="684">
                  <c:v>3228.1152000000002</c:v>
                </c:pt>
                <c:pt idx="685">
                  <c:v>3256.4320000000002</c:v>
                </c:pt>
                <c:pt idx="686">
                  <c:v>3256.4320000000002</c:v>
                </c:pt>
                <c:pt idx="687">
                  <c:v>3256.4320000000002</c:v>
                </c:pt>
                <c:pt idx="688">
                  <c:v>3256.4320000000002</c:v>
                </c:pt>
                <c:pt idx="689">
                  <c:v>3256.4320000000002</c:v>
                </c:pt>
                <c:pt idx="690">
                  <c:v>3256.4320000000002</c:v>
                </c:pt>
                <c:pt idx="691">
                  <c:v>3256.4320000000002</c:v>
                </c:pt>
                <c:pt idx="692">
                  <c:v>3256.4320000000002</c:v>
                </c:pt>
                <c:pt idx="693">
                  <c:v>3313.0655999999999</c:v>
                </c:pt>
                <c:pt idx="694">
                  <c:v>3313.0655999999999</c:v>
                </c:pt>
                <c:pt idx="695">
                  <c:v>3313.0655999999999</c:v>
                </c:pt>
                <c:pt idx="696">
                  <c:v>3313.0655999999999</c:v>
                </c:pt>
                <c:pt idx="697">
                  <c:v>3313.0655999999999</c:v>
                </c:pt>
                <c:pt idx="698">
                  <c:v>3256.4320000000002</c:v>
                </c:pt>
                <c:pt idx="699">
                  <c:v>3256.4320000000002</c:v>
                </c:pt>
                <c:pt idx="700">
                  <c:v>3256.4320000000002</c:v>
                </c:pt>
                <c:pt idx="701">
                  <c:v>3256.4320000000002</c:v>
                </c:pt>
                <c:pt idx="702">
                  <c:v>3313.0655999999999</c:v>
                </c:pt>
                <c:pt idx="703">
                  <c:v>3313.0655999999999</c:v>
                </c:pt>
                <c:pt idx="704">
                  <c:v>3313.0655999999999</c:v>
                </c:pt>
                <c:pt idx="705">
                  <c:v>3313.0655999999999</c:v>
                </c:pt>
                <c:pt idx="706">
                  <c:v>3256.4320000000002</c:v>
                </c:pt>
                <c:pt idx="707">
                  <c:v>3256.4320000000002</c:v>
                </c:pt>
                <c:pt idx="708">
                  <c:v>3313.0655999999999</c:v>
                </c:pt>
                <c:pt idx="709">
                  <c:v>3313.0655999999999</c:v>
                </c:pt>
                <c:pt idx="710">
                  <c:v>3313.0655999999999</c:v>
                </c:pt>
                <c:pt idx="711">
                  <c:v>3313.0655999999999</c:v>
                </c:pt>
                <c:pt idx="712">
                  <c:v>3256.4320000000002</c:v>
                </c:pt>
                <c:pt idx="713">
                  <c:v>3256.4320000000002</c:v>
                </c:pt>
                <c:pt idx="714">
                  <c:v>3256.4320000000002</c:v>
                </c:pt>
                <c:pt idx="715">
                  <c:v>3256.4320000000002</c:v>
                </c:pt>
                <c:pt idx="716">
                  <c:v>3256.4320000000002</c:v>
                </c:pt>
                <c:pt idx="717">
                  <c:v>3256.4320000000002</c:v>
                </c:pt>
                <c:pt idx="718">
                  <c:v>3256.4320000000002</c:v>
                </c:pt>
                <c:pt idx="719">
                  <c:v>3256.4320000000002</c:v>
                </c:pt>
                <c:pt idx="720">
                  <c:v>3256.4320000000002</c:v>
                </c:pt>
                <c:pt idx="721">
                  <c:v>3256.4320000000002</c:v>
                </c:pt>
                <c:pt idx="722">
                  <c:v>3256.4320000000002</c:v>
                </c:pt>
                <c:pt idx="723">
                  <c:v>3256.4320000000002</c:v>
                </c:pt>
                <c:pt idx="724">
                  <c:v>3228.1152000000002</c:v>
                </c:pt>
                <c:pt idx="725">
                  <c:v>3228.1152000000002</c:v>
                </c:pt>
                <c:pt idx="726">
                  <c:v>3228.1152000000002</c:v>
                </c:pt>
                <c:pt idx="727">
                  <c:v>3228.1152000000002</c:v>
                </c:pt>
                <c:pt idx="728">
                  <c:v>3228.1152000000002</c:v>
                </c:pt>
                <c:pt idx="729">
                  <c:v>3228.1152000000002</c:v>
                </c:pt>
                <c:pt idx="730">
                  <c:v>3228.1152000000002</c:v>
                </c:pt>
                <c:pt idx="731">
                  <c:v>3228.1152000000002</c:v>
                </c:pt>
                <c:pt idx="732">
                  <c:v>3228.1152000000002</c:v>
                </c:pt>
                <c:pt idx="733">
                  <c:v>3228.1152000000002</c:v>
                </c:pt>
                <c:pt idx="734">
                  <c:v>3228.1152000000002</c:v>
                </c:pt>
                <c:pt idx="735">
                  <c:v>3228.1152000000002</c:v>
                </c:pt>
                <c:pt idx="736">
                  <c:v>3228.1152000000002</c:v>
                </c:pt>
                <c:pt idx="737">
                  <c:v>3228.1152000000002</c:v>
                </c:pt>
                <c:pt idx="738">
                  <c:v>3228.1152000000002</c:v>
                </c:pt>
                <c:pt idx="739">
                  <c:v>3228.1152000000002</c:v>
                </c:pt>
                <c:pt idx="740">
                  <c:v>3228.1152000000002</c:v>
                </c:pt>
                <c:pt idx="741">
                  <c:v>3228.1152000000002</c:v>
                </c:pt>
                <c:pt idx="742">
                  <c:v>3228.1152000000002</c:v>
                </c:pt>
                <c:pt idx="743">
                  <c:v>3228.1152000000002</c:v>
                </c:pt>
                <c:pt idx="744">
                  <c:v>3228.1152000000002</c:v>
                </c:pt>
                <c:pt idx="745">
                  <c:v>3228.1152000000002</c:v>
                </c:pt>
                <c:pt idx="746">
                  <c:v>3228.1152000000002</c:v>
                </c:pt>
                <c:pt idx="747">
                  <c:v>3228.1152000000002</c:v>
                </c:pt>
                <c:pt idx="748">
                  <c:v>3228.1152000000002</c:v>
                </c:pt>
                <c:pt idx="749">
                  <c:v>3228.1152000000002</c:v>
                </c:pt>
                <c:pt idx="750">
                  <c:v>3228.1152000000002</c:v>
                </c:pt>
                <c:pt idx="751">
                  <c:v>3228.1152000000002</c:v>
                </c:pt>
                <c:pt idx="752">
                  <c:v>3228.1152000000002</c:v>
                </c:pt>
                <c:pt idx="753">
                  <c:v>3228.1152000000002</c:v>
                </c:pt>
                <c:pt idx="754">
                  <c:v>3228.1152000000002</c:v>
                </c:pt>
                <c:pt idx="755">
                  <c:v>3228.1152000000002</c:v>
                </c:pt>
                <c:pt idx="756">
                  <c:v>3228.1152000000002</c:v>
                </c:pt>
                <c:pt idx="757">
                  <c:v>3228.1152000000002</c:v>
                </c:pt>
                <c:pt idx="758">
                  <c:v>3228.1152000000002</c:v>
                </c:pt>
                <c:pt idx="759">
                  <c:v>3228.1152000000002</c:v>
                </c:pt>
                <c:pt idx="760">
                  <c:v>3228.1152000000002</c:v>
                </c:pt>
                <c:pt idx="761">
                  <c:v>3228.1152000000002</c:v>
                </c:pt>
                <c:pt idx="762">
                  <c:v>3228.1152000000002</c:v>
                </c:pt>
                <c:pt idx="763">
                  <c:v>3228.1152000000002</c:v>
                </c:pt>
                <c:pt idx="764">
                  <c:v>3228.1152000000002</c:v>
                </c:pt>
                <c:pt idx="765">
                  <c:v>3228.1152000000002</c:v>
                </c:pt>
                <c:pt idx="766">
                  <c:v>3171.4816000000001</c:v>
                </c:pt>
                <c:pt idx="767">
                  <c:v>3114.848</c:v>
                </c:pt>
                <c:pt idx="768">
                  <c:v>3171.4816000000001</c:v>
                </c:pt>
                <c:pt idx="769">
                  <c:v>3228.1152000000002</c:v>
                </c:pt>
                <c:pt idx="770">
                  <c:v>3228.1152000000002</c:v>
                </c:pt>
                <c:pt idx="771">
                  <c:v>3228.1152000000002</c:v>
                </c:pt>
                <c:pt idx="772">
                  <c:v>3114.848</c:v>
                </c:pt>
                <c:pt idx="773">
                  <c:v>3228.1152000000002</c:v>
                </c:pt>
                <c:pt idx="774">
                  <c:v>3228.1152000000002</c:v>
                </c:pt>
                <c:pt idx="775">
                  <c:v>3228.1152000000002</c:v>
                </c:pt>
                <c:pt idx="776">
                  <c:v>3114.848</c:v>
                </c:pt>
                <c:pt idx="777">
                  <c:v>3114.848</c:v>
                </c:pt>
                <c:pt idx="778">
                  <c:v>3114.848</c:v>
                </c:pt>
                <c:pt idx="779">
                  <c:v>3114.848</c:v>
                </c:pt>
                <c:pt idx="780">
                  <c:v>3114.848</c:v>
                </c:pt>
                <c:pt idx="781">
                  <c:v>3171.4816000000001</c:v>
                </c:pt>
                <c:pt idx="782">
                  <c:v>3114.848</c:v>
                </c:pt>
                <c:pt idx="783">
                  <c:v>3114.848</c:v>
                </c:pt>
                <c:pt idx="784">
                  <c:v>3114.848</c:v>
                </c:pt>
                <c:pt idx="785">
                  <c:v>3114.848</c:v>
                </c:pt>
                <c:pt idx="786">
                  <c:v>3171.4816000000001</c:v>
                </c:pt>
                <c:pt idx="787">
                  <c:v>3114.848</c:v>
                </c:pt>
                <c:pt idx="788">
                  <c:v>3114.848</c:v>
                </c:pt>
                <c:pt idx="789">
                  <c:v>3114.848</c:v>
                </c:pt>
                <c:pt idx="790">
                  <c:v>3086.5311999999999</c:v>
                </c:pt>
                <c:pt idx="791">
                  <c:v>3086.5311999999999</c:v>
                </c:pt>
                <c:pt idx="792">
                  <c:v>3114.848</c:v>
                </c:pt>
                <c:pt idx="793">
                  <c:v>3114.848</c:v>
                </c:pt>
                <c:pt idx="794">
                  <c:v>3114.848</c:v>
                </c:pt>
                <c:pt idx="795">
                  <c:v>3114.848</c:v>
                </c:pt>
                <c:pt idx="796">
                  <c:v>3114.848</c:v>
                </c:pt>
                <c:pt idx="797">
                  <c:v>3114.848</c:v>
                </c:pt>
                <c:pt idx="798">
                  <c:v>3114.848</c:v>
                </c:pt>
                <c:pt idx="799">
                  <c:v>3114.848</c:v>
                </c:pt>
                <c:pt idx="800">
                  <c:v>3114.848</c:v>
                </c:pt>
                <c:pt idx="801">
                  <c:v>3114.848</c:v>
                </c:pt>
                <c:pt idx="802">
                  <c:v>3114.848</c:v>
                </c:pt>
                <c:pt idx="803">
                  <c:v>3114.848</c:v>
                </c:pt>
                <c:pt idx="804">
                  <c:v>3114.848</c:v>
                </c:pt>
                <c:pt idx="805">
                  <c:v>3114.848</c:v>
                </c:pt>
                <c:pt idx="806">
                  <c:v>3114.848</c:v>
                </c:pt>
                <c:pt idx="807">
                  <c:v>3114.848</c:v>
                </c:pt>
                <c:pt idx="808">
                  <c:v>3114.848</c:v>
                </c:pt>
                <c:pt idx="809">
                  <c:v>3086.5311999999999</c:v>
                </c:pt>
                <c:pt idx="810">
                  <c:v>3086.5311999999999</c:v>
                </c:pt>
                <c:pt idx="811">
                  <c:v>3086.5311999999999</c:v>
                </c:pt>
                <c:pt idx="812">
                  <c:v>3086.5311999999999</c:v>
                </c:pt>
                <c:pt idx="813">
                  <c:v>3086.5311999999999</c:v>
                </c:pt>
                <c:pt idx="814">
                  <c:v>3086.5311999999999</c:v>
                </c:pt>
                <c:pt idx="815">
                  <c:v>3086.5311999999999</c:v>
                </c:pt>
                <c:pt idx="816">
                  <c:v>3086.5311999999999</c:v>
                </c:pt>
                <c:pt idx="817">
                  <c:v>3086.5311999999999</c:v>
                </c:pt>
                <c:pt idx="818">
                  <c:v>3086.5311999999999</c:v>
                </c:pt>
                <c:pt idx="819">
                  <c:v>3086.5311999999999</c:v>
                </c:pt>
                <c:pt idx="820">
                  <c:v>3086.5311999999999</c:v>
                </c:pt>
                <c:pt idx="821">
                  <c:v>3086.5311999999999</c:v>
                </c:pt>
                <c:pt idx="822">
                  <c:v>3086.5311999999999</c:v>
                </c:pt>
                <c:pt idx="823">
                  <c:v>3029.8976000000002</c:v>
                </c:pt>
                <c:pt idx="824">
                  <c:v>3029.8976000000002</c:v>
                </c:pt>
                <c:pt idx="825">
                  <c:v>3029.8976000000002</c:v>
                </c:pt>
                <c:pt idx="826">
                  <c:v>3029.8976000000002</c:v>
                </c:pt>
                <c:pt idx="827">
                  <c:v>3029.8976000000002</c:v>
                </c:pt>
                <c:pt idx="828">
                  <c:v>3029.8976000000002</c:v>
                </c:pt>
                <c:pt idx="829">
                  <c:v>3029.8976000000002</c:v>
                </c:pt>
                <c:pt idx="830">
                  <c:v>3029.8976000000002</c:v>
                </c:pt>
                <c:pt idx="831">
                  <c:v>3029.8976000000002</c:v>
                </c:pt>
                <c:pt idx="832">
                  <c:v>3029.8976000000002</c:v>
                </c:pt>
                <c:pt idx="833">
                  <c:v>3029.8976000000002</c:v>
                </c:pt>
                <c:pt idx="834">
                  <c:v>3029.8976000000002</c:v>
                </c:pt>
                <c:pt idx="835">
                  <c:v>3029.8976000000002</c:v>
                </c:pt>
                <c:pt idx="836">
                  <c:v>3029.8976000000002</c:v>
                </c:pt>
                <c:pt idx="837">
                  <c:v>3029.8976000000002</c:v>
                </c:pt>
                <c:pt idx="838">
                  <c:v>3029.8976000000002</c:v>
                </c:pt>
                <c:pt idx="839">
                  <c:v>3029.8976000000002</c:v>
                </c:pt>
                <c:pt idx="840">
                  <c:v>3029.8976000000002</c:v>
                </c:pt>
                <c:pt idx="841">
                  <c:v>3029.8976000000002</c:v>
                </c:pt>
                <c:pt idx="842">
                  <c:v>3029.8976000000002</c:v>
                </c:pt>
                <c:pt idx="843">
                  <c:v>3029.8976000000002</c:v>
                </c:pt>
                <c:pt idx="844">
                  <c:v>3029.8976000000002</c:v>
                </c:pt>
                <c:pt idx="845">
                  <c:v>3029.8976000000002</c:v>
                </c:pt>
                <c:pt idx="846">
                  <c:v>3029.8976000000002</c:v>
                </c:pt>
                <c:pt idx="847">
                  <c:v>3029.8976000000002</c:v>
                </c:pt>
                <c:pt idx="848">
                  <c:v>3029.8976000000002</c:v>
                </c:pt>
                <c:pt idx="849">
                  <c:v>3029.8976000000002</c:v>
                </c:pt>
                <c:pt idx="850">
                  <c:v>3029.8976000000002</c:v>
                </c:pt>
                <c:pt idx="851">
                  <c:v>3029.8976000000002</c:v>
                </c:pt>
                <c:pt idx="852">
                  <c:v>3029.8976000000002</c:v>
                </c:pt>
                <c:pt idx="853">
                  <c:v>3029.8976000000002</c:v>
                </c:pt>
                <c:pt idx="854">
                  <c:v>2973.2640000000001</c:v>
                </c:pt>
                <c:pt idx="855">
                  <c:v>2973.2640000000001</c:v>
                </c:pt>
                <c:pt idx="856">
                  <c:v>2916.6304</c:v>
                </c:pt>
                <c:pt idx="857">
                  <c:v>2916.6304</c:v>
                </c:pt>
                <c:pt idx="858">
                  <c:v>2916.6304</c:v>
                </c:pt>
                <c:pt idx="859">
                  <c:v>2916.6304</c:v>
                </c:pt>
                <c:pt idx="860">
                  <c:v>2916.6304</c:v>
                </c:pt>
                <c:pt idx="861">
                  <c:v>2916.6304</c:v>
                </c:pt>
                <c:pt idx="862">
                  <c:v>2888.3136</c:v>
                </c:pt>
                <c:pt idx="863">
                  <c:v>2888.3136</c:v>
                </c:pt>
                <c:pt idx="864">
                  <c:v>2888.3136</c:v>
                </c:pt>
                <c:pt idx="865">
                  <c:v>2888.3136</c:v>
                </c:pt>
                <c:pt idx="866">
                  <c:v>2888.3136</c:v>
                </c:pt>
                <c:pt idx="867">
                  <c:v>2888.3136</c:v>
                </c:pt>
                <c:pt idx="868">
                  <c:v>2888.3136</c:v>
                </c:pt>
                <c:pt idx="869">
                  <c:v>2888.3136</c:v>
                </c:pt>
                <c:pt idx="870">
                  <c:v>2888.3136</c:v>
                </c:pt>
                <c:pt idx="871">
                  <c:v>2888.3136</c:v>
                </c:pt>
                <c:pt idx="872">
                  <c:v>2888.3136</c:v>
                </c:pt>
                <c:pt idx="873">
                  <c:v>2888.3136</c:v>
                </c:pt>
                <c:pt idx="874">
                  <c:v>2888.3136</c:v>
                </c:pt>
                <c:pt idx="875">
                  <c:v>2831.6800000000003</c:v>
                </c:pt>
                <c:pt idx="876">
                  <c:v>2831.6800000000003</c:v>
                </c:pt>
                <c:pt idx="877">
                  <c:v>2831.6800000000003</c:v>
                </c:pt>
                <c:pt idx="878">
                  <c:v>2831.6800000000003</c:v>
                </c:pt>
                <c:pt idx="879">
                  <c:v>2831.6800000000003</c:v>
                </c:pt>
                <c:pt idx="880">
                  <c:v>2831.6800000000003</c:v>
                </c:pt>
                <c:pt idx="881">
                  <c:v>2831.6800000000003</c:v>
                </c:pt>
                <c:pt idx="882">
                  <c:v>2831.6800000000003</c:v>
                </c:pt>
                <c:pt idx="883">
                  <c:v>2831.6800000000003</c:v>
                </c:pt>
                <c:pt idx="884">
                  <c:v>2831.6800000000003</c:v>
                </c:pt>
                <c:pt idx="885">
                  <c:v>2831.6800000000003</c:v>
                </c:pt>
                <c:pt idx="886">
                  <c:v>2831.6800000000003</c:v>
                </c:pt>
                <c:pt idx="887">
                  <c:v>2831.6800000000003</c:v>
                </c:pt>
                <c:pt idx="888">
                  <c:v>2831.6800000000003</c:v>
                </c:pt>
                <c:pt idx="889">
                  <c:v>2831.6800000000003</c:v>
                </c:pt>
                <c:pt idx="890">
                  <c:v>2831.6800000000003</c:v>
                </c:pt>
                <c:pt idx="891">
                  <c:v>2831.6800000000003</c:v>
                </c:pt>
                <c:pt idx="892">
                  <c:v>2831.6800000000003</c:v>
                </c:pt>
                <c:pt idx="893">
                  <c:v>2831.6800000000003</c:v>
                </c:pt>
                <c:pt idx="894">
                  <c:v>2831.6800000000003</c:v>
                </c:pt>
                <c:pt idx="895">
                  <c:v>2831.6800000000003</c:v>
                </c:pt>
                <c:pt idx="896">
                  <c:v>2831.6800000000003</c:v>
                </c:pt>
                <c:pt idx="897">
                  <c:v>2831.6800000000003</c:v>
                </c:pt>
                <c:pt idx="898">
                  <c:v>2831.6800000000003</c:v>
                </c:pt>
                <c:pt idx="899">
                  <c:v>2831.6800000000003</c:v>
                </c:pt>
                <c:pt idx="900">
                  <c:v>2831.6800000000003</c:v>
                </c:pt>
                <c:pt idx="901">
                  <c:v>2831.6800000000003</c:v>
                </c:pt>
                <c:pt idx="902">
                  <c:v>2831.6800000000003</c:v>
                </c:pt>
                <c:pt idx="903">
                  <c:v>2831.6800000000003</c:v>
                </c:pt>
                <c:pt idx="904">
                  <c:v>2746.7296000000001</c:v>
                </c:pt>
                <c:pt idx="905">
                  <c:v>2746.7296000000001</c:v>
                </c:pt>
                <c:pt idx="906">
                  <c:v>2746.7296000000001</c:v>
                </c:pt>
                <c:pt idx="907">
                  <c:v>2690.096</c:v>
                </c:pt>
                <c:pt idx="908">
                  <c:v>2690.096</c:v>
                </c:pt>
                <c:pt idx="909">
                  <c:v>2690.096</c:v>
                </c:pt>
                <c:pt idx="910">
                  <c:v>2690.096</c:v>
                </c:pt>
                <c:pt idx="911">
                  <c:v>2690.096</c:v>
                </c:pt>
                <c:pt idx="912">
                  <c:v>2690.096</c:v>
                </c:pt>
                <c:pt idx="913">
                  <c:v>2690.096</c:v>
                </c:pt>
                <c:pt idx="914">
                  <c:v>2690.096</c:v>
                </c:pt>
                <c:pt idx="915">
                  <c:v>2690.096</c:v>
                </c:pt>
                <c:pt idx="916">
                  <c:v>2690.096</c:v>
                </c:pt>
                <c:pt idx="917">
                  <c:v>2690.096</c:v>
                </c:pt>
                <c:pt idx="918">
                  <c:v>2690.096</c:v>
                </c:pt>
                <c:pt idx="919">
                  <c:v>2690.096</c:v>
                </c:pt>
                <c:pt idx="920">
                  <c:v>2661.7791999999999</c:v>
                </c:pt>
                <c:pt idx="921">
                  <c:v>2661.7791999999999</c:v>
                </c:pt>
                <c:pt idx="922">
                  <c:v>2661.7791999999999</c:v>
                </c:pt>
                <c:pt idx="923">
                  <c:v>2661.7791999999999</c:v>
                </c:pt>
                <c:pt idx="924">
                  <c:v>2661.7791999999999</c:v>
                </c:pt>
                <c:pt idx="925">
                  <c:v>2661.7791999999999</c:v>
                </c:pt>
                <c:pt idx="926">
                  <c:v>2661.7791999999999</c:v>
                </c:pt>
                <c:pt idx="927">
                  <c:v>2661.7791999999999</c:v>
                </c:pt>
                <c:pt idx="928">
                  <c:v>2661.7791999999999</c:v>
                </c:pt>
                <c:pt idx="929">
                  <c:v>2661.7791999999999</c:v>
                </c:pt>
                <c:pt idx="930">
                  <c:v>2661.7791999999999</c:v>
                </c:pt>
                <c:pt idx="931">
                  <c:v>2661.7791999999999</c:v>
                </c:pt>
                <c:pt idx="932">
                  <c:v>2661.7791999999999</c:v>
                </c:pt>
                <c:pt idx="933">
                  <c:v>2661.7791999999999</c:v>
                </c:pt>
                <c:pt idx="934">
                  <c:v>2661.7791999999999</c:v>
                </c:pt>
                <c:pt idx="935">
                  <c:v>2605.1455999999998</c:v>
                </c:pt>
                <c:pt idx="936">
                  <c:v>2605.1455999999998</c:v>
                </c:pt>
                <c:pt idx="937">
                  <c:v>2605.1455999999998</c:v>
                </c:pt>
                <c:pt idx="938">
                  <c:v>2605.1455999999998</c:v>
                </c:pt>
                <c:pt idx="939">
                  <c:v>2605.1455999999998</c:v>
                </c:pt>
                <c:pt idx="940">
                  <c:v>2605.1455999999998</c:v>
                </c:pt>
                <c:pt idx="941">
                  <c:v>2605.1455999999998</c:v>
                </c:pt>
                <c:pt idx="942">
                  <c:v>2605.1455999999998</c:v>
                </c:pt>
                <c:pt idx="943">
                  <c:v>2605.1455999999998</c:v>
                </c:pt>
                <c:pt idx="944">
                  <c:v>2605.1455999999998</c:v>
                </c:pt>
                <c:pt idx="945">
                  <c:v>2605.1455999999998</c:v>
                </c:pt>
                <c:pt idx="946">
                  <c:v>2605.1455999999998</c:v>
                </c:pt>
                <c:pt idx="947">
                  <c:v>2605.1455999999998</c:v>
                </c:pt>
                <c:pt idx="948">
                  <c:v>2605.1455999999998</c:v>
                </c:pt>
                <c:pt idx="949">
                  <c:v>2605.1455999999998</c:v>
                </c:pt>
                <c:pt idx="950">
                  <c:v>2605.1455999999998</c:v>
                </c:pt>
                <c:pt idx="951">
                  <c:v>2605.1455999999998</c:v>
                </c:pt>
                <c:pt idx="952">
                  <c:v>2605.1455999999998</c:v>
                </c:pt>
                <c:pt idx="953">
                  <c:v>2605.1455999999998</c:v>
                </c:pt>
                <c:pt idx="954">
                  <c:v>2548.5120000000002</c:v>
                </c:pt>
                <c:pt idx="955">
                  <c:v>2548.5120000000002</c:v>
                </c:pt>
                <c:pt idx="956">
                  <c:v>2520.1952000000001</c:v>
                </c:pt>
                <c:pt idx="957">
                  <c:v>2520.1952000000001</c:v>
                </c:pt>
                <c:pt idx="958">
                  <c:v>2520.1952000000001</c:v>
                </c:pt>
                <c:pt idx="959">
                  <c:v>2520.1952000000001</c:v>
                </c:pt>
                <c:pt idx="960">
                  <c:v>2520.1952000000001</c:v>
                </c:pt>
                <c:pt idx="961">
                  <c:v>2520.1952000000001</c:v>
                </c:pt>
                <c:pt idx="962">
                  <c:v>2520.1952000000001</c:v>
                </c:pt>
                <c:pt idx="963">
                  <c:v>2520.1952000000001</c:v>
                </c:pt>
                <c:pt idx="964">
                  <c:v>2520.1952000000001</c:v>
                </c:pt>
                <c:pt idx="965">
                  <c:v>2463.5616</c:v>
                </c:pt>
                <c:pt idx="966">
                  <c:v>2463.5616</c:v>
                </c:pt>
                <c:pt idx="967">
                  <c:v>2463.5616</c:v>
                </c:pt>
                <c:pt idx="968">
                  <c:v>2463.5616</c:v>
                </c:pt>
                <c:pt idx="969">
                  <c:v>2463.5616</c:v>
                </c:pt>
                <c:pt idx="970">
                  <c:v>2463.5616</c:v>
                </c:pt>
                <c:pt idx="971">
                  <c:v>2463.5616</c:v>
                </c:pt>
                <c:pt idx="972">
                  <c:v>2463.5616</c:v>
                </c:pt>
                <c:pt idx="973">
                  <c:v>2463.5616</c:v>
                </c:pt>
                <c:pt idx="974">
                  <c:v>2435.2447999999999</c:v>
                </c:pt>
                <c:pt idx="975">
                  <c:v>2435.2447999999999</c:v>
                </c:pt>
                <c:pt idx="976">
                  <c:v>2435.2447999999999</c:v>
                </c:pt>
                <c:pt idx="977">
                  <c:v>2435.2447999999999</c:v>
                </c:pt>
                <c:pt idx="978">
                  <c:v>2435.2447999999999</c:v>
                </c:pt>
                <c:pt idx="979">
                  <c:v>2435.2447999999999</c:v>
                </c:pt>
                <c:pt idx="980">
                  <c:v>2435.2447999999999</c:v>
                </c:pt>
                <c:pt idx="981">
                  <c:v>2435.2447999999999</c:v>
                </c:pt>
                <c:pt idx="982">
                  <c:v>2435.2447999999999</c:v>
                </c:pt>
                <c:pt idx="983">
                  <c:v>2435.2447999999999</c:v>
                </c:pt>
                <c:pt idx="984">
                  <c:v>2435.2447999999999</c:v>
                </c:pt>
                <c:pt idx="985">
                  <c:v>2435.2447999999999</c:v>
                </c:pt>
                <c:pt idx="986">
                  <c:v>2435.2447999999999</c:v>
                </c:pt>
                <c:pt idx="987">
                  <c:v>2435.2447999999999</c:v>
                </c:pt>
                <c:pt idx="988">
                  <c:v>2435.2447999999999</c:v>
                </c:pt>
                <c:pt idx="989">
                  <c:v>2435.2447999999999</c:v>
                </c:pt>
                <c:pt idx="990">
                  <c:v>2435.2447999999999</c:v>
                </c:pt>
                <c:pt idx="991">
                  <c:v>2435.2447999999999</c:v>
                </c:pt>
                <c:pt idx="992">
                  <c:v>2435.2447999999999</c:v>
                </c:pt>
                <c:pt idx="993">
                  <c:v>2435.2447999999999</c:v>
                </c:pt>
                <c:pt idx="994">
                  <c:v>2435.2447999999999</c:v>
                </c:pt>
                <c:pt idx="995">
                  <c:v>2435.2447999999999</c:v>
                </c:pt>
                <c:pt idx="996">
                  <c:v>2435.2447999999999</c:v>
                </c:pt>
                <c:pt idx="997">
                  <c:v>2435.2447999999999</c:v>
                </c:pt>
                <c:pt idx="998">
                  <c:v>2378.6112000000003</c:v>
                </c:pt>
                <c:pt idx="999">
                  <c:v>2378.6112000000003</c:v>
                </c:pt>
                <c:pt idx="1000">
                  <c:v>2378.6112000000003</c:v>
                </c:pt>
                <c:pt idx="1001">
                  <c:v>2378.6112000000003</c:v>
                </c:pt>
                <c:pt idx="1002">
                  <c:v>2350.2944000000002</c:v>
                </c:pt>
                <c:pt idx="1003">
                  <c:v>2350.2944000000002</c:v>
                </c:pt>
                <c:pt idx="1004">
                  <c:v>2350.2944000000002</c:v>
                </c:pt>
                <c:pt idx="1005">
                  <c:v>2350.2944000000002</c:v>
                </c:pt>
                <c:pt idx="1006">
                  <c:v>2350.2944000000002</c:v>
                </c:pt>
                <c:pt idx="1007">
                  <c:v>2350.2944000000002</c:v>
                </c:pt>
                <c:pt idx="1008">
                  <c:v>2350.2944000000002</c:v>
                </c:pt>
                <c:pt idx="1009">
                  <c:v>2350.2944000000002</c:v>
                </c:pt>
                <c:pt idx="1010">
                  <c:v>2350.2944000000002</c:v>
                </c:pt>
                <c:pt idx="1011">
                  <c:v>2350.2944000000002</c:v>
                </c:pt>
                <c:pt idx="1012">
                  <c:v>2350.2944000000002</c:v>
                </c:pt>
                <c:pt idx="1013">
                  <c:v>2350.2944000000002</c:v>
                </c:pt>
                <c:pt idx="1014">
                  <c:v>2350.2944000000002</c:v>
                </c:pt>
                <c:pt idx="1015">
                  <c:v>2350.2944000000002</c:v>
                </c:pt>
                <c:pt idx="1016">
                  <c:v>2350.2944000000002</c:v>
                </c:pt>
                <c:pt idx="1017">
                  <c:v>2350.2944000000002</c:v>
                </c:pt>
                <c:pt idx="1018">
                  <c:v>2350.2944000000002</c:v>
                </c:pt>
                <c:pt idx="1019">
                  <c:v>2350.2944000000002</c:v>
                </c:pt>
                <c:pt idx="1020">
                  <c:v>2350.2944000000002</c:v>
                </c:pt>
                <c:pt idx="1021">
                  <c:v>2350.2944000000002</c:v>
                </c:pt>
                <c:pt idx="1022">
                  <c:v>2350.2944000000002</c:v>
                </c:pt>
                <c:pt idx="1023">
                  <c:v>2293.6608000000001</c:v>
                </c:pt>
                <c:pt idx="1024">
                  <c:v>2293.6608000000001</c:v>
                </c:pt>
                <c:pt idx="1025">
                  <c:v>2293.6608000000001</c:v>
                </c:pt>
                <c:pt idx="1026">
                  <c:v>2293.6608000000001</c:v>
                </c:pt>
                <c:pt idx="1027">
                  <c:v>2293.6608000000001</c:v>
                </c:pt>
                <c:pt idx="1028">
                  <c:v>2293.6608000000001</c:v>
                </c:pt>
                <c:pt idx="1029">
                  <c:v>2293.6608000000001</c:v>
                </c:pt>
                <c:pt idx="1030">
                  <c:v>2350.2944000000002</c:v>
                </c:pt>
                <c:pt idx="1031">
                  <c:v>2350.2944000000002</c:v>
                </c:pt>
                <c:pt idx="1032">
                  <c:v>2350.2944000000002</c:v>
                </c:pt>
                <c:pt idx="1033">
                  <c:v>2350.2944000000002</c:v>
                </c:pt>
                <c:pt idx="1034">
                  <c:v>2350.2944000000002</c:v>
                </c:pt>
                <c:pt idx="1035">
                  <c:v>2350.2944000000002</c:v>
                </c:pt>
                <c:pt idx="1036">
                  <c:v>2350.2944000000002</c:v>
                </c:pt>
                <c:pt idx="1037">
                  <c:v>2350.2944000000002</c:v>
                </c:pt>
                <c:pt idx="1038">
                  <c:v>2350.2944000000002</c:v>
                </c:pt>
                <c:pt idx="1039">
                  <c:v>2350.2944000000002</c:v>
                </c:pt>
                <c:pt idx="1040">
                  <c:v>2350.2944000000002</c:v>
                </c:pt>
                <c:pt idx="1041">
                  <c:v>2350.2944000000002</c:v>
                </c:pt>
                <c:pt idx="1042">
                  <c:v>2350.2944000000002</c:v>
                </c:pt>
                <c:pt idx="1043">
                  <c:v>2350.2944000000002</c:v>
                </c:pt>
                <c:pt idx="1044">
                  <c:v>2350.2944000000002</c:v>
                </c:pt>
                <c:pt idx="1045">
                  <c:v>2350.2944000000002</c:v>
                </c:pt>
                <c:pt idx="1046">
                  <c:v>2350.2944000000002</c:v>
                </c:pt>
                <c:pt idx="1047">
                  <c:v>2350.2944000000002</c:v>
                </c:pt>
                <c:pt idx="1048">
                  <c:v>2378.6112000000003</c:v>
                </c:pt>
                <c:pt idx="1049">
                  <c:v>2435.2447999999999</c:v>
                </c:pt>
                <c:pt idx="1050">
                  <c:v>2435.2447999999999</c:v>
                </c:pt>
                <c:pt idx="1051">
                  <c:v>2435.2447999999999</c:v>
                </c:pt>
                <c:pt idx="1052">
                  <c:v>2463.5616</c:v>
                </c:pt>
                <c:pt idx="1053">
                  <c:v>2463.5616</c:v>
                </c:pt>
                <c:pt idx="1054">
                  <c:v>2463.5616</c:v>
                </c:pt>
                <c:pt idx="1055">
                  <c:v>2463.5616</c:v>
                </c:pt>
                <c:pt idx="1056">
                  <c:v>2463.5616</c:v>
                </c:pt>
                <c:pt idx="1057">
                  <c:v>2520.1952000000001</c:v>
                </c:pt>
                <c:pt idx="1058">
                  <c:v>2520.1952000000001</c:v>
                </c:pt>
                <c:pt idx="1059">
                  <c:v>2463.5616</c:v>
                </c:pt>
                <c:pt idx="1060">
                  <c:v>2463.5616</c:v>
                </c:pt>
                <c:pt idx="1061">
                  <c:v>2463.5616</c:v>
                </c:pt>
                <c:pt idx="1062">
                  <c:v>2463.5616</c:v>
                </c:pt>
                <c:pt idx="1063">
                  <c:v>2463.5616</c:v>
                </c:pt>
                <c:pt idx="1064">
                  <c:v>2463.5616</c:v>
                </c:pt>
                <c:pt idx="1065">
                  <c:v>2463.5616</c:v>
                </c:pt>
                <c:pt idx="1066">
                  <c:v>2520.1952000000001</c:v>
                </c:pt>
                <c:pt idx="1067">
                  <c:v>2605.1455999999998</c:v>
                </c:pt>
                <c:pt idx="1068">
                  <c:v>2605.1455999999998</c:v>
                </c:pt>
                <c:pt idx="1069">
                  <c:v>2605.1455999999998</c:v>
                </c:pt>
                <c:pt idx="1070">
                  <c:v>2661.7791999999999</c:v>
                </c:pt>
                <c:pt idx="1071">
                  <c:v>2661.7791999999999</c:v>
                </c:pt>
                <c:pt idx="1072">
                  <c:v>2661.7791999999999</c:v>
                </c:pt>
                <c:pt idx="1073">
                  <c:v>2605.1455999999998</c:v>
                </c:pt>
                <c:pt idx="1074">
                  <c:v>2605.1455999999998</c:v>
                </c:pt>
                <c:pt idx="1075">
                  <c:v>2605.1455999999998</c:v>
                </c:pt>
                <c:pt idx="1076">
                  <c:v>2605.1455999999998</c:v>
                </c:pt>
                <c:pt idx="1077">
                  <c:v>2661.7791999999999</c:v>
                </c:pt>
                <c:pt idx="1078">
                  <c:v>2661.7791999999999</c:v>
                </c:pt>
                <c:pt idx="1079">
                  <c:v>2661.7791999999999</c:v>
                </c:pt>
                <c:pt idx="1080">
                  <c:v>2661.7791999999999</c:v>
                </c:pt>
                <c:pt idx="1081">
                  <c:v>2661.7791999999999</c:v>
                </c:pt>
                <c:pt idx="1082">
                  <c:v>2661.7791999999999</c:v>
                </c:pt>
                <c:pt idx="1083">
                  <c:v>2661.7791999999999</c:v>
                </c:pt>
                <c:pt idx="1084">
                  <c:v>2661.7791999999999</c:v>
                </c:pt>
                <c:pt idx="1085">
                  <c:v>2690.096</c:v>
                </c:pt>
                <c:pt idx="1086">
                  <c:v>2690.096</c:v>
                </c:pt>
                <c:pt idx="1087">
                  <c:v>2690.096</c:v>
                </c:pt>
                <c:pt idx="1088">
                  <c:v>2690.096</c:v>
                </c:pt>
                <c:pt idx="1089">
                  <c:v>2690.096</c:v>
                </c:pt>
                <c:pt idx="1090">
                  <c:v>2831.6800000000003</c:v>
                </c:pt>
                <c:pt idx="1091">
                  <c:v>2831.6800000000003</c:v>
                </c:pt>
                <c:pt idx="1092">
                  <c:v>2831.6800000000003</c:v>
                </c:pt>
                <c:pt idx="1093">
                  <c:v>2888.3136</c:v>
                </c:pt>
                <c:pt idx="1094">
                  <c:v>2888.3136</c:v>
                </c:pt>
                <c:pt idx="1095">
                  <c:v>2916.6304</c:v>
                </c:pt>
                <c:pt idx="1096">
                  <c:v>2916.6304</c:v>
                </c:pt>
                <c:pt idx="1097">
                  <c:v>2916.6304</c:v>
                </c:pt>
                <c:pt idx="1098">
                  <c:v>3029.8976000000002</c:v>
                </c:pt>
                <c:pt idx="1099">
                  <c:v>3029.8976000000002</c:v>
                </c:pt>
                <c:pt idx="1100">
                  <c:v>3029.8976000000002</c:v>
                </c:pt>
                <c:pt idx="1101">
                  <c:v>3029.8976000000002</c:v>
                </c:pt>
                <c:pt idx="1102">
                  <c:v>3086.5311999999999</c:v>
                </c:pt>
                <c:pt idx="1103">
                  <c:v>3086.5311999999999</c:v>
                </c:pt>
                <c:pt idx="1104">
                  <c:v>3114.848</c:v>
                </c:pt>
                <c:pt idx="1105">
                  <c:v>3114.848</c:v>
                </c:pt>
                <c:pt idx="1106">
                  <c:v>3114.848</c:v>
                </c:pt>
                <c:pt idx="1107">
                  <c:v>3171.4816000000001</c:v>
                </c:pt>
                <c:pt idx="1108">
                  <c:v>3228.1152000000002</c:v>
                </c:pt>
                <c:pt idx="1109">
                  <c:v>3228.1152000000002</c:v>
                </c:pt>
                <c:pt idx="1110">
                  <c:v>3228.1152000000002</c:v>
                </c:pt>
                <c:pt idx="1111">
                  <c:v>3228.1152000000002</c:v>
                </c:pt>
                <c:pt idx="1112">
                  <c:v>3256.4320000000002</c:v>
                </c:pt>
                <c:pt idx="1113">
                  <c:v>3256.4320000000002</c:v>
                </c:pt>
                <c:pt idx="1114">
                  <c:v>3313.0655999999999</c:v>
                </c:pt>
                <c:pt idx="1115">
                  <c:v>3313.0655999999999</c:v>
                </c:pt>
                <c:pt idx="1116">
                  <c:v>3313.0655999999999</c:v>
                </c:pt>
                <c:pt idx="1117">
                  <c:v>3369.6992</c:v>
                </c:pt>
                <c:pt idx="1118">
                  <c:v>3426.3328000000001</c:v>
                </c:pt>
                <c:pt idx="1119">
                  <c:v>3426.3328000000001</c:v>
                </c:pt>
                <c:pt idx="1120">
                  <c:v>3426.3328000000001</c:v>
                </c:pt>
                <c:pt idx="1121">
                  <c:v>3454.6496000000002</c:v>
                </c:pt>
                <c:pt idx="1122">
                  <c:v>3454.6496000000002</c:v>
                </c:pt>
                <c:pt idx="1123">
                  <c:v>3511.2831999999999</c:v>
                </c:pt>
                <c:pt idx="1124">
                  <c:v>3511.2831999999999</c:v>
                </c:pt>
                <c:pt idx="1125">
                  <c:v>3511.2831999999999</c:v>
                </c:pt>
                <c:pt idx="1126">
                  <c:v>3511.2831999999999</c:v>
                </c:pt>
                <c:pt idx="1127">
                  <c:v>3511.2831999999999</c:v>
                </c:pt>
                <c:pt idx="1128">
                  <c:v>3567.9168</c:v>
                </c:pt>
                <c:pt idx="1129">
                  <c:v>3624.5504000000001</c:v>
                </c:pt>
                <c:pt idx="1130">
                  <c:v>3624.5504000000001</c:v>
                </c:pt>
                <c:pt idx="1131">
                  <c:v>3624.5504000000001</c:v>
                </c:pt>
                <c:pt idx="1132">
                  <c:v>3624.5504000000001</c:v>
                </c:pt>
                <c:pt idx="1133">
                  <c:v>3624.5504000000001</c:v>
                </c:pt>
                <c:pt idx="1134">
                  <c:v>3624.5504000000001</c:v>
                </c:pt>
                <c:pt idx="1135">
                  <c:v>3681.1840000000002</c:v>
                </c:pt>
                <c:pt idx="1136">
                  <c:v>3681.1840000000002</c:v>
                </c:pt>
                <c:pt idx="1137">
                  <c:v>3681.1840000000002</c:v>
                </c:pt>
                <c:pt idx="1138">
                  <c:v>3681.1840000000002</c:v>
                </c:pt>
                <c:pt idx="1139">
                  <c:v>3681.1840000000002</c:v>
                </c:pt>
                <c:pt idx="1140">
                  <c:v>3681.1840000000002</c:v>
                </c:pt>
                <c:pt idx="1141">
                  <c:v>3709.5008000000003</c:v>
                </c:pt>
                <c:pt idx="1142">
                  <c:v>3709.5008000000003</c:v>
                </c:pt>
                <c:pt idx="1143">
                  <c:v>3709.5008000000003</c:v>
                </c:pt>
                <c:pt idx="1144">
                  <c:v>3709.5008000000003</c:v>
                </c:pt>
                <c:pt idx="1145">
                  <c:v>3709.5008000000003</c:v>
                </c:pt>
                <c:pt idx="1146">
                  <c:v>3709.5008000000003</c:v>
                </c:pt>
                <c:pt idx="1147">
                  <c:v>3709.5008000000003</c:v>
                </c:pt>
                <c:pt idx="1148">
                  <c:v>3709.5008000000003</c:v>
                </c:pt>
                <c:pt idx="1149">
                  <c:v>3709.5008000000003</c:v>
                </c:pt>
                <c:pt idx="1150">
                  <c:v>3709.5008000000003</c:v>
                </c:pt>
                <c:pt idx="1151">
                  <c:v>3709.5008000000003</c:v>
                </c:pt>
                <c:pt idx="1152">
                  <c:v>3709.5008000000003</c:v>
                </c:pt>
                <c:pt idx="1153">
                  <c:v>3709.5008000000003</c:v>
                </c:pt>
                <c:pt idx="1154">
                  <c:v>3709.5008000000003</c:v>
                </c:pt>
                <c:pt idx="1155">
                  <c:v>3766.1343999999999</c:v>
                </c:pt>
                <c:pt idx="1156">
                  <c:v>3766.1343999999999</c:v>
                </c:pt>
                <c:pt idx="1157">
                  <c:v>3709.5008000000003</c:v>
                </c:pt>
                <c:pt idx="1158">
                  <c:v>3822.768</c:v>
                </c:pt>
                <c:pt idx="1159">
                  <c:v>3822.768</c:v>
                </c:pt>
                <c:pt idx="1160">
                  <c:v>3822.768</c:v>
                </c:pt>
                <c:pt idx="1161">
                  <c:v>3822.768</c:v>
                </c:pt>
                <c:pt idx="1162">
                  <c:v>3822.768</c:v>
                </c:pt>
                <c:pt idx="1163">
                  <c:v>3822.768</c:v>
                </c:pt>
                <c:pt idx="1164">
                  <c:v>3822.768</c:v>
                </c:pt>
                <c:pt idx="1165">
                  <c:v>3879.4016000000001</c:v>
                </c:pt>
                <c:pt idx="1166">
                  <c:v>3879.4016000000001</c:v>
                </c:pt>
                <c:pt idx="1167">
                  <c:v>3936.0352000000003</c:v>
                </c:pt>
                <c:pt idx="1168">
                  <c:v>3936.0352000000003</c:v>
                </c:pt>
                <c:pt idx="1169">
                  <c:v>3936.0352000000003</c:v>
                </c:pt>
                <c:pt idx="1170">
                  <c:v>3936.0352000000003</c:v>
                </c:pt>
                <c:pt idx="1171">
                  <c:v>4049.3024</c:v>
                </c:pt>
                <c:pt idx="1172">
                  <c:v>4049.3024</c:v>
                </c:pt>
                <c:pt idx="1173">
                  <c:v>4049.3024</c:v>
                </c:pt>
                <c:pt idx="1174">
                  <c:v>4049.3024</c:v>
                </c:pt>
                <c:pt idx="1175">
                  <c:v>4049.3024</c:v>
                </c:pt>
                <c:pt idx="1176">
                  <c:v>4049.3024</c:v>
                </c:pt>
                <c:pt idx="1177">
                  <c:v>4077.6192000000001</c:v>
                </c:pt>
                <c:pt idx="1178">
                  <c:v>4077.6192000000001</c:v>
                </c:pt>
                <c:pt idx="1179">
                  <c:v>4134.2528000000002</c:v>
                </c:pt>
                <c:pt idx="1180">
                  <c:v>4134.2528000000002</c:v>
                </c:pt>
                <c:pt idx="1181">
                  <c:v>4134.2528000000002</c:v>
                </c:pt>
                <c:pt idx="1182">
                  <c:v>4134.2528000000002</c:v>
                </c:pt>
                <c:pt idx="1183">
                  <c:v>4134.2528000000002</c:v>
                </c:pt>
                <c:pt idx="1184">
                  <c:v>4134.2528000000002</c:v>
                </c:pt>
                <c:pt idx="1185">
                  <c:v>4247.5200000000004</c:v>
                </c:pt>
                <c:pt idx="1186">
                  <c:v>4247.5200000000004</c:v>
                </c:pt>
                <c:pt idx="1187">
                  <c:v>4247.5200000000004</c:v>
                </c:pt>
                <c:pt idx="1188">
                  <c:v>4247.5200000000004</c:v>
                </c:pt>
                <c:pt idx="1189">
                  <c:v>4247.5200000000004</c:v>
                </c:pt>
                <c:pt idx="1190">
                  <c:v>4247.5200000000004</c:v>
                </c:pt>
                <c:pt idx="1191">
                  <c:v>4247.5200000000004</c:v>
                </c:pt>
                <c:pt idx="1192">
                  <c:v>4247.5200000000004</c:v>
                </c:pt>
                <c:pt idx="1193">
                  <c:v>4304.1535999999996</c:v>
                </c:pt>
                <c:pt idx="1194">
                  <c:v>4304.1535999999996</c:v>
                </c:pt>
                <c:pt idx="1195">
                  <c:v>4304.1535999999996</c:v>
                </c:pt>
                <c:pt idx="1196">
                  <c:v>4304.1535999999996</c:v>
                </c:pt>
                <c:pt idx="1197">
                  <c:v>4304.1535999999996</c:v>
                </c:pt>
                <c:pt idx="1198">
                  <c:v>4304.1535999999996</c:v>
                </c:pt>
                <c:pt idx="1199">
                  <c:v>4304.1535999999996</c:v>
                </c:pt>
                <c:pt idx="1200">
                  <c:v>4304.1535999999996</c:v>
                </c:pt>
                <c:pt idx="1201">
                  <c:v>4360.7871999999998</c:v>
                </c:pt>
                <c:pt idx="1202">
                  <c:v>4360.7871999999998</c:v>
                </c:pt>
                <c:pt idx="1203">
                  <c:v>4360.7871999999998</c:v>
                </c:pt>
                <c:pt idx="1204">
                  <c:v>4360.7871999999998</c:v>
                </c:pt>
                <c:pt idx="1205">
                  <c:v>4360.7871999999998</c:v>
                </c:pt>
                <c:pt idx="1206">
                  <c:v>4360.7871999999998</c:v>
                </c:pt>
                <c:pt idx="1207">
                  <c:v>4360.7871999999998</c:v>
                </c:pt>
                <c:pt idx="1208">
                  <c:v>4360.7871999999998</c:v>
                </c:pt>
                <c:pt idx="1209">
                  <c:v>4360.7871999999998</c:v>
                </c:pt>
                <c:pt idx="1210">
                  <c:v>4360.7871999999998</c:v>
                </c:pt>
                <c:pt idx="1211">
                  <c:v>4360.7871999999998</c:v>
                </c:pt>
                <c:pt idx="1212">
                  <c:v>4360.7871999999998</c:v>
                </c:pt>
                <c:pt idx="1213">
                  <c:v>4360.7871999999998</c:v>
                </c:pt>
                <c:pt idx="1214">
                  <c:v>4360.7871999999998</c:v>
                </c:pt>
                <c:pt idx="1215">
                  <c:v>4417.4207999999999</c:v>
                </c:pt>
                <c:pt idx="1216">
                  <c:v>4417.4207999999999</c:v>
                </c:pt>
                <c:pt idx="1217">
                  <c:v>4417.4207999999999</c:v>
                </c:pt>
                <c:pt idx="1218">
                  <c:v>4417.4207999999999</c:v>
                </c:pt>
                <c:pt idx="1219">
                  <c:v>4417.4207999999999</c:v>
                </c:pt>
                <c:pt idx="1220">
                  <c:v>4417.4207999999999</c:v>
                </c:pt>
                <c:pt idx="1221">
                  <c:v>4417.4207999999999</c:v>
                </c:pt>
                <c:pt idx="1222">
                  <c:v>4417.4207999999999</c:v>
                </c:pt>
                <c:pt idx="1223">
                  <c:v>4417.4207999999999</c:v>
                </c:pt>
                <c:pt idx="1224">
                  <c:v>4417.4207999999999</c:v>
                </c:pt>
                <c:pt idx="1225">
                  <c:v>4417.4207999999999</c:v>
                </c:pt>
                <c:pt idx="1226">
                  <c:v>4474.0544</c:v>
                </c:pt>
                <c:pt idx="1227">
                  <c:v>4474.0544</c:v>
                </c:pt>
                <c:pt idx="1228">
                  <c:v>4474.0544</c:v>
                </c:pt>
                <c:pt idx="1229">
                  <c:v>4474.0544</c:v>
                </c:pt>
                <c:pt idx="1230">
                  <c:v>4530.6880000000001</c:v>
                </c:pt>
                <c:pt idx="1231">
                  <c:v>4530.6880000000001</c:v>
                </c:pt>
                <c:pt idx="1232">
                  <c:v>4530.6880000000001</c:v>
                </c:pt>
                <c:pt idx="1233">
                  <c:v>4530.6880000000001</c:v>
                </c:pt>
                <c:pt idx="1234">
                  <c:v>4530.6880000000001</c:v>
                </c:pt>
                <c:pt idx="1235">
                  <c:v>4530.6880000000001</c:v>
                </c:pt>
                <c:pt idx="1236">
                  <c:v>4530.6880000000001</c:v>
                </c:pt>
                <c:pt idx="1237">
                  <c:v>4530.6880000000001</c:v>
                </c:pt>
                <c:pt idx="1238">
                  <c:v>4530.6880000000001</c:v>
                </c:pt>
                <c:pt idx="1239">
                  <c:v>4530.6880000000001</c:v>
                </c:pt>
                <c:pt idx="1240">
                  <c:v>4587.3216000000002</c:v>
                </c:pt>
                <c:pt idx="1241">
                  <c:v>4587.3216000000002</c:v>
                </c:pt>
                <c:pt idx="1242">
                  <c:v>4587.3216000000002</c:v>
                </c:pt>
                <c:pt idx="1243">
                  <c:v>4587.3216000000002</c:v>
                </c:pt>
                <c:pt idx="1244">
                  <c:v>4643.9552000000003</c:v>
                </c:pt>
                <c:pt idx="1245">
                  <c:v>4643.9552000000003</c:v>
                </c:pt>
                <c:pt idx="1246">
                  <c:v>4643.9552000000003</c:v>
                </c:pt>
                <c:pt idx="1247">
                  <c:v>4643.9552000000003</c:v>
                </c:pt>
                <c:pt idx="1248">
                  <c:v>4643.9552000000003</c:v>
                </c:pt>
                <c:pt idx="1249">
                  <c:v>4643.9552000000003</c:v>
                </c:pt>
                <c:pt idx="1250">
                  <c:v>4643.9552000000003</c:v>
                </c:pt>
                <c:pt idx="1251">
                  <c:v>4643.9552000000003</c:v>
                </c:pt>
                <c:pt idx="1252">
                  <c:v>4643.9552000000003</c:v>
                </c:pt>
                <c:pt idx="1253">
                  <c:v>4700.5888000000004</c:v>
                </c:pt>
                <c:pt idx="1254">
                  <c:v>4700.5888000000004</c:v>
                </c:pt>
                <c:pt idx="1255">
                  <c:v>4700.5888000000004</c:v>
                </c:pt>
                <c:pt idx="1256">
                  <c:v>4700.5888000000004</c:v>
                </c:pt>
                <c:pt idx="1257">
                  <c:v>4700.5888000000004</c:v>
                </c:pt>
                <c:pt idx="1258">
                  <c:v>4757.2224000000006</c:v>
                </c:pt>
                <c:pt idx="1259">
                  <c:v>4757.2224000000006</c:v>
                </c:pt>
                <c:pt idx="1260">
                  <c:v>4757.2224000000006</c:v>
                </c:pt>
                <c:pt idx="1261">
                  <c:v>4757.2224000000006</c:v>
                </c:pt>
                <c:pt idx="1262">
                  <c:v>4757.2224000000006</c:v>
                </c:pt>
                <c:pt idx="1263">
                  <c:v>4757.2224000000006</c:v>
                </c:pt>
                <c:pt idx="1264">
                  <c:v>4757.2224000000006</c:v>
                </c:pt>
                <c:pt idx="1265">
                  <c:v>4757.2224000000006</c:v>
                </c:pt>
                <c:pt idx="1266">
                  <c:v>4757.2224000000006</c:v>
                </c:pt>
                <c:pt idx="1267">
                  <c:v>4757.2224000000006</c:v>
                </c:pt>
                <c:pt idx="1268">
                  <c:v>4757.2224000000006</c:v>
                </c:pt>
                <c:pt idx="1269">
                  <c:v>4813.8559999999998</c:v>
                </c:pt>
                <c:pt idx="1270">
                  <c:v>4813.8559999999998</c:v>
                </c:pt>
                <c:pt idx="1271">
                  <c:v>4813.8559999999998</c:v>
                </c:pt>
                <c:pt idx="1272">
                  <c:v>4870.4895999999999</c:v>
                </c:pt>
                <c:pt idx="1273">
                  <c:v>4870.4895999999999</c:v>
                </c:pt>
                <c:pt idx="1274">
                  <c:v>4870.4895999999999</c:v>
                </c:pt>
                <c:pt idx="1275">
                  <c:v>4870.4895999999999</c:v>
                </c:pt>
                <c:pt idx="1276">
                  <c:v>4870.4895999999999</c:v>
                </c:pt>
                <c:pt idx="1277">
                  <c:v>4870.4895999999999</c:v>
                </c:pt>
                <c:pt idx="1278">
                  <c:v>4870.4895999999999</c:v>
                </c:pt>
                <c:pt idx="1279">
                  <c:v>4870.4895999999999</c:v>
                </c:pt>
                <c:pt idx="1280">
                  <c:v>4870.4895999999999</c:v>
                </c:pt>
                <c:pt idx="1281">
                  <c:v>4870.4895999999999</c:v>
                </c:pt>
                <c:pt idx="1282">
                  <c:v>4927.1232</c:v>
                </c:pt>
                <c:pt idx="1283">
                  <c:v>4927.1232</c:v>
                </c:pt>
                <c:pt idx="1284">
                  <c:v>4983.7568000000001</c:v>
                </c:pt>
                <c:pt idx="1285">
                  <c:v>4983.7568000000001</c:v>
                </c:pt>
                <c:pt idx="1286">
                  <c:v>4983.7568000000001</c:v>
                </c:pt>
                <c:pt idx="1287">
                  <c:v>4983.7568000000001</c:v>
                </c:pt>
                <c:pt idx="1288">
                  <c:v>4983.7568000000001</c:v>
                </c:pt>
                <c:pt idx="1289">
                  <c:v>4983.7568000000001</c:v>
                </c:pt>
                <c:pt idx="1290">
                  <c:v>4983.7568000000001</c:v>
                </c:pt>
                <c:pt idx="1291">
                  <c:v>4983.7568000000001</c:v>
                </c:pt>
                <c:pt idx="1292">
                  <c:v>4983.7568000000001</c:v>
                </c:pt>
                <c:pt idx="1293">
                  <c:v>4983.7568000000001</c:v>
                </c:pt>
                <c:pt idx="1294">
                  <c:v>4983.7568000000001</c:v>
                </c:pt>
                <c:pt idx="1295">
                  <c:v>5040.3904000000002</c:v>
                </c:pt>
                <c:pt idx="1296">
                  <c:v>5040.3904000000002</c:v>
                </c:pt>
                <c:pt idx="1297">
                  <c:v>5097.0240000000003</c:v>
                </c:pt>
                <c:pt idx="1298">
                  <c:v>5097.0240000000003</c:v>
                </c:pt>
                <c:pt idx="1299">
                  <c:v>5097.0240000000003</c:v>
                </c:pt>
                <c:pt idx="1300">
                  <c:v>5097.0240000000003</c:v>
                </c:pt>
                <c:pt idx="1301">
                  <c:v>5097.0240000000003</c:v>
                </c:pt>
                <c:pt idx="1302">
                  <c:v>5097.0240000000003</c:v>
                </c:pt>
                <c:pt idx="1303">
                  <c:v>5097.0240000000003</c:v>
                </c:pt>
                <c:pt idx="1304">
                  <c:v>5097.0240000000003</c:v>
                </c:pt>
                <c:pt idx="1305">
                  <c:v>5097.0240000000003</c:v>
                </c:pt>
                <c:pt idx="1306">
                  <c:v>5097.0240000000003</c:v>
                </c:pt>
                <c:pt idx="1307">
                  <c:v>5097.0240000000003</c:v>
                </c:pt>
                <c:pt idx="1308">
                  <c:v>5097.0240000000003</c:v>
                </c:pt>
                <c:pt idx="1309">
                  <c:v>5097.0240000000003</c:v>
                </c:pt>
                <c:pt idx="1310">
                  <c:v>5097.0240000000003</c:v>
                </c:pt>
                <c:pt idx="1311">
                  <c:v>5097.0240000000003</c:v>
                </c:pt>
                <c:pt idx="1312">
                  <c:v>5097.0240000000003</c:v>
                </c:pt>
                <c:pt idx="1313">
                  <c:v>5097.0240000000003</c:v>
                </c:pt>
                <c:pt idx="1314">
                  <c:v>5097.0240000000003</c:v>
                </c:pt>
                <c:pt idx="1315">
                  <c:v>5097.0240000000003</c:v>
                </c:pt>
                <c:pt idx="1316">
                  <c:v>5097.0240000000003</c:v>
                </c:pt>
                <c:pt idx="1317">
                  <c:v>5097.0240000000003</c:v>
                </c:pt>
                <c:pt idx="1318">
                  <c:v>5097.0240000000003</c:v>
                </c:pt>
                <c:pt idx="1319">
                  <c:v>5097.0240000000003</c:v>
                </c:pt>
                <c:pt idx="1320">
                  <c:v>5097.0240000000003</c:v>
                </c:pt>
                <c:pt idx="1321">
                  <c:v>5097.0240000000003</c:v>
                </c:pt>
                <c:pt idx="1322">
                  <c:v>5097.0240000000003</c:v>
                </c:pt>
                <c:pt idx="1323">
                  <c:v>5097.0240000000003</c:v>
                </c:pt>
                <c:pt idx="1324">
                  <c:v>5097.0240000000003</c:v>
                </c:pt>
                <c:pt idx="1325">
                  <c:v>5097.0240000000003</c:v>
                </c:pt>
                <c:pt idx="1326">
                  <c:v>5097.0240000000003</c:v>
                </c:pt>
                <c:pt idx="1327">
                  <c:v>5097.0240000000003</c:v>
                </c:pt>
                <c:pt idx="1328">
                  <c:v>5097.0240000000003</c:v>
                </c:pt>
                <c:pt idx="1329">
                  <c:v>5097.0240000000003</c:v>
                </c:pt>
                <c:pt idx="1330">
                  <c:v>5097.0240000000003</c:v>
                </c:pt>
                <c:pt idx="1331">
                  <c:v>5097.0240000000003</c:v>
                </c:pt>
                <c:pt idx="1332">
                  <c:v>5097.0240000000003</c:v>
                </c:pt>
                <c:pt idx="1333">
                  <c:v>5097.0240000000003</c:v>
                </c:pt>
                <c:pt idx="1334">
                  <c:v>5097.0240000000003</c:v>
                </c:pt>
                <c:pt idx="1335">
                  <c:v>5097.0240000000003</c:v>
                </c:pt>
                <c:pt idx="1336">
                  <c:v>5097.0240000000003</c:v>
                </c:pt>
                <c:pt idx="1337">
                  <c:v>5097.0240000000003</c:v>
                </c:pt>
                <c:pt idx="1338">
                  <c:v>5097.0240000000003</c:v>
                </c:pt>
                <c:pt idx="1339">
                  <c:v>5097.0240000000003</c:v>
                </c:pt>
                <c:pt idx="1340">
                  <c:v>5097.0240000000003</c:v>
                </c:pt>
                <c:pt idx="1341">
                  <c:v>5097.0240000000003</c:v>
                </c:pt>
                <c:pt idx="1342">
                  <c:v>5097.0240000000003</c:v>
                </c:pt>
                <c:pt idx="1343">
                  <c:v>5097.0240000000003</c:v>
                </c:pt>
                <c:pt idx="1344">
                  <c:v>5097.0240000000003</c:v>
                </c:pt>
                <c:pt idx="1345">
                  <c:v>5097.0240000000003</c:v>
                </c:pt>
                <c:pt idx="1346">
                  <c:v>5097.0240000000003</c:v>
                </c:pt>
                <c:pt idx="1347">
                  <c:v>5097.0240000000003</c:v>
                </c:pt>
                <c:pt idx="1348">
                  <c:v>5097.0240000000003</c:v>
                </c:pt>
                <c:pt idx="1349">
                  <c:v>5097.0240000000003</c:v>
                </c:pt>
                <c:pt idx="1350">
                  <c:v>5097.0240000000003</c:v>
                </c:pt>
                <c:pt idx="1351">
                  <c:v>5097.0240000000003</c:v>
                </c:pt>
                <c:pt idx="1352">
                  <c:v>5097.0240000000003</c:v>
                </c:pt>
                <c:pt idx="1353">
                  <c:v>5097.0240000000003</c:v>
                </c:pt>
                <c:pt idx="1354">
                  <c:v>5097.0240000000003</c:v>
                </c:pt>
                <c:pt idx="1355">
                  <c:v>5097.0240000000003</c:v>
                </c:pt>
                <c:pt idx="1356">
                  <c:v>5097.0240000000003</c:v>
                </c:pt>
                <c:pt idx="1357">
                  <c:v>5097.0240000000003</c:v>
                </c:pt>
                <c:pt idx="1358">
                  <c:v>5097.0240000000003</c:v>
                </c:pt>
                <c:pt idx="1359">
                  <c:v>5097.0240000000003</c:v>
                </c:pt>
                <c:pt idx="1360">
                  <c:v>5097.0240000000003</c:v>
                </c:pt>
                <c:pt idx="1361">
                  <c:v>5097.0240000000003</c:v>
                </c:pt>
                <c:pt idx="1362">
                  <c:v>5097.0240000000003</c:v>
                </c:pt>
                <c:pt idx="1363">
                  <c:v>5097.0240000000003</c:v>
                </c:pt>
                <c:pt idx="1364">
                  <c:v>5097.0240000000003</c:v>
                </c:pt>
                <c:pt idx="1365">
                  <c:v>5040.3904000000002</c:v>
                </c:pt>
                <c:pt idx="1366">
                  <c:v>4983.7568000000001</c:v>
                </c:pt>
                <c:pt idx="1367">
                  <c:v>5040.3904000000002</c:v>
                </c:pt>
                <c:pt idx="1368">
                  <c:v>4983.7568000000001</c:v>
                </c:pt>
                <c:pt idx="1369">
                  <c:v>4983.7568000000001</c:v>
                </c:pt>
                <c:pt idx="1370">
                  <c:v>4983.7568000000001</c:v>
                </c:pt>
                <c:pt idx="1371">
                  <c:v>4983.7568000000001</c:v>
                </c:pt>
                <c:pt idx="1372">
                  <c:v>4983.7568000000001</c:v>
                </c:pt>
                <c:pt idx="1373">
                  <c:v>4983.7568000000001</c:v>
                </c:pt>
                <c:pt idx="1374">
                  <c:v>4983.7568000000001</c:v>
                </c:pt>
                <c:pt idx="1375">
                  <c:v>4983.7568000000001</c:v>
                </c:pt>
                <c:pt idx="1376">
                  <c:v>4983.7568000000001</c:v>
                </c:pt>
                <c:pt idx="1377">
                  <c:v>4983.7568000000001</c:v>
                </c:pt>
                <c:pt idx="1378">
                  <c:v>4983.7568000000001</c:v>
                </c:pt>
                <c:pt idx="1379">
                  <c:v>4983.7568000000001</c:v>
                </c:pt>
                <c:pt idx="1380">
                  <c:v>4983.7568000000001</c:v>
                </c:pt>
                <c:pt idx="1381">
                  <c:v>4983.7568000000001</c:v>
                </c:pt>
                <c:pt idx="1382">
                  <c:v>4983.7568000000001</c:v>
                </c:pt>
                <c:pt idx="1383">
                  <c:v>4983.7568000000001</c:v>
                </c:pt>
                <c:pt idx="1384">
                  <c:v>4983.7568000000001</c:v>
                </c:pt>
                <c:pt idx="1385">
                  <c:v>4983.7568000000001</c:v>
                </c:pt>
                <c:pt idx="1386">
                  <c:v>4983.7568000000001</c:v>
                </c:pt>
                <c:pt idx="1387">
                  <c:v>4983.7568000000001</c:v>
                </c:pt>
                <c:pt idx="1388">
                  <c:v>4983.7568000000001</c:v>
                </c:pt>
                <c:pt idx="1389">
                  <c:v>4927.1232</c:v>
                </c:pt>
                <c:pt idx="1390">
                  <c:v>4927.1232</c:v>
                </c:pt>
                <c:pt idx="1391">
                  <c:v>4927.1232</c:v>
                </c:pt>
                <c:pt idx="1392">
                  <c:v>4927.1232</c:v>
                </c:pt>
                <c:pt idx="1393">
                  <c:v>4927.1232</c:v>
                </c:pt>
                <c:pt idx="1394">
                  <c:v>4927.1232</c:v>
                </c:pt>
                <c:pt idx="1395">
                  <c:v>4927.1232</c:v>
                </c:pt>
                <c:pt idx="1396">
                  <c:v>4927.1232</c:v>
                </c:pt>
                <c:pt idx="1397">
                  <c:v>4927.1232</c:v>
                </c:pt>
                <c:pt idx="1398">
                  <c:v>4927.1232</c:v>
                </c:pt>
                <c:pt idx="1399">
                  <c:v>4927.1232</c:v>
                </c:pt>
                <c:pt idx="1400">
                  <c:v>4927.1232</c:v>
                </c:pt>
                <c:pt idx="1401">
                  <c:v>4927.1232</c:v>
                </c:pt>
                <c:pt idx="1402">
                  <c:v>4927.1232</c:v>
                </c:pt>
                <c:pt idx="1403">
                  <c:v>4927.1232</c:v>
                </c:pt>
                <c:pt idx="1404">
                  <c:v>4927.1232</c:v>
                </c:pt>
                <c:pt idx="1405">
                  <c:v>4927.1232</c:v>
                </c:pt>
                <c:pt idx="1406">
                  <c:v>4927.1232</c:v>
                </c:pt>
                <c:pt idx="1407">
                  <c:v>4927.1232</c:v>
                </c:pt>
                <c:pt idx="1408">
                  <c:v>4927.1232</c:v>
                </c:pt>
                <c:pt idx="1409">
                  <c:v>4927.1232</c:v>
                </c:pt>
                <c:pt idx="1410">
                  <c:v>4870.4895999999999</c:v>
                </c:pt>
                <c:pt idx="1411">
                  <c:v>4870.4895999999999</c:v>
                </c:pt>
                <c:pt idx="1412">
                  <c:v>4870.4895999999999</c:v>
                </c:pt>
                <c:pt idx="1413">
                  <c:v>4870.4895999999999</c:v>
                </c:pt>
                <c:pt idx="1414">
                  <c:v>4870.4895999999999</c:v>
                </c:pt>
                <c:pt idx="1415">
                  <c:v>4870.4895999999999</c:v>
                </c:pt>
                <c:pt idx="1416">
                  <c:v>4870.4895999999999</c:v>
                </c:pt>
                <c:pt idx="1417">
                  <c:v>4870.4895999999999</c:v>
                </c:pt>
                <c:pt idx="1418">
                  <c:v>4870.4895999999999</c:v>
                </c:pt>
                <c:pt idx="1419">
                  <c:v>4870.4895999999999</c:v>
                </c:pt>
                <c:pt idx="1420">
                  <c:v>4870.4895999999999</c:v>
                </c:pt>
                <c:pt idx="1421">
                  <c:v>4870.4895999999999</c:v>
                </c:pt>
                <c:pt idx="1422">
                  <c:v>4870.4895999999999</c:v>
                </c:pt>
                <c:pt idx="1423">
                  <c:v>4813.8559999999998</c:v>
                </c:pt>
                <c:pt idx="1424">
                  <c:v>4813.8559999999998</c:v>
                </c:pt>
                <c:pt idx="1425">
                  <c:v>4813.8559999999998</c:v>
                </c:pt>
                <c:pt idx="1426">
                  <c:v>4813.8559999999998</c:v>
                </c:pt>
                <c:pt idx="1427">
                  <c:v>4757.2224000000006</c:v>
                </c:pt>
                <c:pt idx="1428">
                  <c:v>4757.2224000000006</c:v>
                </c:pt>
                <c:pt idx="1429">
                  <c:v>4757.2224000000006</c:v>
                </c:pt>
                <c:pt idx="1430">
                  <c:v>4757.2224000000006</c:v>
                </c:pt>
                <c:pt idx="1431">
                  <c:v>4757.2224000000006</c:v>
                </c:pt>
                <c:pt idx="1432">
                  <c:v>4757.2224000000006</c:v>
                </c:pt>
                <c:pt idx="1433">
                  <c:v>4757.2224000000006</c:v>
                </c:pt>
                <c:pt idx="1434">
                  <c:v>4757.2224000000006</c:v>
                </c:pt>
                <c:pt idx="1435">
                  <c:v>4757.2224000000006</c:v>
                </c:pt>
                <c:pt idx="1436">
                  <c:v>4757.2224000000006</c:v>
                </c:pt>
                <c:pt idx="1437">
                  <c:v>4757.2224000000006</c:v>
                </c:pt>
                <c:pt idx="1438">
                  <c:v>4757.2224000000006</c:v>
                </c:pt>
                <c:pt idx="1439">
                  <c:v>4757.2224000000006</c:v>
                </c:pt>
                <c:pt idx="1440">
                  <c:v>4757.2224000000006</c:v>
                </c:pt>
                <c:pt idx="1441">
                  <c:v>4757.2224000000006</c:v>
                </c:pt>
                <c:pt idx="1442">
                  <c:v>4757.2224000000006</c:v>
                </c:pt>
                <c:pt idx="1443">
                  <c:v>4700.5888000000004</c:v>
                </c:pt>
                <c:pt idx="1444">
                  <c:v>4700.5888000000004</c:v>
                </c:pt>
                <c:pt idx="1445">
                  <c:v>4700.5888000000004</c:v>
                </c:pt>
                <c:pt idx="1446">
                  <c:v>4700.5888000000004</c:v>
                </c:pt>
                <c:pt idx="1447">
                  <c:v>4700.5888000000004</c:v>
                </c:pt>
                <c:pt idx="1448">
                  <c:v>4700.5888000000004</c:v>
                </c:pt>
                <c:pt idx="1449">
                  <c:v>4700.5888000000004</c:v>
                </c:pt>
                <c:pt idx="1450">
                  <c:v>4643.9552000000003</c:v>
                </c:pt>
                <c:pt idx="1451">
                  <c:v>4643.9552000000003</c:v>
                </c:pt>
                <c:pt idx="1452">
                  <c:v>4643.9552000000003</c:v>
                </c:pt>
                <c:pt idx="1453">
                  <c:v>4643.9552000000003</c:v>
                </c:pt>
                <c:pt idx="1454">
                  <c:v>4643.9552000000003</c:v>
                </c:pt>
                <c:pt idx="1455">
                  <c:v>4643.9552000000003</c:v>
                </c:pt>
                <c:pt idx="1456">
                  <c:v>4643.9552000000003</c:v>
                </c:pt>
                <c:pt idx="1457">
                  <c:v>4643.9552000000003</c:v>
                </c:pt>
                <c:pt idx="1458">
                  <c:v>4643.9552000000003</c:v>
                </c:pt>
                <c:pt idx="1459">
                  <c:v>4587.3216000000002</c:v>
                </c:pt>
                <c:pt idx="1460">
                  <c:v>4530.6880000000001</c:v>
                </c:pt>
                <c:pt idx="1461">
                  <c:v>4530.6880000000001</c:v>
                </c:pt>
                <c:pt idx="1462">
                  <c:v>4530.6880000000001</c:v>
                </c:pt>
                <c:pt idx="1463">
                  <c:v>4530.6880000000001</c:v>
                </c:pt>
                <c:pt idx="1464">
                  <c:v>4530.6880000000001</c:v>
                </c:pt>
                <c:pt idx="1465">
                  <c:v>4530.6880000000001</c:v>
                </c:pt>
                <c:pt idx="1466">
                  <c:v>4530.6880000000001</c:v>
                </c:pt>
                <c:pt idx="1467">
                  <c:v>4530.6880000000001</c:v>
                </c:pt>
                <c:pt idx="1468">
                  <c:v>4530.6880000000001</c:v>
                </c:pt>
                <c:pt idx="1469">
                  <c:v>4474.0544</c:v>
                </c:pt>
                <c:pt idx="1470">
                  <c:v>4474.0544</c:v>
                </c:pt>
                <c:pt idx="1471">
                  <c:v>4474.0544</c:v>
                </c:pt>
                <c:pt idx="1472">
                  <c:v>4474.0544</c:v>
                </c:pt>
                <c:pt idx="1473">
                  <c:v>4417.4207999999999</c:v>
                </c:pt>
                <c:pt idx="1474">
                  <c:v>4417.4207999999999</c:v>
                </c:pt>
                <c:pt idx="1475">
                  <c:v>4417.4207999999999</c:v>
                </c:pt>
                <c:pt idx="1476">
                  <c:v>4417.4207999999999</c:v>
                </c:pt>
                <c:pt idx="1477">
                  <c:v>4417.4207999999999</c:v>
                </c:pt>
                <c:pt idx="1478">
                  <c:v>4417.4207999999999</c:v>
                </c:pt>
                <c:pt idx="1479">
                  <c:v>4417.4207999999999</c:v>
                </c:pt>
                <c:pt idx="1480">
                  <c:v>4417.4207999999999</c:v>
                </c:pt>
                <c:pt idx="1481">
                  <c:v>4417.4207999999999</c:v>
                </c:pt>
                <c:pt idx="1482">
                  <c:v>4417.4207999999999</c:v>
                </c:pt>
                <c:pt idx="1483">
                  <c:v>4417.4207999999999</c:v>
                </c:pt>
                <c:pt idx="1484">
                  <c:v>4360.7871999999998</c:v>
                </c:pt>
                <c:pt idx="1485">
                  <c:v>4360.7871999999998</c:v>
                </c:pt>
                <c:pt idx="1486">
                  <c:v>4360.7871999999998</c:v>
                </c:pt>
                <c:pt idx="1487">
                  <c:v>4360.7871999999998</c:v>
                </c:pt>
                <c:pt idx="1488">
                  <c:v>4360.7871999999998</c:v>
                </c:pt>
                <c:pt idx="1489">
                  <c:v>4360.7871999999998</c:v>
                </c:pt>
                <c:pt idx="1490">
                  <c:v>4360.7871999999998</c:v>
                </c:pt>
                <c:pt idx="1491">
                  <c:v>4360.7871999999998</c:v>
                </c:pt>
                <c:pt idx="1492">
                  <c:v>4360.7871999999998</c:v>
                </c:pt>
                <c:pt idx="1493">
                  <c:v>4360.7871999999998</c:v>
                </c:pt>
                <c:pt idx="1494">
                  <c:v>4360.7871999999998</c:v>
                </c:pt>
                <c:pt idx="1495">
                  <c:v>4304.1535999999996</c:v>
                </c:pt>
                <c:pt idx="1496">
                  <c:v>4304.1535999999996</c:v>
                </c:pt>
                <c:pt idx="1497">
                  <c:v>4304.1535999999996</c:v>
                </c:pt>
                <c:pt idx="1498">
                  <c:v>4304.1535999999996</c:v>
                </c:pt>
                <c:pt idx="1499">
                  <c:v>4304.1535999999996</c:v>
                </c:pt>
                <c:pt idx="1500">
                  <c:v>4304.1535999999996</c:v>
                </c:pt>
                <c:pt idx="1501">
                  <c:v>4304.1535999999996</c:v>
                </c:pt>
                <c:pt idx="1502">
                  <c:v>4304.1535999999996</c:v>
                </c:pt>
                <c:pt idx="1503">
                  <c:v>4247.5200000000004</c:v>
                </c:pt>
                <c:pt idx="1504">
                  <c:v>4247.5200000000004</c:v>
                </c:pt>
                <c:pt idx="1505">
                  <c:v>4247.5200000000004</c:v>
                </c:pt>
                <c:pt idx="1506">
                  <c:v>4247.5200000000004</c:v>
                </c:pt>
                <c:pt idx="1507">
                  <c:v>4247.5200000000004</c:v>
                </c:pt>
                <c:pt idx="1508">
                  <c:v>4247.5200000000004</c:v>
                </c:pt>
                <c:pt idx="1509">
                  <c:v>4247.5200000000004</c:v>
                </c:pt>
                <c:pt idx="1510">
                  <c:v>4247.5200000000004</c:v>
                </c:pt>
                <c:pt idx="1511">
                  <c:v>4247.5200000000004</c:v>
                </c:pt>
                <c:pt idx="1512">
                  <c:v>4247.5200000000004</c:v>
                </c:pt>
                <c:pt idx="1513">
                  <c:v>4247.5200000000004</c:v>
                </c:pt>
                <c:pt idx="1514">
                  <c:v>4247.5200000000004</c:v>
                </c:pt>
                <c:pt idx="1515">
                  <c:v>4247.5200000000004</c:v>
                </c:pt>
                <c:pt idx="1516">
                  <c:v>4247.5200000000004</c:v>
                </c:pt>
                <c:pt idx="1517">
                  <c:v>4190.8864000000003</c:v>
                </c:pt>
                <c:pt idx="1518">
                  <c:v>4190.8864000000003</c:v>
                </c:pt>
                <c:pt idx="1519">
                  <c:v>4190.8864000000003</c:v>
                </c:pt>
                <c:pt idx="1520">
                  <c:v>4134.2528000000002</c:v>
                </c:pt>
                <c:pt idx="1521">
                  <c:v>4134.2528000000002</c:v>
                </c:pt>
                <c:pt idx="1522">
                  <c:v>4134.2528000000002</c:v>
                </c:pt>
                <c:pt idx="1523">
                  <c:v>4134.2528000000002</c:v>
                </c:pt>
                <c:pt idx="1524">
                  <c:v>4134.2528000000002</c:v>
                </c:pt>
                <c:pt idx="1525">
                  <c:v>4134.2528000000002</c:v>
                </c:pt>
                <c:pt idx="1526">
                  <c:v>4134.2528000000002</c:v>
                </c:pt>
                <c:pt idx="1527">
                  <c:v>4134.2528000000002</c:v>
                </c:pt>
                <c:pt idx="1528">
                  <c:v>4134.2528000000002</c:v>
                </c:pt>
                <c:pt idx="1529">
                  <c:v>4134.2528000000002</c:v>
                </c:pt>
                <c:pt idx="1530">
                  <c:v>4134.2528000000002</c:v>
                </c:pt>
                <c:pt idx="1531">
                  <c:v>4077.6192000000001</c:v>
                </c:pt>
                <c:pt idx="1532">
                  <c:v>4077.6192000000001</c:v>
                </c:pt>
                <c:pt idx="1533">
                  <c:v>4077.6192000000001</c:v>
                </c:pt>
                <c:pt idx="1534">
                  <c:v>4077.6192000000001</c:v>
                </c:pt>
                <c:pt idx="1535">
                  <c:v>4077.6192000000001</c:v>
                </c:pt>
                <c:pt idx="1536">
                  <c:v>4049.3024</c:v>
                </c:pt>
                <c:pt idx="1537">
                  <c:v>4049.3024</c:v>
                </c:pt>
                <c:pt idx="1538">
                  <c:v>4049.3024</c:v>
                </c:pt>
                <c:pt idx="1539">
                  <c:v>4049.3024</c:v>
                </c:pt>
                <c:pt idx="1540">
                  <c:v>4049.3024</c:v>
                </c:pt>
                <c:pt idx="1541">
                  <c:v>4049.3024</c:v>
                </c:pt>
                <c:pt idx="1542">
                  <c:v>4049.3024</c:v>
                </c:pt>
                <c:pt idx="1543">
                  <c:v>4049.3024</c:v>
                </c:pt>
                <c:pt idx="1544">
                  <c:v>4049.3024</c:v>
                </c:pt>
                <c:pt idx="1545">
                  <c:v>4049.3024</c:v>
                </c:pt>
                <c:pt idx="1546">
                  <c:v>4049.3024</c:v>
                </c:pt>
                <c:pt idx="1547">
                  <c:v>4049.3024</c:v>
                </c:pt>
                <c:pt idx="1548">
                  <c:v>4049.3024</c:v>
                </c:pt>
                <c:pt idx="1549">
                  <c:v>4049.3024</c:v>
                </c:pt>
                <c:pt idx="1550">
                  <c:v>4049.3024</c:v>
                </c:pt>
                <c:pt idx="1551">
                  <c:v>4049.3024</c:v>
                </c:pt>
                <c:pt idx="1552">
                  <c:v>3992.6687999999999</c:v>
                </c:pt>
                <c:pt idx="1553">
                  <c:v>3992.6687999999999</c:v>
                </c:pt>
                <c:pt idx="1554">
                  <c:v>3992.6687999999999</c:v>
                </c:pt>
                <c:pt idx="1555">
                  <c:v>3936.0352000000003</c:v>
                </c:pt>
                <c:pt idx="1556">
                  <c:v>3936.0352000000003</c:v>
                </c:pt>
                <c:pt idx="1557">
                  <c:v>3936.0352000000003</c:v>
                </c:pt>
                <c:pt idx="1558">
                  <c:v>3936.0352000000003</c:v>
                </c:pt>
                <c:pt idx="1559">
                  <c:v>3936.0352000000003</c:v>
                </c:pt>
                <c:pt idx="1560">
                  <c:v>3936.0352000000003</c:v>
                </c:pt>
                <c:pt idx="1561">
                  <c:v>3936.0352000000003</c:v>
                </c:pt>
                <c:pt idx="1562">
                  <c:v>3936.0352000000003</c:v>
                </c:pt>
                <c:pt idx="1563">
                  <c:v>3936.0352000000003</c:v>
                </c:pt>
                <c:pt idx="1564">
                  <c:v>3936.0352000000003</c:v>
                </c:pt>
                <c:pt idx="1565">
                  <c:v>3879.4016000000001</c:v>
                </c:pt>
                <c:pt idx="1566">
                  <c:v>3879.4016000000001</c:v>
                </c:pt>
                <c:pt idx="1567">
                  <c:v>3879.4016000000001</c:v>
                </c:pt>
                <c:pt idx="1568">
                  <c:v>3879.4016000000001</c:v>
                </c:pt>
                <c:pt idx="1569">
                  <c:v>3879.4016000000001</c:v>
                </c:pt>
                <c:pt idx="1570">
                  <c:v>3879.4016000000001</c:v>
                </c:pt>
                <c:pt idx="1571">
                  <c:v>3879.4016000000001</c:v>
                </c:pt>
                <c:pt idx="1572">
                  <c:v>3822.768</c:v>
                </c:pt>
                <c:pt idx="1573">
                  <c:v>3822.768</c:v>
                </c:pt>
                <c:pt idx="1574">
                  <c:v>3822.768</c:v>
                </c:pt>
                <c:pt idx="1575">
                  <c:v>3822.768</c:v>
                </c:pt>
                <c:pt idx="1576">
                  <c:v>3822.768</c:v>
                </c:pt>
                <c:pt idx="1577">
                  <c:v>3822.768</c:v>
                </c:pt>
                <c:pt idx="1578">
                  <c:v>3822.768</c:v>
                </c:pt>
                <c:pt idx="1579">
                  <c:v>3822.768</c:v>
                </c:pt>
                <c:pt idx="1580">
                  <c:v>3822.768</c:v>
                </c:pt>
                <c:pt idx="1581">
                  <c:v>3822.768</c:v>
                </c:pt>
                <c:pt idx="1582">
                  <c:v>3822.768</c:v>
                </c:pt>
                <c:pt idx="1583">
                  <c:v>3822.768</c:v>
                </c:pt>
                <c:pt idx="1584">
                  <c:v>3822.768</c:v>
                </c:pt>
                <c:pt idx="1585">
                  <c:v>3822.768</c:v>
                </c:pt>
                <c:pt idx="1586">
                  <c:v>3822.768</c:v>
                </c:pt>
                <c:pt idx="1587">
                  <c:v>3822.768</c:v>
                </c:pt>
                <c:pt idx="1588">
                  <c:v>3822.768</c:v>
                </c:pt>
                <c:pt idx="1589">
                  <c:v>3822.768</c:v>
                </c:pt>
                <c:pt idx="1590">
                  <c:v>3766.1343999999999</c:v>
                </c:pt>
                <c:pt idx="1591">
                  <c:v>3766.1343999999999</c:v>
                </c:pt>
                <c:pt idx="1592">
                  <c:v>3766.1343999999999</c:v>
                </c:pt>
                <c:pt idx="1593">
                  <c:v>3709.5008000000003</c:v>
                </c:pt>
                <c:pt idx="1594">
                  <c:v>3709.5008000000003</c:v>
                </c:pt>
                <c:pt idx="1595">
                  <c:v>3709.5008000000003</c:v>
                </c:pt>
                <c:pt idx="1596">
                  <c:v>3766.1343999999999</c:v>
                </c:pt>
                <c:pt idx="1597">
                  <c:v>3766.1343999999999</c:v>
                </c:pt>
                <c:pt idx="1598">
                  <c:v>3709.5008000000003</c:v>
                </c:pt>
                <c:pt idx="1599">
                  <c:v>3709.5008000000003</c:v>
                </c:pt>
                <c:pt idx="1600">
                  <c:v>3709.5008000000003</c:v>
                </c:pt>
                <c:pt idx="1601">
                  <c:v>3709.5008000000003</c:v>
                </c:pt>
                <c:pt idx="1602">
                  <c:v>3709.5008000000003</c:v>
                </c:pt>
                <c:pt idx="1603">
                  <c:v>3709.5008000000003</c:v>
                </c:pt>
                <c:pt idx="1604">
                  <c:v>3709.5008000000003</c:v>
                </c:pt>
                <c:pt idx="1605">
                  <c:v>3709.5008000000003</c:v>
                </c:pt>
                <c:pt idx="1606">
                  <c:v>3709.5008000000003</c:v>
                </c:pt>
                <c:pt idx="1607">
                  <c:v>3709.5008000000003</c:v>
                </c:pt>
                <c:pt idx="1608">
                  <c:v>3709.5008000000003</c:v>
                </c:pt>
                <c:pt idx="1609">
                  <c:v>3709.5008000000003</c:v>
                </c:pt>
                <c:pt idx="1610">
                  <c:v>3709.5008000000003</c:v>
                </c:pt>
                <c:pt idx="1611">
                  <c:v>3709.5008000000003</c:v>
                </c:pt>
                <c:pt idx="1612">
                  <c:v>3709.5008000000003</c:v>
                </c:pt>
                <c:pt idx="1613">
                  <c:v>3709.5008000000003</c:v>
                </c:pt>
                <c:pt idx="1614">
                  <c:v>3709.5008000000003</c:v>
                </c:pt>
                <c:pt idx="1615">
                  <c:v>3709.5008000000003</c:v>
                </c:pt>
                <c:pt idx="1616">
                  <c:v>3709.5008000000003</c:v>
                </c:pt>
                <c:pt idx="1617">
                  <c:v>3709.5008000000003</c:v>
                </c:pt>
                <c:pt idx="1618">
                  <c:v>3709.5008000000003</c:v>
                </c:pt>
                <c:pt idx="1619">
                  <c:v>3709.5008000000003</c:v>
                </c:pt>
                <c:pt idx="1620">
                  <c:v>3681.1840000000002</c:v>
                </c:pt>
                <c:pt idx="1621">
                  <c:v>3681.1840000000002</c:v>
                </c:pt>
                <c:pt idx="1622">
                  <c:v>3681.1840000000002</c:v>
                </c:pt>
                <c:pt idx="1623">
                  <c:v>3681.1840000000002</c:v>
                </c:pt>
                <c:pt idx="1624">
                  <c:v>3681.1840000000002</c:v>
                </c:pt>
                <c:pt idx="1625">
                  <c:v>3681.1840000000002</c:v>
                </c:pt>
                <c:pt idx="1626">
                  <c:v>3681.1840000000002</c:v>
                </c:pt>
                <c:pt idx="1627">
                  <c:v>3681.1840000000002</c:v>
                </c:pt>
                <c:pt idx="1628">
                  <c:v>3624.5504000000001</c:v>
                </c:pt>
                <c:pt idx="1629">
                  <c:v>3624.5504000000001</c:v>
                </c:pt>
                <c:pt idx="1630">
                  <c:v>3624.5504000000001</c:v>
                </c:pt>
                <c:pt idx="1631">
                  <c:v>3624.5504000000001</c:v>
                </c:pt>
                <c:pt idx="1632">
                  <c:v>3624.5504000000001</c:v>
                </c:pt>
                <c:pt idx="1633">
                  <c:v>3624.5504000000001</c:v>
                </c:pt>
                <c:pt idx="1634">
                  <c:v>3624.5504000000001</c:v>
                </c:pt>
                <c:pt idx="1635">
                  <c:v>3624.5504000000001</c:v>
                </c:pt>
                <c:pt idx="1636">
                  <c:v>3624.5504000000001</c:v>
                </c:pt>
                <c:pt idx="1637">
                  <c:v>3624.5504000000001</c:v>
                </c:pt>
                <c:pt idx="1638">
                  <c:v>3624.5504000000001</c:v>
                </c:pt>
                <c:pt idx="1639">
                  <c:v>3624.5504000000001</c:v>
                </c:pt>
                <c:pt idx="1640">
                  <c:v>3624.5504000000001</c:v>
                </c:pt>
                <c:pt idx="1641">
                  <c:v>3624.5504000000001</c:v>
                </c:pt>
                <c:pt idx="1642">
                  <c:v>3567.9168</c:v>
                </c:pt>
                <c:pt idx="1643">
                  <c:v>3567.9168</c:v>
                </c:pt>
                <c:pt idx="1644">
                  <c:v>3511.2831999999999</c:v>
                </c:pt>
                <c:pt idx="1645">
                  <c:v>3511.2831999999999</c:v>
                </c:pt>
                <c:pt idx="1646">
                  <c:v>3511.2831999999999</c:v>
                </c:pt>
                <c:pt idx="1647">
                  <c:v>3511.2831999999999</c:v>
                </c:pt>
                <c:pt idx="1648">
                  <c:v>3511.2831999999999</c:v>
                </c:pt>
                <c:pt idx="1649">
                  <c:v>3511.2831999999999</c:v>
                </c:pt>
                <c:pt idx="1650">
                  <c:v>3511.2831999999999</c:v>
                </c:pt>
                <c:pt idx="1651">
                  <c:v>3511.2831999999999</c:v>
                </c:pt>
                <c:pt idx="1652">
                  <c:v>3511.2831999999999</c:v>
                </c:pt>
                <c:pt idx="1653">
                  <c:v>3511.2831999999999</c:v>
                </c:pt>
                <c:pt idx="1654">
                  <c:v>3511.2831999999999</c:v>
                </c:pt>
                <c:pt idx="1655">
                  <c:v>3511.2831999999999</c:v>
                </c:pt>
                <c:pt idx="1656">
                  <c:v>3511.2831999999999</c:v>
                </c:pt>
                <c:pt idx="1657">
                  <c:v>3511.2831999999999</c:v>
                </c:pt>
                <c:pt idx="1658">
                  <c:v>3511.2831999999999</c:v>
                </c:pt>
                <c:pt idx="1659">
                  <c:v>3511.2831999999999</c:v>
                </c:pt>
                <c:pt idx="1660">
                  <c:v>3511.2831999999999</c:v>
                </c:pt>
                <c:pt idx="1661">
                  <c:v>3511.2831999999999</c:v>
                </c:pt>
                <c:pt idx="1662">
                  <c:v>3511.2831999999999</c:v>
                </c:pt>
                <c:pt idx="1663">
                  <c:v>3511.2831999999999</c:v>
                </c:pt>
                <c:pt idx="1664">
                  <c:v>3454.6496000000002</c:v>
                </c:pt>
                <c:pt idx="1665">
                  <c:v>3454.6496000000002</c:v>
                </c:pt>
                <c:pt idx="1666">
                  <c:v>3454.6496000000002</c:v>
                </c:pt>
                <c:pt idx="1667">
                  <c:v>3454.6496000000002</c:v>
                </c:pt>
                <c:pt idx="1668">
                  <c:v>3454.6496000000002</c:v>
                </c:pt>
                <c:pt idx="1669">
                  <c:v>3454.6496000000002</c:v>
                </c:pt>
                <c:pt idx="1670">
                  <c:v>3426.3328000000001</c:v>
                </c:pt>
                <c:pt idx="1671">
                  <c:v>3426.3328000000001</c:v>
                </c:pt>
                <c:pt idx="1672">
                  <c:v>3426.3328000000001</c:v>
                </c:pt>
                <c:pt idx="1673">
                  <c:v>3426.3328000000001</c:v>
                </c:pt>
                <c:pt idx="1674">
                  <c:v>3426.3328000000001</c:v>
                </c:pt>
                <c:pt idx="1675">
                  <c:v>3426.3328000000001</c:v>
                </c:pt>
                <c:pt idx="1676">
                  <c:v>3426.3328000000001</c:v>
                </c:pt>
                <c:pt idx="1677">
                  <c:v>3426.3328000000001</c:v>
                </c:pt>
                <c:pt idx="1678">
                  <c:v>3426.3328000000001</c:v>
                </c:pt>
                <c:pt idx="1679">
                  <c:v>3454.6496000000002</c:v>
                </c:pt>
                <c:pt idx="1680">
                  <c:v>3511.2831999999999</c:v>
                </c:pt>
                <c:pt idx="1681">
                  <c:v>3567.9168</c:v>
                </c:pt>
                <c:pt idx="1682">
                  <c:v>3624.5504000000001</c:v>
                </c:pt>
                <c:pt idx="1683">
                  <c:v>3624.5504000000001</c:v>
                </c:pt>
                <c:pt idx="1684">
                  <c:v>3624.5504000000001</c:v>
                </c:pt>
                <c:pt idx="1685">
                  <c:v>3567.9168</c:v>
                </c:pt>
                <c:pt idx="1686">
                  <c:v>3567.9168</c:v>
                </c:pt>
                <c:pt idx="1687">
                  <c:v>3511.2831999999999</c:v>
                </c:pt>
                <c:pt idx="1688">
                  <c:v>3511.2831999999999</c:v>
                </c:pt>
                <c:pt idx="1689">
                  <c:v>3511.2831999999999</c:v>
                </c:pt>
                <c:pt idx="1690">
                  <c:v>3511.2831999999999</c:v>
                </c:pt>
                <c:pt idx="1691">
                  <c:v>3511.2831999999999</c:v>
                </c:pt>
                <c:pt idx="1692">
                  <c:v>3511.2831999999999</c:v>
                </c:pt>
                <c:pt idx="1693">
                  <c:v>3511.2831999999999</c:v>
                </c:pt>
                <c:pt idx="1694">
                  <c:v>3511.2831999999999</c:v>
                </c:pt>
                <c:pt idx="1695">
                  <c:v>3511.2831999999999</c:v>
                </c:pt>
                <c:pt idx="1696">
                  <c:v>3511.2831999999999</c:v>
                </c:pt>
                <c:pt idx="1697">
                  <c:v>3454.6496000000002</c:v>
                </c:pt>
                <c:pt idx="1698">
                  <c:v>3454.6496000000002</c:v>
                </c:pt>
                <c:pt idx="1699">
                  <c:v>3454.6496000000002</c:v>
                </c:pt>
                <c:pt idx="1700">
                  <c:v>3454.6496000000002</c:v>
                </c:pt>
                <c:pt idx="1701">
                  <c:v>3454.6496000000002</c:v>
                </c:pt>
                <c:pt idx="1702">
                  <c:v>3454.6496000000002</c:v>
                </c:pt>
                <c:pt idx="1703">
                  <c:v>3454.6496000000002</c:v>
                </c:pt>
                <c:pt idx="1704">
                  <c:v>3454.6496000000002</c:v>
                </c:pt>
                <c:pt idx="1705">
                  <c:v>3454.6496000000002</c:v>
                </c:pt>
                <c:pt idx="1706">
                  <c:v>3454.6496000000002</c:v>
                </c:pt>
                <c:pt idx="1707">
                  <c:v>3426.3328000000001</c:v>
                </c:pt>
                <c:pt idx="1708">
                  <c:v>3426.3328000000001</c:v>
                </c:pt>
                <c:pt idx="1709">
                  <c:v>3426.3328000000001</c:v>
                </c:pt>
                <c:pt idx="1710">
                  <c:v>3426.3328000000001</c:v>
                </c:pt>
                <c:pt idx="1711">
                  <c:v>3426.3328000000001</c:v>
                </c:pt>
                <c:pt idx="1712">
                  <c:v>3426.3328000000001</c:v>
                </c:pt>
                <c:pt idx="1713">
                  <c:v>3426.3328000000001</c:v>
                </c:pt>
                <c:pt idx="1714">
                  <c:v>3426.3328000000001</c:v>
                </c:pt>
                <c:pt idx="1715">
                  <c:v>3426.3328000000001</c:v>
                </c:pt>
                <c:pt idx="1716">
                  <c:v>3426.3328000000001</c:v>
                </c:pt>
                <c:pt idx="1717">
                  <c:v>3426.3328000000001</c:v>
                </c:pt>
                <c:pt idx="1718">
                  <c:v>3426.3328000000001</c:v>
                </c:pt>
                <c:pt idx="1719">
                  <c:v>3426.3328000000001</c:v>
                </c:pt>
                <c:pt idx="1720">
                  <c:v>3426.3328000000001</c:v>
                </c:pt>
                <c:pt idx="1721">
                  <c:v>3369.6992</c:v>
                </c:pt>
                <c:pt idx="1722">
                  <c:v>3369.6992</c:v>
                </c:pt>
                <c:pt idx="1723">
                  <c:v>3369.6992</c:v>
                </c:pt>
                <c:pt idx="1724">
                  <c:v>3313.0655999999999</c:v>
                </c:pt>
                <c:pt idx="1725">
                  <c:v>3369.6992</c:v>
                </c:pt>
                <c:pt idx="1726">
                  <c:v>3313.0655999999999</c:v>
                </c:pt>
                <c:pt idx="1727">
                  <c:v>3313.0655999999999</c:v>
                </c:pt>
                <c:pt idx="1728">
                  <c:v>3313.0655999999999</c:v>
                </c:pt>
                <c:pt idx="1729">
                  <c:v>3313.0655999999999</c:v>
                </c:pt>
                <c:pt idx="1730">
                  <c:v>3313.0655999999999</c:v>
                </c:pt>
                <c:pt idx="1731">
                  <c:v>3313.0655999999999</c:v>
                </c:pt>
                <c:pt idx="1732">
                  <c:v>3313.0655999999999</c:v>
                </c:pt>
                <c:pt idx="1733">
                  <c:v>3313.0655999999999</c:v>
                </c:pt>
                <c:pt idx="1734">
                  <c:v>3313.0655999999999</c:v>
                </c:pt>
                <c:pt idx="1735">
                  <c:v>3313.0655999999999</c:v>
                </c:pt>
                <c:pt idx="1736">
                  <c:v>3313.0655999999999</c:v>
                </c:pt>
                <c:pt idx="1737">
                  <c:v>3313.0655999999999</c:v>
                </c:pt>
                <c:pt idx="1738">
                  <c:v>3313.0655999999999</c:v>
                </c:pt>
                <c:pt idx="1739">
                  <c:v>3256.4320000000002</c:v>
                </c:pt>
                <c:pt idx="1740">
                  <c:v>3313.0655999999999</c:v>
                </c:pt>
                <c:pt idx="1741">
                  <c:v>3256.4320000000002</c:v>
                </c:pt>
                <c:pt idx="1742">
                  <c:v>3256.4320000000002</c:v>
                </c:pt>
                <c:pt idx="1743">
                  <c:v>3256.4320000000002</c:v>
                </c:pt>
                <c:pt idx="1744">
                  <c:v>3256.4320000000002</c:v>
                </c:pt>
                <c:pt idx="1745">
                  <c:v>3228.1152000000002</c:v>
                </c:pt>
                <c:pt idx="1746">
                  <c:v>3228.1152000000002</c:v>
                </c:pt>
                <c:pt idx="1747">
                  <c:v>3228.1152000000002</c:v>
                </c:pt>
                <c:pt idx="1748">
                  <c:v>0</c:v>
                </c:pt>
                <c:pt idx="1749">
                  <c:v>0</c:v>
                </c:pt>
                <c:pt idx="1750">
                  <c:v>0</c:v>
                </c:pt>
                <c:pt idx="1751">
                  <c:v>0</c:v>
                </c:pt>
                <c:pt idx="1752">
                  <c:v>3228.1152000000002</c:v>
                </c:pt>
                <c:pt idx="1753">
                  <c:v>3228.1152000000002</c:v>
                </c:pt>
                <c:pt idx="1754">
                  <c:v>3228.1152000000002</c:v>
                </c:pt>
                <c:pt idx="1755">
                  <c:v>3228.1152000000002</c:v>
                </c:pt>
                <c:pt idx="1756">
                  <c:v>3228.1152000000002</c:v>
                </c:pt>
                <c:pt idx="1757">
                  <c:v>3171.4816000000001</c:v>
                </c:pt>
                <c:pt idx="1758">
                  <c:v>3171.4816000000001</c:v>
                </c:pt>
                <c:pt idx="1759">
                  <c:v>3114.848</c:v>
                </c:pt>
                <c:pt idx="1760">
                  <c:v>3114.848</c:v>
                </c:pt>
                <c:pt idx="1761">
                  <c:v>3114.848</c:v>
                </c:pt>
                <c:pt idx="1762">
                  <c:v>3114.848</c:v>
                </c:pt>
                <c:pt idx="1763">
                  <c:v>3114.848</c:v>
                </c:pt>
                <c:pt idx="1764">
                  <c:v>3114.848</c:v>
                </c:pt>
                <c:pt idx="1765">
                  <c:v>3114.848</c:v>
                </c:pt>
                <c:pt idx="1766">
                  <c:v>3114.848</c:v>
                </c:pt>
                <c:pt idx="1767">
                  <c:v>3114.848</c:v>
                </c:pt>
                <c:pt idx="1768">
                  <c:v>0</c:v>
                </c:pt>
                <c:pt idx="1769">
                  <c:v>0</c:v>
                </c:pt>
                <c:pt idx="1770">
                  <c:v>0</c:v>
                </c:pt>
                <c:pt idx="1771">
                  <c:v>0</c:v>
                </c:pt>
                <c:pt idx="1772">
                  <c:v>3114.848</c:v>
                </c:pt>
                <c:pt idx="1773">
                  <c:v>3114.848</c:v>
                </c:pt>
                <c:pt idx="1774">
                  <c:v>3114.848</c:v>
                </c:pt>
                <c:pt idx="1775">
                  <c:v>3086.5311999999999</c:v>
                </c:pt>
                <c:pt idx="1776">
                  <c:v>3086.5311999999999</c:v>
                </c:pt>
                <c:pt idx="1777">
                  <c:v>3086.5311999999999</c:v>
                </c:pt>
                <c:pt idx="1778">
                  <c:v>3086.5311999999999</c:v>
                </c:pt>
                <c:pt idx="1779">
                  <c:v>3086.5311999999999</c:v>
                </c:pt>
                <c:pt idx="1780">
                  <c:v>3086.5311999999999</c:v>
                </c:pt>
                <c:pt idx="1781">
                  <c:v>3086.5311999999999</c:v>
                </c:pt>
                <c:pt idx="1782">
                  <c:v>2973.2640000000001</c:v>
                </c:pt>
                <c:pt idx="1783">
                  <c:v>2973.2640000000001</c:v>
                </c:pt>
                <c:pt idx="1784">
                  <c:v>2973.2640000000001</c:v>
                </c:pt>
                <c:pt idx="1785">
                  <c:v>2973.2640000000001</c:v>
                </c:pt>
                <c:pt idx="1786">
                  <c:v>2973.2640000000001</c:v>
                </c:pt>
                <c:pt idx="1787">
                  <c:v>2973.2640000000001</c:v>
                </c:pt>
                <c:pt idx="1788">
                  <c:v>2973.2640000000001</c:v>
                </c:pt>
                <c:pt idx="1789">
                  <c:v>2973.2640000000001</c:v>
                </c:pt>
                <c:pt idx="1790">
                  <c:v>2973.2640000000001</c:v>
                </c:pt>
                <c:pt idx="1791">
                  <c:v>2973.2640000000001</c:v>
                </c:pt>
                <c:pt idx="1792">
                  <c:v>2973.2640000000001</c:v>
                </c:pt>
                <c:pt idx="1793">
                  <c:v>2973.2640000000001</c:v>
                </c:pt>
                <c:pt idx="1794">
                  <c:v>2973.2640000000001</c:v>
                </c:pt>
                <c:pt idx="1795">
                  <c:v>2973.2640000000001</c:v>
                </c:pt>
                <c:pt idx="1796">
                  <c:v>2973.2640000000001</c:v>
                </c:pt>
                <c:pt idx="1797">
                  <c:v>2973.2640000000001</c:v>
                </c:pt>
                <c:pt idx="1798">
                  <c:v>2973.2640000000001</c:v>
                </c:pt>
                <c:pt idx="1799">
                  <c:v>2973.2640000000001</c:v>
                </c:pt>
                <c:pt idx="1800">
                  <c:v>2973.2640000000001</c:v>
                </c:pt>
                <c:pt idx="1801">
                  <c:v>2973.2640000000001</c:v>
                </c:pt>
                <c:pt idx="1802">
                  <c:v>2973.2640000000001</c:v>
                </c:pt>
                <c:pt idx="1803">
                  <c:v>2973.2640000000001</c:v>
                </c:pt>
                <c:pt idx="1804">
                  <c:v>2973.2640000000001</c:v>
                </c:pt>
                <c:pt idx="1805">
                  <c:v>2973.2640000000001</c:v>
                </c:pt>
                <c:pt idx="1806">
                  <c:v>2973.2640000000001</c:v>
                </c:pt>
                <c:pt idx="1807">
                  <c:v>2973.2640000000001</c:v>
                </c:pt>
                <c:pt idx="1808">
                  <c:v>2973.2640000000001</c:v>
                </c:pt>
                <c:pt idx="1809">
                  <c:v>2916.6304</c:v>
                </c:pt>
                <c:pt idx="1810">
                  <c:v>2916.6304</c:v>
                </c:pt>
                <c:pt idx="1811">
                  <c:v>2888.3136</c:v>
                </c:pt>
                <c:pt idx="1812">
                  <c:v>2888.3136</c:v>
                </c:pt>
                <c:pt idx="1813">
                  <c:v>2888.3136</c:v>
                </c:pt>
                <c:pt idx="1814">
                  <c:v>2888.3136</c:v>
                </c:pt>
                <c:pt idx="1815">
                  <c:v>2888.3136</c:v>
                </c:pt>
                <c:pt idx="1816">
                  <c:v>2888.3136</c:v>
                </c:pt>
                <c:pt idx="1817">
                  <c:v>2888.3136</c:v>
                </c:pt>
                <c:pt idx="1818">
                  <c:v>2888.3136</c:v>
                </c:pt>
                <c:pt idx="1819">
                  <c:v>2888.3136</c:v>
                </c:pt>
                <c:pt idx="1820">
                  <c:v>2888.3136</c:v>
                </c:pt>
                <c:pt idx="1821">
                  <c:v>2888.3136</c:v>
                </c:pt>
                <c:pt idx="1822">
                  <c:v>2888.3136</c:v>
                </c:pt>
                <c:pt idx="1823">
                  <c:v>2831.6800000000003</c:v>
                </c:pt>
                <c:pt idx="1824">
                  <c:v>2831.6800000000003</c:v>
                </c:pt>
                <c:pt idx="1825">
                  <c:v>2831.6800000000003</c:v>
                </c:pt>
                <c:pt idx="1826">
                  <c:v>2831.6800000000003</c:v>
                </c:pt>
                <c:pt idx="1827">
                  <c:v>2831.6800000000003</c:v>
                </c:pt>
                <c:pt idx="1828">
                  <c:v>2831.6800000000003</c:v>
                </c:pt>
                <c:pt idx="1829">
                  <c:v>2775.0464000000002</c:v>
                </c:pt>
                <c:pt idx="1830">
                  <c:v>2775.0464000000002</c:v>
                </c:pt>
                <c:pt idx="1831">
                  <c:v>2775.0464000000002</c:v>
                </c:pt>
                <c:pt idx="1832">
                  <c:v>2775.0464000000002</c:v>
                </c:pt>
                <c:pt idx="1833">
                  <c:v>2775.0464000000002</c:v>
                </c:pt>
                <c:pt idx="1834">
                  <c:v>2775.0464000000002</c:v>
                </c:pt>
                <c:pt idx="1835">
                  <c:v>2775.0464000000002</c:v>
                </c:pt>
                <c:pt idx="1836">
                  <c:v>2775.0464000000002</c:v>
                </c:pt>
                <c:pt idx="1837">
                  <c:v>2775.0464000000002</c:v>
                </c:pt>
                <c:pt idx="1838">
                  <c:v>2775.0464000000002</c:v>
                </c:pt>
                <c:pt idx="1839">
                  <c:v>2775.0464000000002</c:v>
                </c:pt>
                <c:pt idx="1840">
                  <c:v>2775.0464000000002</c:v>
                </c:pt>
                <c:pt idx="1841">
                  <c:v>2775.0464000000002</c:v>
                </c:pt>
                <c:pt idx="1842">
                  <c:v>2775.0464000000002</c:v>
                </c:pt>
                <c:pt idx="1843">
                  <c:v>2775.0464000000002</c:v>
                </c:pt>
                <c:pt idx="1844">
                  <c:v>2775.0464000000002</c:v>
                </c:pt>
                <c:pt idx="1845">
                  <c:v>2775.0464000000002</c:v>
                </c:pt>
                <c:pt idx="1846">
                  <c:v>2775.0464000000002</c:v>
                </c:pt>
                <c:pt idx="1847">
                  <c:v>2775.0464000000002</c:v>
                </c:pt>
                <c:pt idx="1848">
                  <c:v>2775.0464000000002</c:v>
                </c:pt>
                <c:pt idx="1849">
                  <c:v>2775.0464000000002</c:v>
                </c:pt>
                <c:pt idx="1850">
                  <c:v>2746.7296000000001</c:v>
                </c:pt>
                <c:pt idx="1851">
                  <c:v>2746.7296000000001</c:v>
                </c:pt>
                <c:pt idx="1852">
                  <c:v>2746.7296000000001</c:v>
                </c:pt>
                <c:pt idx="1853">
                  <c:v>2746.7296000000001</c:v>
                </c:pt>
                <c:pt idx="1854">
                  <c:v>2746.7296000000001</c:v>
                </c:pt>
                <c:pt idx="1855">
                  <c:v>2746.7296000000001</c:v>
                </c:pt>
                <c:pt idx="1856">
                  <c:v>2746.7296000000001</c:v>
                </c:pt>
                <c:pt idx="1857">
                  <c:v>2690.096</c:v>
                </c:pt>
                <c:pt idx="1858">
                  <c:v>2690.096</c:v>
                </c:pt>
                <c:pt idx="1859">
                  <c:v>2746.7296000000001</c:v>
                </c:pt>
                <c:pt idx="1860">
                  <c:v>2746.7296000000001</c:v>
                </c:pt>
                <c:pt idx="1861">
                  <c:v>2690.096</c:v>
                </c:pt>
                <c:pt idx="1862">
                  <c:v>2690.096</c:v>
                </c:pt>
                <c:pt idx="1863">
                  <c:v>2690.096</c:v>
                </c:pt>
                <c:pt idx="1864">
                  <c:v>2690.096</c:v>
                </c:pt>
                <c:pt idx="1865">
                  <c:v>2690.096</c:v>
                </c:pt>
                <c:pt idx="1866">
                  <c:v>2690.096</c:v>
                </c:pt>
                <c:pt idx="1867">
                  <c:v>2690.096</c:v>
                </c:pt>
                <c:pt idx="1868">
                  <c:v>2690.096</c:v>
                </c:pt>
                <c:pt idx="1869">
                  <c:v>2690.096</c:v>
                </c:pt>
                <c:pt idx="1870">
                  <c:v>2690.096</c:v>
                </c:pt>
                <c:pt idx="1871">
                  <c:v>2690.096</c:v>
                </c:pt>
                <c:pt idx="1872">
                  <c:v>2690.096</c:v>
                </c:pt>
                <c:pt idx="1873">
                  <c:v>2690.096</c:v>
                </c:pt>
                <c:pt idx="1874">
                  <c:v>2690.096</c:v>
                </c:pt>
                <c:pt idx="1875">
                  <c:v>2661.7791999999999</c:v>
                </c:pt>
                <c:pt idx="1876">
                  <c:v>2661.7791999999999</c:v>
                </c:pt>
                <c:pt idx="1877">
                  <c:v>2661.7791999999999</c:v>
                </c:pt>
                <c:pt idx="1878">
                  <c:v>2661.7791999999999</c:v>
                </c:pt>
                <c:pt idx="1879">
                  <c:v>2661.7791999999999</c:v>
                </c:pt>
                <c:pt idx="1880">
                  <c:v>2661.7791999999999</c:v>
                </c:pt>
                <c:pt idx="1881">
                  <c:v>2661.7791999999999</c:v>
                </c:pt>
                <c:pt idx="1882">
                  <c:v>2661.7791999999999</c:v>
                </c:pt>
                <c:pt idx="1883">
                  <c:v>2661.7791999999999</c:v>
                </c:pt>
                <c:pt idx="1884">
                  <c:v>2661.7791999999999</c:v>
                </c:pt>
                <c:pt idx="1885">
                  <c:v>2661.7791999999999</c:v>
                </c:pt>
                <c:pt idx="1886">
                  <c:v>2661.7791999999999</c:v>
                </c:pt>
                <c:pt idx="1887">
                  <c:v>2661.7791999999999</c:v>
                </c:pt>
                <c:pt idx="1888">
                  <c:v>2661.7791999999999</c:v>
                </c:pt>
                <c:pt idx="1889">
                  <c:v>2661.7791999999999</c:v>
                </c:pt>
                <c:pt idx="1890">
                  <c:v>2661.7791999999999</c:v>
                </c:pt>
                <c:pt idx="1891">
                  <c:v>2661.7791999999999</c:v>
                </c:pt>
                <c:pt idx="1892">
                  <c:v>2661.7791999999999</c:v>
                </c:pt>
                <c:pt idx="1893">
                  <c:v>2661.7791999999999</c:v>
                </c:pt>
                <c:pt idx="1894">
                  <c:v>2661.7791999999999</c:v>
                </c:pt>
                <c:pt idx="1895">
                  <c:v>2661.7791999999999</c:v>
                </c:pt>
                <c:pt idx="1896">
                  <c:v>2661.7791999999999</c:v>
                </c:pt>
                <c:pt idx="1897">
                  <c:v>2661.7791999999999</c:v>
                </c:pt>
                <c:pt idx="1898">
                  <c:v>2661.7791999999999</c:v>
                </c:pt>
                <c:pt idx="1899">
                  <c:v>2661.7791999999999</c:v>
                </c:pt>
                <c:pt idx="1900">
                  <c:v>2605.1455999999998</c:v>
                </c:pt>
                <c:pt idx="1901">
                  <c:v>2605.1455999999998</c:v>
                </c:pt>
                <c:pt idx="1902">
                  <c:v>2605.1455999999998</c:v>
                </c:pt>
                <c:pt idx="1903">
                  <c:v>2605.1455999999998</c:v>
                </c:pt>
                <c:pt idx="1904">
                  <c:v>2605.1455999999998</c:v>
                </c:pt>
                <c:pt idx="1905">
                  <c:v>2605.1455999999998</c:v>
                </c:pt>
                <c:pt idx="1906">
                  <c:v>2605.1455999999998</c:v>
                </c:pt>
                <c:pt idx="1907">
                  <c:v>2605.1455999999998</c:v>
                </c:pt>
                <c:pt idx="1908">
                  <c:v>2605.1455999999998</c:v>
                </c:pt>
                <c:pt idx="1909">
                  <c:v>2605.1455999999998</c:v>
                </c:pt>
                <c:pt idx="1910">
                  <c:v>2605.1455999999998</c:v>
                </c:pt>
                <c:pt idx="1911">
                  <c:v>2605.1455999999998</c:v>
                </c:pt>
                <c:pt idx="1912">
                  <c:v>2605.1455999999998</c:v>
                </c:pt>
                <c:pt idx="1913">
                  <c:v>2605.1455999999998</c:v>
                </c:pt>
                <c:pt idx="1914">
                  <c:v>2605.1455999999998</c:v>
                </c:pt>
                <c:pt idx="1915">
                  <c:v>2605.1455999999998</c:v>
                </c:pt>
                <c:pt idx="1916">
                  <c:v>2605.1455999999998</c:v>
                </c:pt>
                <c:pt idx="1917">
                  <c:v>2605.1455999999998</c:v>
                </c:pt>
                <c:pt idx="1918">
                  <c:v>2605.1455999999998</c:v>
                </c:pt>
                <c:pt idx="1919">
                  <c:v>2548.5120000000002</c:v>
                </c:pt>
                <c:pt idx="1920">
                  <c:v>2520.1952000000001</c:v>
                </c:pt>
                <c:pt idx="1921">
                  <c:v>2520.1952000000001</c:v>
                </c:pt>
                <c:pt idx="1922">
                  <c:v>2520.1952000000001</c:v>
                </c:pt>
                <c:pt idx="1923">
                  <c:v>2520.1952000000001</c:v>
                </c:pt>
                <c:pt idx="1924">
                  <c:v>2520.1952000000001</c:v>
                </c:pt>
                <c:pt idx="1925">
                  <c:v>2520.1952000000001</c:v>
                </c:pt>
                <c:pt idx="1926">
                  <c:v>2520.1952000000001</c:v>
                </c:pt>
                <c:pt idx="1927">
                  <c:v>2520.1952000000001</c:v>
                </c:pt>
                <c:pt idx="1928">
                  <c:v>2520.1952000000001</c:v>
                </c:pt>
                <c:pt idx="1929">
                  <c:v>2520.1952000000001</c:v>
                </c:pt>
                <c:pt idx="1930">
                  <c:v>2463.5616</c:v>
                </c:pt>
                <c:pt idx="1931">
                  <c:v>2463.5616</c:v>
                </c:pt>
                <c:pt idx="1932">
                  <c:v>2463.5616</c:v>
                </c:pt>
                <c:pt idx="1933">
                  <c:v>2463.5616</c:v>
                </c:pt>
                <c:pt idx="1934">
                  <c:v>2463.5616</c:v>
                </c:pt>
                <c:pt idx="1935">
                  <c:v>2463.5616</c:v>
                </c:pt>
                <c:pt idx="1936">
                  <c:v>2463.5616</c:v>
                </c:pt>
                <c:pt idx="1937">
                  <c:v>2463.5616</c:v>
                </c:pt>
                <c:pt idx="1938">
                  <c:v>2463.5616</c:v>
                </c:pt>
                <c:pt idx="1939">
                  <c:v>2463.5616</c:v>
                </c:pt>
                <c:pt idx="1940">
                  <c:v>2463.5616</c:v>
                </c:pt>
                <c:pt idx="1941">
                  <c:v>2463.5616</c:v>
                </c:pt>
                <c:pt idx="1942">
                  <c:v>2463.5616</c:v>
                </c:pt>
                <c:pt idx="1943">
                  <c:v>2463.5616</c:v>
                </c:pt>
                <c:pt idx="1944">
                  <c:v>2463.5616</c:v>
                </c:pt>
                <c:pt idx="1945">
                  <c:v>2463.5616</c:v>
                </c:pt>
                <c:pt idx="1946">
                  <c:v>2463.5616</c:v>
                </c:pt>
                <c:pt idx="1947">
                  <c:v>2463.5616</c:v>
                </c:pt>
                <c:pt idx="1948">
                  <c:v>2463.5616</c:v>
                </c:pt>
                <c:pt idx="1949">
                  <c:v>2463.5616</c:v>
                </c:pt>
                <c:pt idx="1950">
                  <c:v>2435.2447999999999</c:v>
                </c:pt>
                <c:pt idx="1951">
                  <c:v>2435.2447999999999</c:v>
                </c:pt>
                <c:pt idx="1952">
                  <c:v>2435.2447999999999</c:v>
                </c:pt>
                <c:pt idx="1953">
                  <c:v>2435.2447999999999</c:v>
                </c:pt>
                <c:pt idx="1954">
                  <c:v>2435.2447999999999</c:v>
                </c:pt>
                <c:pt idx="1955">
                  <c:v>2435.2447999999999</c:v>
                </c:pt>
                <c:pt idx="1956">
                  <c:v>2435.2447999999999</c:v>
                </c:pt>
                <c:pt idx="1957">
                  <c:v>2435.2447999999999</c:v>
                </c:pt>
                <c:pt idx="1958">
                  <c:v>2435.2447999999999</c:v>
                </c:pt>
                <c:pt idx="1959">
                  <c:v>2435.2447999999999</c:v>
                </c:pt>
                <c:pt idx="1960">
                  <c:v>2435.2447999999999</c:v>
                </c:pt>
                <c:pt idx="1961">
                  <c:v>2435.2447999999999</c:v>
                </c:pt>
                <c:pt idx="1962">
                  <c:v>2435.2447999999999</c:v>
                </c:pt>
                <c:pt idx="1963">
                  <c:v>2435.2447999999999</c:v>
                </c:pt>
                <c:pt idx="1964">
                  <c:v>2435.2447999999999</c:v>
                </c:pt>
                <c:pt idx="1965">
                  <c:v>2435.2447999999999</c:v>
                </c:pt>
                <c:pt idx="1966">
                  <c:v>2435.2447999999999</c:v>
                </c:pt>
                <c:pt idx="1967">
                  <c:v>2435.2447999999999</c:v>
                </c:pt>
                <c:pt idx="1968">
                  <c:v>2435.2447999999999</c:v>
                </c:pt>
                <c:pt idx="1969">
                  <c:v>2435.2447999999999</c:v>
                </c:pt>
                <c:pt idx="1970">
                  <c:v>2435.2447999999999</c:v>
                </c:pt>
                <c:pt idx="1971">
                  <c:v>2435.2447999999999</c:v>
                </c:pt>
                <c:pt idx="1972">
                  <c:v>2435.2447999999999</c:v>
                </c:pt>
                <c:pt idx="1973">
                  <c:v>2435.2447999999999</c:v>
                </c:pt>
                <c:pt idx="1974">
                  <c:v>2435.2447999999999</c:v>
                </c:pt>
                <c:pt idx="1975">
                  <c:v>2435.2447999999999</c:v>
                </c:pt>
                <c:pt idx="1976">
                  <c:v>2435.2447999999999</c:v>
                </c:pt>
                <c:pt idx="1977">
                  <c:v>2435.2447999999999</c:v>
                </c:pt>
                <c:pt idx="1978">
                  <c:v>2435.2447999999999</c:v>
                </c:pt>
                <c:pt idx="1979">
                  <c:v>2435.2447999999999</c:v>
                </c:pt>
                <c:pt idx="1980">
                  <c:v>2463.5616</c:v>
                </c:pt>
                <c:pt idx="1981">
                  <c:v>2463.5616</c:v>
                </c:pt>
                <c:pt idx="1982">
                  <c:v>2520.1952000000001</c:v>
                </c:pt>
                <c:pt idx="1983">
                  <c:v>2520.1952000000001</c:v>
                </c:pt>
                <c:pt idx="1984">
                  <c:v>2520.1952000000001</c:v>
                </c:pt>
                <c:pt idx="1985">
                  <c:v>2520.1952000000001</c:v>
                </c:pt>
                <c:pt idx="1986">
                  <c:v>2520.1952000000001</c:v>
                </c:pt>
                <c:pt idx="1987">
                  <c:v>2520.1952000000001</c:v>
                </c:pt>
                <c:pt idx="1988">
                  <c:v>2520.1952000000001</c:v>
                </c:pt>
                <c:pt idx="1989">
                  <c:v>2520.1952000000001</c:v>
                </c:pt>
                <c:pt idx="1990">
                  <c:v>2520.1952000000001</c:v>
                </c:pt>
                <c:pt idx="1991">
                  <c:v>2548.5120000000002</c:v>
                </c:pt>
                <c:pt idx="1992">
                  <c:v>2605.1455999999998</c:v>
                </c:pt>
                <c:pt idx="1993">
                  <c:v>2605.1455999999998</c:v>
                </c:pt>
                <c:pt idx="1994">
                  <c:v>2661.7791999999999</c:v>
                </c:pt>
                <c:pt idx="1995">
                  <c:v>2661.7791999999999</c:v>
                </c:pt>
                <c:pt idx="1996">
                  <c:v>2690.096</c:v>
                </c:pt>
                <c:pt idx="1997">
                  <c:v>2690.096</c:v>
                </c:pt>
                <c:pt idx="1998">
                  <c:v>2690.096</c:v>
                </c:pt>
                <c:pt idx="1999">
                  <c:v>2690.096</c:v>
                </c:pt>
                <c:pt idx="2000">
                  <c:v>2690.096</c:v>
                </c:pt>
                <c:pt idx="2001">
                  <c:v>2690.096</c:v>
                </c:pt>
                <c:pt idx="2002">
                  <c:v>2690.096</c:v>
                </c:pt>
                <c:pt idx="2003">
                  <c:v>2746.7296000000001</c:v>
                </c:pt>
                <c:pt idx="2004">
                  <c:v>2746.7296000000001</c:v>
                </c:pt>
                <c:pt idx="2005">
                  <c:v>2746.7296000000001</c:v>
                </c:pt>
                <c:pt idx="2006">
                  <c:v>2746.7296000000001</c:v>
                </c:pt>
                <c:pt idx="2007">
                  <c:v>2746.7296000000001</c:v>
                </c:pt>
                <c:pt idx="2008">
                  <c:v>2746.7296000000001</c:v>
                </c:pt>
                <c:pt idx="2009">
                  <c:v>2775.0464000000002</c:v>
                </c:pt>
                <c:pt idx="2010">
                  <c:v>2775.0464000000002</c:v>
                </c:pt>
                <c:pt idx="2011">
                  <c:v>2775.0464000000002</c:v>
                </c:pt>
                <c:pt idx="2012">
                  <c:v>2775.0464000000002</c:v>
                </c:pt>
                <c:pt idx="2013">
                  <c:v>2775.0464000000002</c:v>
                </c:pt>
                <c:pt idx="2014">
                  <c:v>2775.0464000000002</c:v>
                </c:pt>
                <c:pt idx="2015">
                  <c:v>2775.0464000000002</c:v>
                </c:pt>
                <c:pt idx="2016">
                  <c:v>2775.0464000000002</c:v>
                </c:pt>
                <c:pt idx="2017">
                  <c:v>2775.0464000000002</c:v>
                </c:pt>
                <c:pt idx="2018">
                  <c:v>2775.0464000000002</c:v>
                </c:pt>
                <c:pt idx="2019">
                  <c:v>2775.0464000000002</c:v>
                </c:pt>
                <c:pt idx="2020">
                  <c:v>2775.0464000000002</c:v>
                </c:pt>
                <c:pt idx="2021">
                  <c:v>2775.0464000000002</c:v>
                </c:pt>
                <c:pt idx="2022">
                  <c:v>2775.0464000000002</c:v>
                </c:pt>
                <c:pt idx="2023">
                  <c:v>2775.0464000000002</c:v>
                </c:pt>
                <c:pt idx="2024">
                  <c:v>2775.0464000000002</c:v>
                </c:pt>
                <c:pt idx="2025">
                  <c:v>2775.0464000000002</c:v>
                </c:pt>
                <c:pt idx="2026">
                  <c:v>2775.0464000000002</c:v>
                </c:pt>
                <c:pt idx="2027">
                  <c:v>2775.0464000000002</c:v>
                </c:pt>
                <c:pt idx="2028">
                  <c:v>2775.0464000000002</c:v>
                </c:pt>
                <c:pt idx="2029">
                  <c:v>2775.0464000000002</c:v>
                </c:pt>
                <c:pt idx="2030">
                  <c:v>2831.6800000000003</c:v>
                </c:pt>
                <c:pt idx="2031">
                  <c:v>2831.6800000000003</c:v>
                </c:pt>
                <c:pt idx="2032">
                  <c:v>2831.6800000000003</c:v>
                </c:pt>
                <c:pt idx="2033">
                  <c:v>2775.0464000000002</c:v>
                </c:pt>
                <c:pt idx="2034">
                  <c:v>2831.6800000000003</c:v>
                </c:pt>
                <c:pt idx="2035">
                  <c:v>2831.6800000000003</c:v>
                </c:pt>
                <c:pt idx="2036">
                  <c:v>2831.6800000000003</c:v>
                </c:pt>
                <c:pt idx="2037">
                  <c:v>2831.6800000000003</c:v>
                </c:pt>
                <c:pt idx="2038">
                  <c:v>2831.6800000000003</c:v>
                </c:pt>
                <c:pt idx="2039">
                  <c:v>2831.6800000000003</c:v>
                </c:pt>
                <c:pt idx="2040">
                  <c:v>2888.3136</c:v>
                </c:pt>
                <c:pt idx="2041">
                  <c:v>2888.3136</c:v>
                </c:pt>
                <c:pt idx="2042">
                  <c:v>2888.3136</c:v>
                </c:pt>
                <c:pt idx="2043">
                  <c:v>2888.3136</c:v>
                </c:pt>
                <c:pt idx="2044">
                  <c:v>2888.3136</c:v>
                </c:pt>
                <c:pt idx="2045">
                  <c:v>2888.3136</c:v>
                </c:pt>
                <c:pt idx="2046">
                  <c:v>2888.3136</c:v>
                </c:pt>
                <c:pt idx="2047">
                  <c:v>2888.3136</c:v>
                </c:pt>
                <c:pt idx="2048">
                  <c:v>2888.3136</c:v>
                </c:pt>
                <c:pt idx="2049">
                  <c:v>2888.3136</c:v>
                </c:pt>
                <c:pt idx="2050">
                  <c:v>2888.3136</c:v>
                </c:pt>
                <c:pt idx="2051">
                  <c:v>2888.3136</c:v>
                </c:pt>
                <c:pt idx="2052">
                  <c:v>2888.3136</c:v>
                </c:pt>
                <c:pt idx="2053">
                  <c:v>2888.3136</c:v>
                </c:pt>
                <c:pt idx="2054">
                  <c:v>2888.3136</c:v>
                </c:pt>
                <c:pt idx="2055">
                  <c:v>2916.6304</c:v>
                </c:pt>
                <c:pt idx="2056">
                  <c:v>2916.6304</c:v>
                </c:pt>
                <c:pt idx="2057">
                  <c:v>2973.2640000000001</c:v>
                </c:pt>
                <c:pt idx="2058">
                  <c:v>2973.2640000000001</c:v>
                </c:pt>
                <c:pt idx="2059">
                  <c:v>2973.2640000000001</c:v>
                </c:pt>
                <c:pt idx="2060">
                  <c:v>2973.2640000000001</c:v>
                </c:pt>
                <c:pt idx="2061">
                  <c:v>2973.2640000000001</c:v>
                </c:pt>
                <c:pt idx="2062">
                  <c:v>2973.2640000000001</c:v>
                </c:pt>
                <c:pt idx="2063">
                  <c:v>2973.2640000000001</c:v>
                </c:pt>
                <c:pt idx="2064">
                  <c:v>2973.2640000000001</c:v>
                </c:pt>
                <c:pt idx="2065">
                  <c:v>2973.2640000000001</c:v>
                </c:pt>
                <c:pt idx="2066">
                  <c:v>2973.2640000000001</c:v>
                </c:pt>
                <c:pt idx="2067">
                  <c:v>2973.2640000000001</c:v>
                </c:pt>
                <c:pt idx="2068">
                  <c:v>2973.2640000000001</c:v>
                </c:pt>
                <c:pt idx="2069">
                  <c:v>2973.2640000000001</c:v>
                </c:pt>
                <c:pt idx="2070">
                  <c:v>2973.2640000000001</c:v>
                </c:pt>
                <c:pt idx="2071">
                  <c:v>2973.2640000000001</c:v>
                </c:pt>
                <c:pt idx="2072">
                  <c:v>2973.2640000000001</c:v>
                </c:pt>
                <c:pt idx="2073">
                  <c:v>2973.2640000000001</c:v>
                </c:pt>
                <c:pt idx="2074">
                  <c:v>2973.2640000000001</c:v>
                </c:pt>
                <c:pt idx="2075">
                  <c:v>2973.2640000000001</c:v>
                </c:pt>
                <c:pt idx="2076">
                  <c:v>3086.5311999999999</c:v>
                </c:pt>
                <c:pt idx="2077">
                  <c:v>3086.5311999999999</c:v>
                </c:pt>
                <c:pt idx="2078">
                  <c:v>3086.5311999999999</c:v>
                </c:pt>
                <c:pt idx="2079">
                  <c:v>3086.5311999999999</c:v>
                </c:pt>
                <c:pt idx="2080">
                  <c:v>3086.5311999999999</c:v>
                </c:pt>
                <c:pt idx="2081">
                  <c:v>3086.5311999999999</c:v>
                </c:pt>
                <c:pt idx="2082">
                  <c:v>3086.5311999999999</c:v>
                </c:pt>
                <c:pt idx="2083">
                  <c:v>3086.5311999999999</c:v>
                </c:pt>
                <c:pt idx="2084">
                  <c:v>3086.5311999999999</c:v>
                </c:pt>
                <c:pt idx="2085">
                  <c:v>3086.5311999999999</c:v>
                </c:pt>
                <c:pt idx="2086">
                  <c:v>3086.5311999999999</c:v>
                </c:pt>
                <c:pt idx="2087">
                  <c:v>3086.5311999999999</c:v>
                </c:pt>
                <c:pt idx="2088">
                  <c:v>3086.5311999999999</c:v>
                </c:pt>
                <c:pt idx="2089">
                  <c:v>3086.5311999999999</c:v>
                </c:pt>
                <c:pt idx="2090">
                  <c:v>3086.5311999999999</c:v>
                </c:pt>
                <c:pt idx="2091">
                  <c:v>3086.5311999999999</c:v>
                </c:pt>
                <c:pt idx="2092">
                  <c:v>3086.5311999999999</c:v>
                </c:pt>
                <c:pt idx="2093">
                  <c:v>3086.5311999999999</c:v>
                </c:pt>
                <c:pt idx="2094">
                  <c:v>3086.5311999999999</c:v>
                </c:pt>
                <c:pt idx="2095">
                  <c:v>3086.5311999999999</c:v>
                </c:pt>
                <c:pt idx="2096">
                  <c:v>3086.5311999999999</c:v>
                </c:pt>
                <c:pt idx="2097">
                  <c:v>3086.5311999999999</c:v>
                </c:pt>
                <c:pt idx="2098">
                  <c:v>3086.5311999999999</c:v>
                </c:pt>
                <c:pt idx="2099">
                  <c:v>3086.5311999999999</c:v>
                </c:pt>
                <c:pt idx="2100">
                  <c:v>3086.5311999999999</c:v>
                </c:pt>
                <c:pt idx="2101">
                  <c:v>3086.5311999999999</c:v>
                </c:pt>
                <c:pt idx="2102">
                  <c:v>3086.5311999999999</c:v>
                </c:pt>
                <c:pt idx="2103">
                  <c:v>3086.5311999999999</c:v>
                </c:pt>
                <c:pt idx="2104">
                  <c:v>3086.5311999999999</c:v>
                </c:pt>
                <c:pt idx="2105">
                  <c:v>3086.5311999999999</c:v>
                </c:pt>
                <c:pt idx="2106">
                  <c:v>3086.5311999999999</c:v>
                </c:pt>
                <c:pt idx="2107">
                  <c:v>3086.5311999999999</c:v>
                </c:pt>
                <c:pt idx="2108">
                  <c:v>3086.5311999999999</c:v>
                </c:pt>
                <c:pt idx="2109">
                  <c:v>3086.5311999999999</c:v>
                </c:pt>
                <c:pt idx="2110">
                  <c:v>3086.5311999999999</c:v>
                </c:pt>
                <c:pt idx="2111">
                  <c:v>2973.2640000000001</c:v>
                </c:pt>
                <c:pt idx="2112">
                  <c:v>3086.5311999999999</c:v>
                </c:pt>
                <c:pt idx="2113">
                  <c:v>2973.2640000000001</c:v>
                </c:pt>
                <c:pt idx="2114">
                  <c:v>3086.5311999999999</c:v>
                </c:pt>
                <c:pt idx="2115">
                  <c:v>2973.2640000000001</c:v>
                </c:pt>
                <c:pt idx="2116">
                  <c:v>3086.5311999999999</c:v>
                </c:pt>
                <c:pt idx="2117">
                  <c:v>3086.5311999999999</c:v>
                </c:pt>
                <c:pt idx="2118">
                  <c:v>3086.5311999999999</c:v>
                </c:pt>
                <c:pt idx="2119">
                  <c:v>3086.5311999999999</c:v>
                </c:pt>
                <c:pt idx="2120">
                  <c:v>3086.5311999999999</c:v>
                </c:pt>
                <c:pt idx="2121">
                  <c:v>3086.5311999999999</c:v>
                </c:pt>
                <c:pt idx="2122">
                  <c:v>3086.5311999999999</c:v>
                </c:pt>
                <c:pt idx="2123">
                  <c:v>3086.5311999999999</c:v>
                </c:pt>
                <c:pt idx="2124">
                  <c:v>2973.2640000000001</c:v>
                </c:pt>
                <c:pt idx="2125">
                  <c:v>2973.2640000000001</c:v>
                </c:pt>
                <c:pt idx="2126">
                  <c:v>3086.5311999999999</c:v>
                </c:pt>
                <c:pt idx="2127">
                  <c:v>2973.2640000000001</c:v>
                </c:pt>
                <c:pt idx="2128">
                  <c:v>2973.2640000000001</c:v>
                </c:pt>
                <c:pt idx="2129">
                  <c:v>2973.2640000000001</c:v>
                </c:pt>
                <c:pt idx="2130">
                  <c:v>2973.2640000000001</c:v>
                </c:pt>
                <c:pt idx="2131">
                  <c:v>2973.2640000000001</c:v>
                </c:pt>
                <c:pt idx="2132">
                  <c:v>2973.2640000000001</c:v>
                </c:pt>
                <c:pt idx="2133">
                  <c:v>2973.2640000000001</c:v>
                </c:pt>
                <c:pt idx="2134">
                  <c:v>2973.2640000000001</c:v>
                </c:pt>
                <c:pt idx="2135">
                  <c:v>2973.2640000000001</c:v>
                </c:pt>
                <c:pt idx="2136">
                  <c:v>2973.2640000000001</c:v>
                </c:pt>
                <c:pt idx="2137">
                  <c:v>2973.2640000000001</c:v>
                </c:pt>
                <c:pt idx="2138">
                  <c:v>2973.2640000000001</c:v>
                </c:pt>
                <c:pt idx="2139">
                  <c:v>2973.2640000000001</c:v>
                </c:pt>
                <c:pt idx="2140">
                  <c:v>2973.2640000000001</c:v>
                </c:pt>
                <c:pt idx="2141">
                  <c:v>2973.2640000000001</c:v>
                </c:pt>
                <c:pt idx="2142">
                  <c:v>2973.2640000000001</c:v>
                </c:pt>
                <c:pt idx="2143">
                  <c:v>2973.2640000000001</c:v>
                </c:pt>
                <c:pt idx="2144">
                  <c:v>2973.2640000000001</c:v>
                </c:pt>
                <c:pt idx="2145">
                  <c:v>2973.2640000000001</c:v>
                </c:pt>
                <c:pt idx="2146">
                  <c:v>2973.2640000000001</c:v>
                </c:pt>
                <c:pt idx="2147">
                  <c:v>2973.2640000000001</c:v>
                </c:pt>
                <c:pt idx="2148">
                  <c:v>2973.2640000000001</c:v>
                </c:pt>
                <c:pt idx="2149">
                  <c:v>2973.2640000000001</c:v>
                </c:pt>
                <c:pt idx="2150">
                  <c:v>2973.2640000000001</c:v>
                </c:pt>
                <c:pt idx="2151">
                  <c:v>2973.2640000000001</c:v>
                </c:pt>
                <c:pt idx="2152">
                  <c:v>2973.2640000000001</c:v>
                </c:pt>
                <c:pt idx="2153">
                  <c:v>2973.2640000000001</c:v>
                </c:pt>
                <c:pt idx="2154">
                  <c:v>2973.2640000000001</c:v>
                </c:pt>
                <c:pt idx="2155">
                  <c:v>2973.2640000000001</c:v>
                </c:pt>
                <c:pt idx="2156">
                  <c:v>2973.2640000000001</c:v>
                </c:pt>
                <c:pt idx="2157">
                  <c:v>2973.2640000000001</c:v>
                </c:pt>
                <c:pt idx="2158">
                  <c:v>2973.2640000000001</c:v>
                </c:pt>
                <c:pt idx="2159">
                  <c:v>2973.2640000000001</c:v>
                </c:pt>
                <c:pt idx="2160">
                  <c:v>2973.2640000000001</c:v>
                </c:pt>
                <c:pt idx="2161">
                  <c:v>2973.2640000000001</c:v>
                </c:pt>
                <c:pt idx="2162">
                  <c:v>2973.2640000000001</c:v>
                </c:pt>
                <c:pt idx="2163">
                  <c:v>2973.2640000000001</c:v>
                </c:pt>
                <c:pt idx="2164">
                  <c:v>2973.2640000000001</c:v>
                </c:pt>
                <c:pt idx="2165">
                  <c:v>2973.2640000000001</c:v>
                </c:pt>
                <c:pt idx="2166">
                  <c:v>2973.2640000000001</c:v>
                </c:pt>
                <c:pt idx="2167">
                  <c:v>2973.2640000000001</c:v>
                </c:pt>
                <c:pt idx="2168">
                  <c:v>2973.2640000000001</c:v>
                </c:pt>
                <c:pt idx="2169">
                  <c:v>2973.2640000000001</c:v>
                </c:pt>
                <c:pt idx="2170">
                  <c:v>2973.2640000000001</c:v>
                </c:pt>
                <c:pt idx="2171">
                  <c:v>2973.2640000000001</c:v>
                </c:pt>
                <c:pt idx="2172">
                  <c:v>2973.2640000000001</c:v>
                </c:pt>
                <c:pt idx="2173">
                  <c:v>2973.2640000000001</c:v>
                </c:pt>
                <c:pt idx="2174">
                  <c:v>2973.2640000000001</c:v>
                </c:pt>
                <c:pt idx="2175">
                  <c:v>2973.2640000000001</c:v>
                </c:pt>
                <c:pt idx="2176">
                  <c:v>2973.2640000000001</c:v>
                </c:pt>
                <c:pt idx="2177">
                  <c:v>2973.2640000000001</c:v>
                </c:pt>
                <c:pt idx="2178">
                  <c:v>2973.2640000000001</c:v>
                </c:pt>
                <c:pt idx="2179">
                  <c:v>2973.2640000000001</c:v>
                </c:pt>
                <c:pt idx="2180">
                  <c:v>2973.2640000000001</c:v>
                </c:pt>
                <c:pt idx="2181">
                  <c:v>2973.2640000000001</c:v>
                </c:pt>
                <c:pt idx="2182">
                  <c:v>2973.2640000000001</c:v>
                </c:pt>
                <c:pt idx="2183">
                  <c:v>2973.2640000000001</c:v>
                </c:pt>
                <c:pt idx="2184">
                  <c:v>2973.2640000000001</c:v>
                </c:pt>
                <c:pt idx="2185">
                  <c:v>2973.2640000000001</c:v>
                </c:pt>
                <c:pt idx="2186">
                  <c:v>2973.2640000000001</c:v>
                </c:pt>
                <c:pt idx="2187">
                  <c:v>2973.2640000000001</c:v>
                </c:pt>
                <c:pt idx="2188">
                  <c:v>2973.2640000000001</c:v>
                </c:pt>
                <c:pt idx="2189">
                  <c:v>2973.2640000000001</c:v>
                </c:pt>
                <c:pt idx="2190">
                  <c:v>2973.2640000000001</c:v>
                </c:pt>
                <c:pt idx="2191">
                  <c:v>2973.2640000000001</c:v>
                </c:pt>
                <c:pt idx="2192">
                  <c:v>2973.2640000000001</c:v>
                </c:pt>
                <c:pt idx="2193">
                  <c:v>2973.2640000000001</c:v>
                </c:pt>
                <c:pt idx="2194">
                  <c:v>2973.2640000000001</c:v>
                </c:pt>
                <c:pt idx="2195">
                  <c:v>2973.2640000000001</c:v>
                </c:pt>
                <c:pt idx="2196">
                  <c:v>2973.2640000000001</c:v>
                </c:pt>
                <c:pt idx="2197">
                  <c:v>2973.2640000000001</c:v>
                </c:pt>
                <c:pt idx="2198">
                  <c:v>2973.2640000000001</c:v>
                </c:pt>
                <c:pt idx="2199">
                  <c:v>2973.2640000000001</c:v>
                </c:pt>
                <c:pt idx="2200">
                  <c:v>2973.2640000000001</c:v>
                </c:pt>
                <c:pt idx="2201">
                  <c:v>2973.2640000000001</c:v>
                </c:pt>
                <c:pt idx="2202">
                  <c:v>2973.2640000000001</c:v>
                </c:pt>
                <c:pt idx="2203">
                  <c:v>3029.8976000000002</c:v>
                </c:pt>
                <c:pt idx="2204">
                  <c:v>3029.8976000000002</c:v>
                </c:pt>
                <c:pt idx="2205">
                  <c:v>2973.2640000000001</c:v>
                </c:pt>
                <c:pt idx="2206">
                  <c:v>3029.8976000000002</c:v>
                </c:pt>
                <c:pt idx="2207">
                  <c:v>2973.2640000000001</c:v>
                </c:pt>
                <c:pt idx="2208">
                  <c:v>2973.2640000000001</c:v>
                </c:pt>
                <c:pt idx="2209">
                  <c:v>2973.2640000000001</c:v>
                </c:pt>
                <c:pt idx="2210">
                  <c:v>2973.2640000000001</c:v>
                </c:pt>
                <c:pt idx="2211">
                  <c:v>2973.2640000000001</c:v>
                </c:pt>
                <c:pt idx="2212">
                  <c:v>2973.2640000000001</c:v>
                </c:pt>
                <c:pt idx="2213">
                  <c:v>2973.2640000000001</c:v>
                </c:pt>
                <c:pt idx="2214">
                  <c:v>2973.2640000000001</c:v>
                </c:pt>
                <c:pt idx="2215">
                  <c:v>2973.2640000000001</c:v>
                </c:pt>
                <c:pt idx="2216">
                  <c:v>2973.2640000000001</c:v>
                </c:pt>
                <c:pt idx="2217">
                  <c:v>2973.2640000000001</c:v>
                </c:pt>
                <c:pt idx="2218">
                  <c:v>2973.2640000000001</c:v>
                </c:pt>
                <c:pt idx="2219">
                  <c:v>2973.2640000000001</c:v>
                </c:pt>
                <c:pt idx="2220">
                  <c:v>2973.2640000000001</c:v>
                </c:pt>
                <c:pt idx="2221">
                  <c:v>2973.2640000000001</c:v>
                </c:pt>
                <c:pt idx="2222">
                  <c:v>2973.2640000000001</c:v>
                </c:pt>
                <c:pt idx="2223">
                  <c:v>2973.2640000000001</c:v>
                </c:pt>
                <c:pt idx="2224">
                  <c:v>2973.2640000000001</c:v>
                </c:pt>
                <c:pt idx="2225">
                  <c:v>2973.2640000000001</c:v>
                </c:pt>
                <c:pt idx="2226">
                  <c:v>2973.2640000000001</c:v>
                </c:pt>
                <c:pt idx="2227">
                  <c:v>2973.2640000000001</c:v>
                </c:pt>
                <c:pt idx="2228">
                  <c:v>2973.2640000000001</c:v>
                </c:pt>
                <c:pt idx="2229">
                  <c:v>2973.2640000000001</c:v>
                </c:pt>
                <c:pt idx="2230">
                  <c:v>2973.2640000000001</c:v>
                </c:pt>
                <c:pt idx="2231">
                  <c:v>2973.2640000000001</c:v>
                </c:pt>
                <c:pt idx="2232">
                  <c:v>2973.2640000000001</c:v>
                </c:pt>
                <c:pt idx="2233">
                  <c:v>2973.2640000000001</c:v>
                </c:pt>
                <c:pt idx="2234">
                  <c:v>2973.2640000000001</c:v>
                </c:pt>
                <c:pt idx="2235">
                  <c:v>2973.2640000000001</c:v>
                </c:pt>
                <c:pt idx="2236">
                  <c:v>2973.2640000000001</c:v>
                </c:pt>
                <c:pt idx="2237">
                  <c:v>2973.2640000000001</c:v>
                </c:pt>
                <c:pt idx="2238">
                  <c:v>2973.2640000000001</c:v>
                </c:pt>
                <c:pt idx="2239">
                  <c:v>2973.2640000000001</c:v>
                </c:pt>
                <c:pt idx="2240">
                  <c:v>2973.2640000000001</c:v>
                </c:pt>
                <c:pt idx="2241">
                  <c:v>2973.2640000000001</c:v>
                </c:pt>
                <c:pt idx="2242">
                  <c:v>2973.2640000000001</c:v>
                </c:pt>
                <c:pt idx="2243">
                  <c:v>2916.6304</c:v>
                </c:pt>
                <c:pt idx="2244">
                  <c:v>2916.6304</c:v>
                </c:pt>
                <c:pt idx="2245">
                  <c:v>2916.6304</c:v>
                </c:pt>
                <c:pt idx="2246">
                  <c:v>2916.6304</c:v>
                </c:pt>
                <c:pt idx="2247">
                  <c:v>2916.6304</c:v>
                </c:pt>
                <c:pt idx="2248">
                  <c:v>2916.6304</c:v>
                </c:pt>
                <c:pt idx="2249">
                  <c:v>2916.6304</c:v>
                </c:pt>
                <c:pt idx="2250">
                  <c:v>2916.6304</c:v>
                </c:pt>
                <c:pt idx="2251">
                  <c:v>2916.6304</c:v>
                </c:pt>
                <c:pt idx="2252">
                  <c:v>2888.3136</c:v>
                </c:pt>
                <c:pt idx="2253">
                  <c:v>2888.3136</c:v>
                </c:pt>
                <c:pt idx="2254">
                  <c:v>2888.3136</c:v>
                </c:pt>
                <c:pt idx="2255">
                  <c:v>2888.3136</c:v>
                </c:pt>
                <c:pt idx="2256">
                  <c:v>2888.3136</c:v>
                </c:pt>
                <c:pt idx="2257">
                  <c:v>2888.3136</c:v>
                </c:pt>
                <c:pt idx="2258">
                  <c:v>2888.3136</c:v>
                </c:pt>
                <c:pt idx="2259">
                  <c:v>2888.3136</c:v>
                </c:pt>
                <c:pt idx="2260">
                  <c:v>2888.3136</c:v>
                </c:pt>
                <c:pt idx="2261">
                  <c:v>2888.3136</c:v>
                </c:pt>
                <c:pt idx="2262">
                  <c:v>2888.3136</c:v>
                </c:pt>
                <c:pt idx="2263">
                  <c:v>2888.3136</c:v>
                </c:pt>
                <c:pt idx="2264">
                  <c:v>2888.3136</c:v>
                </c:pt>
                <c:pt idx="2265">
                  <c:v>2888.3136</c:v>
                </c:pt>
                <c:pt idx="2266">
                  <c:v>2888.3136</c:v>
                </c:pt>
                <c:pt idx="2267">
                  <c:v>2888.3136</c:v>
                </c:pt>
                <c:pt idx="2268">
                  <c:v>2888.3136</c:v>
                </c:pt>
                <c:pt idx="2269">
                  <c:v>2888.3136</c:v>
                </c:pt>
                <c:pt idx="2270">
                  <c:v>2888.3136</c:v>
                </c:pt>
                <c:pt idx="2271">
                  <c:v>2888.3136</c:v>
                </c:pt>
                <c:pt idx="2272">
                  <c:v>2888.3136</c:v>
                </c:pt>
                <c:pt idx="2273">
                  <c:v>2888.3136</c:v>
                </c:pt>
                <c:pt idx="2274">
                  <c:v>2888.3136</c:v>
                </c:pt>
                <c:pt idx="2275">
                  <c:v>2888.3136</c:v>
                </c:pt>
                <c:pt idx="2276">
                  <c:v>2888.3136</c:v>
                </c:pt>
                <c:pt idx="2277">
                  <c:v>2888.3136</c:v>
                </c:pt>
                <c:pt idx="2278">
                  <c:v>2888.3136</c:v>
                </c:pt>
                <c:pt idx="2279">
                  <c:v>2888.3136</c:v>
                </c:pt>
                <c:pt idx="2280">
                  <c:v>2831.6800000000003</c:v>
                </c:pt>
                <c:pt idx="2281">
                  <c:v>2831.6800000000003</c:v>
                </c:pt>
                <c:pt idx="2282">
                  <c:v>2831.6800000000003</c:v>
                </c:pt>
                <c:pt idx="2283">
                  <c:v>2831.6800000000003</c:v>
                </c:pt>
                <c:pt idx="2284">
                  <c:v>2831.6800000000003</c:v>
                </c:pt>
                <c:pt idx="2285">
                  <c:v>2831.6800000000003</c:v>
                </c:pt>
                <c:pt idx="2286">
                  <c:v>2831.6800000000003</c:v>
                </c:pt>
                <c:pt idx="2287">
                  <c:v>2831.6800000000003</c:v>
                </c:pt>
                <c:pt idx="2288">
                  <c:v>2775.0464000000002</c:v>
                </c:pt>
                <c:pt idx="2289">
                  <c:v>2775.0464000000002</c:v>
                </c:pt>
                <c:pt idx="2290">
                  <c:v>2775.0464000000002</c:v>
                </c:pt>
                <c:pt idx="2291">
                  <c:v>2775.0464000000002</c:v>
                </c:pt>
                <c:pt idx="2292">
                  <c:v>2775.0464000000002</c:v>
                </c:pt>
                <c:pt idx="2293">
                  <c:v>2775.0464000000002</c:v>
                </c:pt>
                <c:pt idx="2294">
                  <c:v>2775.0464000000002</c:v>
                </c:pt>
                <c:pt idx="2295">
                  <c:v>2775.0464000000002</c:v>
                </c:pt>
                <c:pt idx="2296">
                  <c:v>2775.0464000000002</c:v>
                </c:pt>
                <c:pt idx="2297">
                  <c:v>2775.0464000000002</c:v>
                </c:pt>
                <c:pt idx="2298">
                  <c:v>2775.0464000000002</c:v>
                </c:pt>
                <c:pt idx="2299">
                  <c:v>2775.0464000000002</c:v>
                </c:pt>
                <c:pt idx="2300">
                  <c:v>2775.0464000000002</c:v>
                </c:pt>
                <c:pt idx="2301">
                  <c:v>2775.0464000000002</c:v>
                </c:pt>
                <c:pt idx="2302">
                  <c:v>2775.0464000000002</c:v>
                </c:pt>
                <c:pt idx="2303">
                  <c:v>2775.0464000000002</c:v>
                </c:pt>
                <c:pt idx="2304">
                  <c:v>2746.7296000000001</c:v>
                </c:pt>
                <c:pt idx="2305">
                  <c:v>2690.096</c:v>
                </c:pt>
                <c:pt idx="2306">
                  <c:v>2690.096</c:v>
                </c:pt>
                <c:pt idx="2307">
                  <c:v>2690.096</c:v>
                </c:pt>
                <c:pt idx="2308">
                  <c:v>2690.096</c:v>
                </c:pt>
                <c:pt idx="2309">
                  <c:v>2661.7791999999999</c:v>
                </c:pt>
                <c:pt idx="2310">
                  <c:v>2690.096</c:v>
                </c:pt>
                <c:pt idx="2311">
                  <c:v>2661.7791999999999</c:v>
                </c:pt>
                <c:pt idx="2312">
                  <c:v>2690.096</c:v>
                </c:pt>
                <c:pt idx="2313">
                  <c:v>2661.7791999999999</c:v>
                </c:pt>
                <c:pt idx="2314">
                  <c:v>2690.096</c:v>
                </c:pt>
                <c:pt idx="2315">
                  <c:v>2661.7791999999999</c:v>
                </c:pt>
                <c:pt idx="2316">
                  <c:v>2690.096</c:v>
                </c:pt>
                <c:pt idx="2317">
                  <c:v>2661.7791999999999</c:v>
                </c:pt>
                <c:pt idx="2318">
                  <c:v>2661.7791999999999</c:v>
                </c:pt>
                <c:pt idx="2319">
                  <c:v>2605.1455999999998</c:v>
                </c:pt>
                <c:pt idx="2320">
                  <c:v>2605.1455999999998</c:v>
                </c:pt>
                <c:pt idx="2321">
                  <c:v>2605.1455999999998</c:v>
                </c:pt>
                <c:pt idx="2322">
                  <c:v>2605.1455999999998</c:v>
                </c:pt>
                <c:pt idx="2323">
                  <c:v>2605.1455999999998</c:v>
                </c:pt>
                <c:pt idx="2324">
                  <c:v>2605.1455999999998</c:v>
                </c:pt>
                <c:pt idx="2325">
                  <c:v>2605.1455999999998</c:v>
                </c:pt>
                <c:pt idx="2326">
                  <c:v>2605.1455999999998</c:v>
                </c:pt>
                <c:pt idx="2327">
                  <c:v>2605.1455999999998</c:v>
                </c:pt>
                <c:pt idx="2328">
                  <c:v>2605.1455999999998</c:v>
                </c:pt>
                <c:pt idx="2329">
                  <c:v>2605.1455999999998</c:v>
                </c:pt>
                <c:pt idx="2330">
                  <c:v>2605.1455999999998</c:v>
                </c:pt>
                <c:pt idx="2331">
                  <c:v>2605.1455999999998</c:v>
                </c:pt>
                <c:pt idx="2332">
                  <c:v>2605.1455999999998</c:v>
                </c:pt>
                <c:pt idx="2333">
                  <c:v>2605.1455999999998</c:v>
                </c:pt>
                <c:pt idx="2334">
                  <c:v>2605.1455999999998</c:v>
                </c:pt>
                <c:pt idx="2335">
                  <c:v>2605.1455999999998</c:v>
                </c:pt>
                <c:pt idx="2336">
                  <c:v>2548.5120000000002</c:v>
                </c:pt>
                <c:pt idx="2337">
                  <c:v>2548.5120000000002</c:v>
                </c:pt>
                <c:pt idx="2338">
                  <c:v>2548.5120000000002</c:v>
                </c:pt>
                <c:pt idx="2339">
                  <c:v>2548.5120000000002</c:v>
                </c:pt>
                <c:pt idx="2340">
                  <c:v>2520.1952000000001</c:v>
                </c:pt>
                <c:pt idx="2341">
                  <c:v>2520.1952000000001</c:v>
                </c:pt>
                <c:pt idx="2342">
                  <c:v>2520.1952000000001</c:v>
                </c:pt>
                <c:pt idx="2343">
                  <c:v>2520.1952000000001</c:v>
                </c:pt>
                <c:pt idx="2344">
                  <c:v>2520.1952000000001</c:v>
                </c:pt>
                <c:pt idx="2345">
                  <c:v>2520.1952000000001</c:v>
                </c:pt>
                <c:pt idx="2346">
                  <c:v>2520.1952000000001</c:v>
                </c:pt>
                <c:pt idx="2347">
                  <c:v>2520.1952000000001</c:v>
                </c:pt>
                <c:pt idx="2348">
                  <c:v>2520.1952000000001</c:v>
                </c:pt>
                <c:pt idx="2349">
                  <c:v>2520.1952000000001</c:v>
                </c:pt>
                <c:pt idx="2350">
                  <c:v>2520.1952000000001</c:v>
                </c:pt>
                <c:pt idx="2351">
                  <c:v>2520.1952000000001</c:v>
                </c:pt>
                <c:pt idx="2352">
                  <c:v>2520.1952000000001</c:v>
                </c:pt>
                <c:pt idx="2353">
                  <c:v>2520.1952000000001</c:v>
                </c:pt>
                <c:pt idx="2354">
                  <c:v>2520.1952000000001</c:v>
                </c:pt>
                <c:pt idx="2355">
                  <c:v>2520.1952000000001</c:v>
                </c:pt>
                <c:pt idx="2356">
                  <c:v>2520.1952000000001</c:v>
                </c:pt>
                <c:pt idx="2357">
                  <c:v>2520.1952000000001</c:v>
                </c:pt>
                <c:pt idx="2358">
                  <c:v>2520.1952000000001</c:v>
                </c:pt>
                <c:pt idx="2359">
                  <c:v>2520.1952000000001</c:v>
                </c:pt>
                <c:pt idx="2360">
                  <c:v>2520.1952000000001</c:v>
                </c:pt>
                <c:pt idx="2361">
                  <c:v>2520.1952000000001</c:v>
                </c:pt>
                <c:pt idx="2362">
                  <c:v>2520.1952000000001</c:v>
                </c:pt>
                <c:pt idx="2363">
                  <c:v>2520.1952000000001</c:v>
                </c:pt>
                <c:pt idx="2364">
                  <c:v>2520.1952000000001</c:v>
                </c:pt>
                <c:pt idx="2365">
                  <c:v>2520.1952000000001</c:v>
                </c:pt>
                <c:pt idx="2366">
                  <c:v>2520.1952000000001</c:v>
                </c:pt>
                <c:pt idx="2367">
                  <c:v>2520.1952000000001</c:v>
                </c:pt>
                <c:pt idx="2368">
                  <c:v>2520.1952000000001</c:v>
                </c:pt>
                <c:pt idx="2369">
                  <c:v>2520.1952000000001</c:v>
                </c:pt>
                <c:pt idx="2370">
                  <c:v>2463.5616</c:v>
                </c:pt>
                <c:pt idx="2371">
                  <c:v>2463.5616</c:v>
                </c:pt>
                <c:pt idx="2372">
                  <c:v>2463.5616</c:v>
                </c:pt>
                <c:pt idx="2373">
                  <c:v>2463.5616</c:v>
                </c:pt>
                <c:pt idx="2374">
                  <c:v>2463.5616</c:v>
                </c:pt>
                <c:pt idx="2375">
                  <c:v>2463.5616</c:v>
                </c:pt>
                <c:pt idx="2376">
                  <c:v>2435.2447999999999</c:v>
                </c:pt>
                <c:pt idx="2377">
                  <c:v>2435.2447999999999</c:v>
                </c:pt>
                <c:pt idx="2378">
                  <c:v>2435.2447999999999</c:v>
                </c:pt>
                <c:pt idx="2379">
                  <c:v>2435.2447999999999</c:v>
                </c:pt>
                <c:pt idx="2380">
                  <c:v>2435.2447999999999</c:v>
                </c:pt>
                <c:pt idx="2381">
                  <c:v>2435.2447999999999</c:v>
                </c:pt>
                <c:pt idx="2382">
                  <c:v>2435.2447999999999</c:v>
                </c:pt>
                <c:pt idx="2383">
                  <c:v>2435.2447999999999</c:v>
                </c:pt>
                <c:pt idx="2384">
                  <c:v>2435.2447999999999</c:v>
                </c:pt>
                <c:pt idx="2385">
                  <c:v>2435.2447999999999</c:v>
                </c:pt>
                <c:pt idx="2386">
                  <c:v>2378.6112000000003</c:v>
                </c:pt>
                <c:pt idx="2387">
                  <c:v>2378.6112000000003</c:v>
                </c:pt>
                <c:pt idx="2388">
                  <c:v>2350.2944000000002</c:v>
                </c:pt>
                <c:pt idx="2389">
                  <c:v>2350.2944000000002</c:v>
                </c:pt>
                <c:pt idx="2390">
                  <c:v>2350.2944000000002</c:v>
                </c:pt>
                <c:pt idx="2391">
                  <c:v>2350.2944000000002</c:v>
                </c:pt>
                <c:pt idx="2392">
                  <c:v>2350.2944000000002</c:v>
                </c:pt>
                <c:pt idx="2393">
                  <c:v>2350.2944000000002</c:v>
                </c:pt>
                <c:pt idx="2394">
                  <c:v>2350.2944000000002</c:v>
                </c:pt>
                <c:pt idx="2395">
                  <c:v>2350.2944000000002</c:v>
                </c:pt>
                <c:pt idx="2396">
                  <c:v>2350.2944000000002</c:v>
                </c:pt>
                <c:pt idx="2397">
                  <c:v>2293.6608000000001</c:v>
                </c:pt>
                <c:pt idx="2398">
                  <c:v>2293.6608000000001</c:v>
                </c:pt>
                <c:pt idx="2399">
                  <c:v>2293.6608000000001</c:v>
                </c:pt>
                <c:pt idx="2400">
                  <c:v>2293.6608000000001</c:v>
                </c:pt>
                <c:pt idx="2401">
                  <c:v>2293.6608000000001</c:v>
                </c:pt>
                <c:pt idx="2402">
                  <c:v>2265.3440000000001</c:v>
                </c:pt>
                <c:pt idx="2403">
                  <c:v>2265.3440000000001</c:v>
                </c:pt>
                <c:pt idx="2404">
                  <c:v>2265.3440000000001</c:v>
                </c:pt>
                <c:pt idx="2405">
                  <c:v>2265.3440000000001</c:v>
                </c:pt>
                <c:pt idx="2406">
                  <c:v>2265.3440000000001</c:v>
                </c:pt>
                <c:pt idx="2407">
                  <c:v>2265.3440000000001</c:v>
                </c:pt>
                <c:pt idx="2408">
                  <c:v>2265.3440000000001</c:v>
                </c:pt>
                <c:pt idx="2409">
                  <c:v>2265.3440000000001</c:v>
                </c:pt>
                <c:pt idx="2410">
                  <c:v>2265.3440000000001</c:v>
                </c:pt>
                <c:pt idx="2411">
                  <c:v>2265.3440000000001</c:v>
                </c:pt>
                <c:pt idx="2412">
                  <c:v>2265.3440000000001</c:v>
                </c:pt>
                <c:pt idx="2413">
                  <c:v>2265.3440000000001</c:v>
                </c:pt>
                <c:pt idx="2414">
                  <c:v>2265.3440000000001</c:v>
                </c:pt>
                <c:pt idx="2415">
                  <c:v>2208.7103999999999</c:v>
                </c:pt>
                <c:pt idx="2416">
                  <c:v>2180.3935999999999</c:v>
                </c:pt>
                <c:pt idx="2417">
                  <c:v>2180.3935999999999</c:v>
                </c:pt>
                <c:pt idx="2418">
                  <c:v>2180.3935999999999</c:v>
                </c:pt>
                <c:pt idx="2419">
                  <c:v>2180.3935999999999</c:v>
                </c:pt>
                <c:pt idx="2420">
                  <c:v>2180.3935999999999</c:v>
                </c:pt>
                <c:pt idx="2421">
                  <c:v>2180.3935999999999</c:v>
                </c:pt>
                <c:pt idx="2422">
                  <c:v>2180.3935999999999</c:v>
                </c:pt>
                <c:pt idx="2423">
                  <c:v>2180.3935999999999</c:v>
                </c:pt>
                <c:pt idx="2424">
                  <c:v>2180.3935999999999</c:v>
                </c:pt>
                <c:pt idx="2425">
                  <c:v>2180.3935999999999</c:v>
                </c:pt>
                <c:pt idx="2426">
                  <c:v>2180.3935999999999</c:v>
                </c:pt>
                <c:pt idx="2427">
                  <c:v>2180.3935999999999</c:v>
                </c:pt>
                <c:pt idx="2428">
                  <c:v>2180.3935999999999</c:v>
                </c:pt>
                <c:pt idx="2429">
                  <c:v>2180.3935999999999</c:v>
                </c:pt>
                <c:pt idx="2430">
                  <c:v>2180.3935999999999</c:v>
                </c:pt>
                <c:pt idx="2431">
                  <c:v>2180.3935999999999</c:v>
                </c:pt>
                <c:pt idx="2432">
                  <c:v>2180.3935999999999</c:v>
                </c:pt>
                <c:pt idx="2433">
                  <c:v>2180.3935999999999</c:v>
                </c:pt>
                <c:pt idx="2434">
                  <c:v>2180.3935999999999</c:v>
                </c:pt>
                <c:pt idx="2435">
                  <c:v>2180.3935999999999</c:v>
                </c:pt>
                <c:pt idx="2436">
                  <c:v>2180.3935999999999</c:v>
                </c:pt>
                <c:pt idx="2437">
                  <c:v>2180.3935999999999</c:v>
                </c:pt>
                <c:pt idx="2438">
                  <c:v>2180.3935999999999</c:v>
                </c:pt>
                <c:pt idx="2439">
                  <c:v>2180.3935999999999</c:v>
                </c:pt>
                <c:pt idx="2440">
                  <c:v>2180.3935999999999</c:v>
                </c:pt>
                <c:pt idx="2441">
                  <c:v>2180.3935999999999</c:v>
                </c:pt>
                <c:pt idx="2442">
                  <c:v>2180.3935999999999</c:v>
                </c:pt>
                <c:pt idx="2443">
                  <c:v>2180.3935999999999</c:v>
                </c:pt>
                <c:pt idx="2444">
                  <c:v>2180.3935999999999</c:v>
                </c:pt>
                <c:pt idx="2445">
                  <c:v>2180.3935999999999</c:v>
                </c:pt>
                <c:pt idx="2446">
                  <c:v>2180.3935999999999</c:v>
                </c:pt>
                <c:pt idx="2447">
                  <c:v>2180.3935999999999</c:v>
                </c:pt>
                <c:pt idx="2448">
                  <c:v>2180.3935999999999</c:v>
                </c:pt>
                <c:pt idx="2449">
                  <c:v>2180.3935999999999</c:v>
                </c:pt>
                <c:pt idx="2450">
                  <c:v>2123.7600000000002</c:v>
                </c:pt>
                <c:pt idx="2451">
                  <c:v>2123.7600000000002</c:v>
                </c:pt>
                <c:pt idx="2452">
                  <c:v>2123.7600000000002</c:v>
                </c:pt>
                <c:pt idx="2453">
                  <c:v>2123.7600000000002</c:v>
                </c:pt>
                <c:pt idx="2454">
                  <c:v>2123.7600000000002</c:v>
                </c:pt>
                <c:pt idx="2455">
                  <c:v>2123.7600000000002</c:v>
                </c:pt>
                <c:pt idx="2456">
                  <c:v>2123.7600000000002</c:v>
                </c:pt>
                <c:pt idx="2457">
                  <c:v>2123.7600000000002</c:v>
                </c:pt>
                <c:pt idx="2458">
                  <c:v>2123.7600000000002</c:v>
                </c:pt>
                <c:pt idx="2459">
                  <c:v>2123.7600000000002</c:v>
                </c:pt>
                <c:pt idx="2460">
                  <c:v>2095.4432000000002</c:v>
                </c:pt>
                <c:pt idx="2461">
                  <c:v>2095.4432000000002</c:v>
                </c:pt>
                <c:pt idx="2462">
                  <c:v>2095.4432000000002</c:v>
                </c:pt>
                <c:pt idx="2463">
                  <c:v>2095.4432000000002</c:v>
                </c:pt>
                <c:pt idx="2464">
                  <c:v>2095.4432000000002</c:v>
                </c:pt>
                <c:pt idx="2465">
                  <c:v>2095.4432000000002</c:v>
                </c:pt>
                <c:pt idx="2466">
                  <c:v>2095.4432000000002</c:v>
                </c:pt>
                <c:pt idx="2467">
                  <c:v>2095.4432000000002</c:v>
                </c:pt>
                <c:pt idx="2468">
                  <c:v>2095.4432000000002</c:v>
                </c:pt>
                <c:pt idx="2469">
                  <c:v>2095.4432000000002</c:v>
                </c:pt>
                <c:pt idx="2470">
                  <c:v>2095.4432000000002</c:v>
                </c:pt>
                <c:pt idx="2471">
                  <c:v>2095.4432000000002</c:v>
                </c:pt>
                <c:pt idx="2472">
                  <c:v>2095.4432000000002</c:v>
                </c:pt>
                <c:pt idx="2473">
                  <c:v>2095.4432000000002</c:v>
                </c:pt>
                <c:pt idx="2474">
                  <c:v>2095.4432000000002</c:v>
                </c:pt>
                <c:pt idx="2475">
                  <c:v>2010.4928</c:v>
                </c:pt>
                <c:pt idx="2476">
                  <c:v>2010.4928</c:v>
                </c:pt>
                <c:pt idx="2477">
                  <c:v>2010.4928</c:v>
                </c:pt>
                <c:pt idx="2478">
                  <c:v>2010.4928</c:v>
                </c:pt>
                <c:pt idx="2479">
                  <c:v>2010.4928</c:v>
                </c:pt>
                <c:pt idx="2480">
                  <c:v>2010.4928</c:v>
                </c:pt>
                <c:pt idx="2481">
                  <c:v>1953.8592000000001</c:v>
                </c:pt>
                <c:pt idx="2482">
                  <c:v>1953.8592000000001</c:v>
                </c:pt>
                <c:pt idx="2483">
                  <c:v>1953.8592000000001</c:v>
                </c:pt>
                <c:pt idx="2484">
                  <c:v>1953.8592000000001</c:v>
                </c:pt>
                <c:pt idx="2485">
                  <c:v>1953.8592000000001</c:v>
                </c:pt>
                <c:pt idx="2486">
                  <c:v>1953.8592000000001</c:v>
                </c:pt>
                <c:pt idx="2487">
                  <c:v>1953.8592000000001</c:v>
                </c:pt>
                <c:pt idx="2488">
                  <c:v>1953.8592000000001</c:v>
                </c:pt>
                <c:pt idx="2489">
                  <c:v>1953.8592000000001</c:v>
                </c:pt>
                <c:pt idx="2490">
                  <c:v>1925.5424</c:v>
                </c:pt>
                <c:pt idx="2491">
                  <c:v>1925.5424</c:v>
                </c:pt>
                <c:pt idx="2492">
                  <c:v>1925.5424</c:v>
                </c:pt>
                <c:pt idx="2493">
                  <c:v>1925.5424</c:v>
                </c:pt>
                <c:pt idx="2494">
                  <c:v>1868.9088000000002</c:v>
                </c:pt>
                <c:pt idx="2495">
                  <c:v>1868.9088000000002</c:v>
                </c:pt>
                <c:pt idx="2496">
                  <c:v>1868.9088000000002</c:v>
                </c:pt>
                <c:pt idx="2497">
                  <c:v>1868.9088000000002</c:v>
                </c:pt>
                <c:pt idx="2498">
                  <c:v>1868.9088000000002</c:v>
                </c:pt>
                <c:pt idx="2499">
                  <c:v>1868.9088000000002</c:v>
                </c:pt>
                <c:pt idx="2500">
                  <c:v>1868.9088000000002</c:v>
                </c:pt>
                <c:pt idx="2501">
                  <c:v>1868.9088000000002</c:v>
                </c:pt>
                <c:pt idx="2502">
                  <c:v>1868.9088000000002</c:v>
                </c:pt>
                <c:pt idx="2503">
                  <c:v>1840.5920000000001</c:v>
                </c:pt>
                <c:pt idx="2504">
                  <c:v>1840.5920000000001</c:v>
                </c:pt>
                <c:pt idx="2505">
                  <c:v>1840.5920000000001</c:v>
                </c:pt>
                <c:pt idx="2506">
                  <c:v>1840.5920000000001</c:v>
                </c:pt>
                <c:pt idx="2507">
                  <c:v>1840.5920000000001</c:v>
                </c:pt>
                <c:pt idx="2508">
                  <c:v>1783.9584</c:v>
                </c:pt>
                <c:pt idx="2509">
                  <c:v>1783.9584</c:v>
                </c:pt>
                <c:pt idx="2510">
                  <c:v>1783.9584</c:v>
                </c:pt>
                <c:pt idx="2511">
                  <c:v>1783.9584</c:v>
                </c:pt>
                <c:pt idx="2512">
                  <c:v>1783.9584</c:v>
                </c:pt>
                <c:pt idx="2513">
                  <c:v>1783.9584</c:v>
                </c:pt>
                <c:pt idx="2514">
                  <c:v>1783.9584</c:v>
                </c:pt>
                <c:pt idx="2515">
                  <c:v>1783.9584</c:v>
                </c:pt>
                <c:pt idx="2516">
                  <c:v>1783.9584</c:v>
                </c:pt>
                <c:pt idx="2517">
                  <c:v>1755.6415999999999</c:v>
                </c:pt>
                <c:pt idx="2518">
                  <c:v>1783.9584</c:v>
                </c:pt>
                <c:pt idx="2519">
                  <c:v>1755.6415999999999</c:v>
                </c:pt>
                <c:pt idx="2520">
                  <c:v>1755.6415999999999</c:v>
                </c:pt>
                <c:pt idx="2521">
                  <c:v>1755.6415999999999</c:v>
                </c:pt>
                <c:pt idx="2522">
                  <c:v>1755.6415999999999</c:v>
                </c:pt>
                <c:pt idx="2523">
                  <c:v>1755.6415999999999</c:v>
                </c:pt>
                <c:pt idx="2524">
                  <c:v>1755.6415999999999</c:v>
                </c:pt>
                <c:pt idx="2525">
                  <c:v>1755.6415999999999</c:v>
                </c:pt>
                <c:pt idx="2526">
                  <c:v>1755.6415999999999</c:v>
                </c:pt>
                <c:pt idx="2527">
                  <c:v>1755.6415999999999</c:v>
                </c:pt>
                <c:pt idx="2528">
                  <c:v>1755.6415999999999</c:v>
                </c:pt>
                <c:pt idx="2529">
                  <c:v>1755.6415999999999</c:v>
                </c:pt>
                <c:pt idx="2530">
                  <c:v>1755.6415999999999</c:v>
                </c:pt>
                <c:pt idx="2531">
                  <c:v>1755.6415999999999</c:v>
                </c:pt>
                <c:pt idx="2532">
                  <c:v>1755.6415999999999</c:v>
                </c:pt>
                <c:pt idx="2533">
                  <c:v>1755.6415999999999</c:v>
                </c:pt>
                <c:pt idx="2534">
                  <c:v>1755.6415999999999</c:v>
                </c:pt>
                <c:pt idx="2535">
                  <c:v>1755.6415999999999</c:v>
                </c:pt>
                <c:pt idx="2536">
                  <c:v>1755.6415999999999</c:v>
                </c:pt>
                <c:pt idx="2537">
                  <c:v>1727.3248000000001</c:v>
                </c:pt>
                <c:pt idx="2538">
                  <c:v>1727.3248000000001</c:v>
                </c:pt>
                <c:pt idx="2539">
                  <c:v>1727.3248000000001</c:v>
                </c:pt>
                <c:pt idx="2540">
                  <c:v>1727.3248000000001</c:v>
                </c:pt>
                <c:pt idx="2541">
                  <c:v>1727.3248000000001</c:v>
                </c:pt>
                <c:pt idx="2542">
                  <c:v>1727.3248000000001</c:v>
                </c:pt>
                <c:pt idx="2543">
                  <c:v>1727.3248000000001</c:v>
                </c:pt>
                <c:pt idx="2544">
                  <c:v>1727.3248000000001</c:v>
                </c:pt>
                <c:pt idx="2545">
                  <c:v>1727.3248000000001</c:v>
                </c:pt>
                <c:pt idx="2546">
                  <c:v>1727.3248000000001</c:v>
                </c:pt>
                <c:pt idx="2547">
                  <c:v>1727.3248000000001</c:v>
                </c:pt>
                <c:pt idx="2548">
                  <c:v>1727.3248000000001</c:v>
                </c:pt>
                <c:pt idx="2549">
                  <c:v>1727.3248000000001</c:v>
                </c:pt>
                <c:pt idx="2550">
                  <c:v>1727.3248000000001</c:v>
                </c:pt>
                <c:pt idx="2551">
                  <c:v>1727.3248000000001</c:v>
                </c:pt>
                <c:pt idx="2552">
                  <c:v>1727.3248000000001</c:v>
                </c:pt>
                <c:pt idx="2553">
                  <c:v>1727.3248000000001</c:v>
                </c:pt>
                <c:pt idx="2554">
                  <c:v>1727.3248000000001</c:v>
                </c:pt>
                <c:pt idx="2555">
                  <c:v>1727.3248000000001</c:v>
                </c:pt>
                <c:pt idx="2556">
                  <c:v>1727.3248000000001</c:v>
                </c:pt>
                <c:pt idx="2557">
                  <c:v>1727.3248000000001</c:v>
                </c:pt>
                <c:pt idx="2558">
                  <c:v>1727.3248000000001</c:v>
                </c:pt>
                <c:pt idx="2559">
                  <c:v>1727.3248000000001</c:v>
                </c:pt>
                <c:pt idx="2560">
                  <c:v>1727.3248000000001</c:v>
                </c:pt>
                <c:pt idx="2561">
                  <c:v>1727.3248000000001</c:v>
                </c:pt>
                <c:pt idx="2562">
                  <c:v>1727.3248000000001</c:v>
                </c:pt>
                <c:pt idx="2563">
                  <c:v>1727.3248000000001</c:v>
                </c:pt>
                <c:pt idx="2564">
                  <c:v>1727.3248000000001</c:v>
                </c:pt>
                <c:pt idx="2565">
                  <c:v>1670.6912</c:v>
                </c:pt>
                <c:pt idx="2566">
                  <c:v>1670.6912</c:v>
                </c:pt>
                <c:pt idx="2567">
                  <c:v>1670.6912</c:v>
                </c:pt>
                <c:pt idx="2568">
                  <c:v>1670.6912</c:v>
                </c:pt>
                <c:pt idx="2569">
                  <c:v>1670.6912</c:v>
                </c:pt>
                <c:pt idx="2570">
                  <c:v>1670.6912</c:v>
                </c:pt>
                <c:pt idx="2571">
                  <c:v>1670.6912</c:v>
                </c:pt>
                <c:pt idx="2572">
                  <c:v>1670.6912</c:v>
                </c:pt>
                <c:pt idx="2573">
                  <c:v>1670.6912</c:v>
                </c:pt>
                <c:pt idx="2574">
                  <c:v>1670.6912</c:v>
                </c:pt>
                <c:pt idx="2575">
                  <c:v>1670.6912</c:v>
                </c:pt>
                <c:pt idx="2576">
                  <c:v>1670.6912</c:v>
                </c:pt>
                <c:pt idx="2577">
                  <c:v>1670.6912</c:v>
                </c:pt>
                <c:pt idx="2578">
                  <c:v>1670.6912</c:v>
                </c:pt>
                <c:pt idx="2579">
                  <c:v>1670.6912</c:v>
                </c:pt>
                <c:pt idx="2580">
                  <c:v>1670.6912</c:v>
                </c:pt>
                <c:pt idx="2581">
                  <c:v>1642.3744000000002</c:v>
                </c:pt>
                <c:pt idx="2582">
                  <c:v>1642.3744000000002</c:v>
                </c:pt>
                <c:pt idx="2583">
                  <c:v>1642.3744000000002</c:v>
                </c:pt>
                <c:pt idx="2584">
                  <c:v>1642.3744000000002</c:v>
                </c:pt>
                <c:pt idx="2585">
                  <c:v>1642.3744000000002</c:v>
                </c:pt>
                <c:pt idx="2586">
                  <c:v>1642.3744000000002</c:v>
                </c:pt>
                <c:pt idx="2587">
                  <c:v>1642.3744000000002</c:v>
                </c:pt>
                <c:pt idx="2588">
                  <c:v>1642.3744000000002</c:v>
                </c:pt>
                <c:pt idx="2589">
                  <c:v>1614.0576000000001</c:v>
                </c:pt>
                <c:pt idx="2590">
                  <c:v>1614.0576000000001</c:v>
                </c:pt>
                <c:pt idx="2591">
                  <c:v>1614.0576000000001</c:v>
                </c:pt>
                <c:pt idx="2592">
                  <c:v>1614.0576000000001</c:v>
                </c:pt>
                <c:pt idx="2593">
                  <c:v>1614.0576000000001</c:v>
                </c:pt>
                <c:pt idx="2594">
                  <c:v>1557.424</c:v>
                </c:pt>
                <c:pt idx="2595">
                  <c:v>1557.424</c:v>
                </c:pt>
                <c:pt idx="2596">
                  <c:v>1557.424</c:v>
                </c:pt>
                <c:pt idx="2597">
                  <c:v>1557.424</c:v>
                </c:pt>
                <c:pt idx="2598">
                  <c:v>1557.424</c:v>
                </c:pt>
                <c:pt idx="2599">
                  <c:v>1557.424</c:v>
                </c:pt>
                <c:pt idx="2600">
                  <c:v>1557.424</c:v>
                </c:pt>
                <c:pt idx="2601">
                  <c:v>1557.424</c:v>
                </c:pt>
                <c:pt idx="2602">
                  <c:v>1557.424</c:v>
                </c:pt>
                <c:pt idx="2603">
                  <c:v>1557.424</c:v>
                </c:pt>
                <c:pt idx="2604">
                  <c:v>1557.424</c:v>
                </c:pt>
                <c:pt idx="2605">
                  <c:v>1557.424</c:v>
                </c:pt>
                <c:pt idx="2606">
                  <c:v>1529.1071999999999</c:v>
                </c:pt>
                <c:pt idx="2607">
                  <c:v>1529.1071999999999</c:v>
                </c:pt>
                <c:pt idx="2608">
                  <c:v>1529.1071999999999</c:v>
                </c:pt>
                <c:pt idx="2609">
                  <c:v>1529.1071999999999</c:v>
                </c:pt>
                <c:pt idx="2610">
                  <c:v>1529.1071999999999</c:v>
                </c:pt>
                <c:pt idx="2611">
                  <c:v>1529.1071999999999</c:v>
                </c:pt>
                <c:pt idx="2612">
                  <c:v>1529.1071999999999</c:v>
                </c:pt>
                <c:pt idx="2613">
                  <c:v>1500.7904000000001</c:v>
                </c:pt>
                <c:pt idx="2614">
                  <c:v>1500.7904000000001</c:v>
                </c:pt>
                <c:pt idx="2615">
                  <c:v>1500.7904000000001</c:v>
                </c:pt>
                <c:pt idx="2616">
                  <c:v>1500.7904000000001</c:v>
                </c:pt>
                <c:pt idx="2617">
                  <c:v>1500.7904000000001</c:v>
                </c:pt>
                <c:pt idx="2618">
                  <c:v>1500.7904000000001</c:v>
                </c:pt>
                <c:pt idx="2619">
                  <c:v>1500.7904000000001</c:v>
                </c:pt>
                <c:pt idx="2620">
                  <c:v>1500.7904000000001</c:v>
                </c:pt>
                <c:pt idx="2621">
                  <c:v>1500.7904000000001</c:v>
                </c:pt>
                <c:pt idx="2622">
                  <c:v>1500.7904000000001</c:v>
                </c:pt>
                <c:pt idx="2623">
                  <c:v>1500.7904000000001</c:v>
                </c:pt>
                <c:pt idx="2624">
                  <c:v>1500.7904000000001</c:v>
                </c:pt>
                <c:pt idx="2625">
                  <c:v>1500.7904000000001</c:v>
                </c:pt>
                <c:pt idx="2626">
                  <c:v>1500.7904000000001</c:v>
                </c:pt>
                <c:pt idx="2627">
                  <c:v>1500.7904000000001</c:v>
                </c:pt>
                <c:pt idx="2628">
                  <c:v>1500.7904000000001</c:v>
                </c:pt>
                <c:pt idx="2629">
                  <c:v>1500.7904000000001</c:v>
                </c:pt>
                <c:pt idx="2630">
                  <c:v>1500.7904000000001</c:v>
                </c:pt>
                <c:pt idx="2631">
                  <c:v>1500.7904000000001</c:v>
                </c:pt>
                <c:pt idx="2632">
                  <c:v>1500.7904000000001</c:v>
                </c:pt>
                <c:pt idx="2633">
                  <c:v>1500.7904000000001</c:v>
                </c:pt>
                <c:pt idx="2634">
                  <c:v>1500.7904000000001</c:v>
                </c:pt>
                <c:pt idx="2635">
                  <c:v>1500.7904000000001</c:v>
                </c:pt>
                <c:pt idx="2636">
                  <c:v>1500.7904000000001</c:v>
                </c:pt>
                <c:pt idx="2637">
                  <c:v>1500.7904000000001</c:v>
                </c:pt>
                <c:pt idx="2638">
                  <c:v>1500.7904000000001</c:v>
                </c:pt>
                <c:pt idx="2639">
                  <c:v>1500.7904000000001</c:v>
                </c:pt>
                <c:pt idx="2640">
                  <c:v>1500.7904000000001</c:v>
                </c:pt>
                <c:pt idx="2641">
                  <c:v>1500.7904000000001</c:v>
                </c:pt>
                <c:pt idx="2642">
                  <c:v>1500.7904000000001</c:v>
                </c:pt>
                <c:pt idx="2643">
                  <c:v>1500.7904000000001</c:v>
                </c:pt>
                <c:pt idx="2644">
                  <c:v>1500.7904000000001</c:v>
                </c:pt>
                <c:pt idx="2645">
                  <c:v>1500.7904000000001</c:v>
                </c:pt>
                <c:pt idx="2646">
                  <c:v>1500.7904000000001</c:v>
                </c:pt>
                <c:pt idx="2647">
                  <c:v>1500.7904000000001</c:v>
                </c:pt>
                <c:pt idx="2648">
                  <c:v>1500.7904000000001</c:v>
                </c:pt>
                <c:pt idx="2649">
                  <c:v>1500.7904000000001</c:v>
                </c:pt>
                <c:pt idx="2650">
                  <c:v>1500.7904000000001</c:v>
                </c:pt>
                <c:pt idx="2651">
                  <c:v>1500.7904000000001</c:v>
                </c:pt>
                <c:pt idx="2652">
                  <c:v>1500.7904000000001</c:v>
                </c:pt>
                <c:pt idx="2653">
                  <c:v>1500.7904000000001</c:v>
                </c:pt>
                <c:pt idx="2654">
                  <c:v>1500.7904000000001</c:v>
                </c:pt>
                <c:pt idx="2655">
                  <c:v>1500.7904000000001</c:v>
                </c:pt>
                <c:pt idx="2656">
                  <c:v>1500.7904000000001</c:v>
                </c:pt>
                <c:pt idx="2657">
                  <c:v>1500.7904000000001</c:v>
                </c:pt>
                <c:pt idx="2658">
                  <c:v>1500.7904000000001</c:v>
                </c:pt>
                <c:pt idx="2659">
                  <c:v>1500.7904000000001</c:v>
                </c:pt>
                <c:pt idx="2660">
                  <c:v>1500.7904000000001</c:v>
                </c:pt>
                <c:pt idx="2661">
                  <c:v>1500.7904000000001</c:v>
                </c:pt>
                <c:pt idx="2662">
                  <c:v>1500.7904000000001</c:v>
                </c:pt>
                <c:pt idx="2663">
                  <c:v>1500.7904000000001</c:v>
                </c:pt>
                <c:pt idx="2664">
                  <c:v>1500.7904000000001</c:v>
                </c:pt>
                <c:pt idx="2665">
                  <c:v>1500.7904000000001</c:v>
                </c:pt>
                <c:pt idx="2666">
                  <c:v>1500.7904000000001</c:v>
                </c:pt>
                <c:pt idx="2667">
                  <c:v>1500.7904000000001</c:v>
                </c:pt>
                <c:pt idx="2668">
                  <c:v>1500.7904000000001</c:v>
                </c:pt>
                <c:pt idx="2669">
                  <c:v>1472.4736</c:v>
                </c:pt>
                <c:pt idx="2670">
                  <c:v>1472.4736</c:v>
                </c:pt>
                <c:pt idx="2671">
                  <c:v>1472.4736</c:v>
                </c:pt>
                <c:pt idx="2672">
                  <c:v>1472.4736</c:v>
                </c:pt>
                <c:pt idx="2673">
                  <c:v>1472.4736</c:v>
                </c:pt>
                <c:pt idx="2674">
                  <c:v>1472.4736</c:v>
                </c:pt>
                <c:pt idx="2675">
                  <c:v>1472.4736</c:v>
                </c:pt>
                <c:pt idx="2676">
                  <c:v>1472.4736</c:v>
                </c:pt>
                <c:pt idx="2677">
                  <c:v>1472.4736</c:v>
                </c:pt>
                <c:pt idx="2678">
                  <c:v>1472.4736</c:v>
                </c:pt>
                <c:pt idx="2679">
                  <c:v>1472.4736</c:v>
                </c:pt>
                <c:pt idx="2680">
                  <c:v>1472.4736</c:v>
                </c:pt>
                <c:pt idx="2681">
                  <c:v>1472.4736</c:v>
                </c:pt>
                <c:pt idx="2682">
                  <c:v>1472.4736</c:v>
                </c:pt>
                <c:pt idx="2683">
                  <c:v>1500.7904000000001</c:v>
                </c:pt>
                <c:pt idx="2684">
                  <c:v>1500.7904000000001</c:v>
                </c:pt>
                <c:pt idx="2685">
                  <c:v>1500.7904000000001</c:v>
                </c:pt>
                <c:pt idx="2686">
                  <c:v>1500.7904000000001</c:v>
                </c:pt>
                <c:pt idx="2687">
                  <c:v>1500.7904000000001</c:v>
                </c:pt>
                <c:pt idx="2688">
                  <c:v>1500.7904000000001</c:v>
                </c:pt>
                <c:pt idx="2689">
                  <c:v>1500.7904000000001</c:v>
                </c:pt>
                <c:pt idx="2690">
                  <c:v>1500.7904000000001</c:v>
                </c:pt>
                <c:pt idx="2691">
                  <c:v>1500.7904000000001</c:v>
                </c:pt>
                <c:pt idx="2692">
                  <c:v>1500.7904000000001</c:v>
                </c:pt>
                <c:pt idx="2693">
                  <c:v>1500.7904000000001</c:v>
                </c:pt>
                <c:pt idx="2694">
                  <c:v>1500.7904000000001</c:v>
                </c:pt>
                <c:pt idx="2695">
                  <c:v>1557.424</c:v>
                </c:pt>
                <c:pt idx="2696">
                  <c:v>1557.424</c:v>
                </c:pt>
                <c:pt idx="2697">
                  <c:v>1557.424</c:v>
                </c:pt>
                <c:pt idx="2698">
                  <c:v>1614.0576000000001</c:v>
                </c:pt>
                <c:pt idx="2699">
                  <c:v>1614.0576000000001</c:v>
                </c:pt>
                <c:pt idx="2700">
                  <c:v>1642.3744000000002</c:v>
                </c:pt>
                <c:pt idx="2701">
                  <c:v>1642.3744000000002</c:v>
                </c:pt>
                <c:pt idx="2702">
                  <c:v>1642.3744000000002</c:v>
                </c:pt>
                <c:pt idx="2703">
                  <c:v>1642.3744000000002</c:v>
                </c:pt>
                <c:pt idx="2704">
                  <c:v>1642.3744000000002</c:v>
                </c:pt>
                <c:pt idx="2705">
                  <c:v>1727.3248000000001</c:v>
                </c:pt>
                <c:pt idx="2706">
                  <c:v>1727.3248000000001</c:v>
                </c:pt>
                <c:pt idx="2707">
                  <c:v>1727.3248000000001</c:v>
                </c:pt>
                <c:pt idx="2708">
                  <c:v>1783.9584</c:v>
                </c:pt>
                <c:pt idx="2709">
                  <c:v>1868.9088000000002</c:v>
                </c:pt>
                <c:pt idx="2710">
                  <c:v>2010.4928</c:v>
                </c:pt>
                <c:pt idx="2711">
                  <c:v>2265.3440000000001</c:v>
                </c:pt>
                <c:pt idx="2712">
                  <c:v>2435.2447999999999</c:v>
                </c:pt>
                <c:pt idx="2713">
                  <c:v>2690.096</c:v>
                </c:pt>
                <c:pt idx="2714">
                  <c:v>2973.2640000000001</c:v>
                </c:pt>
                <c:pt idx="2715">
                  <c:v>3313.0655999999999</c:v>
                </c:pt>
                <c:pt idx="2716">
                  <c:v>3624.5504000000001</c:v>
                </c:pt>
                <c:pt idx="2717">
                  <c:v>3822.768</c:v>
                </c:pt>
                <c:pt idx="2718">
                  <c:v>4077.6192000000001</c:v>
                </c:pt>
                <c:pt idx="2719">
                  <c:v>4247.5200000000004</c:v>
                </c:pt>
                <c:pt idx="2720">
                  <c:v>4417.4207999999999</c:v>
                </c:pt>
                <c:pt idx="2721">
                  <c:v>4530.6880000000001</c:v>
                </c:pt>
                <c:pt idx="2722">
                  <c:v>4643.9552000000003</c:v>
                </c:pt>
                <c:pt idx="2723">
                  <c:v>4700.5888000000004</c:v>
                </c:pt>
                <c:pt idx="2724">
                  <c:v>4757.2224000000006</c:v>
                </c:pt>
                <c:pt idx="2725">
                  <c:v>4813.8559999999998</c:v>
                </c:pt>
                <c:pt idx="2726">
                  <c:v>4870.4895999999999</c:v>
                </c:pt>
                <c:pt idx="2727">
                  <c:v>4927.1232</c:v>
                </c:pt>
                <c:pt idx="2728">
                  <c:v>4983.7568000000001</c:v>
                </c:pt>
                <c:pt idx="2729">
                  <c:v>4983.7568000000001</c:v>
                </c:pt>
                <c:pt idx="2730">
                  <c:v>5040.3904000000002</c:v>
                </c:pt>
                <c:pt idx="2731">
                  <c:v>5097.0240000000003</c:v>
                </c:pt>
                <c:pt idx="2732">
                  <c:v>5097.0240000000003</c:v>
                </c:pt>
                <c:pt idx="2733">
                  <c:v>5097.0240000000003</c:v>
                </c:pt>
                <c:pt idx="2734">
                  <c:v>5153.6576000000005</c:v>
                </c:pt>
                <c:pt idx="2735">
                  <c:v>5210.2911999999997</c:v>
                </c:pt>
                <c:pt idx="2736">
                  <c:v>5210.2911999999997</c:v>
                </c:pt>
                <c:pt idx="2737">
                  <c:v>5323.5583999999999</c:v>
                </c:pt>
                <c:pt idx="2738">
                  <c:v>5323.5583999999999</c:v>
                </c:pt>
                <c:pt idx="2739">
                  <c:v>5380.192</c:v>
                </c:pt>
                <c:pt idx="2740">
                  <c:v>5436.8256000000001</c:v>
                </c:pt>
                <c:pt idx="2741">
                  <c:v>5578.4096</c:v>
                </c:pt>
                <c:pt idx="2742">
                  <c:v>5635.0432000000001</c:v>
                </c:pt>
                <c:pt idx="2743">
                  <c:v>5691.6768000000002</c:v>
                </c:pt>
                <c:pt idx="2744">
                  <c:v>5804.9440000000004</c:v>
                </c:pt>
                <c:pt idx="2745">
                  <c:v>5861.5776000000005</c:v>
                </c:pt>
                <c:pt idx="2746">
                  <c:v>5946.5280000000002</c:v>
                </c:pt>
                <c:pt idx="2747">
                  <c:v>6059.7952000000005</c:v>
                </c:pt>
                <c:pt idx="2748">
                  <c:v>6116.4287999999997</c:v>
                </c:pt>
                <c:pt idx="2749">
                  <c:v>6173.0623999999998</c:v>
                </c:pt>
                <c:pt idx="2750">
                  <c:v>6229.6959999999999</c:v>
                </c:pt>
                <c:pt idx="2751">
                  <c:v>6371.28</c:v>
                </c:pt>
                <c:pt idx="2752">
                  <c:v>6371.28</c:v>
                </c:pt>
                <c:pt idx="2753">
                  <c:v>6484.5472</c:v>
                </c:pt>
                <c:pt idx="2754">
                  <c:v>6569.4976000000006</c:v>
                </c:pt>
                <c:pt idx="2755">
                  <c:v>6682.7647999999999</c:v>
                </c:pt>
                <c:pt idx="2756">
                  <c:v>6739.3984</c:v>
                </c:pt>
                <c:pt idx="2757">
                  <c:v>6824.3487999999998</c:v>
                </c:pt>
                <c:pt idx="2758">
                  <c:v>6880.9823999999999</c:v>
                </c:pt>
                <c:pt idx="2759">
                  <c:v>6937.616</c:v>
                </c:pt>
                <c:pt idx="2760">
                  <c:v>7022.5663999999997</c:v>
                </c:pt>
                <c:pt idx="2761">
                  <c:v>7079.2</c:v>
                </c:pt>
                <c:pt idx="2762">
                  <c:v>7135.8335999999999</c:v>
                </c:pt>
                <c:pt idx="2763">
                  <c:v>7135.8335999999999</c:v>
                </c:pt>
                <c:pt idx="2764">
                  <c:v>7277.4175999999998</c:v>
                </c:pt>
                <c:pt idx="2765">
                  <c:v>7277.4175999999998</c:v>
                </c:pt>
                <c:pt idx="2766">
                  <c:v>7277.4175999999998</c:v>
                </c:pt>
                <c:pt idx="2767">
                  <c:v>7334.0511999999999</c:v>
                </c:pt>
                <c:pt idx="2768">
                  <c:v>7334.0511999999999</c:v>
                </c:pt>
                <c:pt idx="2769">
                  <c:v>7419.0016000000005</c:v>
                </c:pt>
                <c:pt idx="2770">
                  <c:v>7419.0016000000005</c:v>
                </c:pt>
                <c:pt idx="2771">
                  <c:v>7419.0016000000005</c:v>
                </c:pt>
                <c:pt idx="2772">
                  <c:v>7419.0016000000005</c:v>
                </c:pt>
                <c:pt idx="2773">
                  <c:v>7475.6352000000006</c:v>
                </c:pt>
                <c:pt idx="2774">
                  <c:v>7475.6352000000006</c:v>
                </c:pt>
                <c:pt idx="2775">
                  <c:v>7532.2687999999998</c:v>
                </c:pt>
                <c:pt idx="2776">
                  <c:v>7475.6352000000006</c:v>
                </c:pt>
                <c:pt idx="2777">
                  <c:v>7532.2687999999998</c:v>
                </c:pt>
                <c:pt idx="2778">
                  <c:v>7475.6352000000006</c:v>
                </c:pt>
                <c:pt idx="2779">
                  <c:v>7532.2687999999998</c:v>
                </c:pt>
                <c:pt idx="2780">
                  <c:v>7475.6352000000006</c:v>
                </c:pt>
                <c:pt idx="2781">
                  <c:v>7475.6352000000006</c:v>
                </c:pt>
                <c:pt idx="2782">
                  <c:v>7475.6352000000006</c:v>
                </c:pt>
                <c:pt idx="2783">
                  <c:v>7419.0016000000005</c:v>
                </c:pt>
                <c:pt idx="2784">
                  <c:v>7419.0016000000005</c:v>
                </c:pt>
                <c:pt idx="2785">
                  <c:v>7419.0016000000005</c:v>
                </c:pt>
                <c:pt idx="2786">
                  <c:v>7419.0016000000005</c:v>
                </c:pt>
                <c:pt idx="2787">
                  <c:v>7419.0016000000005</c:v>
                </c:pt>
                <c:pt idx="2788">
                  <c:v>7419.0016000000005</c:v>
                </c:pt>
                <c:pt idx="2789">
                  <c:v>7419.0016000000005</c:v>
                </c:pt>
                <c:pt idx="2790">
                  <c:v>7334.0511999999999</c:v>
                </c:pt>
                <c:pt idx="2791">
                  <c:v>7419.0016000000005</c:v>
                </c:pt>
                <c:pt idx="2792">
                  <c:v>7334.0511999999999</c:v>
                </c:pt>
                <c:pt idx="2793">
                  <c:v>7277.4175999999998</c:v>
                </c:pt>
                <c:pt idx="2794">
                  <c:v>7277.4175999999998</c:v>
                </c:pt>
                <c:pt idx="2795">
                  <c:v>7277.4175999999998</c:v>
                </c:pt>
                <c:pt idx="2796">
                  <c:v>7277.4175999999998</c:v>
                </c:pt>
                <c:pt idx="2797">
                  <c:v>7277.4175999999998</c:v>
                </c:pt>
                <c:pt idx="2798">
                  <c:v>7277.4175999999998</c:v>
                </c:pt>
                <c:pt idx="2799">
                  <c:v>7220.7840000000006</c:v>
                </c:pt>
                <c:pt idx="2800">
                  <c:v>7135.8335999999999</c:v>
                </c:pt>
                <c:pt idx="2801">
                  <c:v>7135.8335999999999</c:v>
                </c:pt>
                <c:pt idx="2802">
                  <c:v>7135.8335999999999</c:v>
                </c:pt>
                <c:pt idx="2803">
                  <c:v>7135.8335999999999</c:v>
                </c:pt>
                <c:pt idx="2804">
                  <c:v>7079.2</c:v>
                </c:pt>
                <c:pt idx="2805">
                  <c:v>7079.2</c:v>
                </c:pt>
                <c:pt idx="2806">
                  <c:v>7022.5663999999997</c:v>
                </c:pt>
                <c:pt idx="2807">
                  <c:v>7022.5663999999997</c:v>
                </c:pt>
                <c:pt idx="2808">
                  <c:v>7022.5663999999997</c:v>
                </c:pt>
                <c:pt idx="2809">
                  <c:v>7022.5663999999997</c:v>
                </c:pt>
                <c:pt idx="2810">
                  <c:v>6880.9823999999999</c:v>
                </c:pt>
                <c:pt idx="2811">
                  <c:v>6880.9823999999999</c:v>
                </c:pt>
                <c:pt idx="2812">
                  <c:v>6880.9823999999999</c:v>
                </c:pt>
                <c:pt idx="2813">
                  <c:v>6880.9823999999999</c:v>
                </c:pt>
                <c:pt idx="2814">
                  <c:v>6824.3487999999998</c:v>
                </c:pt>
                <c:pt idx="2815">
                  <c:v>6739.3984</c:v>
                </c:pt>
                <c:pt idx="2816">
                  <c:v>6739.3984</c:v>
                </c:pt>
                <c:pt idx="2817">
                  <c:v>6739.3984</c:v>
                </c:pt>
                <c:pt idx="2818">
                  <c:v>6682.7647999999999</c:v>
                </c:pt>
                <c:pt idx="2819">
                  <c:v>6626.1311999999998</c:v>
                </c:pt>
                <c:pt idx="2820">
                  <c:v>6626.1311999999998</c:v>
                </c:pt>
                <c:pt idx="2821">
                  <c:v>6626.1311999999998</c:v>
                </c:pt>
                <c:pt idx="2822">
                  <c:v>6626.1311999999998</c:v>
                </c:pt>
                <c:pt idx="2823">
                  <c:v>6569.4976000000006</c:v>
                </c:pt>
                <c:pt idx="2824">
                  <c:v>6569.4976000000006</c:v>
                </c:pt>
                <c:pt idx="2825">
                  <c:v>6484.5472</c:v>
                </c:pt>
                <c:pt idx="2826">
                  <c:v>6484.5472</c:v>
                </c:pt>
                <c:pt idx="2827">
                  <c:v>6484.5472</c:v>
                </c:pt>
                <c:pt idx="2828">
                  <c:v>6484.5472</c:v>
                </c:pt>
                <c:pt idx="2829">
                  <c:v>6427.9135999999999</c:v>
                </c:pt>
                <c:pt idx="2830">
                  <c:v>6371.28</c:v>
                </c:pt>
                <c:pt idx="2831">
                  <c:v>6371.28</c:v>
                </c:pt>
                <c:pt idx="2832">
                  <c:v>6371.28</c:v>
                </c:pt>
                <c:pt idx="2833">
                  <c:v>6314.6464000000005</c:v>
                </c:pt>
                <c:pt idx="2834">
                  <c:v>6314.6464000000005</c:v>
                </c:pt>
                <c:pt idx="2835">
                  <c:v>6229.6959999999999</c:v>
                </c:pt>
                <c:pt idx="2836">
                  <c:v>6229.6959999999999</c:v>
                </c:pt>
                <c:pt idx="2837">
                  <c:v>6229.6959999999999</c:v>
                </c:pt>
                <c:pt idx="2838">
                  <c:v>6173.0623999999998</c:v>
                </c:pt>
                <c:pt idx="2839">
                  <c:v>6173.0623999999998</c:v>
                </c:pt>
                <c:pt idx="2840">
                  <c:v>6173.0623999999998</c:v>
                </c:pt>
                <c:pt idx="2841">
                  <c:v>6173.0623999999998</c:v>
                </c:pt>
                <c:pt idx="2842">
                  <c:v>6116.4287999999997</c:v>
                </c:pt>
                <c:pt idx="2843">
                  <c:v>6116.4287999999997</c:v>
                </c:pt>
                <c:pt idx="2844">
                  <c:v>6059.7952000000005</c:v>
                </c:pt>
                <c:pt idx="2845">
                  <c:v>6059.7952000000005</c:v>
                </c:pt>
                <c:pt idx="2846">
                  <c:v>6059.7952000000005</c:v>
                </c:pt>
                <c:pt idx="2847">
                  <c:v>6059.7952000000005</c:v>
                </c:pt>
                <c:pt idx="2848">
                  <c:v>6003.1616000000004</c:v>
                </c:pt>
                <c:pt idx="2849">
                  <c:v>6003.1616000000004</c:v>
                </c:pt>
                <c:pt idx="2850">
                  <c:v>5946.5280000000002</c:v>
                </c:pt>
                <c:pt idx="2851">
                  <c:v>5946.5280000000002</c:v>
                </c:pt>
                <c:pt idx="2852">
                  <c:v>5946.5280000000002</c:v>
                </c:pt>
                <c:pt idx="2853">
                  <c:v>5946.5280000000002</c:v>
                </c:pt>
                <c:pt idx="2854">
                  <c:v>5946.5280000000002</c:v>
                </c:pt>
                <c:pt idx="2855">
                  <c:v>5861.5776000000005</c:v>
                </c:pt>
                <c:pt idx="2856">
                  <c:v>5861.5776000000005</c:v>
                </c:pt>
                <c:pt idx="2857">
                  <c:v>5804.9440000000004</c:v>
                </c:pt>
                <c:pt idx="2858">
                  <c:v>5804.9440000000004</c:v>
                </c:pt>
                <c:pt idx="2859">
                  <c:v>5804.9440000000004</c:v>
                </c:pt>
                <c:pt idx="2860">
                  <c:v>5804.9440000000004</c:v>
                </c:pt>
                <c:pt idx="2861">
                  <c:v>5804.9440000000004</c:v>
                </c:pt>
                <c:pt idx="2862">
                  <c:v>5804.9440000000004</c:v>
                </c:pt>
                <c:pt idx="2863">
                  <c:v>5748.3104000000003</c:v>
                </c:pt>
                <c:pt idx="2864">
                  <c:v>5748.3104000000003</c:v>
                </c:pt>
                <c:pt idx="2865">
                  <c:v>5691.6768000000002</c:v>
                </c:pt>
                <c:pt idx="2866">
                  <c:v>5691.6768000000002</c:v>
                </c:pt>
                <c:pt idx="2867">
                  <c:v>5691.6768000000002</c:v>
                </c:pt>
                <c:pt idx="2868">
                  <c:v>5691.6768000000002</c:v>
                </c:pt>
                <c:pt idx="2869">
                  <c:v>5691.6768000000002</c:v>
                </c:pt>
                <c:pt idx="2870">
                  <c:v>5691.6768000000002</c:v>
                </c:pt>
                <c:pt idx="2871">
                  <c:v>5635.0432000000001</c:v>
                </c:pt>
                <c:pt idx="2872">
                  <c:v>5635.0432000000001</c:v>
                </c:pt>
                <c:pt idx="2873">
                  <c:v>5635.0432000000001</c:v>
                </c:pt>
                <c:pt idx="2874">
                  <c:v>5578.4096</c:v>
                </c:pt>
                <c:pt idx="2875">
                  <c:v>5578.4096</c:v>
                </c:pt>
                <c:pt idx="2876">
                  <c:v>5578.4096</c:v>
                </c:pt>
                <c:pt idx="2877">
                  <c:v>5578.4096</c:v>
                </c:pt>
                <c:pt idx="2878">
                  <c:v>5578.4096</c:v>
                </c:pt>
                <c:pt idx="2879">
                  <c:v>5578.4096</c:v>
                </c:pt>
                <c:pt idx="2880">
                  <c:v>5578.4096</c:v>
                </c:pt>
                <c:pt idx="2881">
                  <c:v>5578.4096</c:v>
                </c:pt>
                <c:pt idx="2882">
                  <c:v>5521.7759999999998</c:v>
                </c:pt>
                <c:pt idx="2883">
                  <c:v>5521.7759999999998</c:v>
                </c:pt>
                <c:pt idx="2884">
                  <c:v>5436.8256000000001</c:v>
                </c:pt>
                <c:pt idx="2885">
                  <c:v>5436.8256000000001</c:v>
                </c:pt>
                <c:pt idx="2886">
                  <c:v>5436.8256000000001</c:v>
                </c:pt>
                <c:pt idx="2887">
                  <c:v>5436.8256000000001</c:v>
                </c:pt>
                <c:pt idx="2888">
                  <c:v>5436.8256000000001</c:v>
                </c:pt>
                <c:pt idx="2889">
                  <c:v>5436.8256000000001</c:v>
                </c:pt>
                <c:pt idx="2890">
                  <c:v>5380.192</c:v>
                </c:pt>
                <c:pt idx="2891">
                  <c:v>5380.192</c:v>
                </c:pt>
                <c:pt idx="2892">
                  <c:v>5380.192</c:v>
                </c:pt>
                <c:pt idx="2893">
                  <c:v>5380.192</c:v>
                </c:pt>
                <c:pt idx="2894">
                  <c:v>5323.5583999999999</c:v>
                </c:pt>
                <c:pt idx="2895">
                  <c:v>5323.5583999999999</c:v>
                </c:pt>
                <c:pt idx="2896">
                  <c:v>5323.5583999999999</c:v>
                </c:pt>
                <c:pt idx="2897">
                  <c:v>5323.5583999999999</c:v>
                </c:pt>
                <c:pt idx="2898">
                  <c:v>5323.5583999999999</c:v>
                </c:pt>
                <c:pt idx="2899">
                  <c:v>5323.5583999999999</c:v>
                </c:pt>
                <c:pt idx="2900">
                  <c:v>5266.9247999999998</c:v>
                </c:pt>
                <c:pt idx="2901">
                  <c:v>5210.2911999999997</c:v>
                </c:pt>
                <c:pt idx="2902">
                  <c:v>5210.2911999999997</c:v>
                </c:pt>
                <c:pt idx="2903">
                  <c:v>5210.2911999999997</c:v>
                </c:pt>
                <c:pt idx="2904">
                  <c:v>5210.2911999999997</c:v>
                </c:pt>
                <c:pt idx="2905">
                  <c:v>5210.2911999999997</c:v>
                </c:pt>
                <c:pt idx="2906">
                  <c:v>5153.6576000000005</c:v>
                </c:pt>
                <c:pt idx="2907">
                  <c:v>5153.6576000000005</c:v>
                </c:pt>
                <c:pt idx="2908">
                  <c:v>5153.6576000000005</c:v>
                </c:pt>
                <c:pt idx="2909">
                  <c:v>5097.0240000000003</c:v>
                </c:pt>
                <c:pt idx="2910">
                  <c:v>5097.0240000000003</c:v>
                </c:pt>
                <c:pt idx="2911">
                  <c:v>5097.0240000000003</c:v>
                </c:pt>
                <c:pt idx="2912">
                  <c:v>5097.0240000000003</c:v>
                </c:pt>
                <c:pt idx="2913">
                  <c:v>5097.0240000000003</c:v>
                </c:pt>
                <c:pt idx="2914">
                  <c:v>5097.0240000000003</c:v>
                </c:pt>
                <c:pt idx="2915">
                  <c:v>5040.3904000000002</c:v>
                </c:pt>
                <c:pt idx="2916">
                  <c:v>4983.7568000000001</c:v>
                </c:pt>
                <c:pt idx="2917">
                  <c:v>4983.7568000000001</c:v>
                </c:pt>
                <c:pt idx="2918">
                  <c:v>4983.7568000000001</c:v>
                </c:pt>
                <c:pt idx="2919">
                  <c:v>4983.7568000000001</c:v>
                </c:pt>
                <c:pt idx="2920">
                  <c:v>4927.1232</c:v>
                </c:pt>
                <c:pt idx="2921">
                  <c:v>4927.1232</c:v>
                </c:pt>
                <c:pt idx="2922">
                  <c:v>4870.4895999999999</c:v>
                </c:pt>
                <c:pt idx="2923">
                  <c:v>4870.4895999999999</c:v>
                </c:pt>
                <c:pt idx="2924">
                  <c:v>4870.4895999999999</c:v>
                </c:pt>
                <c:pt idx="2925">
                  <c:v>4870.4895999999999</c:v>
                </c:pt>
                <c:pt idx="2926">
                  <c:v>4870.4895999999999</c:v>
                </c:pt>
                <c:pt idx="2927">
                  <c:v>4813.8559999999998</c:v>
                </c:pt>
                <c:pt idx="2928">
                  <c:v>4757.2224000000006</c:v>
                </c:pt>
                <c:pt idx="2929">
                  <c:v>4757.2224000000006</c:v>
                </c:pt>
                <c:pt idx="2930">
                  <c:v>4757.2224000000006</c:v>
                </c:pt>
                <c:pt idx="2931">
                  <c:v>4757.2224000000006</c:v>
                </c:pt>
                <c:pt idx="2932">
                  <c:v>4757.2224000000006</c:v>
                </c:pt>
                <c:pt idx="2933">
                  <c:v>4700.5888000000004</c:v>
                </c:pt>
                <c:pt idx="2934">
                  <c:v>4700.5888000000004</c:v>
                </c:pt>
                <c:pt idx="2935">
                  <c:v>4700.5888000000004</c:v>
                </c:pt>
                <c:pt idx="2936">
                  <c:v>4643.9552000000003</c:v>
                </c:pt>
                <c:pt idx="2937">
                  <c:v>4643.9552000000003</c:v>
                </c:pt>
                <c:pt idx="2938">
                  <c:v>4643.9552000000003</c:v>
                </c:pt>
                <c:pt idx="2939">
                  <c:v>4643.9552000000003</c:v>
                </c:pt>
                <c:pt idx="2940">
                  <c:v>4643.9552000000003</c:v>
                </c:pt>
                <c:pt idx="2941">
                  <c:v>4587.3216000000002</c:v>
                </c:pt>
                <c:pt idx="2942">
                  <c:v>4530.6880000000001</c:v>
                </c:pt>
                <c:pt idx="2943">
                  <c:v>4530.6880000000001</c:v>
                </c:pt>
                <c:pt idx="2944">
                  <c:v>4530.6880000000001</c:v>
                </c:pt>
                <c:pt idx="2945">
                  <c:v>4530.6880000000001</c:v>
                </c:pt>
                <c:pt idx="2946">
                  <c:v>4530.6880000000001</c:v>
                </c:pt>
                <c:pt idx="2947">
                  <c:v>4474.0544</c:v>
                </c:pt>
                <c:pt idx="2948">
                  <c:v>4474.0544</c:v>
                </c:pt>
                <c:pt idx="2949">
                  <c:v>4474.0544</c:v>
                </c:pt>
                <c:pt idx="2950">
                  <c:v>4417.4207999999999</c:v>
                </c:pt>
                <c:pt idx="2951">
                  <c:v>4417.4207999999999</c:v>
                </c:pt>
                <c:pt idx="2952">
                  <c:v>4417.4207999999999</c:v>
                </c:pt>
                <c:pt idx="2953">
                  <c:v>4417.4207999999999</c:v>
                </c:pt>
                <c:pt idx="2954">
                  <c:v>4417.4207999999999</c:v>
                </c:pt>
                <c:pt idx="2955">
                  <c:v>4417.4207999999999</c:v>
                </c:pt>
                <c:pt idx="2956">
                  <c:v>4417.4207999999999</c:v>
                </c:pt>
                <c:pt idx="2957">
                  <c:v>4417.4207999999999</c:v>
                </c:pt>
                <c:pt idx="2958">
                  <c:v>4360.7871999999998</c:v>
                </c:pt>
                <c:pt idx="2959">
                  <c:v>4360.7871999999998</c:v>
                </c:pt>
                <c:pt idx="2960">
                  <c:v>4360.7871999999998</c:v>
                </c:pt>
                <c:pt idx="2961">
                  <c:v>4360.7871999999998</c:v>
                </c:pt>
                <c:pt idx="2962">
                  <c:v>4360.7871999999998</c:v>
                </c:pt>
                <c:pt idx="2963">
                  <c:v>4360.7871999999998</c:v>
                </c:pt>
                <c:pt idx="2964">
                  <c:v>4360.7871999999998</c:v>
                </c:pt>
                <c:pt idx="2965">
                  <c:v>4304.1535999999996</c:v>
                </c:pt>
                <c:pt idx="2966">
                  <c:v>4304.1535999999996</c:v>
                </c:pt>
                <c:pt idx="2967">
                  <c:v>4304.1535999999996</c:v>
                </c:pt>
                <c:pt idx="2968">
                  <c:v>4304.1535999999996</c:v>
                </c:pt>
                <c:pt idx="2969">
                  <c:v>4247.5200000000004</c:v>
                </c:pt>
                <c:pt idx="2970">
                  <c:v>4247.5200000000004</c:v>
                </c:pt>
                <c:pt idx="2971">
                  <c:v>4247.5200000000004</c:v>
                </c:pt>
                <c:pt idx="2972">
                  <c:v>4247.5200000000004</c:v>
                </c:pt>
                <c:pt idx="2973">
                  <c:v>4247.5200000000004</c:v>
                </c:pt>
                <c:pt idx="2974">
                  <c:v>4247.5200000000004</c:v>
                </c:pt>
                <c:pt idx="2975">
                  <c:v>4190.8864000000003</c:v>
                </c:pt>
                <c:pt idx="2976">
                  <c:v>4134.2528000000002</c:v>
                </c:pt>
                <c:pt idx="2977">
                  <c:v>4134.2528000000002</c:v>
                </c:pt>
                <c:pt idx="2978">
                  <c:v>4134.2528000000002</c:v>
                </c:pt>
                <c:pt idx="2979">
                  <c:v>4134.2528000000002</c:v>
                </c:pt>
                <c:pt idx="2980">
                  <c:v>4134.2528000000002</c:v>
                </c:pt>
                <c:pt idx="2981">
                  <c:v>4134.2528000000002</c:v>
                </c:pt>
                <c:pt idx="2982">
                  <c:v>4077.6192000000001</c:v>
                </c:pt>
                <c:pt idx="2983">
                  <c:v>4077.6192000000001</c:v>
                </c:pt>
                <c:pt idx="2984">
                  <c:v>4077.6192000000001</c:v>
                </c:pt>
                <c:pt idx="2985">
                  <c:v>4077.6192000000001</c:v>
                </c:pt>
                <c:pt idx="2986">
                  <c:v>4077.6192000000001</c:v>
                </c:pt>
                <c:pt idx="2987">
                  <c:v>4049.3024</c:v>
                </c:pt>
                <c:pt idx="2988">
                  <c:v>4049.3024</c:v>
                </c:pt>
                <c:pt idx="2989">
                  <c:v>4049.3024</c:v>
                </c:pt>
                <c:pt idx="2990">
                  <c:v>4049.3024</c:v>
                </c:pt>
                <c:pt idx="2991">
                  <c:v>4049.3024</c:v>
                </c:pt>
                <c:pt idx="2992">
                  <c:v>4049.3024</c:v>
                </c:pt>
                <c:pt idx="2993">
                  <c:v>4049.3024</c:v>
                </c:pt>
                <c:pt idx="2994">
                  <c:v>4049.3024</c:v>
                </c:pt>
                <c:pt idx="2995">
                  <c:v>4049.3024</c:v>
                </c:pt>
                <c:pt idx="2996">
                  <c:v>4049.3024</c:v>
                </c:pt>
                <c:pt idx="2997">
                  <c:v>3992.6687999999999</c:v>
                </c:pt>
                <c:pt idx="2998">
                  <c:v>3936.0352000000003</c:v>
                </c:pt>
                <c:pt idx="2999">
                  <c:v>3936.0352000000003</c:v>
                </c:pt>
                <c:pt idx="3000">
                  <c:v>3936.0352000000003</c:v>
                </c:pt>
                <c:pt idx="3001">
                  <c:v>3936.0352000000003</c:v>
                </c:pt>
                <c:pt idx="3002">
                  <c:v>3879.4016000000001</c:v>
                </c:pt>
                <c:pt idx="3003">
                  <c:v>3879.4016000000001</c:v>
                </c:pt>
                <c:pt idx="3004">
                  <c:v>3879.4016000000001</c:v>
                </c:pt>
                <c:pt idx="3005">
                  <c:v>3822.768</c:v>
                </c:pt>
                <c:pt idx="3006">
                  <c:v>3822.768</c:v>
                </c:pt>
                <c:pt idx="3007">
                  <c:v>3822.768</c:v>
                </c:pt>
                <c:pt idx="3008">
                  <c:v>3822.768</c:v>
                </c:pt>
                <c:pt idx="3009">
                  <c:v>3822.768</c:v>
                </c:pt>
                <c:pt idx="3010">
                  <c:v>3822.768</c:v>
                </c:pt>
                <c:pt idx="3011">
                  <c:v>3822.768</c:v>
                </c:pt>
                <c:pt idx="3012">
                  <c:v>3822.768</c:v>
                </c:pt>
                <c:pt idx="3013">
                  <c:v>3766.1343999999999</c:v>
                </c:pt>
                <c:pt idx="3014">
                  <c:v>3766.1343999999999</c:v>
                </c:pt>
                <c:pt idx="3015">
                  <c:v>3709.5008000000003</c:v>
                </c:pt>
                <c:pt idx="3016">
                  <c:v>3709.5008000000003</c:v>
                </c:pt>
                <c:pt idx="3017">
                  <c:v>3709.5008000000003</c:v>
                </c:pt>
                <c:pt idx="3018">
                  <c:v>3709.5008000000003</c:v>
                </c:pt>
                <c:pt idx="3019">
                  <c:v>3709.5008000000003</c:v>
                </c:pt>
                <c:pt idx="3020">
                  <c:v>3709.5008000000003</c:v>
                </c:pt>
                <c:pt idx="3021">
                  <c:v>3709.5008000000003</c:v>
                </c:pt>
                <c:pt idx="3022">
                  <c:v>3681.1840000000002</c:v>
                </c:pt>
                <c:pt idx="3023">
                  <c:v>3681.1840000000002</c:v>
                </c:pt>
                <c:pt idx="3024">
                  <c:v>3681.1840000000002</c:v>
                </c:pt>
                <c:pt idx="3025">
                  <c:v>3681.1840000000002</c:v>
                </c:pt>
                <c:pt idx="3026">
                  <c:v>3624.5504000000001</c:v>
                </c:pt>
                <c:pt idx="3027">
                  <c:v>3624.5504000000001</c:v>
                </c:pt>
                <c:pt idx="3028">
                  <c:v>3624.5504000000001</c:v>
                </c:pt>
                <c:pt idx="3029">
                  <c:v>3624.5504000000001</c:v>
                </c:pt>
                <c:pt idx="3030">
                  <c:v>3624.5504000000001</c:v>
                </c:pt>
                <c:pt idx="3031">
                  <c:v>3624.5504000000001</c:v>
                </c:pt>
                <c:pt idx="3032">
                  <c:v>3624.5504000000001</c:v>
                </c:pt>
                <c:pt idx="3033">
                  <c:v>3624.5504000000001</c:v>
                </c:pt>
                <c:pt idx="3034">
                  <c:v>3624.5504000000001</c:v>
                </c:pt>
                <c:pt idx="3035">
                  <c:v>3624.5504000000001</c:v>
                </c:pt>
                <c:pt idx="3036">
                  <c:v>3624.5504000000001</c:v>
                </c:pt>
                <c:pt idx="3037">
                  <c:v>3624.5504000000001</c:v>
                </c:pt>
                <c:pt idx="3038">
                  <c:v>3567.9168</c:v>
                </c:pt>
                <c:pt idx="3039">
                  <c:v>3511.2831999999999</c:v>
                </c:pt>
                <c:pt idx="3040">
                  <c:v>3511.2831999999999</c:v>
                </c:pt>
                <c:pt idx="3041">
                  <c:v>3511.2831999999999</c:v>
                </c:pt>
                <c:pt idx="3042">
                  <c:v>3511.2831999999999</c:v>
                </c:pt>
                <c:pt idx="3043">
                  <c:v>3511.2831999999999</c:v>
                </c:pt>
                <c:pt idx="3044">
                  <c:v>3511.2831999999999</c:v>
                </c:pt>
                <c:pt idx="3045">
                  <c:v>3511.2831999999999</c:v>
                </c:pt>
                <c:pt idx="3046">
                  <c:v>3511.2831999999999</c:v>
                </c:pt>
                <c:pt idx="3047">
                  <c:v>3511.2831999999999</c:v>
                </c:pt>
                <c:pt idx="3048">
                  <c:v>3454.6496000000002</c:v>
                </c:pt>
                <c:pt idx="3049">
                  <c:v>3454.6496000000002</c:v>
                </c:pt>
                <c:pt idx="3050">
                  <c:v>3454.6496000000002</c:v>
                </c:pt>
                <c:pt idx="3051">
                  <c:v>3454.6496000000002</c:v>
                </c:pt>
                <c:pt idx="3052">
                  <c:v>3426.3328000000001</c:v>
                </c:pt>
                <c:pt idx="3053">
                  <c:v>3426.3328000000001</c:v>
                </c:pt>
                <c:pt idx="3054">
                  <c:v>3426.3328000000001</c:v>
                </c:pt>
                <c:pt idx="3055">
                  <c:v>3426.3328000000001</c:v>
                </c:pt>
                <c:pt idx="3056">
                  <c:v>3426.3328000000001</c:v>
                </c:pt>
                <c:pt idx="3057">
                  <c:v>3426.3328000000001</c:v>
                </c:pt>
                <c:pt idx="3058">
                  <c:v>3426.3328000000001</c:v>
                </c:pt>
                <c:pt idx="3059">
                  <c:v>3426.3328000000001</c:v>
                </c:pt>
                <c:pt idx="3060">
                  <c:v>3369.6992</c:v>
                </c:pt>
                <c:pt idx="3061">
                  <c:v>3369.6992</c:v>
                </c:pt>
                <c:pt idx="3062">
                  <c:v>3313.0655999999999</c:v>
                </c:pt>
                <c:pt idx="3063">
                  <c:v>3313.0655999999999</c:v>
                </c:pt>
                <c:pt idx="3064">
                  <c:v>3313.0655999999999</c:v>
                </c:pt>
                <c:pt idx="3065">
                  <c:v>3313.0655999999999</c:v>
                </c:pt>
                <c:pt idx="3066">
                  <c:v>3313.0655999999999</c:v>
                </c:pt>
                <c:pt idx="3067">
                  <c:v>3313.0655999999999</c:v>
                </c:pt>
                <c:pt idx="3068">
                  <c:v>3256.4320000000002</c:v>
                </c:pt>
                <c:pt idx="3069">
                  <c:v>3256.4320000000002</c:v>
                </c:pt>
                <c:pt idx="3070">
                  <c:v>3256.4320000000002</c:v>
                </c:pt>
                <c:pt idx="3071">
                  <c:v>3256.4320000000002</c:v>
                </c:pt>
                <c:pt idx="3072">
                  <c:v>3228.1152000000002</c:v>
                </c:pt>
                <c:pt idx="3073">
                  <c:v>3228.1152000000002</c:v>
                </c:pt>
                <c:pt idx="3074">
                  <c:v>3228.1152000000002</c:v>
                </c:pt>
                <c:pt idx="3075">
                  <c:v>3228.1152000000002</c:v>
                </c:pt>
                <c:pt idx="3076">
                  <c:v>3228.1152000000002</c:v>
                </c:pt>
                <c:pt idx="3077">
                  <c:v>3228.1152000000002</c:v>
                </c:pt>
                <c:pt idx="3078">
                  <c:v>3228.1152000000002</c:v>
                </c:pt>
                <c:pt idx="3079">
                  <c:v>3228.1152000000002</c:v>
                </c:pt>
                <c:pt idx="3080">
                  <c:v>3228.1152000000002</c:v>
                </c:pt>
                <c:pt idx="3081">
                  <c:v>3228.1152000000002</c:v>
                </c:pt>
                <c:pt idx="3082">
                  <c:v>3228.1152000000002</c:v>
                </c:pt>
                <c:pt idx="3083">
                  <c:v>3171.4816000000001</c:v>
                </c:pt>
                <c:pt idx="3084">
                  <c:v>3171.4816000000001</c:v>
                </c:pt>
                <c:pt idx="3085">
                  <c:v>3086.5311999999999</c:v>
                </c:pt>
                <c:pt idx="3086">
                  <c:v>3086.5311999999999</c:v>
                </c:pt>
                <c:pt idx="3087">
                  <c:v>3086.5311999999999</c:v>
                </c:pt>
                <c:pt idx="3088">
                  <c:v>3086.5311999999999</c:v>
                </c:pt>
                <c:pt idx="3089">
                  <c:v>3086.5311999999999</c:v>
                </c:pt>
                <c:pt idx="3090">
                  <c:v>3086.5311999999999</c:v>
                </c:pt>
                <c:pt idx="3091">
                  <c:v>3086.5311999999999</c:v>
                </c:pt>
                <c:pt idx="3092">
                  <c:v>3086.5311999999999</c:v>
                </c:pt>
                <c:pt idx="3093">
                  <c:v>3086.5311999999999</c:v>
                </c:pt>
                <c:pt idx="3094">
                  <c:v>3029.8976000000002</c:v>
                </c:pt>
                <c:pt idx="3095">
                  <c:v>3029.8976000000002</c:v>
                </c:pt>
                <c:pt idx="3096">
                  <c:v>3029.8976000000002</c:v>
                </c:pt>
                <c:pt idx="3097">
                  <c:v>3029.8976000000002</c:v>
                </c:pt>
                <c:pt idx="3098">
                  <c:v>3029.8976000000002</c:v>
                </c:pt>
                <c:pt idx="3099">
                  <c:v>2973.2640000000001</c:v>
                </c:pt>
                <c:pt idx="3100">
                  <c:v>2973.2640000000001</c:v>
                </c:pt>
                <c:pt idx="3101">
                  <c:v>2973.2640000000001</c:v>
                </c:pt>
                <c:pt idx="3102">
                  <c:v>2973.2640000000001</c:v>
                </c:pt>
                <c:pt idx="3103">
                  <c:v>2973.2640000000001</c:v>
                </c:pt>
                <c:pt idx="3104">
                  <c:v>2973.2640000000001</c:v>
                </c:pt>
                <c:pt idx="3105">
                  <c:v>2973.2640000000001</c:v>
                </c:pt>
                <c:pt idx="3106">
                  <c:v>2973.2640000000001</c:v>
                </c:pt>
                <c:pt idx="3107">
                  <c:v>2973.2640000000001</c:v>
                </c:pt>
                <c:pt idx="3108">
                  <c:v>2973.2640000000001</c:v>
                </c:pt>
                <c:pt idx="3109">
                  <c:v>2973.2640000000001</c:v>
                </c:pt>
                <c:pt idx="3110">
                  <c:v>2973.2640000000001</c:v>
                </c:pt>
                <c:pt idx="3111">
                  <c:v>2973.2640000000001</c:v>
                </c:pt>
                <c:pt idx="3112">
                  <c:v>2973.2640000000001</c:v>
                </c:pt>
                <c:pt idx="3113">
                  <c:v>2916.6304</c:v>
                </c:pt>
                <c:pt idx="3114">
                  <c:v>2916.6304</c:v>
                </c:pt>
                <c:pt idx="3115">
                  <c:v>2916.6304</c:v>
                </c:pt>
                <c:pt idx="3116">
                  <c:v>2916.6304</c:v>
                </c:pt>
                <c:pt idx="3117">
                  <c:v>2888.3136</c:v>
                </c:pt>
                <c:pt idx="3118">
                  <c:v>2888.3136</c:v>
                </c:pt>
                <c:pt idx="3119">
                  <c:v>2888.3136</c:v>
                </c:pt>
                <c:pt idx="3120">
                  <c:v>2888.3136</c:v>
                </c:pt>
                <c:pt idx="3121">
                  <c:v>2888.3136</c:v>
                </c:pt>
                <c:pt idx="3122">
                  <c:v>2888.3136</c:v>
                </c:pt>
                <c:pt idx="3123">
                  <c:v>2888.3136</c:v>
                </c:pt>
                <c:pt idx="3124">
                  <c:v>2888.3136</c:v>
                </c:pt>
                <c:pt idx="3125">
                  <c:v>2888.3136</c:v>
                </c:pt>
                <c:pt idx="3126">
                  <c:v>2888.3136</c:v>
                </c:pt>
                <c:pt idx="3127">
                  <c:v>2888.3136</c:v>
                </c:pt>
                <c:pt idx="3128">
                  <c:v>2888.3136</c:v>
                </c:pt>
                <c:pt idx="3129">
                  <c:v>2888.3136</c:v>
                </c:pt>
                <c:pt idx="3130">
                  <c:v>2831.6800000000003</c:v>
                </c:pt>
                <c:pt idx="3131">
                  <c:v>2831.6800000000003</c:v>
                </c:pt>
                <c:pt idx="3132">
                  <c:v>2831.6800000000003</c:v>
                </c:pt>
                <c:pt idx="3133">
                  <c:v>2831.6800000000003</c:v>
                </c:pt>
                <c:pt idx="3134">
                  <c:v>2831.6800000000003</c:v>
                </c:pt>
                <c:pt idx="3135">
                  <c:v>2831.6800000000003</c:v>
                </c:pt>
                <c:pt idx="3136">
                  <c:v>2831.6800000000003</c:v>
                </c:pt>
                <c:pt idx="3137">
                  <c:v>2831.6800000000003</c:v>
                </c:pt>
                <c:pt idx="3138">
                  <c:v>2775.0464000000002</c:v>
                </c:pt>
                <c:pt idx="3139">
                  <c:v>2775.0464000000002</c:v>
                </c:pt>
                <c:pt idx="3140">
                  <c:v>2775.0464000000002</c:v>
                </c:pt>
                <c:pt idx="3141">
                  <c:v>2775.0464000000002</c:v>
                </c:pt>
                <c:pt idx="3142">
                  <c:v>2775.0464000000002</c:v>
                </c:pt>
                <c:pt idx="3143">
                  <c:v>2775.0464000000002</c:v>
                </c:pt>
                <c:pt idx="3144">
                  <c:v>2775.0464000000002</c:v>
                </c:pt>
                <c:pt idx="3145">
                  <c:v>2775.0464000000002</c:v>
                </c:pt>
                <c:pt idx="3146">
                  <c:v>2775.0464000000002</c:v>
                </c:pt>
                <c:pt idx="3147">
                  <c:v>2775.0464000000002</c:v>
                </c:pt>
                <c:pt idx="3148">
                  <c:v>2775.0464000000002</c:v>
                </c:pt>
                <c:pt idx="3149">
                  <c:v>2775.0464000000002</c:v>
                </c:pt>
                <c:pt idx="3150">
                  <c:v>2775.0464000000002</c:v>
                </c:pt>
                <c:pt idx="3151">
                  <c:v>2775.0464000000002</c:v>
                </c:pt>
                <c:pt idx="3152">
                  <c:v>2775.0464000000002</c:v>
                </c:pt>
                <c:pt idx="3153">
                  <c:v>2746.7296000000001</c:v>
                </c:pt>
                <c:pt idx="3154">
                  <c:v>2746.7296000000001</c:v>
                </c:pt>
                <c:pt idx="3155">
                  <c:v>2746.7296000000001</c:v>
                </c:pt>
                <c:pt idx="3156">
                  <c:v>2690.096</c:v>
                </c:pt>
                <c:pt idx="3157">
                  <c:v>2690.096</c:v>
                </c:pt>
                <c:pt idx="3158">
                  <c:v>2690.096</c:v>
                </c:pt>
                <c:pt idx="3159">
                  <c:v>2690.096</c:v>
                </c:pt>
                <c:pt idx="3160">
                  <c:v>2690.096</c:v>
                </c:pt>
                <c:pt idx="3161">
                  <c:v>2690.096</c:v>
                </c:pt>
                <c:pt idx="3162">
                  <c:v>2690.096</c:v>
                </c:pt>
                <c:pt idx="3163">
                  <c:v>2690.096</c:v>
                </c:pt>
                <c:pt idx="3164">
                  <c:v>2690.096</c:v>
                </c:pt>
                <c:pt idx="3165">
                  <c:v>2690.096</c:v>
                </c:pt>
                <c:pt idx="3166">
                  <c:v>2661.7791999999999</c:v>
                </c:pt>
                <c:pt idx="3167">
                  <c:v>2661.7791999999999</c:v>
                </c:pt>
                <c:pt idx="3168">
                  <c:v>2661.7791999999999</c:v>
                </c:pt>
                <c:pt idx="3169">
                  <c:v>2661.7791999999999</c:v>
                </c:pt>
                <c:pt idx="3170">
                  <c:v>2661.7791999999999</c:v>
                </c:pt>
                <c:pt idx="3171">
                  <c:v>2605.1455999999998</c:v>
                </c:pt>
                <c:pt idx="3172">
                  <c:v>2661.7791999999999</c:v>
                </c:pt>
                <c:pt idx="3173">
                  <c:v>2605.1455999999998</c:v>
                </c:pt>
                <c:pt idx="3174">
                  <c:v>2605.1455999999998</c:v>
                </c:pt>
                <c:pt idx="3175">
                  <c:v>2605.1455999999998</c:v>
                </c:pt>
                <c:pt idx="3176">
                  <c:v>2605.1455999999998</c:v>
                </c:pt>
                <c:pt idx="3177">
                  <c:v>2605.1455999999998</c:v>
                </c:pt>
                <c:pt idx="3178">
                  <c:v>2605.1455999999998</c:v>
                </c:pt>
                <c:pt idx="3179">
                  <c:v>2605.1455999999998</c:v>
                </c:pt>
                <c:pt idx="3180">
                  <c:v>2605.1455999999998</c:v>
                </c:pt>
                <c:pt idx="3181">
                  <c:v>2605.1455999999998</c:v>
                </c:pt>
                <c:pt idx="3182">
                  <c:v>2605.1455999999998</c:v>
                </c:pt>
                <c:pt idx="3183">
                  <c:v>2548.5120000000002</c:v>
                </c:pt>
                <c:pt idx="3184">
                  <c:v>2548.5120000000002</c:v>
                </c:pt>
                <c:pt idx="3185">
                  <c:v>2520.1952000000001</c:v>
                </c:pt>
                <c:pt idx="3186">
                  <c:v>2520.1952000000001</c:v>
                </c:pt>
                <c:pt idx="3187">
                  <c:v>2520.1952000000001</c:v>
                </c:pt>
                <c:pt idx="3188">
                  <c:v>2520.1952000000001</c:v>
                </c:pt>
                <c:pt idx="3189">
                  <c:v>2520.1952000000001</c:v>
                </c:pt>
                <c:pt idx="3190">
                  <c:v>2520.1952000000001</c:v>
                </c:pt>
                <c:pt idx="3191">
                  <c:v>2520.1952000000001</c:v>
                </c:pt>
                <c:pt idx="3192">
                  <c:v>2520.1952000000001</c:v>
                </c:pt>
                <c:pt idx="3193">
                  <c:v>2520.1952000000001</c:v>
                </c:pt>
                <c:pt idx="3194">
                  <c:v>2520.1952000000001</c:v>
                </c:pt>
                <c:pt idx="3195">
                  <c:v>2463.5616</c:v>
                </c:pt>
                <c:pt idx="3196">
                  <c:v>2520.1952000000001</c:v>
                </c:pt>
                <c:pt idx="3197">
                  <c:v>2520.1952000000001</c:v>
                </c:pt>
                <c:pt idx="3198">
                  <c:v>2463.5616</c:v>
                </c:pt>
                <c:pt idx="3199">
                  <c:v>2463.5616</c:v>
                </c:pt>
                <c:pt idx="3200">
                  <c:v>2463.5616</c:v>
                </c:pt>
                <c:pt idx="3201">
                  <c:v>2463.5616</c:v>
                </c:pt>
                <c:pt idx="3202">
                  <c:v>2435.2447999999999</c:v>
                </c:pt>
                <c:pt idx="3203">
                  <c:v>2435.2447999999999</c:v>
                </c:pt>
                <c:pt idx="3204">
                  <c:v>2435.2447999999999</c:v>
                </c:pt>
                <c:pt idx="3205">
                  <c:v>2435.2447999999999</c:v>
                </c:pt>
                <c:pt idx="3206">
                  <c:v>2435.2447999999999</c:v>
                </c:pt>
                <c:pt idx="3207">
                  <c:v>2435.2447999999999</c:v>
                </c:pt>
                <c:pt idx="3208">
                  <c:v>2435.2447999999999</c:v>
                </c:pt>
                <c:pt idx="3209">
                  <c:v>2435.2447999999999</c:v>
                </c:pt>
                <c:pt idx="3210">
                  <c:v>2435.2447999999999</c:v>
                </c:pt>
                <c:pt idx="3211">
                  <c:v>2435.2447999999999</c:v>
                </c:pt>
                <c:pt idx="3212">
                  <c:v>2435.2447999999999</c:v>
                </c:pt>
                <c:pt idx="3213">
                  <c:v>2435.2447999999999</c:v>
                </c:pt>
                <c:pt idx="3214">
                  <c:v>2435.2447999999999</c:v>
                </c:pt>
                <c:pt idx="3215">
                  <c:v>2378.6112000000003</c:v>
                </c:pt>
                <c:pt idx="3216">
                  <c:v>2378.6112000000003</c:v>
                </c:pt>
                <c:pt idx="3217">
                  <c:v>2435.2447999999999</c:v>
                </c:pt>
                <c:pt idx="3218">
                  <c:v>2435.2447999999999</c:v>
                </c:pt>
                <c:pt idx="3219">
                  <c:v>2435.2447999999999</c:v>
                </c:pt>
                <c:pt idx="3220">
                  <c:v>2378.6112000000003</c:v>
                </c:pt>
                <c:pt idx="3221">
                  <c:v>2435.2447999999999</c:v>
                </c:pt>
                <c:pt idx="3222">
                  <c:v>2378.6112000000003</c:v>
                </c:pt>
                <c:pt idx="3223">
                  <c:v>2435.2447999999999</c:v>
                </c:pt>
                <c:pt idx="3224">
                  <c:v>2378.6112000000003</c:v>
                </c:pt>
                <c:pt idx="3225">
                  <c:v>2378.6112000000003</c:v>
                </c:pt>
                <c:pt idx="3226">
                  <c:v>2378.6112000000003</c:v>
                </c:pt>
                <c:pt idx="3227">
                  <c:v>2378.6112000000003</c:v>
                </c:pt>
                <c:pt idx="3228">
                  <c:v>2350.2944000000002</c:v>
                </c:pt>
                <c:pt idx="3229">
                  <c:v>2350.2944000000002</c:v>
                </c:pt>
                <c:pt idx="3230">
                  <c:v>2350.2944000000002</c:v>
                </c:pt>
                <c:pt idx="3231">
                  <c:v>2350.2944000000002</c:v>
                </c:pt>
                <c:pt idx="3232">
                  <c:v>2350.2944000000002</c:v>
                </c:pt>
                <c:pt idx="3233">
                  <c:v>2350.2944000000002</c:v>
                </c:pt>
                <c:pt idx="3234">
                  <c:v>2350.2944000000002</c:v>
                </c:pt>
                <c:pt idx="3235">
                  <c:v>2350.2944000000002</c:v>
                </c:pt>
                <c:pt idx="3236">
                  <c:v>2350.2944000000002</c:v>
                </c:pt>
                <c:pt idx="3237">
                  <c:v>2350.2944000000002</c:v>
                </c:pt>
                <c:pt idx="3238">
                  <c:v>2350.2944000000002</c:v>
                </c:pt>
                <c:pt idx="3239">
                  <c:v>2350.2944000000002</c:v>
                </c:pt>
                <c:pt idx="3240">
                  <c:v>2350.2944000000002</c:v>
                </c:pt>
                <c:pt idx="3241">
                  <c:v>2350.2944000000002</c:v>
                </c:pt>
                <c:pt idx="3242">
                  <c:v>2350.2944000000002</c:v>
                </c:pt>
                <c:pt idx="3243">
                  <c:v>2350.2944000000002</c:v>
                </c:pt>
                <c:pt idx="3244">
                  <c:v>2350.2944000000002</c:v>
                </c:pt>
                <c:pt idx="3245">
                  <c:v>2350.2944000000002</c:v>
                </c:pt>
                <c:pt idx="3246">
                  <c:v>2350.2944000000002</c:v>
                </c:pt>
                <c:pt idx="3247">
                  <c:v>2293.6608000000001</c:v>
                </c:pt>
                <c:pt idx="3248">
                  <c:v>2293.6608000000001</c:v>
                </c:pt>
                <c:pt idx="3249">
                  <c:v>2293.6608000000001</c:v>
                </c:pt>
                <c:pt idx="3250">
                  <c:v>2293.6608000000001</c:v>
                </c:pt>
                <c:pt idx="3251">
                  <c:v>2293.6608000000001</c:v>
                </c:pt>
                <c:pt idx="3252">
                  <c:v>2265.3440000000001</c:v>
                </c:pt>
                <c:pt idx="3253">
                  <c:v>2265.3440000000001</c:v>
                </c:pt>
                <c:pt idx="3254">
                  <c:v>2265.3440000000001</c:v>
                </c:pt>
                <c:pt idx="3255">
                  <c:v>2265.3440000000001</c:v>
                </c:pt>
                <c:pt idx="3256">
                  <c:v>2265.3440000000001</c:v>
                </c:pt>
                <c:pt idx="3257">
                  <c:v>2265.3440000000001</c:v>
                </c:pt>
                <c:pt idx="3258">
                  <c:v>2265.3440000000001</c:v>
                </c:pt>
                <c:pt idx="3259">
                  <c:v>2265.3440000000001</c:v>
                </c:pt>
                <c:pt idx="3260">
                  <c:v>2265.3440000000001</c:v>
                </c:pt>
                <c:pt idx="3261">
                  <c:v>2180.3935999999999</c:v>
                </c:pt>
                <c:pt idx="3262">
                  <c:v>2123.7600000000002</c:v>
                </c:pt>
                <c:pt idx="3263">
                  <c:v>2123.7600000000002</c:v>
                </c:pt>
                <c:pt idx="3264">
                  <c:v>2123.7600000000002</c:v>
                </c:pt>
                <c:pt idx="3265">
                  <c:v>2123.7600000000002</c:v>
                </c:pt>
                <c:pt idx="3266">
                  <c:v>2123.7600000000002</c:v>
                </c:pt>
                <c:pt idx="3267">
                  <c:v>2123.7600000000002</c:v>
                </c:pt>
                <c:pt idx="3268">
                  <c:v>2123.7600000000002</c:v>
                </c:pt>
                <c:pt idx="3269">
                  <c:v>2095.4432000000002</c:v>
                </c:pt>
                <c:pt idx="3270">
                  <c:v>2095.4432000000002</c:v>
                </c:pt>
                <c:pt idx="3271">
                  <c:v>2123.7600000000002</c:v>
                </c:pt>
                <c:pt idx="3272">
                  <c:v>2095.4432000000002</c:v>
                </c:pt>
                <c:pt idx="3273">
                  <c:v>2095.4432000000002</c:v>
                </c:pt>
                <c:pt idx="3274">
                  <c:v>2095.4432000000002</c:v>
                </c:pt>
                <c:pt idx="3275">
                  <c:v>2095.4432000000002</c:v>
                </c:pt>
                <c:pt idx="3276">
                  <c:v>2095.4432000000002</c:v>
                </c:pt>
                <c:pt idx="3277">
                  <c:v>2038.8096</c:v>
                </c:pt>
                <c:pt idx="3278">
                  <c:v>2095.4432000000002</c:v>
                </c:pt>
                <c:pt idx="3279">
                  <c:v>2095.4432000000002</c:v>
                </c:pt>
                <c:pt idx="3280">
                  <c:v>2038.8096</c:v>
                </c:pt>
                <c:pt idx="3281">
                  <c:v>2038.8096</c:v>
                </c:pt>
                <c:pt idx="3282">
                  <c:v>2038.8096</c:v>
                </c:pt>
                <c:pt idx="3283">
                  <c:v>2038.8096</c:v>
                </c:pt>
                <c:pt idx="3284">
                  <c:v>2038.8096</c:v>
                </c:pt>
                <c:pt idx="3285">
                  <c:v>2038.8096</c:v>
                </c:pt>
                <c:pt idx="3286">
                  <c:v>2038.8096</c:v>
                </c:pt>
                <c:pt idx="3287">
                  <c:v>2038.8096</c:v>
                </c:pt>
                <c:pt idx="3288">
                  <c:v>2038.8096</c:v>
                </c:pt>
                <c:pt idx="3289">
                  <c:v>2038.8096</c:v>
                </c:pt>
                <c:pt idx="3290">
                  <c:v>2038.8096</c:v>
                </c:pt>
                <c:pt idx="3291">
                  <c:v>2038.8096</c:v>
                </c:pt>
                <c:pt idx="3292">
                  <c:v>2038.8096</c:v>
                </c:pt>
                <c:pt idx="3293">
                  <c:v>2038.8096</c:v>
                </c:pt>
                <c:pt idx="3294">
                  <c:v>2038.8096</c:v>
                </c:pt>
                <c:pt idx="3295">
                  <c:v>2010.4928</c:v>
                </c:pt>
                <c:pt idx="3296">
                  <c:v>2010.4928</c:v>
                </c:pt>
                <c:pt idx="3297">
                  <c:v>2010.4928</c:v>
                </c:pt>
                <c:pt idx="3298">
                  <c:v>2010.4928</c:v>
                </c:pt>
                <c:pt idx="3299">
                  <c:v>1953.8592000000001</c:v>
                </c:pt>
                <c:pt idx="3300">
                  <c:v>1953.8592000000001</c:v>
                </c:pt>
                <c:pt idx="3301">
                  <c:v>1953.8592000000001</c:v>
                </c:pt>
                <c:pt idx="3302">
                  <c:v>1953.8592000000001</c:v>
                </c:pt>
                <c:pt idx="3303">
                  <c:v>1953.8592000000001</c:v>
                </c:pt>
                <c:pt idx="3304">
                  <c:v>1953.8592000000001</c:v>
                </c:pt>
                <c:pt idx="3305">
                  <c:v>1953.8592000000001</c:v>
                </c:pt>
                <c:pt idx="3306">
                  <c:v>1953.8592000000001</c:v>
                </c:pt>
                <c:pt idx="3307">
                  <c:v>1953.8592000000001</c:v>
                </c:pt>
                <c:pt idx="3308">
                  <c:v>1953.8592000000001</c:v>
                </c:pt>
                <c:pt idx="3309">
                  <c:v>1953.8592000000001</c:v>
                </c:pt>
                <c:pt idx="3310">
                  <c:v>1953.8592000000001</c:v>
                </c:pt>
                <c:pt idx="3311">
                  <c:v>1953.8592000000001</c:v>
                </c:pt>
                <c:pt idx="3312">
                  <c:v>1953.8592000000001</c:v>
                </c:pt>
                <c:pt idx="3313">
                  <c:v>1953.8592000000001</c:v>
                </c:pt>
                <c:pt idx="3314">
                  <c:v>1953.8592000000001</c:v>
                </c:pt>
                <c:pt idx="3315">
                  <c:v>1953.8592000000001</c:v>
                </c:pt>
                <c:pt idx="3316">
                  <c:v>1953.8592000000001</c:v>
                </c:pt>
                <c:pt idx="3317">
                  <c:v>1953.8592000000001</c:v>
                </c:pt>
                <c:pt idx="3318">
                  <c:v>1953.8592000000001</c:v>
                </c:pt>
                <c:pt idx="3319">
                  <c:v>1953.8592000000001</c:v>
                </c:pt>
                <c:pt idx="3320">
                  <c:v>1953.8592000000001</c:v>
                </c:pt>
                <c:pt idx="3321">
                  <c:v>1953.8592000000001</c:v>
                </c:pt>
                <c:pt idx="3322">
                  <c:v>1953.8592000000001</c:v>
                </c:pt>
                <c:pt idx="3323">
                  <c:v>1953.8592000000001</c:v>
                </c:pt>
                <c:pt idx="3324">
                  <c:v>1953.8592000000001</c:v>
                </c:pt>
                <c:pt idx="3325">
                  <c:v>1953.8592000000001</c:v>
                </c:pt>
                <c:pt idx="3326">
                  <c:v>1953.8592000000001</c:v>
                </c:pt>
                <c:pt idx="3327">
                  <c:v>1953.8592000000001</c:v>
                </c:pt>
                <c:pt idx="3328">
                  <c:v>1953.8592000000001</c:v>
                </c:pt>
                <c:pt idx="3329">
                  <c:v>1953.8592000000001</c:v>
                </c:pt>
                <c:pt idx="3330">
                  <c:v>1953.8592000000001</c:v>
                </c:pt>
                <c:pt idx="3331">
                  <c:v>1953.8592000000001</c:v>
                </c:pt>
                <c:pt idx="3332">
                  <c:v>1953.8592000000001</c:v>
                </c:pt>
                <c:pt idx="3333">
                  <c:v>1953.8592000000001</c:v>
                </c:pt>
                <c:pt idx="3334">
                  <c:v>1953.8592000000001</c:v>
                </c:pt>
                <c:pt idx="3335">
                  <c:v>1925.5424</c:v>
                </c:pt>
                <c:pt idx="3336">
                  <c:v>1925.5424</c:v>
                </c:pt>
                <c:pt idx="3337">
                  <c:v>1925.5424</c:v>
                </c:pt>
                <c:pt idx="3338">
                  <c:v>1925.5424</c:v>
                </c:pt>
                <c:pt idx="3339">
                  <c:v>1925.5424</c:v>
                </c:pt>
                <c:pt idx="3340">
                  <c:v>1925.5424</c:v>
                </c:pt>
                <c:pt idx="3341">
                  <c:v>1925.5424</c:v>
                </c:pt>
                <c:pt idx="3342">
                  <c:v>1925.5424</c:v>
                </c:pt>
                <c:pt idx="3343">
                  <c:v>1925.5424</c:v>
                </c:pt>
                <c:pt idx="3344">
                  <c:v>1868.9088000000002</c:v>
                </c:pt>
                <c:pt idx="3345">
                  <c:v>1868.9088000000002</c:v>
                </c:pt>
                <c:pt idx="3346">
                  <c:v>1868.9088000000002</c:v>
                </c:pt>
                <c:pt idx="3347">
                  <c:v>1868.9088000000002</c:v>
                </c:pt>
                <c:pt idx="3348">
                  <c:v>1868.9088000000002</c:v>
                </c:pt>
                <c:pt idx="3349">
                  <c:v>1868.9088000000002</c:v>
                </c:pt>
                <c:pt idx="3350">
                  <c:v>1868.9088000000002</c:v>
                </c:pt>
                <c:pt idx="3351">
                  <c:v>1868.9088000000002</c:v>
                </c:pt>
                <c:pt idx="3352">
                  <c:v>1868.9088000000002</c:v>
                </c:pt>
                <c:pt idx="3353">
                  <c:v>1868.9088000000002</c:v>
                </c:pt>
                <c:pt idx="3354">
                  <c:v>1868.9088000000002</c:v>
                </c:pt>
                <c:pt idx="3355">
                  <c:v>1868.9088000000002</c:v>
                </c:pt>
                <c:pt idx="3356">
                  <c:v>1840.5920000000001</c:v>
                </c:pt>
                <c:pt idx="3357">
                  <c:v>1840.5920000000001</c:v>
                </c:pt>
                <c:pt idx="3358">
                  <c:v>1783.9584</c:v>
                </c:pt>
                <c:pt idx="3359">
                  <c:v>1783.9584</c:v>
                </c:pt>
                <c:pt idx="3360">
                  <c:v>1783.9584</c:v>
                </c:pt>
                <c:pt idx="3361">
                  <c:v>1783.9584</c:v>
                </c:pt>
                <c:pt idx="3362">
                  <c:v>1783.9584</c:v>
                </c:pt>
                <c:pt idx="3363">
                  <c:v>1783.9584</c:v>
                </c:pt>
                <c:pt idx="3364">
                  <c:v>1783.9584</c:v>
                </c:pt>
                <c:pt idx="3365">
                  <c:v>1783.9584</c:v>
                </c:pt>
                <c:pt idx="3366">
                  <c:v>1755.6415999999999</c:v>
                </c:pt>
                <c:pt idx="3367">
                  <c:v>1755.6415999999999</c:v>
                </c:pt>
                <c:pt idx="3368">
                  <c:v>1755.6415999999999</c:v>
                </c:pt>
                <c:pt idx="3369">
                  <c:v>1755.6415999999999</c:v>
                </c:pt>
                <c:pt idx="3370">
                  <c:v>1755.6415999999999</c:v>
                </c:pt>
                <c:pt idx="3371">
                  <c:v>1755.6415999999999</c:v>
                </c:pt>
                <c:pt idx="3372">
                  <c:v>1755.6415999999999</c:v>
                </c:pt>
                <c:pt idx="3373">
                  <c:v>1727.3248000000001</c:v>
                </c:pt>
                <c:pt idx="3374">
                  <c:v>1755.6415999999999</c:v>
                </c:pt>
                <c:pt idx="3375">
                  <c:v>1755.6415999999999</c:v>
                </c:pt>
                <c:pt idx="3376">
                  <c:v>1727.3248000000001</c:v>
                </c:pt>
                <c:pt idx="3377">
                  <c:v>1727.3248000000001</c:v>
                </c:pt>
                <c:pt idx="3378">
                  <c:v>1727.3248000000001</c:v>
                </c:pt>
                <c:pt idx="3379">
                  <c:v>1727.3248000000001</c:v>
                </c:pt>
                <c:pt idx="3380">
                  <c:v>1727.3248000000001</c:v>
                </c:pt>
                <c:pt idx="3381">
                  <c:v>1727.3248000000001</c:v>
                </c:pt>
                <c:pt idx="3382">
                  <c:v>1727.3248000000001</c:v>
                </c:pt>
                <c:pt idx="3383">
                  <c:v>1727.3248000000001</c:v>
                </c:pt>
                <c:pt idx="3384">
                  <c:v>1727.3248000000001</c:v>
                </c:pt>
                <c:pt idx="3385">
                  <c:v>1727.3248000000001</c:v>
                </c:pt>
                <c:pt idx="3386">
                  <c:v>1727.3248000000001</c:v>
                </c:pt>
                <c:pt idx="3387">
                  <c:v>1727.3248000000001</c:v>
                </c:pt>
                <c:pt idx="3388">
                  <c:v>1727.3248000000001</c:v>
                </c:pt>
                <c:pt idx="3389">
                  <c:v>1727.3248000000001</c:v>
                </c:pt>
                <c:pt idx="3390">
                  <c:v>1727.3248000000001</c:v>
                </c:pt>
                <c:pt idx="3391">
                  <c:v>1727.3248000000001</c:v>
                </c:pt>
                <c:pt idx="3392">
                  <c:v>1670.6912</c:v>
                </c:pt>
                <c:pt idx="3393">
                  <c:v>1670.6912</c:v>
                </c:pt>
                <c:pt idx="3394">
                  <c:v>1670.6912</c:v>
                </c:pt>
                <c:pt idx="3395">
                  <c:v>1670.6912</c:v>
                </c:pt>
                <c:pt idx="3396">
                  <c:v>1670.6912</c:v>
                </c:pt>
                <c:pt idx="3397">
                  <c:v>1670.6912</c:v>
                </c:pt>
                <c:pt idx="3398">
                  <c:v>1670.6912</c:v>
                </c:pt>
                <c:pt idx="3399">
                  <c:v>1670.6912</c:v>
                </c:pt>
                <c:pt idx="3400">
                  <c:v>1670.6912</c:v>
                </c:pt>
                <c:pt idx="3401">
                  <c:v>1670.6912</c:v>
                </c:pt>
                <c:pt idx="3402">
                  <c:v>1670.6912</c:v>
                </c:pt>
                <c:pt idx="3403">
                  <c:v>1670.6912</c:v>
                </c:pt>
                <c:pt idx="3404">
                  <c:v>1670.6912</c:v>
                </c:pt>
                <c:pt idx="3405">
                  <c:v>1670.6912</c:v>
                </c:pt>
                <c:pt idx="3406">
                  <c:v>1670.6912</c:v>
                </c:pt>
                <c:pt idx="3407">
                  <c:v>1670.6912</c:v>
                </c:pt>
                <c:pt idx="3408">
                  <c:v>1670.6912</c:v>
                </c:pt>
                <c:pt idx="3409">
                  <c:v>1670.6912</c:v>
                </c:pt>
                <c:pt idx="3410">
                  <c:v>1670.6912</c:v>
                </c:pt>
                <c:pt idx="3411">
                  <c:v>1670.6912</c:v>
                </c:pt>
                <c:pt idx="3412">
                  <c:v>1670.6912</c:v>
                </c:pt>
                <c:pt idx="3413">
                  <c:v>1727.3248000000001</c:v>
                </c:pt>
                <c:pt idx="3414">
                  <c:v>1727.3248000000001</c:v>
                </c:pt>
                <c:pt idx="3415">
                  <c:v>1727.3248000000001</c:v>
                </c:pt>
                <c:pt idx="3416">
                  <c:v>1727.3248000000001</c:v>
                </c:pt>
                <c:pt idx="3417">
                  <c:v>1727.3248000000001</c:v>
                </c:pt>
                <c:pt idx="3418">
                  <c:v>1727.3248000000001</c:v>
                </c:pt>
                <c:pt idx="3419">
                  <c:v>1727.3248000000001</c:v>
                </c:pt>
                <c:pt idx="3420">
                  <c:v>1727.3248000000001</c:v>
                </c:pt>
                <c:pt idx="3421">
                  <c:v>1727.3248000000001</c:v>
                </c:pt>
                <c:pt idx="3422">
                  <c:v>1727.3248000000001</c:v>
                </c:pt>
                <c:pt idx="3423">
                  <c:v>1727.3248000000001</c:v>
                </c:pt>
                <c:pt idx="3424">
                  <c:v>1727.3248000000001</c:v>
                </c:pt>
                <c:pt idx="3425">
                  <c:v>1727.3248000000001</c:v>
                </c:pt>
                <c:pt idx="3426">
                  <c:v>1727.3248000000001</c:v>
                </c:pt>
                <c:pt idx="3427">
                  <c:v>1727.3248000000001</c:v>
                </c:pt>
                <c:pt idx="3428">
                  <c:v>1727.3248000000001</c:v>
                </c:pt>
                <c:pt idx="3429">
                  <c:v>1727.3248000000001</c:v>
                </c:pt>
                <c:pt idx="3430">
                  <c:v>1727.3248000000001</c:v>
                </c:pt>
                <c:pt idx="3431">
                  <c:v>1727.3248000000001</c:v>
                </c:pt>
                <c:pt idx="3432">
                  <c:v>1727.3248000000001</c:v>
                </c:pt>
                <c:pt idx="3433">
                  <c:v>1727.3248000000001</c:v>
                </c:pt>
                <c:pt idx="3434">
                  <c:v>1727.3248000000001</c:v>
                </c:pt>
                <c:pt idx="3435">
                  <c:v>1727.3248000000001</c:v>
                </c:pt>
                <c:pt idx="3436">
                  <c:v>1727.3248000000001</c:v>
                </c:pt>
                <c:pt idx="3437">
                  <c:v>1727.3248000000001</c:v>
                </c:pt>
                <c:pt idx="3438">
                  <c:v>1727.3248000000001</c:v>
                </c:pt>
                <c:pt idx="3439">
                  <c:v>1670.6912</c:v>
                </c:pt>
                <c:pt idx="3440">
                  <c:v>1670.6912</c:v>
                </c:pt>
                <c:pt idx="3441">
                  <c:v>1670.6912</c:v>
                </c:pt>
                <c:pt idx="3442">
                  <c:v>1642.3744000000002</c:v>
                </c:pt>
                <c:pt idx="3443">
                  <c:v>1642.3744000000002</c:v>
                </c:pt>
                <c:pt idx="3444">
                  <c:v>1642.3744000000002</c:v>
                </c:pt>
                <c:pt idx="3445">
                  <c:v>1642.3744000000002</c:v>
                </c:pt>
                <c:pt idx="3446">
                  <c:v>1642.3744000000002</c:v>
                </c:pt>
                <c:pt idx="3447">
                  <c:v>1642.3744000000002</c:v>
                </c:pt>
                <c:pt idx="3448">
                  <c:v>1642.3744000000002</c:v>
                </c:pt>
                <c:pt idx="3449">
                  <c:v>1642.3744000000002</c:v>
                </c:pt>
                <c:pt idx="3450">
                  <c:v>1642.3744000000002</c:v>
                </c:pt>
                <c:pt idx="3451">
                  <c:v>1642.3744000000002</c:v>
                </c:pt>
                <c:pt idx="3452">
                  <c:v>1614.0576000000001</c:v>
                </c:pt>
                <c:pt idx="3453">
                  <c:v>1614.0576000000001</c:v>
                </c:pt>
                <c:pt idx="3454">
                  <c:v>1614.0576000000001</c:v>
                </c:pt>
                <c:pt idx="3455">
                  <c:v>1614.0576000000001</c:v>
                </c:pt>
                <c:pt idx="3456">
                  <c:v>1614.0576000000001</c:v>
                </c:pt>
                <c:pt idx="3457">
                  <c:v>1557.424</c:v>
                </c:pt>
                <c:pt idx="3458">
                  <c:v>1557.424</c:v>
                </c:pt>
                <c:pt idx="3459">
                  <c:v>1557.424</c:v>
                </c:pt>
                <c:pt idx="3460">
                  <c:v>1557.424</c:v>
                </c:pt>
                <c:pt idx="3461">
                  <c:v>1557.424</c:v>
                </c:pt>
                <c:pt idx="3462">
                  <c:v>1557.424</c:v>
                </c:pt>
                <c:pt idx="3463">
                  <c:v>1557.424</c:v>
                </c:pt>
                <c:pt idx="3464">
                  <c:v>1557.424</c:v>
                </c:pt>
                <c:pt idx="3465">
                  <c:v>1557.424</c:v>
                </c:pt>
                <c:pt idx="3466">
                  <c:v>1557.424</c:v>
                </c:pt>
                <c:pt idx="3467">
                  <c:v>1557.424</c:v>
                </c:pt>
                <c:pt idx="3468">
                  <c:v>1529.1071999999999</c:v>
                </c:pt>
                <c:pt idx="3469">
                  <c:v>1529.1071999999999</c:v>
                </c:pt>
                <c:pt idx="3470">
                  <c:v>1529.1071999999999</c:v>
                </c:pt>
                <c:pt idx="3471">
                  <c:v>1529.1071999999999</c:v>
                </c:pt>
                <c:pt idx="3472">
                  <c:v>1529.1071999999999</c:v>
                </c:pt>
                <c:pt idx="3473">
                  <c:v>1529.1071999999999</c:v>
                </c:pt>
                <c:pt idx="3474">
                  <c:v>1529.1071999999999</c:v>
                </c:pt>
                <c:pt idx="3475">
                  <c:v>1529.1071999999999</c:v>
                </c:pt>
                <c:pt idx="3476">
                  <c:v>1500.7904000000001</c:v>
                </c:pt>
                <c:pt idx="3477">
                  <c:v>1500.7904000000001</c:v>
                </c:pt>
                <c:pt idx="3478">
                  <c:v>1500.7904000000001</c:v>
                </c:pt>
                <c:pt idx="3479">
                  <c:v>1500.7904000000001</c:v>
                </c:pt>
                <c:pt idx="3480">
                  <c:v>1500.7904000000001</c:v>
                </c:pt>
                <c:pt idx="3481">
                  <c:v>1500.7904000000001</c:v>
                </c:pt>
                <c:pt idx="3482">
                  <c:v>1500.7904000000001</c:v>
                </c:pt>
                <c:pt idx="3483">
                  <c:v>1500.7904000000001</c:v>
                </c:pt>
                <c:pt idx="3484">
                  <c:v>1500.7904000000001</c:v>
                </c:pt>
                <c:pt idx="3485">
                  <c:v>1500.7904000000001</c:v>
                </c:pt>
                <c:pt idx="3486">
                  <c:v>1500.7904000000001</c:v>
                </c:pt>
                <c:pt idx="3487">
                  <c:v>1500.7904000000001</c:v>
                </c:pt>
                <c:pt idx="3488">
                  <c:v>1500.7904000000001</c:v>
                </c:pt>
                <c:pt idx="3489">
                  <c:v>1500.7904000000001</c:v>
                </c:pt>
                <c:pt idx="3490">
                  <c:v>1500.7904000000001</c:v>
                </c:pt>
                <c:pt idx="3491">
                  <c:v>1500.7904000000001</c:v>
                </c:pt>
                <c:pt idx="3492">
                  <c:v>1500.7904000000001</c:v>
                </c:pt>
                <c:pt idx="3493">
                  <c:v>1500.7904000000001</c:v>
                </c:pt>
                <c:pt idx="3494">
                  <c:v>1500.7904000000001</c:v>
                </c:pt>
                <c:pt idx="3495">
                  <c:v>1500.7904000000001</c:v>
                </c:pt>
                <c:pt idx="3496">
                  <c:v>1500.7904000000001</c:v>
                </c:pt>
                <c:pt idx="3497">
                  <c:v>1500.7904000000001</c:v>
                </c:pt>
                <c:pt idx="3498">
                  <c:v>1500.7904000000001</c:v>
                </c:pt>
                <c:pt idx="3499">
                  <c:v>1444.1568</c:v>
                </c:pt>
                <c:pt idx="3500">
                  <c:v>1444.1568</c:v>
                </c:pt>
                <c:pt idx="3501">
                  <c:v>1444.1568</c:v>
                </c:pt>
                <c:pt idx="3502">
                  <c:v>1444.1568</c:v>
                </c:pt>
                <c:pt idx="3503">
                  <c:v>1444.1568</c:v>
                </c:pt>
                <c:pt idx="3504">
                  <c:v>1444.1568</c:v>
                </c:pt>
                <c:pt idx="3505">
                  <c:v>1444.1568</c:v>
                </c:pt>
                <c:pt idx="3506">
                  <c:v>1444.1568</c:v>
                </c:pt>
                <c:pt idx="3507">
                  <c:v>1444.1568</c:v>
                </c:pt>
                <c:pt idx="3508">
                  <c:v>1444.1568</c:v>
                </c:pt>
                <c:pt idx="3509">
                  <c:v>1444.1568</c:v>
                </c:pt>
                <c:pt idx="3510">
                  <c:v>1387.5232000000001</c:v>
                </c:pt>
                <c:pt idx="3511">
                  <c:v>1387.5232000000001</c:v>
                </c:pt>
                <c:pt idx="3512">
                  <c:v>1387.5232000000001</c:v>
                </c:pt>
                <c:pt idx="3513">
                  <c:v>1387.5232000000001</c:v>
                </c:pt>
                <c:pt idx="3514">
                  <c:v>1387.5232000000001</c:v>
                </c:pt>
                <c:pt idx="3515">
                  <c:v>1387.5232000000001</c:v>
                </c:pt>
                <c:pt idx="3516">
                  <c:v>1387.5232000000001</c:v>
                </c:pt>
                <c:pt idx="3517">
                  <c:v>1387.5232000000001</c:v>
                </c:pt>
                <c:pt idx="3518">
                  <c:v>1387.5232000000001</c:v>
                </c:pt>
                <c:pt idx="3519">
                  <c:v>1387.5232000000001</c:v>
                </c:pt>
                <c:pt idx="3520">
                  <c:v>1387.5232000000001</c:v>
                </c:pt>
                <c:pt idx="3521">
                  <c:v>1387.5232000000001</c:v>
                </c:pt>
                <c:pt idx="3522">
                  <c:v>1387.5232000000001</c:v>
                </c:pt>
                <c:pt idx="3523">
                  <c:v>1387.5232000000001</c:v>
                </c:pt>
                <c:pt idx="3524">
                  <c:v>1387.5232000000001</c:v>
                </c:pt>
                <c:pt idx="3525">
                  <c:v>1387.5232000000001</c:v>
                </c:pt>
                <c:pt idx="3526">
                  <c:v>1387.5232000000001</c:v>
                </c:pt>
                <c:pt idx="3527">
                  <c:v>1387.5232000000001</c:v>
                </c:pt>
                <c:pt idx="3528">
                  <c:v>1387.5232000000001</c:v>
                </c:pt>
                <c:pt idx="3529">
                  <c:v>1387.5232000000001</c:v>
                </c:pt>
                <c:pt idx="3530">
                  <c:v>1387.5232000000001</c:v>
                </c:pt>
                <c:pt idx="3531">
                  <c:v>1387.5232000000001</c:v>
                </c:pt>
                <c:pt idx="3532">
                  <c:v>1359.2064</c:v>
                </c:pt>
                <c:pt idx="3533">
                  <c:v>1359.2064</c:v>
                </c:pt>
                <c:pt idx="3534">
                  <c:v>1359.2064</c:v>
                </c:pt>
                <c:pt idx="3535">
                  <c:v>1359.2064</c:v>
                </c:pt>
                <c:pt idx="3536">
                  <c:v>1359.2064</c:v>
                </c:pt>
                <c:pt idx="3537">
                  <c:v>1359.2064</c:v>
                </c:pt>
                <c:pt idx="3538">
                  <c:v>1330.8896</c:v>
                </c:pt>
                <c:pt idx="3539">
                  <c:v>1330.8896</c:v>
                </c:pt>
                <c:pt idx="3540">
                  <c:v>1330.8896</c:v>
                </c:pt>
                <c:pt idx="3541">
                  <c:v>1330.8896</c:v>
                </c:pt>
                <c:pt idx="3542">
                  <c:v>1330.8896</c:v>
                </c:pt>
                <c:pt idx="3543">
                  <c:v>1330.8896</c:v>
                </c:pt>
                <c:pt idx="3544">
                  <c:v>1330.8896</c:v>
                </c:pt>
                <c:pt idx="3545">
                  <c:v>1330.8896</c:v>
                </c:pt>
                <c:pt idx="3546">
                  <c:v>1330.8896</c:v>
                </c:pt>
                <c:pt idx="3547">
                  <c:v>1330.8896</c:v>
                </c:pt>
                <c:pt idx="3548">
                  <c:v>1330.8896</c:v>
                </c:pt>
                <c:pt idx="3549">
                  <c:v>1330.8896</c:v>
                </c:pt>
                <c:pt idx="3550">
                  <c:v>1330.8896</c:v>
                </c:pt>
                <c:pt idx="3551">
                  <c:v>1302.5727999999999</c:v>
                </c:pt>
                <c:pt idx="3552">
                  <c:v>1302.5727999999999</c:v>
                </c:pt>
                <c:pt idx="3553">
                  <c:v>1302.5727999999999</c:v>
                </c:pt>
                <c:pt idx="3554">
                  <c:v>1274.2560000000001</c:v>
                </c:pt>
                <c:pt idx="3555">
                  <c:v>1274.2560000000001</c:v>
                </c:pt>
                <c:pt idx="3556">
                  <c:v>1274.2560000000001</c:v>
                </c:pt>
                <c:pt idx="3557">
                  <c:v>1274.2560000000001</c:v>
                </c:pt>
                <c:pt idx="3558">
                  <c:v>1274.2560000000001</c:v>
                </c:pt>
                <c:pt idx="3559">
                  <c:v>1274.2560000000001</c:v>
                </c:pt>
                <c:pt idx="3560">
                  <c:v>1274.2560000000001</c:v>
                </c:pt>
                <c:pt idx="3561">
                  <c:v>1274.2560000000001</c:v>
                </c:pt>
                <c:pt idx="3562">
                  <c:v>1274.2560000000001</c:v>
                </c:pt>
                <c:pt idx="3563">
                  <c:v>1274.2560000000001</c:v>
                </c:pt>
                <c:pt idx="3564">
                  <c:v>1274.2560000000001</c:v>
                </c:pt>
                <c:pt idx="3565">
                  <c:v>1274.2560000000001</c:v>
                </c:pt>
                <c:pt idx="3566">
                  <c:v>1274.2560000000001</c:v>
                </c:pt>
                <c:pt idx="3567">
                  <c:v>1274.2560000000001</c:v>
                </c:pt>
                <c:pt idx="3568">
                  <c:v>1274.2560000000001</c:v>
                </c:pt>
                <c:pt idx="3569">
                  <c:v>1274.2560000000001</c:v>
                </c:pt>
                <c:pt idx="3570">
                  <c:v>1274.2560000000001</c:v>
                </c:pt>
                <c:pt idx="3571">
                  <c:v>1274.2560000000001</c:v>
                </c:pt>
                <c:pt idx="3572">
                  <c:v>1274.2560000000001</c:v>
                </c:pt>
                <c:pt idx="3573">
                  <c:v>1274.2560000000001</c:v>
                </c:pt>
                <c:pt idx="3574">
                  <c:v>1245.9392</c:v>
                </c:pt>
                <c:pt idx="3575">
                  <c:v>1245.9392</c:v>
                </c:pt>
                <c:pt idx="3576">
                  <c:v>1245.9392</c:v>
                </c:pt>
                <c:pt idx="3577">
                  <c:v>1245.9392</c:v>
                </c:pt>
                <c:pt idx="3578">
                  <c:v>1245.9392</c:v>
                </c:pt>
                <c:pt idx="3579">
                  <c:v>1245.9392</c:v>
                </c:pt>
                <c:pt idx="3580">
                  <c:v>1245.9392</c:v>
                </c:pt>
                <c:pt idx="3581">
                  <c:v>1245.9392</c:v>
                </c:pt>
                <c:pt idx="3582">
                  <c:v>1245.9392</c:v>
                </c:pt>
                <c:pt idx="3583">
                  <c:v>1245.9392</c:v>
                </c:pt>
                <c:pt idx="3584">
                  <c:v>1245.9392</c:v>
                </c:pt>
                <c:pt idx="3585">
                  <c:v>1217.6224</c:v>
                </c:pt>
                <c:pt idx="3586">
                  <c:v>1217.6224</c:v>
                </c:pt>
                <c:pt idx="3587">
                  <c:v>1217.6224</c:v>
                </c:pt>
                <c:pt idx="3588">
                  <c:v>1217.6224</c:v>
                </c:pt>
                <c:pt idx="3589">
                  <c:v>1217.6224</c:v>
                </c:pt>
                <c:pt idx="3590">
                  <c:v>1217.6224</c:v>
                </c:pt>
                <c:pt idx="3591">
                  <c:v>1217.6224</c:v>
                </c:pt>
                <c:pt idx="3592">
                  <c:v>1217.6224</c:v>
                </c:pt>
                <c:pt idx="3593">
                  <c:v>1217.6224</c:v>
                </c:pt>
                <c:pt idx="3594">
                  <c:v>1217.6224</c:v>
                </c:pt>
                <c:pt idx="3595">
                  <c:v>1217.6224</c:v>
                </c:pt>
                <c:pt idx="3596">
                  <c:v>1217.6224</c:v>
                </c:pt>
                <c:pt idx="3597">
                  <c:v>1217.6224</c:v>
                </c:pt>
                <c:pt idx="3598">
                  <c:v>1217.6224</c:v>
                </c:pt>
                <c:pt idx="3599">
                  <c:v>1217.6224</c:v>
                </c:pt>
                <c:pt idx="3600">
                  <c:v>1217.6224</c:v>
                </c:pt>
                <c:pt idx="3601">
                  <c:v>1217.6224</c:v>
                </c:pt>
                <c:pt idx="3602">
                  <c:v>1217.6224</c:v>
                </c:pt>
                <c:pt idx="3603">
                  <c:v>1217.6224</c:v>
                </c:pt>
                <c:pt idx="3604">
                  <c:v>1217.6224</c:v>
                </c:pt>
                <c:pt idx="3605">
                  <c:v>1217.6224</c:v>
                </c:pt>
                <c:pt idx="3606">
                  <c:v>1217.6224</c:v>
                </c:pt>
                <c:pt idx="3607">
                  <c:v>1217.6224</c:v>
                </c:pt>
                <c:pt idx="3608">
                  <c:v>1217.6224</c:v>
                </c:pt>
                <c:pt idx="3609">
                  <c:v>1217.6224</c:v>
                </c:pt>
                <c:pt idx="3610">
                  <c:v>1217.6224</c:v>
                </c:pt>
                <c:pt idx="3611">
                  <c:v>1217.6224</c:v>
                </c:pt>
                <c:pt idx="3612">
                  <c:v>1217.6224</c:v>
                </c:pt>
                <c:pt idx="3613">
                  <c:v>1217.6224</c:v>
                </c:pt>
                <c:pt idx="3614">
                  <c:v>1217.6224</c:v>
                </c:pt>
                <c:pt idx="3615">
                  <c:v>1217.6224</c:v>
                </c:pt>
                <c:pt idx="3616">
                  <c:v>1217.6224</c:v>
                </c:pt>
                <c:pt idx="3617">
                  <c:v>1217.6224</c:v>
                </c:pt>
                <c:pt idx="3618">
                  <c:v>1217.6224</c:v>
                </c:pt>
                <c:pt idx="3619">
                  <c:v>1217.6224</c:v>
                </c:pt>
                <c:pt idx="3620">
                  <c:v>1217.6224</c:v>
                </c:pt>
                <c:pt idx="3621">
                  <c:v>1217.6224</c:v>
                </c:pt>
                <c:pt idx="3622">
                  <c:v>1217.6224</c:v>
                </c:pt>
                <c:pt idx="3623">
                  <c:v>1217.6224</c:v>
                </c:pt>
                <c:pt idx="3624">
                  <c:v>1217.6224</c:v>
                </c:pt>
                <c:pt idx="3625">
                  <c:v>1217.6224</c:v>
                </c:pt>
                <c:pt idx="3626">
                  <c:v>1217.6224</c:v>
                </c:pt>
                <c:pt idx="3627">
                  <c:v>1217.6224</c:v>
                </c:pt>
                <c:pt idx="3628">
                  <c:v>1217.6224</c:v>
                </c:pt>
                <c:pt idx="3629">
                  <c:v>1217.6224</c:v>
                </c:pt>
                <c:pt idx="3630">
                  <c:v>1217.6224</c:v>
                </c:pt>
                <c:pt idx="3631">
                  <c:v>1217.6224</c:v>
                </c:pt>
                <c:pt idx="3632">
                  <c:v>1217.6224</c:v>
                </c:pt>
                <c:pt idx="3633">
                  <c:v>1217.6224</c:v>
                </c:pt>
                <c:pt idx="3634">
                  <c:v>1217.6224</c:v>
                </c:pt>
                <c:pt idx="3635">
                  <c:v>1217.6224</c:v>
                </c:pt>
                <c:pt idx="3636">
                  <c:v>1217.6224</c:v>
                </c:pt>
                <c:pt idx="3637">
                  <c:v>1217.6224</c:v>
                </c:pt>
                <c:pt idx="3638">
                  <c:v>1217.6224</c:v>
                </c:pt>
                <c:pt idx="3639">
                  <c:v>1217.6224</c:v>
                </c:pt>
                <c:pt idx="3640">
                  <c:v>1217.6224</c:v>
                </c:pt>
                <c:pt idx="3641">
                  <c:v>1189.3056000000001</c:v>
                </c:pt>
                <c:pt idx="3642">
                  <c:v>1189.3056000000001</c:v>
                </c:pt>
                <c:pt idx="3643">
                  <c:v>1189.3056000000001</c:v>
                </c:pt>
                <c:pt idx="3644">
                  <c:v>1160.9888000000001</c:v>
                </c:pt>
                <c:pt idx="3645">
                  <c:v>1160.9888000000001</c:v>
                </c:pt>
                <c:pt idx="3646">
                  <c:v>1160.9888000000001</c:v>
                </c:pt>
                <c:pt idx="3647">
                  <c:v>1160.9888000000001</c:v>
                </c:pt>
                <c:pt idx="3648">
                  <c:v>1160.9888000000001</c:v>
                </c:pt>
                <c:pt idx="3649">
                  <c:v>1160.9888000000001</c:v>
                </c:pt>
                <c:pt idx="3650">
                  <c:v>1160.9888000000001</c:v>
                </c:pt>
                <c:pt idx="3651">
                  <c:v>1160.9888000000001</c:v>
                </c:pt>
                <c:pt idx="3652">
                  <c:v>1160.9888000000001</c:v>
                </c:pt>
                <c:pt idx="3653">
                  <c:v>1160.9888000000001</c:v>
                </c:pt>
                <c:pt idx="3654">
                  <c:v>1132.672</c:v>
                </c:pt>
                <c:pt idx="3655">
                  <c:v>1132.672</c:v>
                </c:pt>
                <c:pt idx="3656">
                  <c:v>1104.3552</c:v>
                </c:pt>
                <c:pt idx="3657">
                  <c:v>1104.3552</c:v>
                </c:pt>
                <c:pt idx="3658">
                  <c:v>1104.3552</c:v>
                </c:pt>
                <c:pt idx="3659">
                  <c:v>1104.3552</c:v>
                </c:pt>
                <c:pt idx="3660">
                  <c:v>1104.3552</c:v>
                </c:pt>
                <c:pt idx="3661">
                  <c:v>1104.3552</c:v>
                </c:pt>
                <c:pt idx="3662">
                  <c:v>1104.3552</c:v>
                </c:pt>
                <c:pt idx="3663">
                  <c:v>1104.3552</c:v>
                </c:pt>
                <c:pt idx="3664">
                  <c:v>1104.3552</c:v>
                </c:pt>
                <c:pt idx="3665">
                  <c:v>1104.3552</c:v>
                </c:pt>
                <c:pt idx="3666">
                  <c:v>1104.3552</c:v>
                </c:pt>
                <c:pt idx="3667">
                  <c:v>1104.3552</c:v>
                </c:pt>
                <c:pt idx="3668">
                  <c:v>1104.3552</c:v>
                </c:pt>
                <c:pt idx="3669">
                  <c:v>1104.3552</c:v>
                </c:pt>
                <c:pt idx="3670">
                  <c:v>1076.0383999999999</c:v>
                </c:pt>
                <c:pt idx="3671">
                  <c:v>1076.0383999999999</c:v>
                </c:pt>
                <c:pt idx="3672">
                  <c:v>1076.0383999999999</c:v>
                </c:pt>
                <c:pt idx="3673">
                  <c:v>1076.0383999999999</c:v>
                </c:pt>
                <c:pt idx="3674">
                  <c:v>1076.0383999999999</c:v>
                </c:pt>
                <c:pt idx="3675">
                  <c:v>1076.0383999999999</c:v>
                </c:pt>
                <c:pt idx="3676">
                  <c:v>1076.0383999999999</c:v>
                </c:pt>
                <c:pt idx="3677">
                  <c:v>1076.0383999999999</c:v>
                </c:pt>
                <c:pt idx="3678">
                  <c:v>1076.0383999999999</c:v>
                </c:pt>
                <c:pt idx="3679">
                  <c:v>1076.0383999999999</c:v>
                </c:pt>
                <c:pt idx="3680">
                  <c:v>1076.0383999999999</c:v>
                </c:pt>
                <c:pt idx="3681">
                  <c:v>1076.0383999999999</c:v>
                </c:pt>
                <c:pt idx="3682">
                  <c:v>1076.0383999999999</c:v>
                </c:pt>
                <c:pt idx="3683">
                  <c:v>1076.0383999999999</c:v>
                </c:pt>
                <c:pt idx="3684">
                  <c:v>1076.0383999999999</c:v>
                </c:pt>
                <c:pt idx="3685">
                  <c:v>1076.0383999999999</c:v>
                </c:pt>
                <c:pt idx="3686">
                  <c:v>1076.0383999999999</c:v>
                </c:pt>
                <c:pt idx="3687">
                  <c:v>1076.0383999999999</c:v>
                </c:pt>
                <c:pt idx="3688">
                  <c:v>1076.0383999999999</c:v>
                </c:pt>
                <c:pt idx="3689">
                  <c:v>1076.0383999999999</c:v>
                </c:pt>
                <c:pt idx="3690">
                  <c:v>1076.0383999999999</c:v>
                </c:pt>
                <c:pt idx="3691">
                  <c:v>1076.0383999999999</c:v>
                </c:pt>
                <c:pt idx="3692">
                  <c:v>1076.0383999999999</c:v>
                </c:pt>
                <c:pt idx="3693">
                  <c:v>1076.0383999999999</c:v>
                </c:pt>
                <c:pt idx="3694">
                  <c:v>1076.0383999999999</c:v>
                </c:pt>
                <c:pt idx="3695">
                  <c:v>1076.0383999999999</c:v>
                </c:pt>
                <c:pt idx="3696">
                  <c:v>1076.0383999999999</c:v>
                </c:pt>
                <c:pt idx="3697">
                  <c:v>1076.0383999999999</c:v>
                </c:pt>
                <c:pt idx="3698">
                  <c:v>1076.0383999999999</c:v>
                </c:pt>
                <c:pt idx="3699">
                  <c:v>1076.0383999999999</c:v>
                </c:pt>
                <c:pt idx="3700">
                  <c:v>1076.0383999999999</c:v>
                </c:pt>
                <c:pt idx="3701">
                  <c:v>1076.0383999999999</c:v>
                </c:pt>
                <c:pt idx="3702">
                  <c:v>1076.0383999999999</c:v>
                </c:pt>
                <c:pt idx="3703">
                  <c:v>1076.0383999999999</c:v>
                </c:pt>
                <c:pt idx="3704">
                  <c:v>1076.0383999999999</c:v>
                </c:pt>
                <c:pt idx="3705">
                  <c:v>1076.0383999999999</c:v>
                </c:pt>
                <c:pt idx="3706">
                  <c:v>1076.0383999999999</c:v>
                </c:pt>
                <c:pt idx="3707">
                  <c:v>1076.0383999999999</c:v>
                </c:pt>
                <c:pt idx="3708">
                  <c:v>1076.0383999999999</c:v>
                </c:pt>
                <c:pt idx="3709">
                  <c:v>1076.0383999999999</c:v>
                </c:pt>
                <c:pt idx="3710">
                  <c:v>1104.3552</c:v>
                </c:pt>
                <c:pt idx="3711">
                  <c:v>1076.0383999999999</c:v>
                </c:pt>
                <c:pt idx="3712">
                  <c:v>1076.0383999999999</c:v>
                </c:pt>
                <c:pt idx="3713">
                  <c:v>1076.0383999999999</c:v>
                </c:pt>
                <c:pt idx="3714">
                  <c:v>1076.0383999999999</c:v>
                </c:pt>
                <c:pt idx="3715">
                  <c:v>1076.0383999999999</c:v>
                </c:pt>
                <c:pt idx="3716">
                  <c:v>1076.0383999999999</c:v>
                </c:pt>
                <c:pt idx="3717">
                  <c:v>1076.0383999999999</c:v>
                </c:pt>
                <c:pt idx="3718">
                  <c:v>1076.0383999999999</c:v>
                </c:pt>
                <c:pt idx="3719">
                  <c:v>1076.0383999999999</c:v>
                </c:pt>
                <c:pt idx="3720">
                  <c:v>1076.0383999999999</c:v>
                </c:pt>
                <c:pt idx="3721">
                  <c:v>1076.0383999999999</c:v>
                </c:pt>
                <c:pt idx="3722">
                  <c:v>1076.0383999999999</c:v>
                </c:pt>
                <c:pt idx="3723">
                  <c:v>1076.0383999999999</c:v>
                </c:pt>
                <c:pt idx="3724">
                  <c:v>1076.0383999999999</c:v>
                </c:pt>
                <c:pt idx="3725">
                  <c:v>1076.0383999999999</c:v>
                </c:pt>
                <c:pt idx="3726">
                  <c:v>1076.0383999999999</c:v>
                </c:pt>
                <c:pt idx="3727">
                  <c:v>1076.0383999999999</c:v>
                </c:pt>
                <c:pt idx="3728">
                  <c:v>1076.0383999999999</c:v>
                </c:pt>
                <c:pt idx="3729">
                  <c:v>1076.0383999999999</c:v>
                </c:pt>
                <c:pt idx="3730">
                  <c:v>1076.0383999999999</c:v>
                </c:pt>
                <c:pt idx="3731">
                  <c:v>1076.0383999999999</c:v>
                </c:pt>
                <c:pt idx="3732">
                  <c:v>1076.0383999999999</c:v>
                </c:pt>
                <c:pt idx="3733">
                  <c:v>1076.0383999999999</c:v>
                </c:pt>
                <c:pt idx="3734">
                  <c:v>1076.0383999999999</c:v>
                </c:pt>
                <c:pt idx="3735">
                  <c:v>1076.0383999999999</c:v>
                </c:pt>
                <c:pt idx="3736">
                  <c:v>1076.0383999999999</c:v>
                </c:pt>
                <c:pt idx="3737">
                  <c:v>1076.0383999999999</c:v>
                </c:pt>
                <c:pt idx="3738">
                  <c:v>1076.0383999999999</c:v>
                </c:pt>
                <c:pt idx="3739">
                  <c:v>1047.7216000000001</c:v>
                </c:pt>
                <c:pt idx="3740">
                  <c:v>1047.7216000000001</c:v>
                </c:pt>
                <c:pt idx="3741">
                  <c:v>1047.7216000000001</c:v>
                </c:pt>
                <c:pt idx="3742">
                  <c:v>1047.7216000000001</c:v>
                </c:pt>
                <c:pt idx="3743">
                  <c:v>1047.7216000000001</c:v>
                </c:pt>
                <c:pt idx="3744">
                  <c:v>1047.7216000000001</c:v>
                </c:pt>
                <c:pt idx="3745">
                  <c:v>1047.7216000000001</c:v>
                </c:pt>
                <c:pt idx="3746">
                  <c:v>1047.7216000000001</c:v>
                </c:pt>
                <c:pt idx="3747">
                  <c:v>1019.4048</c:v>
                </c:pt>
                <c:pt idx="3748">
                  <c:v>0</c:v>
                </c:pt>
                <c:pt idx="3749">
                  <c:v>0</c:v>
                </c:pt>
                <c:pt idx="3750">
                  <c:v>0</c:v>
                </c:pt>
                <c:pt idx="3751">
                  <c:v>1019.4048</c:v>
                </c:pt>
                <c:pt idx="3752">
                  <c:v>1019.4048</c:v>
                </c:pt>
                <c:pt idx="3753">
                  <c:v>1019.4048</c:v>
                </c:pt>
                <c:pt idx="3754">
                  <c:v>991.08799999999997</c:v>
                </c:pt>
                <c:pt idx="3755">
                  <c:v>991.08799999999997</c:v>
                </c:pt>
                <c:pt idx="3756">
                  <c:v>991.08799999999997</c:v>
                </c:pt>
                <c:pt idx="3757">
                  <c:v>991.08799999999997</c:v>
                </c:pt>
                <c:pt idx="3758">
                  <c:v>991.08799999999997</c:v>
                </c:pt>
                <c:pt idx="3759">
                  <c:v>991.08799999999997</c:v>
                </c:pt>
                <c:pt idx="3760">
                  <c:v>991.08799999999997</c:v>
                </c:pt>
                <c:pt idx="3761">
                  <c:v>991.08799999999997</c:v>
                </c:pt>
                <c:pt idx="3762">
                  <c:v>991.08799999999997</c:v>
                </c:pt>
                <c:pt idx="3763">
                  <c:v>991.08799999999997</c:v>
                </c:pt>
                <c:pt idx="3764">
                  <c:v>991.08799999999997</c:v>
                </c:pt>
                <c:pt idx="3765">
                  <c:v>991.08799999999997</c:v>
                </c:pt>
                <c:pt idx="3766">
                  <c:v>991.08799999999997</c:v>
                </c:pt>
                <c:pt idx="3767">
                  <c:v>991.08799999999997</c:v>
                </c:pt>
                <c:pt idx="3768">
                  <c:v>991.08799999999997</c:v>
                </c:pt>
                <c:pt idx="3769">
                  <c:v>991.08799999999997</c:v>
                </c:pt>
                <c:pt idx="3770">
                  <c:v>991.08799999999997</c:v>
                </c:pt>
                <c:pt idx="3771">
                  <c:v>991.08799999999997</c:v>
                </c:pt>
                <c:pt idx="3772">
                  <c:v>991.08799999999997</c:v>
                </c:pt>
                <c:pt idx="3773">
                  <c:v>991.08799999999997</c:v>
                </c:pt>
                <c:pt idx="3774">
                  <c:v>991.08799999999997</c:v>
                </c:pt>
                <c:pt idx="3775">
                  <c:v>991.08799999999997</c:v>
                </c:pt>
                <c:pt idx="3776">
                  <c:v>991.08799999999997</c:v>
                </c:pt>
                <c:pt idx="3777">
                  <c:v>991.08799999999997</c:v>
                </c:pt>
                <c:pt idx="3778">
                  <c:v>991.08799999999997</c:v>
                </c:pt>
                <c:pt idx="3779">
                  <c:v>991.08799999999997</c:v>
                </c:pt>
                <c:pt idx="3780">
                  <c:v>991.08799999999997</c:v>
                </c:pt>
                <c:pt idx="3781">
                  <c:v>991.08799999999997</c:v>
                </c:pt>
                <c:pt idx="3782">
                  <c:v>991.08799999999997</c:v>
                </c:pt>
                <c:pt idx="3783">
                  <c:v>991.08799999999997</c:v>
                </c:pt>
                <c:pt idx="3784">
                  <c:v>991.08799999999997</c:v>
                </c:pt>
                <c:pt idx="3785">
                  <c:v>991.08799999999997</c:v>
                </c:pt>
                <c:pt idx="3786">
                  <c:v>991.08799999999997</c:v>
                </c:pt>
                <c:pt idx="3787">
                  <c:v>991.08799999999997</c:v>
                </c:pt>
                <c:pt idx="3788">
                  <c:v>991.08799999999997</c:v>
                </c:pt>
                <c:pt idx="3789">
                  <c:v>991.08799999999997</c:v>
                </c:pt>
                <c:pt idx="3790">
                  <c:v>991.08799999999997</c:v>
                </c:pt>
                <c:pt idx="3791">
                  <c:v>991.08799999999997</c:v>
                </c:pt>
                <c:pt idx="3792">
                  <c:v>991.08799999999997</c:v>
                </c:pt>
                <c:pt idx="3793">
                  <c:v>991.08799999999997</c:v>
                </c:pt>
                <c:pt idx="3794">
                  <c:v>991.08799999999997</c:v>
                </c:pt>
                <c:pt idx="3795">
                  <c:v>991.08799999999997</c:v>
                </c:pt>
                <c:pt idx="3796">
                  <c:v>991.08799999999997</c:v>
                </c:pt>
                <c:pt idx="3797">
                  <c:v>991.08799999999997</c:v>
                </c:pt>
                <c:pt idx="3798">
                  <c:v>991.08799999999997</c:v>
                </c:pt>
                <c:pt idx="3799">
                  <c:v>991.08799999999997</c:v>
                </c:pt>
                <c:pt idx="3800">
                  <c:v>991.08799999999997</c:v>
                </c:pt>
                <c:pt idx="3801">
                  <c:v>991.08799999999997</c:v>
                </c:pt>
                <c:pt idx="3802">
                  <c:v>991.08799999999997</c:v>
                </c:pt>
                <c:pt idx="3803">
                  <c:v>991.08799999999997</c:v>
                </c:pt>
                <c:pt idx="3804">
                  <c:v>991.08799999999997</c:v>
                </c:pt>
                <c:pt idx="3805">
                  <c:v>991.08799999999997</c:v>
                </c:pt>
                <c:pt idx="3806">
                  <c:v>991.08799999999997</c:v>
                </c:pt>
                <c:pt idx="3807">
                  <c:v>991.08799999999997</c:v>
                </c:pt>
                <c:pt idx="3808">
                  <c:v>991.08799999999997</c:v>
                </c:pt>
                <c:pt idx="3809">
                  <c:v>991.08799999999997</c:v>
                </c:pt>
                <c:pt idx="3810">
                  <c:v>991.08799999999997</c:v>
                </c:pt>
                <c:pt idx="3811">
                  <c:v>991.08799999999997</c:v>
                </c:pt>
                <c:pt idx="3812">
                  <c:v>991.08799999999997</c:v>
                </c:pt>
                <c:pt idx="3813">
                  <c:v>991.08799999999997</c:v>
                </c:pt>
                <c:pt idx="3814">
                  <c:v>991.08799999999997</c:v>
                </c:pt>
                <c:pt idx="3815">
                  <c:v>991.08799999999997</c:v>
                </c:pt>
                <c:pt idx="3816">
                  <c:v>991.08799999999997</c:v>
                </c:pt>
                <c:pt idx="3817">
                  <c:v>991.08799999999997</c:v>
                </c:pt>
                <c:pt idx="3818">
                  <c:v>991.08799999999997</c:v>
                </c:pt>
                <c:pt idx="3819">
                  <c:v>991.08799999999997</c:v>
                </c:pt>
                <c:pt idx="3820">
                  <c:v>991.08799999999997</c:v>
                </c:pt>
                <c:pt idx="3821">
                  <c:v>991.08799999999997</c:v>
                </c:pt>
                <c:pt idx="3822">
                  <c:v>991.08799999999997</c:v>
                </c:pt>
                <c:pt idx="3823">
                  <c:v>991.08799999999997</c:v>
                </c:pt>
                <c:pt idx="3824">
                  <c:v>991.08799999999997</c:v>
                </c:pt>
                <c:pt idx="3825">
                  <c:v>991.08799999999997</c:v>
                </c:pt>
                <c:pt idx="3826">
                  <c:v>991.08799999999997</c:v>
                </c:pt>
                <c:pt idx="3827">
                  <c:v>991.08799999999997</c:v>
                </c:pt>
                <c:pt idx="3828">
                  <c:v>991.08799999999997</c:v>
                </c:pt>
                <c:pt idx="3829">
                  <c:v>991.08799999999997</c:v>
                </c:pt>
                <c:pt idx="3830">
                  <c:v>962.77120000000002</c:v>
                </c:pt>
                <c:pt idx="3831">
                  <c:v>962.77120000000002</c:v>
                </c:pt>
                <c:pt idx="3832">
                  <c:v>962.77120000000002</c:v>
                </c:pt>
                <c:pt idx="3833">
                  <c:v>962.77120000000002</c:v>
                </c:pt>
                <c:pt idx="3834">
                  <c:v>962.77120000000002</c:v>
                </c:pt>
                <c:pt idx="3835">
                  <c:v>962.77120000000002</c:v>
                </c:pt>
                <c:pt idx="3836">
                  <c:v>962.77120000000002</c:v>
                </c:pt>
                <c:pt idx="3837">
                  <c:v>934.45440000000008</c:v>
                </c:pt>
                <c:pt idx="3838">
                  <c:v>934.45440000000008</c:v>
                </c:pt>
                <c:pt idx="3839">
                  <c:v>934.45440000000008</c:v>
                </c:pt>
                <c:pt idx="3840">
                  <c:v>934.45440000000008</c:v>
                </c:pt>
                <c:pt idx="3841">
                  <c:v>934.45440000000008</c:v>
                </c:pt>
                <c:pt idx="3842">
                  <c:v>934.45440000000008</c:v>
                </c:pt>
                <c:pt idx="3843">
                  <c:v>934.45440000000008</c:v>
                </c:pt>
                <c:pt idx="3844">
                  <c:v>934.45440000000008</c:v>
                </c:pt>
                <c:pt idx="3845">
                  <c:v>934.45440000000008</c:v>
                </c:pt>
                <c:pt idx="3846">
                  <c:v>934.45440000000008</c:v>
                </c:pt>
                <c:pt idx="3847">
                  <c:v>934.45440000000008</c:v>
                </c:pt>
                <c:pt idx="3848">
                  <c:v>934.45440000000008</c:v>
                </c:pt>
                <c:pt idx="3849">
                  <c:v>934.45440000000008</c:v>
                </c:pt>
                <c:pt idx="3850">
                  <c:v>934.45440000000008</c:v>
                </c:pt>
                <c:pt idx="3851">
                  <c:v>934.45440000000008</c:v>
                </c:pt>
                <c:pt idx="3852">
                  <c:v>934.45440000000008</c:v>
                </c:pt>
                <c:pt idx="3853">
                  <c:v>934.45440000000008</c:v>
                </c:pt>
                <c:pt idx="3854">
                  <c:v>906.13760000000002</c:v>
                </c:pt>
                <c:pt idx="3855">
                  <c:v>906.13760000000002</c:v>
                </c:pt>
                <c:pt idx="3856">
                  <c:v>906.13760000000002</c:v>
                </c:pt>
                <c:pt idx="3857">
                  <c:v>906.13760000000002</c:v>
                </c:pt>
                <c:pt idx="3858">
                  <c:v>906.13760000000002</c:v>
                </c:pt>
                <c:pt idx="3859">
                  <c:v>906.13760000000002</c:v>
                </c:pt>
                <c:pt idx="3860">
                  <c:v>906.13760000000002</c:v>
                </c:pt>
                <c:pt idx="3861">
                  <c:v>906.13760000000002</c:v>
                </c:pt>
                <c:pt idx="3862">
                  <c:v>906.13760000000002</c:v>
                </c:pt>
                <c:pt idx="3863">
                  <c:v>906.13760000000002</c:v>
                </c:pt>
                <c:pt idx="3864">
                  <c:v>906.13760000000002</c:v>
                </c:pt>
                <c:pt idx="3865">
                  <c:v>906.13760000000002</c:v>
                </c:pt>
                <c:pt idx="3866">
                  <c:v>906.13760000000002</c:v>
                </c:pt>
                <c:pt idx="3867">
                  <c:v>906.13760000000002</c:v>
                </c:pt>
                <c:pt idx="3868">
                  <c:v>906.13760000000002</c:v>
                </c:pt>
                <c:pt idx="3869">
                  <c:v>906.13760000000002</c:v>
                </c:pt>
                <c:pt idx="3870">
                  <c:v>906.13760000000002</c:v>
                </c:pt>
                <c:pt idx="3871">
                  <c:v>906.13760000000002</c:v>
                </c:pt>
                <c:pt idx="3872">
                  <c:v>906.13760000000002</c:v>
                </c:pt>
                <c:pt idx="3873">
                  <c:v>906.13760000000002</c:v>
                </c:pt>
                <c:pt idx="3874">
                  <c:v>906.13760000000002</c:v>
                </c:pt>
                <c:pt idx="3875">
                  <c:v>906.13760000000002</c:v>
                </c:pt>
                <c:pt idx="3876">
                  <c:v>906.13760000000002</c:v>
                </c:pt>
                <c:pt idx="3877">
                  <c:v>906.13760000000002</c:v>
                </c:pt>
                <c:pt idx="3878">
                  <c:v>906.13760000000002</c:v>
                </c:pt>
                <c:pt idx="3879">
                  <c:v>906.13760000000002</c:v>
                </c:pt>
                <c:pt idx="3880">
                  <c:v>906.13760000000002</c:v>
                </c:pt>
                <c:pt idx="3881">
                  <c:v>906.13760000000002</c:v>
                </c:pt>
                <c:pt idx="3882">
                  <c:v>906.13760000000002</c:v>
                </c:pt>
                <c:pt idx="3883">
                  <c:v>906.13760000000002</c:v>
                </c:pt>
                <c:pt idx="3884">
                  <c:v>906.13760000000002</c:v>
                </c:pt>
                <c:pt idx="3885">
                  <c:v>906.13760000000002</c:v>
                </c:pt>
                <c:pt idx="3886">
                  <c:v>906.13760000000002</c:v>
                </c:pt>
                <c:pt idx="3887">
                  <c:v>906.13760000000002</c:v>
                </c:pt>
                <c:pt idx="3888">
                  <c:v>906.13760000000002</c:v>
                </c:pt>
                <c:pt idx="3889">
                  <c:v>906.13760000000002</c:v>
                </c:pt>
                <c:pt idx="3890">
                  <c:v>906.13760000000002</c:v>
                </c:pt>
                <c:pt idx="3891">
                  <c:v>906.13760000000002</c:v>
                </c:pt>
                <c:pt idx="3892">
                  <c:v>906.13760000000002</c:v>
                </c:pt>
                <c:pt idx="3893">
                  <c:v>906.13760000000002</c:v>
                </c:pt>
                <c:pt idx="3894">
                  <c:v>906.13760000000002</c:v>
                </c:pt>
                <c:pt idx="3895">
                  <c:v>877.82079999999996</c:v>
                </c:pt>
                <c:pt idx="3896">
                  <c:v>877.82079999999996</c:v>
                </c:pt>
                <c:pt idx="3897">
                  <c:v>877.82079999999996</c:v>
                </c:pt>
                <c:pt idx="3898">
                  <c:v>877.82079999999996</c:v>
                </c:pt>
                <c:pt idx="3899">
                  <c:v>906.13760000000002</c:v>
                </c:pt>
                <c:pt idx="3900">
                  <c:v>906.13760000000002</c:v>
                </c:pt>
                <c:pt idx="3901">
                  <c:v>906.13760000000002</c:v>
                </c:pt>
                <c:pt idx="3902">
                  <c:v>906.13760000000002</c:v>
                </c:pt>
                <c:pt idx="3903">
                  <c:v>906.13760000000002</c:v>
                </c:pt>
                <c:pt idx="3904">
                  <c:v>906.13760000000002</c:v>
                </c:pt>
                <c:pt idx="3905">
                  <c:v>906.13760000000002</c:v>
                </c:pt>
                <c:pt idx="3906">
                  <c:v>906.13760000000002</c:v>
                </c:pt>
                <c:pt idx="3907">
                  <c:v>906.13760000000002</c:v>
                </c:pt>
                <c:pt idx="3908">
                  <c:v>906.13760000000002</c:v>
                </c:pt>
                <c:pt idx="3909">
                  <c:v>906.13760000000002</c:v>
                </c:pt>
                <c:pt idx="3910">
                  <c:v>906.13760000000002</c:v>
                </c:pt>
                <c:pt idx="3911">
                  <c:v>906.13760000000002</c:v>
                </c:pt>
                <c:pt idx="3912">
                  <c:v>906.13760000000002</c:v>
                </c:pt>
                <c:pt idx="3913">
                  <c:v>906.13760000000002</c:v>
                </c:pt>
                <c:pt idx="3914">
                  <c:v>906.13760000000002</c:v>
                </c:pt>
                <c:pt idx="3915">
                  <c:v>906.13760000000002</c:v>
                </c:pt>
                <c:pt idx="3916">
                  <c:v>906.13760000000002</c:v>
                </c:pt>
                <c:pt idx="3917">
                  <c:v>906.13760000000002</c:v>
                </c:pt>
                <c:pt idx="3918">
                  <c:v>906.13760000000002</c:v>
                </c:pt>
                <c:pt idx="3919">
                  <c:v>906.13760000000002</c:v>
                </c:pt>
                <c:pt idx="3920">
                  <c:v>906.13760000000002</c:v>
                </c:pt>
                <c:pt idx="3921">
                  <c:v>906.13760000000002</c:v>
                </c:pt>
                <c:pt idx="3922">
                  <c:v>906.13760000000002</c:v>
                </c:pt>
                <c:pt idx="3923">
                  <c:v>906.13760000000002</c:v>
                </c:pt>
                <c:pt idx="3924">
                  <c:v>906.13760000000002</c:v>
                </c:pt>
                <c:pt idx="3925">
                  <c:v>906.13760000000002</c:v>
                </c:pt>
                <c:pt idx="3926">
                  <c:v>906.13760000000002</c:v>
                </c:pt>
                <c:pt idx="3927">
                  <c:v>906.13760000000002</c:v>
                </c:pt>
                <c:pt idx="3928">
                  <c:v>906.13760000000002</c:v>
                </c:pt>
                <c:pt idx="3929">
                  <c:v>906.13760000000002</c:v>
                </c:pt>
                <c:pt idx="3930">
                  <c:v>906.13760000000002</c:v>
                </c:pt>
                <c:pt idx="3931">
                  <c:v>906.13760000000002</c:v>
                </c:pt>
                <c:pt idx="3932">
                  <c:v>906.13760000000002</c:v>
                </c:pt>
                <c:pt idx="3933">
                  <c:v>906.13760000000002</c:v>
                </c:pt>
                <c:pt idx="3934">
                  <c:v>906.13760000000002</c:v>
                </c:pt>
                <c:pt idx="3935">
                  <c:v>906.13760000000002</c:v>
                </c:pt>
                <c:pt idx="3936">
                  <c:v>906.13760000000002</c:v>
                </c:pt>
                <c:pt idx="3937">
                  <c:v>906.13760000000002</c:v>
                </c:pt>
                <c:pt idx="3938">
                  <c:v>906.13760000000002</c:v>
                </c:pt>
                <c:pt idx="3939">
                  <c:v>906.13760000000002</c:v>
                </c:pt>
                <c:pt idx="3940">
                  <c:v>906.13760000000002</c:v>
                </c:pt>
                <c:pt idx="3941">
                  <c:v>906.13760000000002</c:v>
                </c:pt>
                <c:pt idx="3942">
                  <c:v>906.13760000000002</c:v>
                </c:pt>
                <c:pt idx="3943">
                  <c:v>906.13760000000002</c:v>
                </c:pt>
                <c:pt idx="3944">
                  <c:v>877.82079999999996</c:v>
                </c:pt>
                <c:pt idx="3945">
                  <c:v>906.13760000000002</c:v>
                </c:pt>
                <c:pt idx="3946">
                  <c:v>906.13760000000002</c:v>
                </c:pt>
                <c:pt idx="3947">
                  <c:v>906.13760000000002</c:v>
                </c:pt>
                <c:pt idx="3948">
                  <c:v>877.82079999999996</c:v>
                </c:pt>
                <c:pt idx="3949">
                  <c:v>906.13760000000002</c:v>
                </c:pt>
                <c:pt idx="3950">
                  <c:v>877.82079999999996</c:v>
                </c:pt>
                <c:pt idx="3951">
                  <c:v>906.13760000000002</c:v>
                </c:pt>
                <c:pt idx="3952">
                  <c:v>906.13760000000002</c:v>
                </c:pt>
                <c:pt idx="3953">
                  <c:v>877.82079999999996</c:v>
                </c:pt>
                <c:pt idx="3954">
                  <c:v>877.82079999999996</c:v>
                </c:pt>
                <c:pt idx="3955">
                  <c:v>849.50400000000002</c:v>
                </c:pt>
                <c:pt idx="3956">
                  <c:v>877.82079999999996</c:v>
                </c:pt>
                <c:pt idx="3957">
                  <c:v>849.50400000000002</c:v>
                </c:pt>
                <c:pt idx="3958">
                  <c:v>877.82079999999996</c:v>
                </c:pt>
                <c:pt idx="3959">
                  <c:v>849.50400000000002</c:v>
                </c:pt>
                <c:pt idx="3960">
                  <c:v>849.50400000000002</c:v>
                </c:pt>
                <c:pt idx="3961">
                  <c:v>849.50400000000002</c:v>
                </c:pt>
                <c:pt idx="3962">
                  <c:v>849.50400000000002</c:v>
                </c:pt>
                <c:pt idx="3963">
                  <c:v>849.50400000000002</c:v>
                </c:pt>
                <c:pt idx="3964">
                  <c:v>849.50400000000002</c:v>
                </c:pt>
                <c:pt idx="3965">
                  <c:v>849.50400000000002</c:v>
                </c:pt>
                <c:pt idx="3966">
                  <c:v>849.50400000000002</c:v>
                </c:pt>
                <c:pt idx="3967">
                  <c:v>849.50400000000002</c:v>
                </c:pt>
                <c:pt idx="3968">
                  <c:v>849.50400000000002</c:v>
                </c:pt>
                <c:pt idx="3969">
                  <c:v>849.50400000000002</c:v>
                </c:pt>
                <c:pt idx="3970">
                  <c:v>849.50400000000002</c:v>
                </c:pt>
                <c:pt idx="3971">
                  <c:v>849.50400000000002</c:v>
                </c:pt>
                <c:pt idx="3972">
                  <c:v>849.50400000000002</c:v>
                </c:pt>
                <c:pt idx="3973">
                  <c:v>849.50400000000002</c:v>
                </c:pt>
                <c:pt idx="3974">
                  <c:v>849.50400000000002</c:v>
                </c:pt>
                <c:pt idx="3975">
                  <c:v>849.50400000000002</c:v>
                </c:pt>
                <c:pt idx="3976">
                  <c:v>849.50400000000002</c:v>
                </c:pt>
                <c:pt idx="3977">
                  <c:v>849.50400000000002</c:v>
                </c:pt>
                <c:pt idx="3978">
                  <c:v>849.50400000000002</c:v>
                </c:pt>
                <c:pt idx="3979">
                  <c:v>849.50400000000002</c:v>
                </c:pt>
                <c:pt idx="3980">
                  <c:v>849.50400000000002</c:v>
                </c:pt>
                <c:pt idx="3981">
                  <c:v>849.50400000000002</c:v>
                </c:pt>
                <c:pt idx="3982">
                  <c:v>849.50400000000002</c:v>
                </c:pt>
                <c:pt idx="3983">
                  <c:v>849.50400000000002</c:v>
                </c:pt>
                <c:pt idx="3984">
                  <c:v>849.50400000000002</c:v>
                </c:pt>
                <c:pt idx="3985">
                  <c:v>849.50400000000002</c:v>
                </c:pt>
                <c:pt idx="3986">
                  <c:v>849.50400000000002</c:v>
                </c:pt>
                <c:pt idx="3987">
                  <c:v>849.50400000000002</c:v>
                </c:pt>
                <c:pt idx="3988">
                  <c:v>849.50400000000002</c:v>
                </c:pt>
                <c:pt idx="3989">
                  <c:v>849.50400000000002</c:v>
                </c:pt>
                <c:pt idx="3990">
                  <c:v>849.50400000000002</c:v>
                </c:pt>
                <c:pt idx="3991">
                  <c:v>849.50400000000002</c:v>
                </c:pt>
                <c:pt idx="3992">
                  <c:v>849.50400000000002</c:v>
                </c:pt>
                <c:pt idx="3993">
                  <c:v>849.50400000000002</c:v>
                </c:pt>
                <c:pt idx="3994">
                  <c:v>849.50400000000002</c:v>
                </c:pt>
                <c:pt idx="3995">
                  <c:v>849.50400000000002</c:v>
                </c:pt>
                <c:pt idx="3996">
                  <c:v>849.50400000000002</c:v>
                </c:pt>
                <c:pt idx="3997">
                  <c:v>849.50400000000002</c:v>
                </c:pt>
                <c:pt idx="3998">
                  <c:v>849.50400000000002</c:v>
                </c:pt>
                <c:pt idx="3999">
                  <c:v>849.50400000000002</c:v>
                </c:pt>
                <c:pt idx="4000">
                  <c:v>849.50400000000002</c:v>
                </c:pt>
                <c:pt idx="4001">
                  <c:v>849.50400000000002</c:v>
                </c:pt>
                <c:pt idx="4002">
                  <c:v>849.50400000000002</c:v>
                </c:pt>
                <c:pt idx="4003">
                  <c:v>849.50400000000002</c:v>
                </c:pt>
                <c:pt idx="4004">
                  <c:v>849.50400000000002</c:v>
                </c:pt>
                <c:pt idx="4005">
                  <c:v>849.50400000000002</c:v>
                </c:pt>
                <c:pt idx="4006">
                  <c:v>849.50400000000002</c:v>
                </c:pt>
                <c:pt idx="4007">
                  <c:v>849.50400000000002</c:v>
                </c:pt>
                <c:pt idx="4008">
                  <c:v>849.50400000000002</c:v>
                </c:pt>
                <c:pt idx="4009">
                  <c:v>849.50400000000002</c:v>
                </c:pt>
                <c:pt idx="4010">
                  <c:v>849.50400000000002</c:v>
                </c:pt>
                <c:pt idx="4011">
                  <c:v>849.50400000000002</c:v>
                </c:pt>
                <c:pt idx="4012">
                  <c:v>849.50400000000002</c:v>
                </c:pt>
                <c:pt idx="4013">
                  <c:v>849.50400000000002</c:v>
                </c:pt>
                <c:pt idx="4014">
                  <c:v>849.50400000000002</c:v>
                </c:pt>
                <c:pt idx="4015">
                  <c:v>849.50400000000002</c:v>
                </c:pt>
                <c:pt idx="4016">
                  <c:v>849.50400000000002</c:v>
                </c:pt>
                <c:pt idx="4017">
                  <c:v>849.50400000000002</c:v>
                </c:pt>
                <c:pt idx="4018">
                  <c:v>849.50400000000002</c:v>
                </c:pt>
                <c:pt idx="4019">
                  <c:v>849.50400000000002</c:v>
                </c:pt>
                <c:pt idx="4020">
                  <c:v>849.50400000000002</c:v>
                </c:pt>
                <c:pt idx="4021">
                  <c:v>849.50400000000002</c:v>
                </c:pt>
                <c:pt idx="4022">
                  <c:v>849.50400000000002</c:v>
                </c:pt>
                <c:pt idx="4023">
                  <c:v>849.50400000000002</c:v>
                </c:pt>
                <c:pt idx="4024">
                  <c:v>849.50400000000002</c:v>
                </c:pt>
                <c:pt idx="4025">
                  <c:v>849.50400000000002</c:v>
                </c:pt>
                <c:pt idx="4026">
                  <c:v>849.50400000000002</c:v>
                </c:pt>
                <c:pt idx="4027">
                  <c:v>821.18720000000008</c:v>
                </c:pt>
                <c:pt idx="4028">
                  <c:v>821.18720000000008</c:v>
                </c:pt>
                <c:pt idx="4029">
                  <c:v>792.87040000000002</c:v>
                </c:pt>
                <c:pt idx="4030">
                  <c:v>792.87040000000002</c:v>
                </c:pt>
                <c:pt idx="4031">
                  <c:v>792.87040000000002</c:v>
                </c:pt>
                <c:pt idx="4032">
                  <c:v>792.87040000000002</c:v>
                </c:pt>
                <c:pt idx="4033">
                  <c:v>792.87040000000002</c:v>
                </c:pt>
                <c:pt idx="4034">
                  <c:v>792.87040000000002</c:v>
                </c:pt>
                <c:pt idx="4035">
                  <c:v>792.87040000000002</c:v>
                </c:pt>
                <c:pt idx="4036">
                  <c:v>792.87040000000002</c:v>
                </c:pt>
                <c:pt idx="4037">
                  <c:v>792.87040000000002</c:v>
                </c:pt>
                <c:pt idx="4038">
                  <c:v>792.87040000000002</c:v>
                </c:pt>
                <c:pt idx="4039">
                  <c:v>792.87040000000002</c:v>
                </c:pt>
                <c:pt idx="4040">
                  <c:v>792.87040000000002</c:v>
                </c:pt>
                <c:pt idx="4041">
                  <c:v>792.87040000000002</c:v>
                </c:pt>
                <c:pt idx="4042">
                  <c:v>792.87040000000002</c:v>
                </c:pt>
                <c:pt idx="4043">
                  <c:v>792.87040000000002</c:v>
                </c:pt>
                <c:pt idx="4044">
                  <c:v>792.87040000000002</c:v>
                </c:pt>
                <c:pt idx="4045">
                  <c:v>792.87040000000002</c:v>
                </c:pt>
                <c:pt idx="4046">
                  <c:v>792.87040000000002</c:v>
                </c:pt>
                <c:pt idx="4047">
                  <c:v>792.87040000000002</c:v>
                </c:pt>
                <c:pt idx="4048">
                  <c:v>792.87040000000002</c:v>
                </c:pt>
                <c:pt idx="4049">
                  <c:v>792.87040000000002</c:v>
                </c:pt>
                <c:pt idx="4050">
                  <c:v>792.87040000000002</c:v>
                </c:pt>
                <c:pt idx="4051">
                  <c:v>792.87040000000002</c:v>
                </c:pt>
                <c:pt idx="4052">
                  <c:v>792.87040000000002</c:v>
                </c:pt>
                <c:pt idx="4053">
                  <c:v>792.87040000000002</c:v>
                </c:pt>
                <c:pt idx="4054">
                  <c:v>792.87040000000002</c:v>
                </c:pt>
                <c:pt idx="4055">
                  <c:v>792.87040000000002</c:v>
                </c:pt>
                <c:pt idx="4056">
                  <c:v>792.87040000000002</c:v>
                </c:pt>
                <c:pt idx="4057">
                  <c:v>792.87040000000002</c:v>
                </c:pt>
                <c:pt idx="4058">
                  <c:v>792.87040000000002</c:v>
                </c:pt>
                <c:pt idx="4059">
                  <c:v>764.55359999999996</c:v>
                </c:pt>
                <c:pt idx="4060">
                  <c:v>764.55359999999996</c:v>
                </c:pt>
                <c:pt idx="4061">
                  <c:v>764.55359999999996</c:v>
                </c:pt>
                <c:pt idx="4062">
                  <c:v>764.55359999999996</c:v>
                </c:pt>
                <c:pt idx="4063">
                  <c:v>764.55359999999996</c:v>
                </c:pt>
                <c:pt idx="4064">
                  <c:v>764.55359999999996</c:v>
                </c:pt>
                <c:pt idx="4065">
                  <c:v>764.55359999999996</c:v>
                </c:pt>
                <c:pt idx="4066">
                  <c:v>764.55359999999996</c:v>
                </c:pt>
                <c:pt idx="4067">
                  <c:v>764.55359999999996</c:v>
                </c:pt>
                <c:pt idx="4068">
                  <c:v>764.55359999999996</c:v>
                </c:pt>
                <c:pt idx="4069">
                  <c:v>764.55359999999996</c:v>
                </c:pt>
                <c:pt idx="4070">
                  <c:v>764.55359999999996</c:v>
                </c:pt>
                <c:pt idx="4071">
                  <c:v>764.55359999999996</c:v>
                </c:pt>
                <c:pt idx="4072">
                  <c:v>764.55359999999996</c:v>
                </c:pt>
                <c:pt idx="4073">
                  <c:v>764.55359999999996</c:v>
                </c:pt>
                <c:pt idx="4074">
                  <c:v>764.55359999999996</c:v>
                </c:pt>
                <c:pt idx="4075">
                  <c:v>764.55359999999996</c:v>
                </c:pt>
                <c:pt idx="4076">
                  <c:v>764.55359999999996</c:v>
                </c:pt>
                <c:pt idx="4077">
                  <c:v>764.55359999999996</c:v>
                </c:pt>
                <c:pt idx="4078">
                  <c:v>764.55359999999996</c:v>
                </c:pt>
                <c:pt idx="4079">
                  <c:v>764.55359999999996</c:v>
                </c:pt>
                <c:pt idx="4080">
                  <c:v>764.55359999999996</c:v>
                </c:pt>
                <c:pt idx="4081">
                  <c:v>764.55359999999996</c:v>
                </c:pt>
                <c:pt idx="4082">
                  <c:v>764.55359999999996</c:v>
                </c:pt>
                <c:pt idx="4083">
                  <c:v>764.55359999999996</c:v>
                </c:pt>
                <c:pt idx="4084">
                  <c:v>764.55359999999996</c:v>
                </c:pt>
                <c:pt idx="4085">
                  <c:v>764.55359999999996</c:v>
                </c:pt>
                <c:pt idx="4086">
                  <c:v>764.55359999999996</c:v>
                </c:pt>
                <c:pt idx="4087">
                  <c:v>764.55359999999996</c:v>
                </c:pt>
                <c:pt idx="4088">
                  <c:v>764.55359999999996</c:v>
                </c:pt>
                <c:pt idx="4089">
                  <c:v>764.55359999999996</c:v>
                </c:pt>
                <c:pt idx="4090">
                  <c:v>764.55359999999996</c:v>
                </c:pt>
                <c:pt idx="4091">
                  <c:v>764.55359999999996</c:v>
                </c:pt>
                <c:pt idx="4092">
                  <c:v>764.55359999999996</c:v>
                </c:pt>
                <c:pt idx="4093">
                  <c:v>764.55359999999996</c:v>
                </c:pt>
                <c:pt idx="4094">
                  <c:v>764.55359999999996</c:v>
                </c:pt>
                <c:pt idx="4095">
                  <c:v>764.55359999999996</c:v>
                </c:pt>
                <c:pt idx="4096">
                  <c:v>764.55359999999996</c:v>
                </c:pt>
                <c:pt idx="4097">
                  <c:v>764.55359999999996</c:v>
                </c:pt>
                <c:pt idx="4098">
                  <c:v>764.55359999999996</c:v>
                </c:pt>
                <c:pt idx="4099">
                  <c:v>764.55359999999996</c:v>
                </c:pt>
                <c:pt idx="4100">
                  <c:v>764.55359999999996</c:v>
                </c:pt>
                <c:pt idx="4101">
                  <c:v>764.55359999999996</c:v>
                </c:pt>
                <c:pt idx="4102">
                  <c:v>764.55359999999996</c:v>
                </c:pt>
                <c:pt idx="4103">
                  <c:v>764.55359999999996</c:v>
                </c:pt>
                <c:pt idx="4104">
                  <c:v>764.55359999999996</c:v>
                </c:pt>
                <c:pt idx="4105">
                  <c:v>764.55359999999996</c:v>
                </c:pt>
                <c:pt idx="4106">
                  <c:v>764.55359999999996</c:v>
                </c:pt>
                <c:pt idx="4107">
                  <c:v>764.55359999999996</c:v>
                </c:pt>
                <c:pt idx="4108">
                  <c:v>764.55359999999996</c:v>
                </c:pt>
                <c:pt idx="4109">
                  <c:v>764.55359999999996</c:v>
                </c:pt>
                <c:pt idx="4110">
                  <c:v>764.55359999999996</c:v>
                </c:pt>
                <c:pt idx="4111">
                  <c:v>764.55359999999996</c:v>
                </c:pt>
                <c:pt idx="4112">
                  <c:v>764.55359999999996</c:v>
                </c:pt>
                <c:pt idx="4113">
                  <c:v>764.55359999999996</c:v>
                </c:pt>
                <c:pt idx="4114">
                  <c:v>764.55359999999996</c:v>
                </c:pt>
                <c:pt idx="4115">
                  <c:v>764.55359999999996</c:v>
                </c:pt>
                <c:pt idx="4116">
                  <c:v>764.55359999999996</c:v>
                </c:pt>
                <c:pt idx="4117">
                  <c:v>764.55359999999996</c:v>
                </c:pt>
                <c:pt idx="4118">
                  <c:v>764.55359999999996</c:v>
                </c:pt>
                <c:pt idx="4119">
                  <c:v>764.55359999999996</c:v>
                </c:pt>
                <c:pt idx="4120">
                  <c:v>764.55359999999996</c:v>
                </c:pt>
                <c:pt idx="4121">
                  <c:v>764.55359999999996</c:v>
                </c:pt>
                <c:pt idx="4122">
                  <c:v>764.55359999999996</c:v>
                </c:pt>
                <c:pt idx="4123">
                  <c:v>764.55359999999996</c:v>
                </c:pt>
                <c:pt idx="4124">
                  <c:v>764.55359999999996</c:v>
                </c:pt>
                <c:pt idx="4125">
                  <c:v>764.55359999999996</c:v>
                </c:pt>
                <c:pt idx="4126">
                  <c:v>764.55359999999996</c:v>
                </c:pt>
                <c:pt idx="4127">
                  <c:v>764.55359999999996</c:v>
                </c:pt>
                <c:pt idx="4128">
                  <c:v>764.55359999999996</c:v>
                </c:pt>
                <c:pt idx="4129">
                  <c:v>764.55359999999996</c:v>
                </c:pt>
                <c:pt idx="4130">
                  <c:v>764.55359999999996</c:v>
                </c:pt>
                <c:pt idx="4131">
                  <c:v>764.55359999999996</c:v>
                </c:pt>
                <c:pt idx="4132">
                  <c:v>764.55359999999996</c:v>
                </c:pt>
                <c:pt idx="4133">
                  <c:v>764.55359999999996</c:v>
                </c:pt>
                <c:pt idx="4134">
                  <c:v>764.55359999999996</c:v>
                </c:pt>
                <c:pt idx="4135">
                  <c:v>764.55359999999996</c:v>
                </c:pt>
                <c:pt idx="4136">
                  <c:v>764.55359999999996</c:v>
                </c:pt>
                <c:pt idx="4137">
                  <c:v>764.55359999999996</c:v>
                </c:pt>
                <c:pt idx="4138">
                  <c:v>764.55359999999996</c:v>
                </c:pt>
                <c:pt idx="4139">
                  <c:v>764.55359999999996</c:v>
                </c:pt>
                <c:pt idx="4140">
                  <c:v>764.55359999999996</c:v>
                </c:pt>
                <c:pt idx="4141">
                  <c:v>764.55359999999996</c:v>
                </c:pt>
                <c:pt idx="4142">
                  <c:v>764.55359999999996</c:v>
                </c:pt>
                <c:pt idx="4143">
                  <c:v>764.55359999999996</c:v>
                </c:pt>
                <c:pt idx="4144">
                  <c:v>764.55359999999996</c:v>
                </c:pt>
                <c:pt idx="4145">
                  <c:v>764.55359999999996</c:v>
                </c:pt>
                <c:pt idx="4146">
                  <c:v>764.55359999999996</c:v>
                </c:pt>
                <c:pt idx="4147">
                  <c:v>764.55359999999996</c:v>
                </c:pt>
                <c:pt idx="4148">
                  <c:v>764.55359999999996</c:v>
                </c:pt>
                <c:pt idx="4149">
                  <c:v>764.55359999999996</c:v>
                </c:pt>
                <c:pt idx="4150">
                  <c:v>764.55359999999996</c:v>
                </c:pt>
                <c:pt idx="4151">
                  <c:v>764.55359999999996</c:v>
                </c:pt>
                <c:pt idx="4152">
                  <c:v>764.55359999999996</c:v>
                </c:pt>
                <c:pt idx="4153">
                  <c:v>736.23680000000002</c:v>
                </c:pt>
                <c:pt idx="4154">
                  <c:v>736.23680000000002</c:v>
                </c:pt>
                <c:pt idx="4155">
                  <c:v>707.92000000000007</c:v>
                </c:pt>
                <c:pt idx="4156">
                  <c:v>707.92000000000007</c:v>
                </c:pt>
                <c:pt idx="4157">
                  <c:v>707.92000000000007</c:v>
                </c:pt>
                <c:pt idx="4158">
                  <c:v>707.92000000000007</c:v>
                </c:pt>
                <c:pt idx="4159">
                  <c:v>707.92000000000007</c:v>
                </c:pt>
                <c:pt idx="4160">
                  <c:v>707.92000000000007</c:v>
                </c:pt>
                <c:pt idx="4161">
                  <c:v>707.92000000000007</c:v>
                </c:pt>
                <c:pt idx="4162">
                  <c:v>707.92000000000007</c:v>
                </c:pt>
                <c:pt idx="4163">
                  <c:v>707.92000000000007</c:v>
                </c:pt>
                <c:pt idx="4164">
                  <c:v>707.92000000000007</c:v>
                </c:pt>
                <c:pt idx="4165">
                  <c:v>707.92000000000007</c:v>
                </c:pt>
                <c:pt idx="4166">
                  <c:v>707.92000000000007</c:v>
                </c:pt>
                <c:pt idx="4167">
                  <c:v>707.92000000000007</c:v>
                </c:pt>
                <c:pt idx="4168">
                  <c:v>707.92000000000007</c:v>
                </c:pt>
                <c:pt idx="4169">
                  <c:v>707.92000000000007</c:v>
                </c:pt>
                <c:pt idx="4170">
                  <c:v>707.92000000000007</c:v>
                </c:pt>
                <c:pt idx="4171">
                  <c:v>707.92000000000007</c:v>
                </c:pt>
                <c:pt idx="4172">
                  <c:v>707.92000000000007</c:v>
                </c:pt>
                <c:pt idx="4173">
                  <c:v>707.92000000000007</c:v>
                </c:pt>
                <c:pt idx="4174">
                  <c:v>707.92000000000007</c:v>
                </c:pt>
                <c:pt idx="4175">
                  <c:v>707.92000000000007</c:v>
                </c:pt>
                <c:pt idx="4176">
                  <c:v>707.92000000000007</c:v>
                </c:pt>
                <c:pt idx="4177">
                  <c:v>679.60320000000002</c:v>
                </c:pt>
                <c:pt idx="4178">
                  <c:v>679.60320000000002</c:v>
                </c:pt>
                <c:pt idx="4179">
                  <c:v>679.60320000000002</c:v>
                </c:pt>
                <c:pt idx="4180">
                  <c:v>679.60320000000002</c:v>
                </c:pt>
                <c:pt idx="4181">
                  <c:v>679.60320000000002</c:v>
                </c:pt>
                <c:pt idx="4182">
                  <c:v>679.60320000000002</c:v>
                </c:pt>
                <c:pt idx="4183">
                  <c:v>679.60320000000002</c:v>
                </c:pt>
                <c:pt idx="4184">
                  <c:v>679.60320000000002</c:v>
                </c:pt>
                <c:pt idx="4185">
                  <c:v>679.60320000000002</c:v>
                </c:pt>
                <c:pt idx="4186">
                  <c:v>679.60320000000002</c:v>
                </c:pt>
                <c:pt idx="4187">
                  <c:v>679.60320000000002</c:v>
                </c:pt>
                <c:pt idx="4188">
                  <c:v>679.60320000000002</c:v>
                </c:pt>
                <c:pt idx="4189">
                  <c:v>679.60320000000002</c:v>
                </c:pt>
                <c:pt idx="4190">
                  <c:v>679.60320000000002</c:v>
                </c:pt>
                <c:pt idx="4191">
                  <c:v>679.60320000000002</c:v>
                </c:pt>
                <c:pt idx="4192">
                  <c:v>679.60320000000002</c:v>
                </c:pt>
                <c:pt idx="4193">
                  <c:v>679.60320000000002</c:v>
                </c:pt>
                <c:pt idx="4194">
                  <c:v>679.60320000000002</c:v>
                </c:pt>
                <c:pt idx="4195">
                  <c:v>679.60320000000002</c:v>
                </c:pt>
                <c:pt idx="4196">
                  <c:v>679.60320000000002</c:v>
                </c:pt>
                <c:pt idx="4197">
                  <c:v>679.60320000000002</c:v>
                </c:pt>
                <c:pt idx="4198">
                  <c:v>679.60320000000002</c:v>
                </c:pt>
                <c:pt idx="4199">
                  <c:v>679.60320000000002</c:v>
                </c:pt>
                <c:pt idx="4200">
                  <c:v>679.60320000000002</c:v>
                </c:pt>
                <c:pt idx="4201">
                  <c:v>679.60320000000002</c:v>
                </c:pt>
                <c:pt idx="4202">
                  <c:v>679.60320000000002</c:v>
                </c:pt>
                <c:pt idx="4203">
                  <c:v>679.60320000000002</c:v>
                </c:pt>
                <c:pt idx="4204">
                  <c:v>679.60320000000002</c:v>
                </c:pt>
                <c:pt idx="4205">
                  <c:v>679.60320000000002</c:v>
                </c:pt>
                <c:pt idx="4206">
                  <c:v>679.60320000000002</c:v>
                </c:pt>
                <c:pt idx="4207">
                  <c:v>679.60320000000002</c:v>
                </c:pt>
                <c:pt idx="4208">
                  <c:v>679.60320000000002</c:v>
                </c:pt>
                <c:pt idx="4209">
                  <c:v>679.60320000000002</c:v>
                </c:pt>
                <c:pt idx="4210">
                  <c:v>679.60320000000002</c:v>
                </c:pt>
                <c:pt idx="4211">
                  <c:v>679.60320000000002</c:v>
                </c:pt>
                <c:pt idx="4212">
                  <c:v>679.60320000000002</c:v>
                </c:pt>
                <c:pt idx="4213">
                  <c:v>679.60320000000002</c:v>
                </c:pt>
                <c:pt idx="4214">
                  <c:v>679.60320000000002</c:v>
                </c:pt>
                <c:pt idx="4215">
                  <c:v>679.60320000000002</c:v>
                </c:pt>
                <c:pt idx="4216">
                  <c:v>679.60320000000002</c:v>
                </c:pt>
                <c:pt idx="4217">
                  <c:v>679.60320000000002</c:v>
                </c:pt>
                <c:pt idx="4218">
                  <c:v>679.60320000000002</c:v>
                </c:pt>
                <c:pt idx="4219">
                  <c:v>679.60320000000002</c:v>
                </c:pt>
                <c:pt idx="4220">
                  <c:v>679.60320000000002</c:v>
                </c:pt>
                <c:pt idx="4221">
                  <c:v>679.60320000000002</c:v>
                </c:pt>
                <c:pt idx="4222">
                  <c:v>679.60320000000002</c:v>
                </c:pt>
                <c:pt idx="4223">
                  <c:v>679.60320000000002</c:v>
                </c:pt>
                <c:pt idx="4224">
                  <c:v>679.60320000000002</c:v>
                </c:pt>
                <c:pt idx="4225">
                  <c:v>679.60320000000002</c:v>
                </c:pt>
                <c:pt idx="4226">
                  <c:v>679.60320000000002</c:v>
                </c:pt>
                <c:pt idx="4227">
                  <c:v>679.60320000000002</c:v>
                </c:pt>
                <c:pt idx="4228">
                  <c:v>679.60320000000002</c:v>
                </c:pt>
                <c:pt idx="4229">
                  <c:v>679.60320000000002</c:v>
                </c:pt>
                <c:pt idx="4230">
                  <c:v>679.60320000000002</c:v>
                </c:pt>
                <c:pt idx="4231">
                  <c:v>679.60320000000002</c:v>
                </c:pt>
                <c:pt idx="4232">
                  <c:v>679.60320000000002</c:v>
                </c:pt>
                <c:pt idx="4233">
                  <c:v>679.60320000000002</c:v>
                </c:pt>
                <c:pt idx="4234">
                  <c:v>679.60320000000002</c:v>
                </c:pt>
                <c:pt idx="4235">
                  <c:v>679.60320000000002</c:v>
                </c:pt>
                <c:pt idx="4236">
                  <c:v>679.60320000000002</c:v>
                </c:pt>
                <c:pt idx="4237">
                  <c:v>679.60320000000002</c:v>
                </c:pt>
                <c:pt idx="4238">
                  <c:v>679.60320000000002</c:v>
                </c:pt>
                <c:pt idx="4239">
                  <c:v>679.60320000000002</c:v>
                </c:pt>
                <c:pt idx="4240">
                  <c:v>679.60320000000002</c:v>
                </c:pt>
                <c:pt idx="4241">
                  <c:v>679.60320000000002</c:v>
                </c:pt>
                <c:pt idx="4242">
                  <c:v>679.60320000000002</c:v>
                </c:pt>
                <c:pt idx="4243">
                  <c:v>679.60320000000002</c:v>
                </c:pt>
                <c:pt idx="4244">
                  <c:v>679.60320000000002</c:v>
                </c:pt>
                <c:pt idx="4245">
                  <c:v>679.60320000000002</c:v>
                </c:pt>
                <c:pt idx="4246">
                  <c:v>679.60320000000002</c:v>
                </c:pt>
                <c:pt idx="4247">
                  <c:v>679.60320000000002</c:v>
                </c:pt>
                <c:pt idx="4248">
                  <c:v>679.60320000000002</c:v>
                </c:pt>
                <c:pt idx="4249">
                  <c:v>651.28639999999996</c:v>
                </c:pt>
                <c:pt idx="4250">
                  <c:v>651.28639999999996</c:v>
                </c:pt>
                <c:pt idx="4251">
                  <c:v>622.96960000000001</c:v>
                </c:pt>
                <c:pt idx="4252">
                  <c:v>622.96960000000001</c:v>
                </c:pt>
                <c:pt idx="4253">
                  <c:v>622.96960000000001</c:v>
                </c:pt>
                <c:pt idx="4254">
                  <c:v>622.96960000000001</c:v>
                </c:pt>
                <c:pt idx="4255">
                  <c:v>622.96960000000001</c:v>
                </c:pt>
                <c:pt idx="4256">
                  <c:v>622.96960000000001</c:v>
                </c:pt>
                <c:pt idx="4257">
                  <c:v>622.96960000000001</c:v>
                </c:pt>
                <c:pt idx="4258">
                  <c:v>622.96960000000001</c:v>
                </c:pt>
                <c:pt idx="4259">
                  <c:v>622.96960000000001</c:v>
                </c:pt>
                <c:pt idx="4260">
                  <c:v>622.96960000000001</c:v>
                </c:pt>
                <c:pt idx="4261">
                  <c:v>622.96960000000001</c:v>
                </c:pt>
                <c:pt idx="4262">
                  <c:v>622.96960000000001</c:v>
                </c:pt>
                <c:pt idx="4263">
                  <c:v>622.96960000000001</c:v>
                </c:pt>
                <c:pt idx="4264">
                  <c:v>622.96960000000001</c:v>
                </c:pt>
                <c:pt idx="4265">
                  <c:v>622.96960000000001</c:v>
                </c:pt>
                <c:pt idx="4266">
                  <c:v>622.96960000000001</c:v>
                </c:pt>
                <c:pt idx="4267">
                  <c:v>622.96960000000001</c:v>
                </c:pt>
                <c:pt idx="4268">
                  <c:v>622.96960000000001</c:v>
                </c:pt>
                <c:pt idx="4269">
                  <c:v>622.96960000000001</c:v>
                </c:pt>
                <c:pt idx="4270">
                  <c:v>622.96960000000001</c:v>
                </c:pt>
                <c:pt idx="4271">
                  <c:v>622.96960000000001</c:v>
                </c:pt>
                <c:pt idx="4272">
                  <c:v>622.96960000000001</c:v>
                </c:pt>
                <c:pt idx="4273">
                  <c:v>622.96960000000001</c:v>
                </c:pt>
                <c:pt idx="4274">
                  <c:v>622.96960000000001</c:v>
                </c:pt>
                <c:pt idx="4275">
                  <c:v>622.96960000000001</c:v>
                </c:pt>
                <c:pt idx="4276">
                  <c:v>622.96960000000001</c:v>
                </c:pt>
                <c:pt idx="4277">
                  <c:v>622.96960000000001</c:v>
                </c:pt>
                <c:pt idx="4278">
                  <c:v>622.96960000000001</c:v>
                </c:pt>
                <c:pt idx="4279">
                  <c:v>622.96960000000001</c:v>
                </c:pt>
                <c:pt idx="4280">
                  <c:v>622.96960000000001</c:v>
                </c:pt>
                <c:pt idx="4281">
                  <c:v>622.96960000000001</c:v>
                </c:pt>
                <c:pt idx="4282">
                  <c:v>622.96960000000001</c:v>
                </c:pt>
                <c:pt idx="4283">
                  <c:v>622.96960000000001</c:v>
                </c:pt>
                <c:pt idx="4284">
                  <c:v>622.96960000000001</c:v>
                </c:pt>
                <c:pt idx="4285">
                  <c:v>622.96960000000001</c:v>
                </c:pt>
                <c:pt idx="4286">
                  <c:v>622.96960000000001</c:v>
                </c:pt>
                <c:pt idx="4287">
                  <c:v>622.96960000000001</c:v>
                </c:pt>
                <c:pt idx="4288">
                  <c:v>622.96960000000001</c:v>
                </c:pt>
                <c:pt idx="4289">
                  <c:v>622.96960000000001</c:v>
                </c:pt>
                <c:pt idx="4290">
                  <c:v>622.96960000000001</c:v>
                </c:pt>
                <c:pt idx="4291">
                  <c:v>622.96960000000001</c:v>
                </c:pt>
                <c:pt idx="4292">
                  <c:v>622.96960000000001</c:v>
                </c:pt>
                <c:pt idx="4293">
                  <c:v>622.96960000000001</c:v>
                </c:pt>
                <c:pt idx="4294">
                  <c:v>622.96960000000001</c:v>
                </c:pt>
                <c:pt idx="4295">
                  <c:v>622.96960000000001</c:v>
                </c:pt>
                <c:pt idx="4296">
                  <c:v>594.65280000000007</c:v>
                </c:pt>
                <c:pt idx="4297">
                  <c:v>594.65280000000007</c:v>
                </c:pt>
                <c:pt idx="4298">
                  <c:v>594.65280000000007</c:v>
                </c:pt>
                <c:pt idx="4299">
                  <c:v>594.65280000000007</c:v>
                </c:pt>
                <c:pt idx="4300">
                  <c:v>594.65280000000007</c:v>
                </c:pt>
                <c:pt idx="4301">
                  <c:v>594.65280000000007</c:v>
                </c:pt>
                <c:pt idx="4302">
                  <c:v>594.65280000000007</c:v>
                </c:pt>
                <c:pt idx="4303">
                  <c:v>594.65280000000007</c:v>
                </c:pt>
                <c:pt idx="4304">
                  <c:v>594.65280000000007</c:v>
                </c:pt>
                <c:pt idx="4305">
                  <c:v>594.65280000000007</c:v>
                </c:pt>
                <c:pt idx="4306">
                  <c:v>594.65280000000007</c:v>
                </c:pt>
                <c:pt idx="4307">
                  <c:v>594.65280000000007</c:v>
                </c:pt>
                <c:pt idx="4308">
                  <c:v>594.65280000000007</c:v>
                </c:pt>
                <c:pt idx="4309">
                  <c:v>622.96960000000001</c:v>
                </c:pt>
                <c:pt idx="4310">
                  <c:v>622.96960000000001</c:v>
                </c:pt>
                <c:pt idx="4311">
                  <c:v>622.96960000000001</c:v>
                </c:pt>
                <c:pt idx="4312">
                  <c:v>622.96960000000001</c:v>
                </c:pt>
                <c:pt idx="4313">
                  <c:v>622.96960000000001</c:v>
                </c:pt>
                <c:pt idx="4314">
                  <c:v>622.96960000000001</c:v>
                </c:pt>
                <c:pt idx="4315">
                  <c:v>622.96960000000001</c:v>
                </c:pt>
                <c:pt idx="4316">
                  <c:v>622.96960000000001</c:v>
                </c:pt>
                <c:pt idx="4317">
                  <c:v>622.96960000000001</c:v>
                </c:pt>
                <c:pt idx="4318">
                  <c:v>622.96960000000001</c:v>
                </c:pt>
                <c:pt idx="4319">
                  <c:v>622.96960000000001</c:v>
                </c:pt>
                <c:pt idx="4320">
                  <c:v>622.96960000000001</c:v>
                </c:pt>
                <c:pt idx="4321">
                  <c:v>622.96960000000001</c:v>
                </c:pt>
                <c:pt idx="4322">
                  <c:v>622.96960000000001</c:v>
                </c:pt>
                <c:pt idx="4323">
                  <c:v>622.96960000000001</c:v>
                </c:pt>
                <c:pt idx="4324">
                  <c:v>594.65280000000007</c:v>
                </c:pt>
                <c:pt idx="4325">
                  <c:v>594.65280000000007</c:v>
                </c:pt>
                <c:pt idx="4326">
                  <c:v>622.96960000000001</c:v>
                </c:pt>
                <c:pt idx="4327">
                  <c:v>622.96960000000001</c:v>
                </c:pt>
                <c:pt idx="4328">
                  <c:v>594.65280000000007</c:v>
                </c:pt>
                <c:pt idx="4329">
                  <c:v>622.96960000000001</c:v>
                </c:pt>
                <c:pt idx="4330">
                  <c:v>622.96960000000001</c:v>
                </c:pt>
                <c:pt idx="4331">
                  <c:v>594.65280000000007</c:v>
                </c:pt>
                <c:pt idx="4332">
                  <c:v>622.96960000000001</c:v>
                </c:pt>
                <c:pt idx="4333">
                  <c:v>622.96960000000001</c:v>
                </c:pt>
                <c:pt idx="4334">
                  <c:v>622.96960000000001</c:v>
                </c:pt>
                <c:pt idx="4335">
                  <c:v>622.96960000000001</c:v>
                </c:pt>
                <c:pt idx="4336">
                  <c:v>594.65280000000007</c:v>
                </c:pt>
                <c:pt idx="4337">
                  <c:v>622.96960000000001</c:v>
                </c:pt>
                <c:pt idx="4338">
                  <c:v>594.65280000000007</c:v>
                </c:pt>
                <c:pt idx="4339">
                  <c:v>594.65280000000007</c:v>
                </c:pt>
                <c:pt idx="4340">
                  <c:v>594.65280000000007</c:v>
                </c:pt>
                <c:pt idx="4341">
                  <c:v>594.65280000000007</c:v>
                </c:pt>
                <c:pt idx="4342">
                  <c:v>594.65280000000007</c:v>
                </c:pt>
                <c:pt idx="4343">
                  <c:v>594.65280000000007</c:v>
                </c:pt>
                <c:pt idx="4344">
                  <c:v>594.65280000000007</c:v>
                </c:pt>
                <c:pt idx="4345">
                  <c:v>594.65280000000007</c:v>
                </c:pt>
                <c:pt idx="4346">
                  <c:v>594.65280000000007</c:v>
                </c:pt>
                <c:pt idx="4347">
                  <c:v>594.65280000000007</c:v>
                </c:pt>
                <c:pt idx="4348">
                  <c:v>594.65280000000007</c:v>
                </c:pt>
                <c:pt idx="4349">
                  <c:v>594.65280000000007</c:v>
                </c:pt>
                <c:pt idx="4350">
                  <c:v>594.65280000000007</c:v>
                </c:pt>
                <c:pt idx="4351">
                  <c:v>594.65280000000007</c:v>
                </c:pt>
                <c:pt idx="4352">
                  <c:v>594.65280000000007</c:v>
                </c:pt>
                <c:pt idx="4353">
                  <c:v>594.65280000000007</c:v>
                </c:pt>
                <c:pt idx="4354">
                  <c:v>594.65280000000007</c:v>
                </c:pt>
                <c:pt idx="4355">
                  <c:v>594.65280000000007</c:v>
                </c:pt>
                <c:pt idx="4356">
                  <c:v>594.65280000000007</c:v>
                </c:pt>
                <c:pt idx="4357">
                  <c:v>594.65280000000007</c:v>
                </c:pt>
                <c:pt idx="4358">
                  <c:v>594.65280000000007</c:v>
                </c:pt>
                <c:pt idx="4359">
                  <c:v>594.65280000000007</c:v>
                </c:pt>
                <c:pt idx="4360">
                  <c:v>594.65280000000007</c:v>
                </c:pt>
                <c:pt idx="4361">
                  <c:v>594.65280000000007</c:v>
                </c:pt>
                <c:pt idx="4362">
                  <c:v>594.65280000000007</c:v>
                </c:pt>
                <c:pt idx="4363">
                  <c:v>594.65280000000007</c:v>
                </c:pt>
                <c:pt idx="4364">
                  <c:v>594.65280000000007</c:v>
                </c:pt>
                <c:pt idx="4365">
                  <c:v>594.65280000000007</c:v>
                </c:pt>
                <c:pt idx="4366">
                  <c:v>594.65280000000007</c:v>
                </c:pt>
                <c:pt idx="4367">
                  <c:v>594.65280000000007</c:v>
                </c:pt>
                <c:pt idx="4368">
                  <c:v>594.65280000000007</c:v>
                </c:pt>
                <c:pt idx="4369">
                  <c:v>594.65280000000007</c:v>
                </c:pt>
                <c:pt idx="4370">
                  <c:v>594.65280000000007</c:v>
                </c:pt>
                <c:pt idx="4371">
                  <c:v>594.65280000000007</c:v>
                </c:pt>
                <c:pt idx="4372">
                  <c:v>594.65280000000007</c:v>
                </c:pt>
                <c:pt idx="4373">
                  <c:v>594.65280000000007</c:v>
                </c:pt>
                <c:pt idx="4374">
                  <c:v>594.65280000000007</c:v>
                </c:pt>
                <c:pt idx="4375">
                  <c:v>594.65280000000007</c:v>
                </c:pt>
                <c:pt idx="4376">
                  <c:v>594.65280000000007</c:v>
                </c:pt>
                <c:pt idx="4377">
                  <c:v>594.65280000000007</c:v>
                </c:pt>
                <c:pt idx="4378">
                  <c:v>594.65280000000007</c:v>
                </c:pt>
                <c:pt idx="4379">
                  <c:v>594.65280000000007</c:v>
                </c:pt>
                <c:pt idx="4380">
                  <c:v>594.65280000000007</c:v>
                </c:pt>
                <c:pt idx="4381">
                  <c:v>594.65280000000007</c:v>
                </c:pt>
                <c:pt idx="4382">
                  <c:v>594.65280000000007</c:v>
                </c:pt>
                <c:pt idx="4383">
                  <c:v>594.65280000000007</c:v>
                </c:pt>
                <c:pt idx="4384">
                  <c:v>594.65280000000007</c:v>
                </c:pt>
                <c:pt idx="4385">
                  <c:v>594.65280000000007</c:v>
                </c:pt>
                <c:pt idx="4386">
                  <c:v>594.65280000000007</c:v>
                </c:pt>
                <c:pt idx="4387">
                  <c:v>594.65280000000007</c:v>
                </c:pt>
                <c:pt idx="4388">
                  <c:v>594.65280000000007</c:v>
                </c:pt>
                <c:pt idx="4389">
                  <c:v>594.65280000000007</c:v>
                </c:pt>
                <c:pt idx="4390">
                  <c:v>594.65280000000007</c:v>
                </c:pt>
                <c:pt idx="4391">
                  <c:v>594.65280000000007</c:v>
                </c:pt>
                <c:pt idx="4392">
                  <c:v>594.65280000000007</c:v>
                </c:pt>
                <c:pt idx="4393">
                  <c:v>594.65280000000007</c:v>
                </c:pt>
                <c:pt idx="4394">
                  <c:v>594.65280000000007</c:v>
                </c:pt>
                <c:pt idx="4395">
                  <c:v>594.65280000000007</c:v>
                </c:pt>
                <c:pt idx="4396">
                  <c:v>594.65280000000007</c:v>
                </c:pt>
                <c:pt idx="4397">
                  <c:v>594.65280000000007</c:v>
                </c:pt>
                <c:pt idx="4398">
                  <c:v>594.65280000000007</c:v>
                </c:pt>
                <c:pt idx="4399">
                  <c:v>594.65280000000007</c:v>
                </c:pt>
                <c:pt idx="4400">
                  <c:v>594.65280000000007</c:v>
                </c:pt>
                <c:pt idx="4401">
                  <c:v>594.65280000000007</c:v>
                </c:pt>
                <c:pt idx="4402">
                  <c:v>594.65280000000007</c:v>
                </c:pt>
                <c:pt idx="4403">
                  <c:v>594.65280000000007</c:v>
                </c:pt>
                <c:pt idx="4404">
                  <c:v>594.65280000000007</c:v>
                </c:pt>
                <c:pt idx="4405">
                  <c:v>594.65280000000007</c:v>
                </c:pt>
                <c:pt idx="4406">
                  <c:v>594.65280000000007</c:v>
                </c:pt>
                <c:pt idx="4407">
                  <c:v>594.65280000000007</c:v>
                </c:pt>
                <c:pt idx="4408">
                  <c:v>594.65280000000007</c:v>
                </c:pt>
                <c:pt idx="4409">
                  <c:v>594.65280000000007</c:v>
                </c:pt>
                <c:pt idx="4410">
                  <c:v>594.65280000000007</c:v>
                </c:pt>
                <c:pt idx="4411">
                  <c:v>594.65280000000007</c:v>
                </c:pt>
                <c:pt idx="4412">
                  <c:v>594.65280000000007</c:v>
                </c:pt>
                <c:pt idx="4413">
                  <c:v>594.65280000000007</c:v>
                </c:pt>
                <c:pt idx="4414">
                  <c:v>594.65280000000007</c:v>
                </c:pt>
                <c:pt idx="4415">
                  <c:v>594.65280000000007</c:v>
                </c:pt>
                <c:pt idx="4416">
                  <c:v>594.65280000000007</c:v>
                </c:pt>
                <c:pt idx="4417">
                  <c:v>594.65280000000007</c:v>
                </c:pt>
                <c:pt idx="4418">
                  <c:v>566.33600000000001</c:v>
                </c:pt>
                <c:pt idx="4419">
                  <c:v>566.33600000000001</c:v>
                </c:pt>
                <c:pt idx="4420">
                  <c:v>594.65280000000007</c:v>
                </c:pt>
                <c:pt idx="4421">
                  <c:v>594.65280000000007</c:v>
                </c:pt>
                <c:pt idx="4422">
                  <c:v>594.65280000000007</c:v>
                </c:pt>
                <c:pt idx="4423">
                  <c:v>594.65280000000007</c:v>
                </c:pt>
                <c:pt idx="4424">
                  <c:v>594.65280000000007</c:v>
                </c:pt>
                <c:pt idx="4425">
                  <c:v>594.65280000000007</c:v>
                </c:pt>
                <c:pt idx="4426">
                  <c:v>594.65280000000007</c:v>
                </c:pt>
                <c:pt idx="4427">
                  <c:v>594.65280000000007</c:v>
                </c:pt>
                <c:pt idx="4428">
                  <c:v>594.65280000000007</c:v>
                </c:pt>
                <c:pt idx="4429">
                  <c:v>594.65280000000007</c:v>
                </c:pt>
                <c:pt idx="4430">
                  <c:v>594.65280000000007</c:v>
                </c:pt>
                <c:pt idx="4431">
                  <c:v>594.65280000000007</c:v>
                </c:pt>
                <c:pt idx="4432">
                  <c:v>594.65280000000007</c:v>
                </c:pt>
                <c:pt idx="4433">
                  <c:v>594.65280000000007</c:v>
                </c:pt>
                <c:pt idx="4434">
                  <c:v>594.65280000000007</c:v>
                </c:pt>
                <c:pt idx="4435">
                  <c:v>566.33600000000001</c:v>
                </c:pt>
                <c:pt idx="4436">
                  <c:v>566.33600000000001</c:v>
                </c:pt>
                <c:pt idx="4437">
                  <c:v>566.33600000000001</c:v>
                </c:pt>
                <c:pt idx="4438">
                  <c:v>566.33600000000001</c:v>
                </c:pt>
                <c:pt idx="4439">
                  <c:v>566.33600000000001</c:v>
                </c:pt>
                <c:pt idx="4440">
                  <c:v>566.33600000000001</c:v>
                </c:pt>
                <c:pt idx="4441">
                  <c:v>566.33600000000001</c:v>
                </c:pt>
                <c:pt idx="4442">
                  <c:v>566.33600000000001</c:v>
                </c:pt>
                <c:pt idx="4443">
                  <c:v>566.33600000000001</c:v>
                </c:pt>
                <c:pt idx="4444">
                  <c:v>566.33600000000001</c:v>
                </c:pt>
                <c:pt idx="4445">
                  <c:v>566.33600000000001</c:v>
                </c:pt>
                <c:pt idx="4446">
                  <c:v>566.33600000000001</c:v>
                </c:pt>
                <c:pt idx="4447">
                  <c:v>566.33600000000001</c:v>
                </c:pt>
                <c:pt idx="4448">
                  <c:v>566.33600000000001</c:v>
                </c:pt>
                <c:pt idx="4449">
                  <c:v>566.33600000000001</c:v>
                </c:pt>
                <c:pt idx="4450">
                  <c:v>566.33600000000001</c:v>
                </c:pt>
                <c:pt idx="4451">
                  <c:v>566.33600000000001</c:v>
                </c:pt>
                <c:pt idx="4452">
                  <c:v>566.33600000000001</c:v>
                </c:pt>
                <c:pt idx="4453">
                  <c:v>566.33600000000001</c:v>
                </c:pt>
                <c:pt idx="4454">
                  <c:v>566.33600000000001</c:v>
                </c:pt>
                <c:pt idx="4455">
                  <c:v>566.33600000000001</c:v>
                </c:pt>
                <c:pt idx="4456">
                  <c:v>566.33600000000001</c:v>
                </c:pt>
                <c:pt idx="4457">
                  <c:v>566.33600000000001</c:v>
                </c:pt>
                <c:pt idx="4458">
                  <c:v>566.33600000000001</c:v>
                </c:pt>
                <c:pt idx="4459">
                  <c:v>566.33600000000001</c:v>
                </c:pt>
                <c:pt idx="4460">
                  <c:v>566.33600000000001</c:v>
                </c:pt>
                <c:pt idx="4461">
                  <c:v>566.33600000000001</c:v>
                </c:pt>
                <c:pt idx="4462">
                  <c:v>566.33600000000001</c:v>
                </c:pt>
                <c:pt idx="4463">
                  <c:v>566.33600000000001</c:v>
                </c:pt>
                <c:pt idx="4464">
                  <c:v>566.33600000000001</c:v>
                </c:pt>
                <c:pt idx="4465">
                  <c:v>566.33600000000001</c:v>
                </c:pt>
                <c:pt idx="4466">
                  <c:v>566.33600000000001</c:v>
                </c:pt>
                <c:pt idx="4467">
                  <c:v>566.33600000000001</c:v>
                </c:pt>
                <c:pt idx="4468">
                  <c:v>566.33600000000001</c:v>
                </c:pt>
                <c:pt idx="4469">
                  <c:v>566.33600000000001</c:v>
                </c:pt>
                <c:pt idx="4470">
                  <c:v>566.33600000000001</c:v>
                </c:pt>
                <c:pt idx="4471">
                  <c:v>566.33600000000001</c:v>
                </c:pt>
                <c:pt idx="4472">
                  <c:v>566.33600000000001</c:v>
                </c:pt>
                <c:pt idx="4473">
                  <c:v>566.33600000000001</c:v>
                </c:pt>
                <c:pt idx="4474">
                  <c:v>566.33600000000001</c:v>
                </c:pt>
                <c:pt idx="4475">
                  <c:v>566.33600000000001</c:v>
                </c:pt>
                <c:pt idx="4476">
                  <c:v>566.33600000000001</c:v>
                </c:pt>
                <c:pt idx="4477">
                  <c:v>566.33600000000001</c:v>
                </c:pt>
                <c:pt idx="4478">
                  <c:v>566.33600000000001</c:v>
                </c:pt>
                <c:pt idx="4479">
                  <c:v>566.33600000000001</c:v>
                </c:pt>
                <c:pt idx="4480">
                  <c:v>566.33600000000001</c:v>
                </c:pt>
                <c:pt idx="4481">
                  <c:v>566.33600000000001</c:v>
                </c:pt>
                <c:pt idx="4482">
                  <c:v>566.33600000000001</c:v>
                </c:pt>
                <c:pt idx="4483">
                  <c:v>566.33600000000001</c:v>
                </c:pt>
                <c:pt idx="4484">
                  <c:v>566.33600000000001</c:v>
                </c:pt>
                <c:pt idx="4485">
                  <c:v>566.33600000000001</c:v>
                </c:pt>
                <c:pt idx="4486">
                  <c:v>566.33600000000001</c:v>
                </c:pt>
                <c:pt idx="4487">
                  <c:v>566.33600000000001</c:v>
                </c:pt>
                <c:pt idx="4488">
                  <c:v>566.33600000000001</c:v>
                </c:pt>
                <c:pt idx="4489">
                  <c:v>566.33600000000001</c:v>
                </c:pt>
                <c:pt idx="4490">
                  <c:v>566.33600000000001</c:v>
                </c:pt>
                <c:pt idx="4491">
                  <c:v>566.33600000000001</c:v>
                </c:pt>
                <c:pt idx="4492">
                  <c:v>566.33600000000001</c:v>
                </c:pt>
                <c:pt idx="4493">
                  <c:v>566.33600000000001</c:v>
                </c:pt>
                <c:pt idx="4494">
                  <c:v>566.33600000000001</c:v>
                </c:pt>
                <c:pt idx="4495">
                  <c:v>566.33600000000001</c:v>
                </c:pt>
                <c:pt idx="4496">
                  <c:v>566.33600000000001</c:v>
                </c:pt>
                <c:pt idx="4497">
                  <c:v>566.33600000000001</c:v>
                </c:pt>
                <c:pt idx="4498">
                  <c:v>566.33600000000001</c:v>
                </c:pt>
                <c:pt idx="4499">
                  <c:v>566.33600000000001</c:v>
                </c:pt>
                <c:pt idx="4500">
                  <c:v>566.33600000000001</c:v>
                </c:pt>
                <c:pt idx="4501">
                  <c:v>566.33600000000001</c:v>
                </c:pt>
                <c:pt idx="4502">
                  <c:v>566.33600000000001</c:v>
                </c:pt>
                <c:pt idx="4503">
                  <c:v>566.33600000000001</c:v>
                </c:pt>
                <c:pt idx="4504">
                  <c:v>566.33600000000001</c:v>
                </c:pt>
                <c:pt idx="4505">
                  <c:v>566.33600000000001</c:v>
                </c:pt>
                <c:pt idx="4506">
                  <c:v>566.33600000000001</c:v>
                </c:pt>
                <c:pt idx="4507">
                  <c:v>566.33600000000001</c:v>
                </c:pt>
                <c:pt idx="4508">
                  <c:v>566.33600000000001</c:v>
                </c:pt>
                <c:pt idx="4509">
                  <c:v>566.33600000000001</c:v>
                </c:pt>
                <c:pt idx="4510">
                  <c:v>566.33600000000001</c:v>
                </c:pt>
                <c:pt idx="4511">
                  <c:v>566.33600000000001</c:v>
                </c:pt>
                <c:pt idx="4512">
                  <c:v>566.33600000000001</c:v>
                </c:pt>
                <c:pt idx="4513">
                  <c:v>538.01919999999996</c:v>
                </c:pt>
                <c:pt idx="4514">
                  <c:v>538.01919999999996</c:v>
                </c:pt>
                <c:pt idx="4515">
                  <c:v>538.01919999999996</c:v>
                </c:pt>
                <c:pt idx="4516">
                  <c:v>538.01919999999996</c:v>
                </c:pt>
                <c:pt idx="4517">
                  <c:v>538.01919999999996</c:v>
                </c:pt>
                <c:pt idx="4518">
                  <c:v>538.01919999999996</c:v>
                </c:pt>
                <c:pt idx="4519">
                  <c:v>538.01919999999996</c:v>
                </c:pt>
                <c:pt idx="4520">
                  <c:v>538.01919999999996</c:v>
                </c:pt>
                <c:pt idx="4521">
                  <c:v>538.01919999999996</c:v>
                </c:pt>
                <c:pt idx="4522">
                  <c:v>538.01919999999996</c:v>
                </c:pt>
                <c:pt idx="4523">
                  <c:v>538.01919999999996</c:v>
                </c:pt>
                <c:pt idx="4524">
                  <c:v>538.01919999999996</c:v>
                </c:pt>
                <c:pt idx="4525">
                  <c:v>538.01919999999996</c:v>
                </c:pt>
                <c:pt idx="4526">
                  <c:v>538.01919999999996</c:v>
                </c:pt>
                <c:pt idx="4527">
                  <c:v>538.01919999999996</c:v>
                </c:pt>
                <c:pt idx="4528">
                  <c:v>538.01919999999996</c:v>
                </c:pt>
                <c:pt idx="4529">
                  <c:v>538.01919999999996</c:v>
                </c:pt>
                <c:pt idx="4530">
                  <c:v>538.01919999999996</c:v>
                </c:pt>
                <c:pt idx="4531">
                  <c:v>538.01919999999996</c:v>
                </c:pt>
                <c:pt idx="4532">
                  <c:v>538.01919999999996</c:v>
                </c:pt>
                <c:pt idx="4533">
                  <c:v>538.01919999999996</c:v>
                </c:pt>
                <c:pt idx="4534">
                  <c:v>538.01919999999996</c:v>
                </c:pt>
                <c:pt idx="4535">
                  <c:v>538.01919999999996</c:v>
                </c:pt>
                <c:pt idx="4536">
                  <c:v>538.01919999999996</c:v>
                </c:pt>
                <c:pt idx="4537">
                  <c:v>538.01919999999996</c:v>
                </c:pt>
                <c:pt idx="4538">
                  <c:v>538.01919999999996</c:v>
                </c:pt>
                <c:pt idx="4539">
                  <c:v>538.01919999999996</c:v>
                </c:pt>
                <c:pt idx="4540">
                  <c:v>538.01919999999996</c:v>
                </c:pt>
                <c:pt idx="4541">
                  <c:v>538.01919999999996</c:v>
                </c:pt>
                <c:pt idx="4542">
                  <c:v>538.01919999999996</c:v>
                </c:pt>
                <c:pt idx="4543">
                  <c:v>538.01919999999996</c:v>
                </c:pt>
                <c:pt idx="4544">
                  <c:v>538.01919999999996</c:v>
                </c:pt>
                <c:pt idx="4545">
                  <c:v>538.01919999999996</c:v>
                </c:pt>
                <c:pt idx="4546">
                  <c:v>538.01919999999996</c:v>
                </c:pt>
                <c:pt idx="4547">
                  <c:v>538.01919999999996</c:v>
                </c:pt>
                <c:pt idx="4548">
                  <c:v>538.01919999999996</c:v>
                </c:pt>
                <c:pt idx="4549">
                  <c:v>538.01919999999996</c:v>
                </c:pt>
                <c:pt idx="4550">
                  <c:v>538.01919999999996</c:v>
                </c:pt>
                <c:pt idx="4551">
                  <c:v>538.01919999999996</c:v>
                </c:pt>
                <c:pt idx="4552">
                  <c:v>538.01919999999996</c:v>
                </c:pt>
                <c:pt idx="4553">
                  <c:v>538.01919999999996</c:v>
                </c:pt>
                <c:pt idx="4554">
                  <c:v>538.01919999999996</c:v>
                </c:pt>
                <c:pt idx="4555">
                  <c:v>538.01919999999996</c:v>
                </c:pt>
                <c:pt idx="4556">
                  <c:v>538.01919999999996</c:v>
                </c:pt>
                <c:pt idx="4557">
                  <c:v>538.01919999999996</c:v>
                </c:pt>
                <c:pt idx="4558">
                  <c:v>538.01919999999996</c:v>
                </c:pt>
                <c:pt idx="4559">
                  <c:v>538.01919999999996</c:v>
                </c:pt>
                <c:pt idx="4560">
                  <c:v>538.01919999999996</c:v>
                </c:pt>
                <c:pt idx="4561">
                  <c:v>538.01919999999996</c:v>
                </c:pt>
                <c:pt idx="4562">
                  <c:v>538.01919999999996</c:v>
                </c:pt>
                <c:pt idx="4563">
                  <c:v>538.01919999999996</c:v>
                </c:pt>
                <c:pt idx="4564">
                  <c:v>538.01919999999996</c:v>
                </c:pt>
                <c:pt idx="4565">
                  <c:v>538.01919999999996</c:v>
                </c:pt>
                <c:pt idx="4566">
                  <c:v>538.01919999999996</c:v>
                </c:pt>
                <c:pt idx="4567">
                  <c:v>538.01919999999996</c:v>
                </c:pt>
                <c:pt idx="4568">
                  <c:v>538.01919999999996</c:v>
                </c:pt>
                <c:pt idx="4569">
                  <c:v>538.01919999999996</c:v>
                </c:pt>
                <c:pt idx="4570">
                  <c:v>566.33600000000001</c:v>
                </c:pt>
                <c:pt idx="4571">
                  <c:v>566.33600000000001</c:v>
                </c:pt>
                <c:pt idx="4572">
                  <c:v>566.33600000000001</c:v>
                </c:pt>
                <c:pt idx="4573">
                  <c:v>566.33600000000001</c:v>
                </c:pt>
                <c:pt idx="4574">
                  <c:v>566.33600000000001</c:v>
                </c:pt>
                <c:pt idx="4575">
                  <c:v>566.33600000000001</c:v>
                </c:pt>
                <c:pt idx="4576">
                  <c:v>566.33600000000001</c:v>
                </c:pt>
                <c:pt idx="4577">
                  <c:v>566.33600000000001</c:v>
                </c:pt>
                <c:pt idx="4578">
                  <c:v>566.33600000000001</c:v>
                </c:pt>
                <c:pt idx="4579">
                  <c:v>566.33600000000001</c:v>
                </c:pt>
                <c:pt idx="4580">
                  <c:v>566.33600000000001</c:v>
                </c:pt>
                <c:pt idx="4581">
                  <c:v>566.33600000000001</c:v>
                </c:pt>
                <c:pt idx="4582">
                  <c:v>566.33600000000001</c:v>
                </c:pt>
                <c:pt idx="4583">
                  <c:v>566.33600000000001</c:v>
                </c:pt>
                <c:pt idx="4584">
                  <c:v>566.33600000000001</c:v>
                </c:pt>
                <c:pt idx="4585">
                  <c:v>566.33600000000001</c:v>
                </c:pt>
                <c:pt idx="4586">
                  <c:v>566.33600000000001</c:v>
                </c:pt>
                <c:pt idx="4587">
                  <c:v>566.33600000000001</c:v>
                </c:pt>
                <c:pt idx="4588">
                  <c:v>566.33600000000001</c:v>
                </c:pt>
                <c:pt idx="4589">
                  <c:v>566.33600000000001</c:v>
                </c:pt>
                <c:pt idx="4590">
                  <c:v>566.33600000000001</c:v>
                </c:pt>
                <c:pt idx="4591">
                  <c:v>566.33600000000001</c:v>
                </c:pt>
                <c:pt idx="4592">
                  <c:v>566.33600000000001</c:v>
                </c:pt>
                <c:pt idx="4593">
                  <c:v>566.33600000000001</c:v>
                </c:pt>
                <c:pt idx="4594">
                  <c:v>566.33600000000001</c:v>
                </c:pt>
                <c:pt idx="4595">
                  <c:v>566.33600000000001</c:v>
                </c:pt>
                <c:pt idx="4596">
                  <c:v>566.33600000000001</c:v>
                </c:pt>
                <c:pt idx="4597">
                  <c:v>566.33600000000001</c:v>
                </c:pt>
                <c:pt idx="4598">
                  <c:v>566.33600000000001</c:v>
                </c:pt>
                <c:pt idx="4599">
                  <c:v>566.33600000000001</c:v>
                </c:pt>
                <c:pt idx="4600">
                  <c:v>566.33600000000001</c:v>
                </c:pt>
                <c:pt idx="4601">
                  <c:v>566.33600000000001</c:v>
                </c:pt>
                <c:pt idx="4602">
                  <c:v>538.01919999999996</c:v>
                </c:pt>
                <c:pt idx="4603">
                  <c:v>538.01919999999996</c:v>
                </c:pt>
                <c:pt idx="4604">
                  <c:v>538.01919999999996</c:v>
                </c:pt>
                <c:pt idx="4605">
                  <c:v>538.01919999999996</c:v>
                </c:pt>
                <c:pt idx="4606">
                  <c:v>538.01919999999996</c:v>
                </c:pt>
                <c:pt idx="4607">
                  <c:v>538.01919999999996</c:v>
                </c:pt>
                <c:pt idx="4608">
                  <c:v>538.01919999999996</c:v>
                </c:pt>
                <c:pt idx="4609">
                  <c:v>538.01919999999996</c:v>
                </c:pt>
                <c:pt idx="4610">
                  <c:v>538.01919999999996</c:v>
                </c:pt>
                <c:pt idx="4611">
                  <c:v>538.01919999999996</c:v>
                </c:pt>
                <c:pt idx="4612">
                  <c:v>538.01919999999996</c:v>
                </c:pt>
                <c:pt idx="4613">
                  <c:v>538.01919999999996</c:v>
                </c:pt>
                <c:pt idx="4614">
                  <c:v>538.01919999999996</c:v>
                </c:pt>
                <c:pt idx="4615">
                  <c:v>538.01919999999996</c:v>
                </c:pt>
                <c:pt idx="4616">
                  <c:v>538.01919999999996</c:v>
                </c:pt>
                <c:pt idx="4617">
                  <c:v>538.01919999999996</c:v>
                </c:pt>
                <c:pt idx="4618">
                  <c:v>538.01919999999996</c:v>
                </c:pt>
                <c:pt idx="4619">
                  <c:v>538.01919999999996</c:v>
                </c:pt>
                <c:pt idx="4620">
                  <c:v>538.01919999999996</c:v>
                </c:pt>
                <c:pt idx="4621">
                  <c:v>538.01919999999996</c:v>
                </c:pt>
                <c:pt idx="4622">
                  <c:v>538.01919999999996</c:v>
                </c:pt>
                <c:pt idx="4623">
                  <c:v>538.01919999999996</c:v>
                </c:pt>
                <c:pt idx="4624">
                  <c:v>538.01919999999996</c:v>
                </c:pt>
                <c:pt idx="4625">
                  <c:v>538.01919999999996</c:v>
                </c:pt>
                <c:pt idx="4626">
                  <c:v>538.01919999999996</c:v>
                </c:pt>
                <c:pt idx="4627">
                  <c:v>538.01919999999996</c:v>
                </c:pt>
                <c:pt idx="4628">
                  <c:v>538.01919999999996</c:v>
                </c:pt>
                <c:pt idx="4629">
                  <c:v>538.01919999999996</c:v>
                </c:pt>
                <c:pt idx="4630">
                  <c:v>538.01919999999996</c:v>
                </c:pt>
                <c:pt idx="4631">
                  <c:v>538.01919999999996</c:v>
                </c:pt>
                <c:pt idx="4632">
                  <c:v>538.01919999999996</c:v>
                </c:pt>
                <c:pt idx="4633">
                  <c:v>538.01919999999996</c:v>
                </c:pt>
                <c:pt idx="4634">
                  <c:v>538.01919999999996</c:v>
                </c:pt>
                <c:pt idx="4635">
                  <c:v>538.01919999999996</c:v>
                </c:pt>
                <c:pt idx="4636">
                  <c:v>538.01919999999996</c:v>
                </c:pt>
                <c:pt idx="4637">
                  <c:v>538.01919999999996</c:v>
                </c:pt>
                <c:pt idx="4638">
                  <c:v>538.01919999999996</c:v>
                </c:pt>
                <c:pt idx="4639">
                  <c:v>538.01919999999996</c:v>
                </c:pt>
                <c:pt idx="4640">
                  <c:v>538.01919999999996</c:v>
                </c:pt>
                <c:pt idx="4641">
                  <c:v>538.01919999999996</c:v>
                </c:pt>
                <c:pt idx="4642">
                  <c:v>538.01919999999996</c:v>
                </c:pt>
                <c:pt idx="4643">
                  <c:v>538.01919999999996</c:v>
                </c:pt>
                <c:pt idx="4644">
                  <c:v>538.01919999999996</c:v>
                </c:pt>
                <c:pt idx="4645">
                  <c:v>538.01919999999996</c:v>
                </c:pt>
                <c:pt idx="4646">
                  <c:v>538.01919999999996</c:v>
                </c:pt>
                <c:pt idx="4647">
                  <c:v>538.01919999999996</c:v>
                </c:pt>
                <c:pt idx="4648">
                  <c:v>538.01919999999996</c:v>
                </c:pt>
                <c:pt idx="4649">
                  <c:v>538.01919999999996</c:v>
                </c:pt>
                <c:pt idx="4650">
                  <c:v>538.01919999999996</c:v>
                </c:pt>
                <c:pt idx="4651">
                  <c:v>538.01919999999996</c:v>
                </c:pt>
                <c:pt idx="4652">
                  <c:v>538.01919999999996</c:v>
                </c:pt>
                <c:pt idx="4653">
                  <c:v>538.01919999999996</c:v>
                </c:pt>
                <c:pt idx="4654">
                  <c:v>538.01919999999996</c:v>
                </c:pt>
                <c:pt idx="4655">
                  <c:v>538.01919999999996</c:v>
                </c:pt>
                <c:pt idx="4656">
                  <c:v>538.01919999999996</c:v>
                </c:pt>
                <c:pt idx="4657">
                  <c:v>538.01919999999996</c:v>
                </c:pt>
                <c:pt idx="4658">
                  <c:v>538.01919999999996</c:v>
                </c:pt>
                <c:pt idx="4659">
                  <c:v>538.01919999999996</c:v>
                </c:pt>
                <c:pt idx="4660">
                  <c:v>538.01919999999996</c:v>
                </c:pt>
                <c:pt idx="4661">
                  <c:v>538.01919999999996</c:v>
                </c:pt>
                <c:pt idx="4662">
                  <c:v>538.01919999999996</c:v>
                </c:pt>
                <c:pt idx="4663">
                  <c:v>538.01919999999996</c:v>
                </c:pt>
                <c:pt idx="4664">
                  <c:v>538.01919999999996</c:v>
                </c:pt>
                <c:pt idx="4665">
                  <c:v>538.01919999999996</c:v>
                </c:pt>
                <c:pt idx="4666">
                  <c:v>538.01919999999996</c:v>
                </c:pt>
                <c:pt idx="4667">
                  <c:v>538.01919999999996</c:v>
                </c:pt>
                <c:pt idx="4668">
                  <c:v>538.01919999999996</c:v>
                </c:pt>
                <c:pt idx="4669">
                  <c:v>538.01919999999996</c:v>
                </c:pt>
                <c:pt idx="4670">
                  <c:v>538.01919999999996</c:v>
                </c:pt>
                <c:pt idx="4671">
                  <c:v>538.01919999999996</c:v>
                </c:pt>
                <c:pt idx="4672">
                  <c:v>538.01919999999996</c:v>
                </c:pt>
                <c:pt idx="4673">
                  <c:v>538.01919999999996</c:v>
                </c:pt>
                <c:pt idx="4674">
                  <c:v>538.01919999999996</c:v>
                </c:pt>
                <c:pt idx="4675">
                  <c:v>538.01919999999996</c:v>
                </c:pt>
                <c:pt idx="4676">
                  <c:v>538.01919999999996</c:v>
                </c:pt>
                <c:pt idx="4677">
                  <c:v>538.01919999999996</c:v>
                </c:pt>
                <c:pt idx="4678">
                  <c:v>538.01919999999996</c:v>
                </c:pt>
                <c:pt idx="4679">
                  <c:v>538.01919999999996</c:v>
                </c:pt>
                <c:pt idx="4680">
                  <c:v>538.01919999999996</c:v>
                </c:pt>
                <c:pt idx="4681">
                  <c:v>538.01919999999996</c:v>
                </c:pt>
                <c:pt idx="4682">
                  <c:v>538.01919999999996</c:v>
                </c:pt>
                <c:pt idx="4683">
                  <c:v>538.01919999999996</c:v>
                </c:pt>
                <c:pt idx="4684">
                  <c:v>538.01919999999996</c:v>
                </c:pt>
                <c:pt idx="4685">
                  <c:v>538.01919999999996</c:v>
                </c:pt>
                <c:pt idx="4686">
                  <c:v>538.01919999999996</c:v>
                </c:pt>
                <c:pt idx="4687">
                  <c:v>538.01919999999996</c:v>
                </c:pt>
                <c:pt idx="4688">
                  <c:v>538.01919999999996</c:v>
                </c:pt>
                <c:pt idx="4689">
                  <c:v>538.01919999999996</c:v>
                </c:pt>
                <c:pt idx="4690">
                  <c:v>538.01919999999996</c:v>
                </c:pt>
                <c:pt idx="4691">
                  <c:v>538.01919999999996</c:v>
                </c:pt>
                <c:pt idx="4692">
                  <c:v>538.01919999999996</c:v>
                </c:pt>
                <c:pt idx="4693">
                  <c:v>538.01919999999996</c:v>
                </c:pt>
                <c:pt idx="4694">
                  <c:v>538.01919999999996</c:v>
                </c:pt>
                <c:pt idx="4695">
                  <c:v>538.01919999999996</c:v>
                </c:pt>
                <c:pt idx="4696">
                  <c:v>538.01919999999996</c:v>
                </c:pt>
                <c:pt idx="4697">
                  <c:v>538.01919999999996</c:v>
                </c:pt>
                <c:pt idx="4698">
                  <c:v>538.01919999999996</c:v>
                </c:pt>
                <c:pt idx="4699">
                  <c:v>538.01919999999996</c:v>
                </c:pt>
                <c:pt idx="4700">
                  <c:v>538.01919999999996</c:v>
                </c:pt>
                <c:pt idx="4701">
                  <c:v>538.01919999999996</c:v>
                </c:pt>
                <c:pt idx="4702">
                  <c:v>538.01919999999996</c:v>
                </c:pt>
                <c:pt idx="4703">
                  <c:v>538.01919999999996</c:v>
                </c:pt>
                <c:pt idx="4704">
                  <c:v>538.01919999999996</c:v>
                </c:pt>
                <c:pt idx="4705">
                  <c:v>538.01919999999996</c:v>
                </c:pt>
                <c:pt idx="4706">
                  <c:v>538.01919999999996</c:v>
                </c:pt>
                <c:pt idx="4707">
                  <c:v>538.01919999999996</c:v>
                </c:pt>
                <c:pt idx="4708">
                  <c:v>538.01919999999996</c:v>
                </c:pt>
                <c:pt idx="4709">
                  <c:v>538.01919999999996</c:v>
                </c:pt>
                <c:pt idx="4710">
                  <c:v>538.01919999999996</c:v>
                </c:pt>
                <c:pt idx="4711">
                  <c:v>538.01919999999996</c:v>
                </c:pt>
                <c:pt idx="4712">
                  <c:v>538.01919999999996</c:v>
                </c:pt>
                <c:pt idx="4713">
                  <c:v>538.01919999999996</c:v>
                </c:pt>
                <c:pt idx="4714">
                  <c:v>538.01919999999996</c:v>
                </c:pt>
                <c:pt idx="4715">
                  <c:v>538.01919999999996</c:v>
                </c:pt>
                <c:pt idx="4716">
                  <c:v>538.01919999999996</c:v>
                </c:pt>
                <c:pt idx="4717">
                  <c:v>538.01919999999996</c:v>
                </c:pt>
                <c:pt idx="4718">
                  <c:v>538.01919999999996</c:v>
                </c:pt>
                <c:pt idx="4719">
                  <c:v>538.01919999999996</c:v>
                </c:pt>
                <c:pt idx="4720">
                  <c:v>538.01919999999996</c:v>
                </c:pt>
                <c:pt idx="4721">
                  <c:v>538.01919999999996</c:v>
                </c:pt>
                <c:pt idx="4722">
                  <c:v>538.01919999999996</c:v>
                </c:pt>
                <c:pt idx="4723">
                  <c:v>538.01919999999996</c:v>
                </c:pt>
                <c:pt idx="4724">
                  <c:v>538.01919999999996</c:v>
                </c:pt>
                <c:pt idx="4725">
                  <c:v>538.01919999999996</c:v>
                </c:pt>
                <c:pt idx="4726">
                  <c:v>538.01919999999996</c:v>
                </c:pt>
                <c:pt idx="4727">
                  <c:v>538.01919999999996</c:v>
                </c:pt>
                <c:pt idx="4728">
                  <c:v>566.33600000000001</c:v>
                </c:pt>
                <c:pt idx="4729">
                  <c:v>538.01919999999996</c:v>
                </c:pt>
                <c:pt idx="4730">
                  <c:v>566.33600000000001</c:v>
                </c:pt>
                <c:pt idx="4731">
                  <c:v>538.01919999999996</c:v>
                </c:pt>
                <c:pt idx="4732">
                  <c:v>538.01919999999996</c:v>
                </c:pt>
                <c:pt idx="4733">
                  <c:v>538.01919999999996</c:v>
                </c:pt>
                <c:pt idx="4734">
                  <c:v>538.01919999999996</c:v>
                </c:pt>
                <c:pt idx="4735">
                  <c:v>538.01919999999996</c:v>
                </c:pt>
                <c:pt idx="4736">
                  <c:v>538.01919999999996</c:v>
                </c:pt>
                <c:pt idx="4737">
                  <c:v>538.01919999999996</c:v>
                </c:pt>
                <c:pt idx="4738">
                  <c:v>538.01919999999996</c:v>
                </c:pt>
                <c:pt idx="4739">
                  <c:v>538.01919999999996</c:v>
                </c:pt>
                <c:pt idx="4740">
                  <c:v>538.01919999999996</c:v>
                </c:pt>
                <c:pt idx="4741">
                  <c:v>538.01919999999996</c:v>
                </c:pt>
                <c:pt idx="4742">
                  <c:v>538.01919999999996</c:v>
                </c:pt>
                <c:pt idx="4743">
                  <c:v>538.01919999999996</c:v>
                </c:pt>
                <c:pt idx="4744">
                  <c:v>538.01919999999996</c:v>
                </c:pt>
                <c:pt idx="4745">
                  <c:v>538.01919999999996</c:v>
                </c:pt>
                <c:pt idx="4746">
                  <c:v>538.01919999999996</c:v>
                </c:pt>
                <c:pt idx="4747">
                  <c:v>538.01919999999996</c:v>
                </c:pt>
                <c:pt idx="4748">
                  <c:v>538.01919999999996</c:v>
                </c:pt>
                <c:pt idx="4749">
                  <c:v>538.01919999999996</c:v>
                </c:pt>
                <c:pt idx="4750">
                  <c:v>538.01919999999996</c:v>
                </c:pt>
                <c:pt idx="4751">
                  <c:v>538.01919999999996</c:v>
                </c:pt>
                <c:pt idx="4752">
                  <c:v>538.01919999999996</c:v>
                </c:pt>
                <c:pt idx="4753">
                  <c:v>538.01919999999996</c:v>
                </c:pt>
                <c:pt idx="4754">
                  <c:v>538.01919999999996</c:v>
                </c:pt>
                <c:pt idx="4755">
                  <c:v>538.01919999999996</c:v>
                </c:pt>
                <c:pt idx="4756">
                  <c:v>538.01919999999996</c:v>
                </c:pt>
                <c:pt idx="4757">
                  <c:v>538.01919999999996</c:v>
                </c:pt>
                <c:pt idx="4758">
                  <c:v>538.01919999999996</c:v>
                </c:pt>
                <c:pt idx="4759">
                  <c:v>538.01919999999996</c:v>
                </c:pt>
                <c:pt idx="4760">
                  <c:v>538.01919999999996</c:v>
                </c:pt>
                <c:pt idx="4761">
                  <c:v>538.01919999999996</c:v>
                </c:pt>
                <c:pt idx="4762">
                  <c:v>538.01919999999996</c:v>
                </c:pt>
                <c:pt idx="4763">
                  <c:v>538.01919999999996</c:v>
                </c:pt>
                <c:pt idx="4764">
                  <c:v>538.01919999999996</c:v>
                </c:pt>
                <c:pt idx="4765">
                  <c:v>538.01919999999996</c:v>
                </c:pt>
                <c:pt idx="4766">
                  <c:v>538.01919999999996</c:v>
                </c:pt>
                <c:pt idx="4767">
                  <c:v>538.01919999999996</c:v>
                </c:pt>
                <c:pt idx="4768">
                  <c:v>538.01919999999996</c:v>
                </c:pt>
                <c:pt idx="4769">
                  <c:v>538.01919999999996</c:v>
                </c:pt>
                <c:pt idx="4770">
                  <c:v>538.01919999999996</c:v>
                </c:pt>
                <c:pt idx="4771">
                  <c:v>538.01919999999996</c:v>
                </c:pt>
                <c:pt idx="4772">
                  <c:v>538.01919999999996</c:v>
                </c:pt>
                <c:pt idx="4773">
                  <c:v>538.01919999999996</c:v>
                </c:pt>
                <c:pt idx="4774">
                  <c:v>538.01919999999996</c:v>
                </c:pt>
                <c:pt idx="4775">
                  <c:v>538.01919999999996</c:v>
                </c:pt>
                <c:pt idx="4776">
                  <c:v>538.01919999999996</c:v>
                </c:pt>
                <c:pt idx="4777">
                  <c:v>538.01919999999996</c:v>
                </c:pt>
                <c:pt idx="4778">
                  <c:v>538.01919999999996</c:v>
                </c:pt>
                <c:pt idx="4779">
                  <c:v>538.01919999999996</c:v>
                </c:pt>
                <c:pt idx="4780">
                  <c:v>538.01919999999996</c:v>
                </c:pt>
                <c:pt idx="4781">
                  <c:v>538.01919999999996</c:v>
                </c:pt>
                <c:pt idx="4782">
                  <c:v>538.01919999999996</c:v>
                </c:pt>
                <c:pt idx="4783">
                  <c:v>538.01919999999996</c:v>
                </c:pt>
                <c:pt idx="4784">
                  <c:v>538.01919999999996</c:v>
                </c:pt>
                <c:pt idx="4785">
                  <c:v>538.01919999999996</c:v>
                </c:pt>
                <c:pt idx="4786">
                  <c:v>538.01919999999996</c:v>
                </c:pt>
                <c:pt idx="4787">
                  <c:v>538.01919999999996</c:v>
                </c:pt>
                <c:pt idx="4788">
                  <c:v>538.01919999999996</c:v>
                </c:pt>
                <c:pt idx="4789">
                  <c:v>538.01919999999996</c:v>
                </c:pt>
                <c:pt idx="4790">
                  <c:v>538.01919999999996</c:v>
                </c:pt>
                <c:pt idx="4791">
                  <c:v>538.01919999999996</c:v>
                </c:pt>
                <c:pt idx="4792">
                  <c:v>538.01919999999996</c:v>
                </c:pt>
                <c:pt idx="4793">
                  <c:v>538.01919999999996</c:v>
                </c:pt>
                <c:pt idx="4794">
                  <c:v>538.01919999999996</c:v>
                </c:pt>
                <c:pt idx="4795">
                  <c:v>538.01919999999996</c:v>
                </c:pt>
                <c:pt idx="4796">
                  <c:v>538.01919999999996</c:v>
                </c:pt>
                <c:pt idx="4797">
                  <c:v>538.01919999999996</c:v>
                </c:pt>
                <c:pt idx="4798">
                  <c:v>538.01919999999996</c:v>
                </c:pt>
                <c:pt idx="4799">
                  <c:v>538.01919999999996</c:v>
                </c:pt>
                <c:pt idx="4800">
                  <c:v>538.01919999999996</c:v>
                </c:pt>
                <c:pt idx="4801">
                  <c:v>538.01919999999996</c:v>
                </c:pt>
                <c:pt idx="4802">
                  <c:v>566.33600000000001</c:v>
                </c:pt>
                <c:pt idx="4803">
                  <c:v>538.01919999999996</c:v>
                </c:pt>
                <c:pt idx="4804">
                  <c:v>538.01919999999996</c:v>
                </c:pt>
                <c:pt idx="4805">
                  <c:v>538.01919999999996</c:v>
                </c:pt>
                <c:pt idx="4806">
                  <c:v>538.01919999999996</c:v>
                </c:pt>
                <c:pt idx="4807">
                  <c:v>538.01919999999996</c:v>
                </c:pt>
                <c:pt idx="4808">
                  <c:v>538.01919999999996</c:v>
                </c:pt>
                <c:pt idx="4809">
                  <c:v>538.01919999999996</c:v>
                </c:pt>
                <c:pt idx="4810">
                  <c:v>538.01919999999996</c:v>
                </c:pt>
                <c:pt idx="4811">
                  <c:v>538.01919999999996</c:v>
                </c:pt>
                <c:pt idx="4812">
                  <c:v>538.01919999999996</c:v>
                </c:pt>
                <c:pt idx="4813">
                  <c:v>538.01919999999996</c:v>
                </c:pt>
                <c:pt idx="4814">
                  <c:v>538.01919999999996</c:v>
                </c:pt>
                <c:pt idx="4815">
                  <c:v>538.01919999999996</c:v>
                </c:pt>
                <c:pt idx="4816">
                  <c:v>538.01919999999996</c:v>
                </c:pt>
                <c:pt idx="4817">
                  <c:v>538.01919999999996</c:v>
                </c:pt>
                <c:pt idx="4818">
                  <c:v>538.01919999999996</c:v>
                </c:pt>
                <c:pt idx="4819">
                  <c:v>538.01919999999996</c:v>
                </c:pt>
                <c:pt idx="4820">
                  <c:v>538.01919999999996</c:v>
                </c:pt>
                <c:pt idx="4821">
                  <c:v>538.01919999999996</c:v>
                </c:pt>
                <c:pt idx="4822">
                  <c:v>538.01919999999996</c:v>
                </c:pt>
                <c:pt idx="4823">
                  <c:v>538.01919999999996</c:v>
                </c:pt>
                <c:pt idx="4824">
                  <c:v>538.01919999999996</c:v>
                </c:pt>
                <c:pt idx="4825">
                  <c:v>538.01919999999996</c:v>
                </c:pt>
                <c:pt idx="4826">
                  <c:v>538.01919999999996</c:v>
                </c:pt>
                <c:pt idx="4827">
                  <c:v>538.01919999999996</c:v>
                </c:pt>
                <c:pt idx="4828">
                  <c:v>566.33600000000001</c:v>
                </c:pt>
                <c:pt idx="4829">
                  <c:v>538.01919999999996</c:v>
                </c:pt>
                <c:pt idx="4830">
                  <c:v>538.01919999999996</c:v>
                </c:pt>
                <c:pt idx="4831">
                  <c:v>538.01919999999996</c:v>
                </c:pt>
                <c:pt idx="4832">
                  <c:v>538.01919999999996</c:v>
                </c:pt>
                <c:pt idx="4833">
                  <c:v>538.01919999999996</c:v>
                </c:pt>
                <c:pt idx="4834">
                  <c:v>538.01919999999996</c:v>
                </c:pt>
                <c:pt idx="4835">
                  <c:v>538.01919999999996</c:v>
                </c:pt>
                <c:pt idx="4836">
                  <c:v>538.01919999999996</c:v>
                </c:pt>
                <c:pt idx="4837">
                  <c:v>538.01919999999996</c:v>
                </c:pt>
                <c:pt idx="4838">
                  <c:v>538.01919999999996</c:v>
                </c:pt>
                <c:pt idx="4839">
                  <c:v>538.01919999999996</c:v>
                </c:pt>
                <c:pt idx="4840">
                  <c:v>538.01919999999996</c:v>
                </c:pt>
                <c:pt idx="4841">
                  <c:v>538.01919999999996</c:v>
                </c:pt>
                <c:pt idx="4842">
                  <c:v>538.01919999999996</c:v>
                </c:pt>
                <c:pt idx="4843">
                  <c:v>538.01919999999996</c:v>
                </c:pt>
                <c:pt idx="4844">
                  <c:v>538.01919999999996</c:v>
                </c:pt>
                <c:pt idx="4845">
                  <c:v>538.01919999999996</c:v>
                </c:pt>
                <c:pt idx="4846">
                  <c:v>538.01919999999996</c:v>
                </c:pt>
                <c:pt idx="4847">
                  <c:v>538.01919999999996</c:v>
                </c:pt>
                <c:pt idx="4848">
                  <c:v>538.01919999999996</c:v>
                </c:pt>
                <c:pt idx="4849">
                  <c:v>538.01919999999996</c:v>
                </c:pt>
                <c:pt idx="4850">
                  <c:v>538.01919999999996</c:v>
                </c:pt>
                <c:pt idx="4851">
                  <c:v>538.01919999999996</c:v>
                </c:pt>
                <c:pt idx="4852">
                  <c:v>538.01919999999996</c:v>
                </c:pt>
                <c:pt idx="4853">
                  <c:v>538.01919999999996</c:v>
                </c:pt>
                <c:pt idx="4854">
                  <c:v>538.01919999999996</c:v>
                </c:pt>
                <c:pt idx="4855">
                  <c:v>538.01919999999996</c:v>
                </c:pt>
                <c:pt idx="4856">
                  <c:v>538.01919999999996</c:v>
                </c:pt>
                <c:pt idx="4857">
                  <c:v>538.01919999999996</c:v>
                </c:pt>
                <c:pt idx="4858">
                  <c:v>538.01919999999996</c:v>
                </c:pt>
                <c:pt idx="4859">
                  <c:v>538.01919999999996</c:v>
                </c:pt>
                <c:pt idx="4860">
                  <c:v>538.01919999999996</c:v>
                </c:pt>
                <c:pt idx="4861">
                  <c:v>538.01919999999996</c:v>
                </c:pt>
                <c:pt idx="4862">
                  <c:v>538.01919999999996</c:v>
                </c:pt>
                <c:pt idx="4863">
                  <c:v>538.01919999999996</c:v>
                </c:pt>
                <c:pt idx="4864">
                  <c:v>538.01919999999996</c:v>
                </c:pt>
                <c:pt idx="4865">
                  <c:v>538.01919999999996</c:v>
                </c:pt>
                <c:pt idx="4866">
                  <c:v>538.01919999999996</c:v>
                </c:pt>
                <c:pt idx="4867">
                  <c:v>538.01919999999996</c:v>
                </c:pt>
                <c:pt idx="4868">
                  <c:v>538.01919999999996</c:v>
                </c:pt>
                <c:pt idx="4869">
                  <c:v>538.01919999999996</c:v>
                </c:pt>
                <c:pt idx="4870">
                  <c:v>538.01919999999996</c:v>
                </c:pt>
                <c:pt idx="4871">
                  <c:v>538.01919999999996</c:v>
                </c:pt>
                <c:pt idx="4872">
                  <c:v>538.01919999999996</c:v>
                </c:pt>
                <c:pt idx="4873">
                  <c:v>538.01919999999996</c:v>
                </c:pt>
                <c:pt idx="4874">
                  <c:v>538.01919999999996</c:v>
                </c:pt>
                <c:pt idx="4875">
                  <c:v>538.01919999999996</c:v>
                </c:pt>
                <c:pt idx="4876">
                  <c:v>538.01919999999996</c:v>
                </c:pt>
                <c:pt idx="4877">
                  <c:v>538.01919999999996</c:v>
                </c:pt>
                <c:pt idx="4878">
                  <c:v>538.01919999999996</c:v>
                </c:pt>
                <c:pt idx="4879">
                  <c:v>538.01919999999996</c:v>
                </c:pt>
                <c:pt idx="4880">
                  <c:v>538.01919999999996</c:v>
                </c:pt>
                <c:pt idx="4881">
                  <c:v>538.01919999999996</c:v>
                </c:pt>
                <c:pt idx="4882">
                  <c:v>538.01919999999996</c:v>
                </c:pt>
                <c:pt idx="4883">
                  <c:v>538.01919999999996</c:v>
                </c:pt>
                <c:pt idx="4884">
                  <c:v>538.01919999999996</c:v>
                </c:pt>
                <c:pt idx="4885">
                  <c:v>538.01919999999996</c:v>
                </c:pt>
                <c:pt idx="4886">
                  <c:v>538.01919999999996</c:v>
                </c:pt>
                <c:pt idx="4887">
                  <c:v>538.01919999999996</c:v>
                </c:pt>
                <c:pt idx="4888">
                  <c:v>538.01919999999996</c:v>
                </c:pt>
                <c:pt idx="4889">
                  <c:v>538.01919999999996</c:v>
                </c:pt>
                <c:pt idx="4890">
                  <c:v>538.01919999999996</c:v>
                </c:pt>
                <c:pt idx="4891">
                  <c:v>538.01919999999996</c:v>
                </c:pt>
                <c:pt idx="4892">
                  <c:v>538.01919999999996</c:v>
                </c:pt>
                <c:pt idx="4893">
                  <c:v>538.01919999999996</c:v>
                </c:pt>
                <c:pt idx="4894">
                  <c:v>538.01919999999996</c:v>
                </c:pt>
                <c:pt idx="4895">
                  <c:v>538.01919999999996</c:v>
                </c:pt>
                <c:pt idx="4896">
                  <c:v>538.01919999999996</c:v>
                </c:pt>
                <c:pt idx="4897">
                  <c:v>538.01919999999996</c:v>
                </c:pt>
                <c:pt idx="4898">
                  <c:v>538.01919999999996</c:v>
                </c:pt>
                <c:pt idx="4899">
                  <c:v>538.01919999999996</c:v>
                </c:pt>
                <c:pt idx="4900">
                  <c:v>538.01919999999996</c:v>
                </c:pt>
                <c:pt idx="4901">
                  <c:v>538.01919999999996</c:v>
                </c:pt>
                <c:pt idx="4902">
                  <c:v>538.01919999999996</c:v>
                </c:pt>
                <c:pt idx="4903">
                  <c:v>538.01919999999996</c:v>
                </c:pt>
                <c:pt idx="4904">
                  <c:v>538.01919999999996</c:v>
                </c:pt>
                <c:pt idx="4905">
                  <c:v>538.01919999999996</c:v>
                </c:pt>
                <c:pt idx="4906">
                  <c:v>538.01919999999996</c:v>
                </c:pt>
                <c:pt idx="4907">
                  <c:v>538.01919999999996</c:v>
                </c:pt>
                <c:pt idx="4908">
                  <c:v>538.01919999999996</c:v>
                </c:pt>
                <c:pt idx="4909">
                  <c:v>538.01919999999996</c:v>
                </c:pt>
                <c:pt idx="4910">
                  <c:v>538.01919999999996</c:v>
                </c:pt>
                <c:pt idx="4911">
                  <c:v>538.01919999999996</c:v>
                </c:pt>
                <c:pt idx="4912">
                  <c:v>538.01919999999996</c:v>
                </c:pt>
                <c:pt idx="4913">
                  <c:v>538.01919999999996</c:v>
                </c:pt>
                <c:pt idx="4914">
                  <c:v>538.01919999999996</c:v>
                </c:pt>
                <c:pt idx="4915">
                  <c:v>538.01919999999996</c:v>
                </c:pt>
                <c:pt idx="4916">
                  <c:v>538.01919999999996</c:v>
                </c:pt>
                <c:pt idx="4917">
                  <c:v>538.01919999999996</c:v>
                </c:pt>
                <c:pt idx="4918">
                  <c:v>538.01919999999996</c:v>
                </c:pt>
                <c:pt idx="4919">
                  <c:v>538.01919999999996</c:v>
                </c:pt>
                <c:pt idx="4920">
                  <c:v>538.01919999999996</c:v>
                </c:pt>
                <c:pt idx="4921">
                  <c:v>538.01919999999996</c:v>
                </c:pt>
                <c:pt idx="4922">
                  <c:v>538.01919999999996</c:v>
                </c:pt>
                <c:pt idx="4923">
                  <c:v>538.01919999999996</c:v>
                </c:pt>
                <c:pt idx="4924">
                  <c:v>538.01919999999996</c:v>
                </c:pt>
                <c:pt idx="4925">
                  <c:v>538.01919999999996</c:v>
                </c:pt>
                <c:pt idx="4926">
                  <c:v>538.01919999999996</c:v>
                </c:pt>
                <c:pt idx="4927">
                  <c:v>538.01919999999996</c:v>
                </c:pt>
                <c:pt idx="4928">
                  <c:v>538.01919999999996</c:v>
                </c:pt>
                <c:pt idx="4929">
                  <c:v>538.01919999999996</c:v>
                </c:pt>
                <c:pt idx="4930">
                  <c:v>538.01919999999996</c:v>
                </c:pt>
                <c:pt idx="4931">
                  <c:v>594.65280000000007</c:v>
                </c:pt>
                <c:pt idx="4932">
                  <c:v>679.60320000000002</c:v>
                </c:pt>
                <c:pt idx="4933">
                  <c:v>736.23680000000002</c:v>
                </c:pt>
                <c:pt idx="4934">
                  <c:v>792.87040000000002</c:v>
                </c:pt>
                <c:pt idx="4935">
                  <c:v>849.50400000000002</c:v>
                </c:pt>
                <c:pt idx="4936">
                  <c:v>849.50400000000002</c:v>
                </c:pt>
                <c:pt idx="4937">
                  <c:v>877.82079999999996</c:v>
                </c:pt>
                <c:pt idx="4938">
                  <c:v>877.82079999999996</c:v>
                </c:pt>
                <c:pt idx="4939">
                  <c:v>877.82079999999996</c:v>
                </c:pt>
                <c:pt idx="4940">
                  <c:v>877.82079999999996</c:v>
                </c:pt>
                <c:pt idx="4941">
                  <c:v>877.82079999999996</c:v>
                </c:pt>
                <c:pt idx="4942">
                  <c:v>877.82079999999996</c:v>
                </c:pt>
                <c:pt idx="4943">
                  <c:v>877.82079999999996</c:v>
                </c:pt>
                <c:pt idx="4944">
                  <c:v>877.82079999999996</c:v>
                </c:pt>
                <c:pt idx="4945">
                  <c:v>877.82079999999996</c:v>
                </c:pt>
                <c:pt idx="4946">
                  <c:v>877.82079999999996</c:v>
                </c:pt>
                <c:pt idx="4947">
                  <c:v>877.82079999999996</c:v>
                </c:pt>
                <c:pt idx="4948">
                  <c:v>877.82079999999996</c:v>
                </c:pt>
                <c:pt idx="4949">
                  <c:v>906.13760000000002</c:v>
                </c:pt>
                <c:pt idx="4950">
                  <c:v>906.13760000000002</c:v>
                </c:pt>
                <c:pt idx="4951">
                  <c:v>906.13760000000002</c:v>
                </c:pt>
                <c:pt idx="4952">
                  <c:v>906.13760000000002</c:v>
                </c:pt>
                <c:pt idx="4953">
                  <c:v>934.45440000000008</c:v>
                </c:pt>
                <c:pt idx="4954">
                  <c:v>934.45440000000008</c:v>
                </c:pt>
                <c:pt idx="4955">
                  <c:v>962.77120000000002</c:v>
                </c:pt>
                <c:pt idx="4956">
                  <c:v>991.08799999999997</c:v>
                </c:pt>
                <c:pt idx="4957">
                  <c:v>991.08799999999997</c:v>
                </c:pt>
                <c:pt idx="4958">
                  <c:v>1047.7216000000001</c:v>
                </c:pt>
                <c:pt idx="4959">
                  <c:v>1047.7216000000001</c:v>
                </c:pt>
                <c:pt idx="4960">
                  <c:v>1076.0383999999999</c:v>
                </c:pt>
                <c:pt idx="4961">
                  <c:v>1104.3552</c:v>
                </c:pt>
                <c:pt idx="4962">
                  <c:v>1132.672</c:v>
                </c:pt>
                <c:pt idx="4963">
                  <c:v>1160.9888000000001</c:v>
                </c:pt>
                <c:pt idx="4964">
                  <c:v>1189.3056000000001</c:v>
                </c:pt>
                <c:pt idx="4965">
                  <c:v>1217.6224</c:v>
                </c:pt>
                <c:pt idx="4966">
                  <c:v>1274.2560000000001</c:v>
                </c:pt>
                <c:pt idx="4967">
                  <c:v>1302.5727999999999</c:v>
                </c:pt>
                <c:pt idx="4968">
                  <c:v>1330.8896</c:v>
                </c:pt>
                <c:pt idx="4969">
                  <c:v>1387.5232000000001</c:v>
                </c:pt>
                <c:pt idx="4970">
                  <c:v>1444.1568</c:v>
                </c:pt>
                <c:pt idx="4971">
                  <c:v>1472.4736</c:v>
                </c:pt>
                <c:pt idx="4972">
                  <c:v>1557.424</c:v>
                </c:pt>
                <c:pt idx="4973">
                  <c:v>1557.424</c:v>
                </c:pt>
                <c:pt idx="4974">
                  <c:v>1614.0576000000001</c:v>
                </c:pt>
                <c:pt idx="4975">
                  <c:v>1642.3744000000002</c:v>
                </c:pt>
                <c:pt idx="4976">
                  <c:v>1727.3248000000001</c:v>
                </c:pt>
                <c:pt idx="4977">
                  <c:v>1727.3248000000001</c:v>
                </c:pt>
                <c:pt idx="4978">
                  <c:v>1755.6415999999999</c:v>
                </c:pt>
                <c:pt idx="4979">
                  <c:v>1783.9584</c:v>
                </c:pt>
                <c:pt idx="4980">
                  <c:v>1868.9088000000002</c:v>
                </c:pt>
                <c:pt idx="4981">
                  <c:v>1925.5424</c:v>
                </c:pt>
                <c:pt idx="4982">
                  <c:v>2095.4432000000002</c:v>
                </c:pt>
                <c:pt idx="4983">
                  <c:v>2208.7103999999999</c:v>
                </c:pt>
                <c:pt idx="4984">
                  <c:v>2520.1952000000001</c:v>
                </c:pt>
                <c:pt idx="4985">
                  <c:v>2775.0464000000002</c:v>
                </c:pt>
                <c:pt idx="4986">
                  <c:v>3086.5311999999999</c:v>
                </c:pt>
                <c:pt idx="4987">
                  <c:v>3426.3328000000001</c:v>
                </c:pt>
                <c:pt idx="4988">
                  <c:v>3624.5504000000001</c:v>
                </c:pt>
                <c:pt idx="4989">
                  <c:v>3822.768</c:v>
                </c:pt>
                <c:pt idx="4990">
                  <c:v>4049.3024</c:v>
                </c:pt>
                <c:pt idx="4991">
                  <c:v>4134.2528000000002</c:v>
                </c:pt>
                <c:pt idx="4992">
                  <c:v>4247.5200000000004</c:v>
                </c:pt>
                <c:pt idx="4993">
                  <c:v>4417.4207999999999</c:v>
                </c:pt>
                <c:pt idx="4994">
                  <c:v>4474.0544</c:v>
                </c:pt>
                <c:pt idx="4995">
                  <c:v>4587.3216000000002</c:v>
                </c:pt>
                <c:pt idx="4996">
                  <c:v>4700.5888000000004</c:v>
                </c:pt>
                <c:pt idx="4997">
                  <c:v>4757.2224000000006</c:v>
                </c:pt>
                <c:pt idx="4998">
                  <c:v>4927.1232</c:v>
                </c:pt>
                <c:pt idx="4999">
                  <c:v>5097.0240000000003</c:v>
                </c:pt>
                <c:pt idx="5000">
                  <c:v>5266.9247999999998</c:v>
                </c:pt>
                <c:pt idx="5001">
                  <c:v>5578.4096</c:v>
                </c:pt>
                <c:pt idx="5002">
                  <c:v>5748.3104000000003</c:v>
                </c:pt>
                <c:pt idx="5003">
                  <c:v>5946.5280000000002</c:v>
                </c:pt>
                <c:pt idx="5004">
                  <c:v>6059.7952000000005</c:v>
                </c:pt>
                <c:pt idx="5005">
                  <c:v>6229.6959999999999</c:v>
                </c:pt>
                <c:pt idx="5006">
                  <c:v>6427.9135999999999</c:v>
                </c:pt>
                <c:pt idx="5007">
                  <c:v>6626.1311999999998</c:v>
                </c:pt>
                <c:pt idx="5008">
                  <c:v>6880.9823999999999</c:v>
                </c:pt>
                <c:pt idx="5009">
                  <c:v>7079.2</c:v>
                </c:pt>
                <c:pt idx="5010">
                  <c:v>7277.4175999999998</c:v>
                </c:pt>
                <c:pt idx="5011">
                  <c:v>7532.2687999999998</c:v>
                </c:pt>
                <c:pt idx="5012">
                  <c:v>7872.0704000000005</c:v>
                </c:pt>
                <c:pt idx="5013">
                  <c:v>8155.2384000000002</c:v>
                </c:pt>
                <c:pt idx="5014">
                  <c:v>8438.4063999999998</c:v>
                </c:pt>
                <c:pt idx="5015">
                  <c:v>8863.1584000000003</c:v>
                </c:pt>
                <c:pt idx="5016">
                  <c:v>9429.4943999999996</c:v>
                </c:pt>
                <c:pt idx="5017">
                  <c:v>9939.1967999999997</c:v>
                </c:pt>
                <c:pt idx="5018">
                  <c:v>10477.216</c:v>
                </c:pt>
                <c:pt idx="5019">
                  <c:v>10930.284799999999</c:v>
                </c:pt>
                <c:pt idx="5020">
                  <c:v>11383.3536</c:v>
                </c:pt>
                <c:pt idx="5021">
                  <c:v>11864.7392</c:v>
                </c:pt>
                <c:pt idx="5022">
                  <c:v>12261.1744</c:v>
                </c:pt>
                <c:pt idx="5023">
                  <c:v>12657.6096</c:v>
                </c:pt>
                <c:pt idx="5024">
                  <c:v>12997.4112</c:v>
                </c:pt>
                <c:pt idx="5025">
                  <c:v>13337.212800000001</c:v>
                </c:pt>
                <c:pt idx="5026">
                  <c:v>13648.6976</c:v>
                </c:pt>
                <c:pt idx="5027">
                  <c:v>13988.4992</c:v>
                </c:pt>
                <c:pt idx="5028">
                  <c:v>14243.350400000001</c:v>
                </c:pt>
                <c:pt idx="5029">
                  <c:v>14498.2016</c:v>
                </c:pt>
                <c:pt idx="5030">
                  <c:v>14838.003200000001</c:v>
                </c:pt>
                <c:pt idx="5031">
                  <c:v>15007.904</c:v>
                </c:pt>
                <c:pt idx="5032">
                  <c:v>15177.8048</c:v>
                </c:pt>
                <c:pt idx="5033">
                  <c:v>15376.0224</c:v>
                </c:pt>
                <c:pt idx="5034">
                  <c:v>15545.923200000001</c:v>
                </c:pt>
                <c:pt idx="5035">
                  <c:v>15545.923200000001</c:v>
                </c:pt>
                <c:pt idx="5036">
                  <c:v>15715.824000000001</c:v>
                </c:pt>
                <c:pt idx="5037">
                  <c:v>15715.824000000001</c:v>
                </c:pt>
                <c:pt idx="5038">
                  <c:v>15885.7248</c:v>
                </c:pt>
                <c:pt idx="5039">
                  <c:v>15970.6752</c:v>
                </c:pt>
                <c:pt idx="5040">
                  <c:v>16055.625600000001</c:v>
                </c:pt>
                <c:pt idx="5041">
                  <c:v>16055.625600000001</c:v>
                </c:pt>
                <c:pt idx="5042">
                  <c:v>16055.625600000001</c:v>
                </c:pt>
                <c:pt idx="5043">
                  <c:v>16253.843200000001</c:v>
                </c:pt>
                <c:pt idx="5044">
                  <c:v>16253.843200000001</c:v>
                </c:pt>
                <c:pt idx="5045">
                  <c:v>16253.843200000001</c:v>
                </c:pt>
                <c:pt idx="5046">
                  <c:v>16338.793600000001</c:v>
                </c:pt>
                <c:pt idx="5047">
                  <c:v>16338.793600000001</c:v>
                </c:pt>
                <c:pt idx="5048">
                  <c:v>16423.743999999999</c:v>
                </c:pt>
                <c:pt idx="5049">
                  <c:v>16423.743999999999</c:v>
                </c:pt>
                <c:pt idx="5050">
                  <c:v>16423.743999999999</c:v>
                </c:pt>
                <c:pt idx="5051">
                  <c:v>16423.743999999999</c:v>
                </c:pt>
                <c:pt idx="5052">
                  <c:v>16423.743999999999</c:v>
                </c:pt>
                <c:pt idx="5053">
                  <c:v>16423.743999999999</c:v>
                </c:pt>
                <c:pt idx="5054">
                  <c:v>16423.743999999999</c:v>
                </c:pt>
                <c:pt idx="5055">
                  <c:v>16423.743999999999</c:v>
                </c:pt>
                <c:pt idx="5056">
                  <c:v>16423.743999999999</c:v>
                </c:pt>
                <c:pt idx="5057">
                  <c:v>16423.743999999999</c:v>
                </c:pt>
                <c:pt idx="5058">
                  <c:v>16423.743999999999</c:v>
                </c:pt>
                <c:pt idx="5059">
                  <c:v>16423.743999999999</c:v>
                </c:pt>
                <c:pt idx="5060">
                  <c:v>16423.743999999999</c:v>
                </c:pt>
                <c:pt idx="5061">
                  <c:v>16423.743999999999</c:v>
                </c:pt>
                <c:pt idx="5062">
                  <c:v>16423.743999999999</c:v>
                </c:pt>
                <c:pt idx="5063">
                  <c:v>16423.743999999999</c:v>
                </c:pt>
                <c:pt idx="5064">
                  <c:v>16423.743999999999</c:v>
                </c:pt>
                <c:pt idx="5065">
                  <c:v>16338.793600000001</c:v>
                </c:pt>
                <c:pt idx="5066">
                  <c:v>16423.743999999999</c:v>
                </c:pt>
                <c:pt idx="5067">
                  <c:v>16338.793600000001</c:v>
                </c:pt>
                <c:pt idx="5068">
                  <c:v>16423.743999999999</c:v>
                </c:pt>
                <c:pt idx="5069">
                  <c:v>16423.743999999999</c:v>
                </c:pt>
                <c:pt idx="5070">
                  <c:v>16423.743999999999</c:v>
                </c:pt>
                <c:pt idx="5071">
                  <c:v>16423.743999999999</c:v>
                </c:pt>
                <c:pt idx="5072">
                  <c:v>16423.743999999999</c:v>
                </c:pt>
                <c:pt idx="5073">
                  <c:v>16423.743999999999</c:v>
                </c:pt>
                <c:pt idx="5074">
                  <c:v>16423.743999999999</c:v>
                </c:pt>
                <c:pt idx="5075">
                  <c:v>16423.743999999999</c:v>
                </c:pt>
                <c:pt idx="5076">
                  <c:v>16423.743999999999</c:v>
                </c:pt>
                <c:pt idx="5077">
                  <c:v>16423.743999999999</c:v>
                </c:pt>
                <c:pt idx="5078">
                  <c:v>16508.6944</c:v>
                </c:pt>
                <c:pt idx="5079">
                  <c:v>16508.6944</c:v>
                </c:pt>
                <c:pt idx="5080">
                  <c:v>16423.743999999999</c:v>
                </c:pt>
                <c:pt idx="5081">
                  <c:v>16508.6944</c:v>
                </c:pt>
                <c:pt idx="5082">
                  <c:v>16508.6944</c:v>
                </c:pt>
                <c:pt idx="5083">
                  <c:v>16508.6944</c:v>
                </c:pt>
                <c:pt idx="5084">
                  <c:v>16423.743999999999</c:v>
                </c:pt>
                <c:pt idx="5085">
                  <c:v>16593.644800000002</c:v>
                </c:pt>
                <c:pt idx="5086">
                  <c:v>16423.743999999999</c:v>
                </c:pt>
                <c:pt idx="5087">
                  <c:v>16508.6944</c:v>
                </c:pt>
                <c:pt idx="5088">
                  <c:v>16593.644800000002</c:v>
                </c:pt>
                <c:pt idx="5089">
                  <c:v>16593.644800000002</c:v>
                </c:pt>
                <c:pt idx="5090">
                  <c:v>16593.644800000002</c:v>
                </c:pt>
                <c:pt idx="5091">
                  <c:v>16593.644800000002</c:v>
                </c:pt>
                <c:pt idx="5092">
                  <c:v>16508.6944</c:v>
                </c:pt>
                <c:pt idx="5093">
                  <c:v>16593.644800000002</c:v>
                </c:pt>
                <c:pt idx="5094">
                  <c:v>16593.644800000002</c:v>
                </c:pt>
                <c:pt idx="5095">
                  <c:v>16508.6944</c:v>
                </c:pt>
                <c:pt idx="5096">
                  <c:v>16593.644800000002</c:v>
                </c:pt>
                <c:pt idx="5097">
                  <c:v>16593.644800000002</c:v>
                </c:pt>
                <c:pt idx="5098">
                  <c:v>16593.644800000002</c:v>
                </c:pt>
                <c:pt idx="5099">
                  <c:v>16593.644800000002</c:v>
                </c:pt>
                <c:pt idx="5100">
                  <c:v>16593.644800000002</c:v>
                </c:pt>
                <c:pt idx="5101">
                  <c:v>16593.644800000002</c:v>
                </c:pt>
                <c:pt idx="5102">
                  <c:v>16593.644800000002</c:v>
                </c:pt>
                <c:pt idx="5103">
                  <c:v>16593.644800000002</c:v>
                </c:pt>
                <c:pt idx="5104">
                  <c:v>16593.644800000002</c:v>
                </c:pt>
                <c:pt idx="5105">
                  <c:v>16706.912</c:v>
                </c:pt>
                <c:pt idx="5106">
                  <c:v>16706.912</c:v>
                </c:pt>
                <c:pt idx="5107">
                  <c:v>16706.912</c:v>
                </c:pt>
                <c:pt idx="5108">
                  <c:v>16706.912</c:v>
                </c:pt>
                <c:pt idx="5109">
                  <c:v>16706.912</c:v>
                </c:pt>
                <c:pt idx="5110">
                  <c:v>16791.862400000002</c:v>
                </c:pt>
                <c:pt idx="5111">
                  <c:v>16791.862400000002</c:v>
                </c:pt>
                <c:pt idx="5112">
                  <c:v>16791.862400000002</c:v>
                </c:pt>
                <c:pt idx="5113">
                  <c:v>16791.862400000002</c:v>
                </c:pt>
                <c:pt idx="5114">
                  <c:v>16791.862400000002</c:v>
                </c:pt>
                <c:pt idx="5115">
                  <c:v>16791.862400000002</c:v>
                </c:pt>
                <c:pt idx="5116">
                  <c:v>16791.862400000002</c:v>
                </c:pt>
                <c:pt idx="5117">
                  <c:v>16791.862400000002</c:v>
                </c:pt>
                <c:pt idx="5118">
                  <c:v>16791.862400000002</c:v>
                </c:pt>
                <c:pt idx="5119">
                  <c:v>16791.862400000002</c:v>
                </c:pt>
                <c:pt idx="5120">
                  <c:v>16791.862400000002</c:v>
                </c:pt>
                <c:pt idx="5121">
                  <c:v>16791.862400000002</c:v>
                </c:pt>
                <c:pt idx="5122">
                  <c:v>16791.862400000002</c:v>
                </c:pt>
                <c:pt idx="5123">
                  <c:v>16791.862400000002</c:v>
                </c:pt>
                <c:pt idx="5124">
                  <c:v>16791.862400000002</c:v>
                </c:pt>
                <c:pt idx="5125">
                  <c:v>16791.862400000002</c:v>
                </c:pt>
                <c:pt idx="5126">
                  <c:v>16791.862400000002</c:v>
                </c:pt>
                <c:pt idx="5127">
                  <c:v>16791.862400000002</c:v>
                </c:pt>
                <c:pt idx="5128">
                  <c:v>16791.862400000002</c:v>
                </c:pt>
                <c:pt idx="5129">
                  <c:v>16791.862400000002</c:v>
                </c:pt>
                <c:pt idx="5130">
                  <c:v>16791.862400000002</c:v>
                </c:pt>
                <c:pt idx="5131">
                  <c:v>16791.862400000002</c:v>
                </c:pt>
                <c:pt idx="5132">
                  <c:v>16791.862400000002</c:v>
                </c:pt>
                <c:pt idx="5133">
                  <c:v>16791.862400000002</c:v>
                </c:pt>
                <c:pt idx="5134">
                  <c:v>16791.862400000002</c:v>
                </c:pt>
                <c:pt idx="5135">
                  <c:v>16791.862400000002</c:v>
                </c:pt>
                <c:pt idx="5136">
                  <c:v>16791.862400000002</c:v>
                </c:pt>
                <c:pt idx="5137">
                  <c:v>16791.862400000002</c:v>
                </c:pt>
                <c:pt idx="5138">
                  <c:v>16791.862400000002</c:v>
                </c:pt>
                <c:pt idx="5139">
                  <c:v>16791.862400000002</c:v>
                </c:pt>
                <c:pt idx="5140">
                  <c:v>16876.8128</c:v>
                </c:pt>
                <c:pt idx="5141">
                  <c:v>16791.862400000002</c:v>
                </c:pt>
                <c:pt idx="5142">
                  <c:v>16876.8128</c:v>
                </c:pt>
                <c:pt idx="5143">
                  <c:v>16791.862400000002</c:v>
                </c:pt>
                <c:pt idx="5144">
                  <c:v>16791.862400000002</c:v>
                </c:pt>
                <c:pt idx="5145">
                  <c:v>16791.862400000002</c:v>
                </c:pt>
                <c:pt idx="5146">
                  <c:v>16961.763200000001</c:v>
                </c:pt>
                <c:pt idx="5147">
                  <c:v>16876.8128</c:v>
                </c:pt>
                <c:pt idx="5148">
                  <c:v>16791.862400000002</c:v>
                </c:pt>
                <c:pt idx="5149">
                  <c:v>16876.8128</c:v>
                </c:pt>
                <c:pt idx="5150">
                  <c:v>16876.8128</c:v>
                </c:pt>
                <c:pt idx="5151">
                  <c:v>16961.763200000001</c:v>
                </c:pt>
                <c:pt idx="5152">
                  <c:v>16961.763200000001</c:v>
                </c:pt>
                <c:pt idx="5153">
                  <c:v>16961.763200000001</c:v>
                </c:pt>
                <c:pt idx="5154">
                  <c:v>16961.763200000001</c:v>
                </c:pt>
                <c:pt idx="5155">
                  <c:v>16961.763200000001</c:v>
                </c:pt>
                <c:pt idx="5156">
                  <c:v>16961.763200000001</c:v>
                </c:pt>
                <c:pt idx="5157">
                  <c:v>16961.763200000001</c:v>
                </c:pt>
                <c:pt idx="5158">
                  <c:v>16961.763200000001</c:v>
                </c:pt>
                <c:pt idx="5159">
                  <c:v>16961.763200000001</c:v>
                </c:pt>
                <c:pt idx="5160">
                  <c:v>16961.763200000001</c:v>
                </c:pt>
                <c:pt idx="5161">
                  <c:v>16961.763200000001</c:v>
                </c:pt>
                <c:pt idx="5162">
                  <c:v>16961.763200000001</c:v>
                </c:pt>
                <c:pt idx="5163">
                  <c:v>17046.713599999999</c:v>
                </c:pt>
                <c:pt idx="5164">
                  <c:v>17046.713599999999</c:v>
                </c:pt>
                <c:pt idx="5165">
                  <c:v>16961.763200000001</c:v>
                </c:pt>
                <c:pt idx="5166">
                  <c:v>16961.763200000001</c:v>
                </c:pt>
                <c:pt idx="5167">
                  <c:v>16961.763200000001</c:v>
                </c:pt>
                <c:pt idx="5168">
                  <c:v>16961.763200000001</c:v>
                </c:pt>
                <c:pt idx="5169">
                  <c:v>17046.713599999999</c:v>
                </c:pt>
                <c:pt idx="5170">
                  <c:v>16961.763200000001</c:v>
                </c:pt>
                <c:pt idx="5171">
                  <c:v>16961.763200000001</c:v>
                </c:pt>
                <c:pt idx="5172">
                  <c:v>16961.763200000001</c:v>
                </c:pt>
                <c:pt idx="5173">
                  <c:v>16961.763200000001</c:v>
                </c:pt>
                <c:pt idx="5174">
                  <c:v>16961.763200000001</c:v>
                </c:pt>
                <c:pt idx="5175">
                  <c:v>16961.763200000001</c:v>
                </c:pt>
                <c:pt idx="5176">
                  <c:v>16961.763200000001</c:v>
                </c:pt>
                <c:pt idx="5177">
                  <c:v>16961.763200000001</c:v>
                </c:pt>
                <c:pt idx="5178">
                  <c:v>16961.763200000001</c:v>
                </c:pt>
                <c:pt idx="5179">
                  <c:v>16961.763200000001</c:v>
                </c:pt>
                <c:pt idx="5180">
                  <c:v>17046.713599999999</c:v>
                </c:pt>
                <c:pt idx="5181">
                  <c:v>16961.763200000001</c:v>
                </c:pt>
                <c:pt idx="5182">
                  <c:v>16961.763200000001</c:v>
                </c:pt>
                <c:pt idx="5183">
                  <c:v>16961.763200000001</c:v>
                </c:pt>
                <c:pt idx="5184">
                  <c:v>16961.763200000001</c:v>
                </c:pt>
                <c:pt idx="5185">
                  <c:v>16961.763200000001</c:v>
                </c:pt>
                <c:pt idx="5186">
                  <c:v>16961.763200000001</c:v>
                </c:pt>
                <c:pt idx="5187">
                  <c:v>16961.763200000001</c:v>
                </c:pt>
                <c:pt idx="5188">
                  <c:v>16961.763200000001</c:v>
                </c:pt>
                <c:pt idx="5189">
                  <c:v>16961.763200000001</c:v>
                </c:pt>
                <c:pt idx="5190">
                  <c:v>16961.763200000001</c:v>
                </c:pt>
                <c:pt idx="5191">
                  <c:v>16961.763200000001</c:v>
                </c:pt>
                <c:pt idx="5192">
                  <c:v>16961.763200000001</c:v>
                </c:pt>
                <c:pt idx="5193">
                  <c:v>16961.763200000001</c:v>
                </c:pt>
                <c:pt idx="5194">
                  <c:v>16961.763200000001</c:v>
                </c:pt>
                <c:pt idx="5195">
                  <c:v>16961.763200000001</c:v>
                </c:pt>
                <c:pt idx="5196">
                  <c:v>16961.763200000001</c:v>
                </c:pt>
                <c:pt idx="5197">
                  <c:v>16961.763200000001</c:v>
                </c:pt>
                <c:pt idx="5198">
                  <c:v>16961.763200000001</c:v>
                </c:pt>
                <c:pt idx="5199">
                  <c:v>16961.763200000001</c:v>
                </c:pt>
                <c:pt idx="5200">
                  <c:v>16961.763200000001</c:v>
                </c:pt>
                <c:pt idx="5201">
                  <c:v>16961.763200000001</c:v>
                </c:pt>
                <c:pt idx="5202">
                  <c:v>16961.763200000001</c:v>
                </c:pt>
                <c:pt idx="5203">
                  <c:v>16876.8128</c:v>
                </c:pt>
                <c:pt idx="5204">
                  <c:v>16791.862400000002</c:v>
                </c:pt>
                <c:pt idx="5205">
                  <c:v>16876.8128</c:v>
                </c:pt>
                <c:pt idx="5206">
                  <c:v>16791.862400000002</c:v>
                </c:pt>
                <c:pt idx="5207">
                  <c:v>16791.862400000002</c:v>
                </c:pt>
                <c:pt idx="5208">
                  <c:v>16791.862400000002</c:v>
                </c:pt>
                <c:pt idx="5209">
                  <c:v>16791.862400000002</c:v>
                </c:pt>
                <c:pt idx="5210">
                  <c:v>16706.912</c:v>
                </c:pt>
                <c:pt idx="5211">
                  <c:v>16706.912</c:v>
                </c:pt>
                <c:pt idx="5212">
                  <c:v>16706.912</c:v>
                </c:pt>
                <c:pt idx="5213">
                  <c:v>16706.912</c:v>
                </c:pt>
                <c:pt idx="5214">
                  <c:v>16706.912</c:v>
                </c:pt>
                <c:pt idx="5215">
                  <c:v>16706.912</c:v>
                </c:pt>
                <c:pt idx="5216">
                  <c:v>16706.912</c:v>
                </c:pt>
                <c:pt idx="5217">
                  <c:v>16593.644800000002</c:v>
                </c:pt>
                <c:pt idx="5218">
                  <c:v>16593.644800000002</c:v>
                </c:pt>
                <c:pt idx="5219">
                  <c:v>16593.644800000002</c:v>
                </c:pt>
                <c:pt idx="5220">
                  <c:v>16593.644800000002</c:v>
                </c:pt>
                <c:pt idx="5221">
                  <c:v>16593.644800000002</c:v>
                </c:pt>
                <c:pt idx="5222">
                  <c:v>16593.644800000002</c:v>
                </c:pt>
                <c:pt idx="5223">
                  <c:v>16508.6944</c:v>
                </c:pt>
                <c:pt idx="5224">
                  <c:v>16423.743999999999</c:v>
                </c:pt>
                <c:pt idx="5225">
                  <c:v>16423.743999999999</c:v>
                </c:pt>
                <c:pt idx="5226">
                  <c:v>16423.743999999999</c:v>
                </c:pt>
                <c:pt idx="5227">
                  <c:v>16423.743999999999</c:v>
                </c:pt>
                <c:pt idx="5228">
                  <c:v>16423.743999999999</c:v>
                </c:pt>
                <c:pt idx="5229">
                  <c:v>16338.793600000001</c:v>
                </c:pt>
                <c:pt idx="5230">
                  <c:v>16338.793600000001</c:v>
                </c:pt>
                <c:pt idx="5231">
                  <c:v>16253.843200000001</c:v>
                </c:pt>
                <c:pt idx="5232">
                  <c:v>16253.843200000001</c:v>
                </c:pt>
                <c:pt idx="5233">
                  <c:v>16253.843200000001</c:v>
                </c:pt>
                <c:pt idx="5234">
                  <c:v>16253.843200000001</c:v>
                </c:pt>
                <c:pt idx="5235">
                  <c:v>16055.625600000001</c:v>
                </c:pt>
                <c:pt idx="5236">
                  <c:v>16055.625600000001</c:v>
                </c:pt>
                <c:pt idx="5237">
                  <c:v>16055.625600000001</c:v>
                </c:pt>
                <c:pt idx="5238">
                  <c:v>15970.6752</c:v>
                </c:pt>
                <c:pt idx="5239">
                  <c:v>15970.6752</c:v>
                </c:pt>
                <c:pt idx="5240">
                  <c:v>15885.7248</c:v>
                </c:pt>
                <c:pt idx="5241">
                  <c:v>15885.7248</c:v>
                </c:pt>
                <c:pt idx="5242">
                  <c:v>15800.7744</c:v>
                </c:pt>
                <c:pt idx="5243">
                  <c:v>15715.824000000001</c:v>
                </c:pt>
                <c:pt idx="5244">
                  <c:v>15715.824000000001</c:v>
                </c:pt>
                <c:pt idx="5245">
                  <c:v>15715.824000000001</c:v>
                </c:pt>
                <c:pt idx="5246">
                  <c:v>15715.824000000001</c:v>
                </c:pt>
                <c:pt idx="5247">
                  <c:v>15545.923200000001</c:v>
                </c:pt>
                <c:pt idx="5248">
                  <c:v>15545.923200000001</c:v>
                </c:pt>
                <c:pt idx="5249">
                  <c:v>15545.923200000001</c:v>
                </c:pt>
                <c:pt idx="5250">
                  <c:v>15545.923200000001</c:v>
                </c:pt>
                <c:pt idx="5251">
                  <c:v>15376.0224</c:v>
                </c:pt>
                <c:pt idx="5252">
                  <c:v>15376.0224</c:v>
                </c:pt>
                <c:pt idx="5253">
                  <c:v>15291.072</c:v>
                </c:pt>
                <c:pt idx="5254">
                  <c:v>15291.072</c:v>
                </c:pt>
                <c:pt idx="5255">
                  <c:v>15177.8048</c:v>
                </c:pt>
                <c:pt idx="5256">
                  <c:v>15177.8048</c:v>
                </c:pt>
                <c:pt idx="5257">
                  <c:v>15177.8048</c:v>
                </c:pt>
                <c:pt idx="5258">
                  <c:v>15007.904</c:v>
                </c:pt>
                <c:pt idx="5259">
                  <c:v>15007.904</c:v>
                </c:pt>
                <c:pt idx="5260">
                  <c:v>15007.904</c:v>
                </c:pt>
                <c:pt idx="5261">
                  <c:v>14922.953600000001</c:v>
                </c:pt>
                <c:pt idx="5262">
                  <c:v>14838.003200000001</c:v>
                </c:pt>
                <c:pt idx="5263">
                  <c:v>14838.003200000001</c:v>
                </c:pt>
                <c:pt idx="5264">
                  <c:v>14838.003200000001</c:v>
                </c:pt>
                <c:pt idx="5265">
                  <c:v>14668.1024</c:v>
                </c:pt>
                <c:pt idx="5266">
                  <c:v>14668.1024</c:v>
                </c:pt>
                <c:pt idx="5267">
                  <c:v>14668.1024</c:v>
                </c:pt>
                <c:pt idx="5268">
                  <c:v>14498.2016</c:v>
                </c:pt>
                <c:pt idx="5269">
                  <c:v>14498.2016</c:v>
                </c:pt>
                <c:pt idx="5270">
                  <c:v>14498.2016</c:v>
                </c:pt>
                <c:pt idx="5271">
                  <c:v>14328.300800000001</c:v>
                </c:pt>
                <c:pt idx="5272">
                  <c:v>14328.300800000001</c:v>
                </c:pt>
                <c:pt idx="5273">
                  <c:v>14158.4</c:v>
                </c:pt>
                <c:pt idx="5274">
                  <c:v>14243.350400000001</c:v>
                </c:pt>
                <c:pt idx="5275">
                  <c:v>14158.4</c:v>
                </c:pt>
                <c:pt idx="5276">
                  <c:v>13988.4992</c:v>
                </c:pt>
                <c:pt idx="5277">
                  <c:v>13988.4992</c:v>
                </c:pt>
                <c:pt idx="5278">
                  <c:v>13903.5488</c:v>
                </c:pt>
                <c:pt idx="5279">
                  <c:v>13818.598400000001</c:v>
                </c:pt>
                <c:pt idx="5280">
                  <c:v>13818.598400000001</c:v>
                </c:pt>
                <c:pt idx="5281">
                  <c:v>13648.6976</c:v>
                </c:pt>
                <c:pt idx="5282">
                  <c:v>13648.6976</c:v>
                </c:pt>
                <c:pt idx="5283">
                  <c:v>13563.7472</c:v>
                </c:pt>
                <c:pt idx="5284">
                  <c:v>13563.7472</c:v>
                </c:pt>
                <c:pt idx="5285">
                  <c:v>13478.7968</c:v>
                </c:pt>
                <c:pt idx="5286">
                  <c:v>13478.7968</c:v>
                </c:pt>
                <c:pt idx="5287">
                  <c:v>13393.8464</c:v>
                </c:pt>
                <c:pt idx="5288">
                  <c:v>13337.212800000001</c:v>
                </c:pt>
                <c:pt idx="5289">
                  <c:v>13252.2624</c:v>
                </c:pt>
                <c:pt idx="5290">
                  <c:v>13167.312</c:v>
                </c:pt>
                <c:pt idx="5291">
                  <c:v>13167.312</c:v>
                </c:pt>
                <c:pt idx="5292">
                  <c:v>13167.312</c:v>
                </c:pt>
                <c:pt idx="5293">
                  <c:v>12997.4112</c:v>
                </c:pt>
                <c:pt idx="5294">
                  <c:v>12997.4112</c:v>
                </c:pt>
                <c:pt idx="5295">
                  <c:v>12997.4112</c:v>
                </c:pt>
                <c:pt idx="5296">
                  <c:v>12827.510400000001</c:v>
                </c:pt>
                <c:pt idx="5297">
                  <c:v>12827.510400000001</c:v>
                </c:pt>
                <c:pt idx="5298">
                  <c:v>12657.6096</c:v>
                </c:pt>
                <c:pt idx="5299">
                  <c:v>12657.6096</c:v>
                </c:pt>
                <c:pt idx="5300">
                  <c:v>12600.976000000001</c:v>
                </c:pt>
                <c:pt idx="5301">
                  <c:v>12516.025600000001</c:v>
                </c:pt>
                <c:pt idx="5302">
                  <c:v>12431.075200000001</c:v>
                </c:pt>
                <c:pt idx="5303">
                  <c:v>12346.1248</c:v>
                </c:pt>
                <c:pt idx="5304">
                  <c:v>12346.1248</c:v>
                </c:pt>
                <c:pt idx="5305">
                  <c:v>12176.224</c:v>
                </c:pt>
                <c:pt idx="5306">
                  <c:v>12176.224</c:v>
                </c:pt>
                <c:pt idx="5307">
                  <c:v>12091.2736</c:v>
                </c:pt>
                <c:pt idx="5308">
                  <c:v>12034.64</c:v>
                </c:pt>
                <c:pt idx="5309">
                  <c:v>11949.6896</c:v>
                </c:pt>
                <c:pt idx="5310">
                  <c:v>11864.7392</c:v>
                </c:pt>
                <c:pt idx="5311">
                  <c:v>11864.7392</c:v>
                </c:pt>
                <c:pt idx="5312">
                  <c:v>11694.838400000001</c:v>
                </c:pt>
                <c:pt idx="5313">
                  <c:v>11694.838400000001</c:v>
                </c:pt>
                <c:pt idx="5314">
                  <c:v>11638.2048</c:v>
                </c:pt>
                <c:pt idx="5315">
                  <c:v>11553.2544</c:v>
                </c:pt>
                <c:pt idx="5316">
                  <c:v>11553.2544</c:v>
                </c:pt>
                <c:pt idx="5317">
                  <c:v>11383.3536</c:v>
                </c:pt>
                <c:pt idx="5318">
                  <c:v>11383.3536</c:v>
                </c:pt>
                <c:pt idx="5319">
                  <c:v>11326.720000000001</c:v>
                </c:pt>
                <c:pt idx="5320">
                  <c:v>11241.7696</c:v>
                </c:pt>
                <c:pt idx="5321">
                  <c:v>11241.7696</c:v>
                </c:pt>
                <c:pt idx="5322">
                  <c:v>11071.8688</c:v>
                </c:pt>
                <c:pt idx="5323">
                  <c:v>11071.8688</c:v>
                </c:pt>
                <c:pt idx="5324">
                  <c:v>11015.235200000001</c:v>
                </c:pt>
                <c:pt idx="5325">
                  <c:v>10930.284799999999</c:v>
                </c:pt>
                <c:pt idx="5326">
                  <c:v>10930.284799999999</c:v>
                </c:pt>
                <c:pt idx="5327">
                  <c:v>10930.284799999999</c:v>
                </c:pt>
                <c:pt idx="5328">
                  <c:v>10788.700800000001</c:v>
                </c:pt>
                <c:pt idx="5329">
                  <c:v>10788.700800000001</c:v>
                </c:pt>
                <c:pt idx="5330">
                  <c:v>10618.800000000001</c:v>
                </c:pt>
                <c:pt idx="5331">
                  <c:v>10618.800000000001</c:v>
                </c:pt>
                <c:pt idx="5332">
                  <c:v>10618.800000000001</c:v>
                </c:pt>
                <c:pt idx="5333">
                  <c:v>10477.216</c:v>
                </c:pt>
                <c:pt idx="5334">
                  <c:v>10477.216</c:v>
                </c:pt>
                <c:pt idx="5335">
                  <c:v>10392.265600000001</c:v>
                </c:pt>
                <c:pt idx="5336">
                  <c:v>10307.315200000001</c:v>
                </c:pt>
                <c:pt idx="5337">
                  <c:v>10307.315200000001</c:v>
                </c:pt>
                <c:pt idx="5338">
                  <c:v>10307.315200000001</c:v>
                </c:pt>
                <c:pt idx="5339">
                  <c:v>10165.7312</c:v>
                </c:pt>
                <c:pt idx="5340">
                  <c:v>10165.7312</c:v>
                </c:pt>
                <c:pt idx="5341">
                  <c:v>10080.7808</c:v>
                </c:pt>
                <c:pt idx="5342">
                  <c:v>10024.147199999999</c:v>
                </c:pt>
                <c:pt idx="5343">
                  <c:v>10024.147199999999</c:v>
                </c:pt>
                <c:pt idx="5344">
                  <c:v>9882.5632000000005</c:v>
                </c:pt>
                <c:pt idx="5345">
                  <c:v>9882.5632000000005</c:v>
                </c:pt>
                <c:pt idx="5346">
                  <c:v>9882.5632000000005</c:v>
                </c:pt>
                <c:pt idx="5347">
                  <c:v>9797.6128000000008</c:v>
                </c:pt>
                <c:pt idx="5348">
                  <c:v>9712.6624000000011</c:v>
                </c:pt>
                <c:pt idx="5349">
                  <c:v>9712.6624000000011</c:v>
                </c:pt>
                <c:pt idx="5350">
                  <c:v>9656.0288</c:v>
                </c:pt>
                <c:pt idx="5351">
                  <c:v>9571.0784000000003</c:v>
                </c:pt>
                <c:pt idx="5352">
                  <c:v>9514.4448000000011</c:v>
                </c:pt>
                <c:pt idx="5353">
                  <c:v>9514.4448000000011</c:v>
                </c:pt>
                <c:pt idx="5354">
                  <c:v>9429.4943999999996</c:v>
                </c:pt>
                <c:pt idx="5355">
                  <c:v>9429.4943999999996</c:v>
                </c:pt>
                <c:pt idx="5356">
                  <c:v>9344.5439999999999</c:v>
                </c:pt>
                <c:pt idx="5357">
                  <c:v>9287.9104000000007</c:v>
                </c:pt>
                <c:pt idx="5358">
                  <c:v>9202.9600000000009</c:v>
                </c:pt>
                <c:pt idx="5359">
                  <c:v>9202.9600000000009</c:v>
                </c:pt>
                <c:pt idx="5360">
                  <c:v>9146.3263999999999</c:v>
                </c:pt>
                <c:pt idx="5361">
                  <c:v>9146.3263999999999</c:v>
                </c:pt>
                <c:pt idx="5362">
                  <c:v>9061.3760000000002</c:v>
                </c:pt>
                <c:pt idx="5363">
                  <c:v>9004.742400000001</c:v>
                </c:pt>
                <c:pt idx="5364">
                  <c:v>9004.742400000001</c:v>
                </c:pt>
                <c:pt idx="5365">
                  <c:v>8919.7919999999995</c:v>
                </c:pt>
                <c:pt idx="5366">
                  <c:v>8863.1584000000003</c:v>
                </c:pt>
                <c:pt idx="5367">
                  <c:v>8863.1584000000003</c:v>
                </c:pt>
                <c:pt idx="5368">
                  <c:v>8863.1584000000003</c:v>
                </c:pt>
                <c:pt idx="5369">
                  <c:v>8721.5743999999995</c:v>
                </c:pt>
                <c:pt idx="5370">
                  <c:v>8721.5743999999995</c:v>
                </c:pt>
                <c:pt idx="5371">
                  <c:v>8636.6239999999998</c:v>
                </c:pt>
                <c:pt idx="5372">
                  <c:v>8636.6239999999998</c:v>
                </c:pt>
                <c:pt idx="5373">
                  <c:v>8579.9904000000006</c:v>
                </c:pt>
                <c:pt idx="5374">
                  <c:v>8579.9904000000006</c:v>
                </c:pt>
                <c:pt idx="5375">
                  <c:v>8495.0400000000009</c:v>
                </c:pt>
                <c:pt idx="5376">
                  <c:v>8495.0400000000009</c:v>
                </c:pt>
                <c:pt idx="5377">
                  <c:v>8495.0400000000009</c:v>
                </c:pt>
                <c:pt idx="5378">
                  <c:v>8438.4063999999998</c:v>
                </c:pt>
                <c:pt idx="5379">
                  <c:v>8353.4560000000001</c:v>
                </c:pt>
                <c:pt idx="5380">
                  <c:v>8353.4560000000001</c:v>
                </c:pt>
                <c:pt idx="5381">
                  <c:v>8296.8224000000009</c:v>
                </c:pt>
                <c:pt idx="5382">
                  <c:v>8296.8224000000009</c:v>
                </c:pt>
                <c:pt idx="5383">
                  <c:v>8155.2384000000002</c:v>
                </c:pt>
                <c:pt idx="5384">
                  <c:v>8155.2384000000002</c:v>
                </c:pt>
                <c:pt idx="5385">
                  <c:v>8070.2880000000005</c:v>
                </c:pt>
                <c:pt idx="5386">
                  <c:v>8070.2880000000005</c:v>
                </c:pt>
                <c:pt idx="5387">
                  <c:v>8070.2880000000005</c:v>
                </c:pt>
                <c:pt idx="5388">
                  <c:v>8070.2880000000005</c:v>
                </c:pt>
                <c:pt idx="5389">
                  <c:v>8013.6544000000004</c:v>
                </c:pt>
                <c:pt idx="5390">
                  <c:v>7957.0208000000002</c:v>
                </c:pt>
                <c:pt idx="5391">
                  <c:v>7957.0208000000002</c:v>
                </c:pt>
                <c:pt idx="5392">
                  <c:v>7957.0208000000002</c:v>
                </c:pt>
                <c:pt idx="5393">
                  <c:v>7872.0704000000005</c:v>
                </c:pt>
                <c:pt idx="5394">
                  <c:v>7872.0704000000005</c:v>
                </c:pt>
                <c:pt idx="5395">
                  <c:v>7815.4368000000004</c:v>
                </c:pt>
                <c:pt idx="5396">
                  <c:v>7815.4368000000004</c:v>
                </c:pt>
                <c:pt idx="5397">
                  <c:v>7815.4368000000004</c:v>
                </c:pt>
                <c:pt idx="5398">
                  <c:v>7673.8528000000006</c:v>
                </c:pt>
                <c:pt idx="5399">
                  <c:v>7673.8528000000006</c:v>
                </c:pt>
                <c:pt idx="5400">
                  <c:v>7617.2192000000005</c:v>
                </c:pt>
                <c:pt idx="5401">
                  <c:v>7617.2192000000005</c:v>
                </c:pt>
                <c:pt idx="5402">
                  <c:v>7532.2687999999998</c:v>
                </c:pt>
                <c:pt idx="5403">
                  <c:v>7532.2687999999998</c:v>
                </c:pt>
                <c:pt idx="5404">
                  <c:v>7532.2687999999998</c:v>
                </c:pt>
                <c:pt idx="5405">
                  <c:v>7475.6352000000006</c:v>
                </c:pt>
                <c:pt idx="5406">
                  <c:v>7419.0016000000005</c:v>
                </c:pt>
                <c:pt idx="5407">
                  <c:v>7419.0016000000005</c:v>
                </c:pt>
                <c:pt idx="5408">
                  <c:v>7419.0016000000005</c:v>
                </c:pt>
                <c:pt idx="5409">
                  <c:v>7334.0511999999999</c:v>
                </c:pt>
                <c:pt idx="5410">
                  <c:v>7277.4175999999998</c:v>
                </c:pt>
                <c:pt idx="5411">
                  <c:v>7277.4175999999998</c:v>
                </c:pt>
                <c:pt idx="5412">
                  <c:v>7277.4175999999998</c:v>
                </c:pt>
                <c:pt idx="5413">
                  <c:v>7220.7840000000006</c:v>
                </c:pt>
                <c:pt idx="5414">
                  <c:v>7135.8335999999999</c:v>
                </c:pt>
                <c:pt idx="5415">
                  <c:v>7135.8335999999999</c:v>
                </c:pt>
                <c:pt idx="5416">
                  <c:v>7135.8335999999999</c:v>
                </c:pt>
                <c:pt idx="5417">
                  <c:v>7135.8335999999999</c:v>
                </c:pt>
                <c:pt idx="5418">
                  <c:v>7079.2</c:v>
                </c:pt>
                <c:pt idx="5419">
                  <c:v>7079.2</c:v>
                </c:pt>
                <c:pt idx="5420">
                  <c:v>7022.5663999999997</c:v>
                </c:pt>
                <c:pt idx="5421">
                  <c:v>7022.5663999999997</c:v>
                </c:pt>
                <c:pt idx="5422">
                  <c:v>7022.5663999999997</c:v>
                </c:pt>
                <c:pt idx="5423">
                  <c:v>6937.616</c:v>
                </c:pt>
                <c:pt idx="5424">
                  <c:v>6880.9823999999999</c:v>
                </c:pt>
                <c:pt idx="5425">
                  <c:v>6880.9823999999999</c:v>
                </c:pt>
                <c:pt idx="5426">
                  <c:v>6880.9823999999999</c:v>
                </c:pt>
                <c:pt idx="5427">
                  <c:v>6880.9823999999999</c:v>
                </c:pt>
                <c:pt idx="5428">
                  <c:v>6824.3487999999998</c:v>
                </c:pt>
                <c:pt idx="5429">
                  <c:v>6824.3487999999998</c:v>
                </c:pt>
                <c:pt idx="5430">
                  <c:v>6739.3984</c:v>
                </c:pt>
                <c:pt idx="5431">
                  <c:v>6739.3984</c:v>
                </c:pt>
                <c:pt idx="5432">
                  <c:v>6739.3984</c:v>
                </c:pt>
                <c:pt idx="5433">
                  <c:v>6739.3984</c:v>
                </c:pt>
                <c:pt idx="5434">
                  <c:v>6739.3984</c:v>
                </c:pt>
                <c:pt idx="5435">
                  <c:v>6739.3984</c:v>
                </c:pt>
                <c:pt idx="5436">
                  <c:v>6739.3984</c:v>
                </c:pt>
                <c:pt idx="5437">
                  <c:v>6682.7647999999999</c:v>
                </c:pt>
                <c:pt idx="5438">
                  <c:v>6626.1311999999998</c:v>
                </c:pt>
                <c:pt idx="5439">
                  <c:v>6626.1311999999998</c:v>
                </c:pt>
                <c:pt idx="5440">
                  <c:v>6626.1311999999998</c:v>
                </c:pt>
                <c:pt idx="5441">
                  <c:v>6626.1311999999998</c:v>
                </c:pt>
                <c:pt idx="5442">
                  <c:v>6569.4976000000006</c:v>
                </c:pt>
                <c:pt idx="5443">
                  <c:v>6569.4976000000006</c:v>
                </c:pt>
                <c:pt idx="5444">
                  <c:v>6484.5472</c:v>
                </c:pt>
                <c:pt idx="5445">
                  <c:v>6484.5472</c:v>
                </c:pt>
                <c:pt idx="5446">
                  <c:v>6484.5472</c:v>
                </c:pt>
                <c:pt idx="5447">
                  <c:v>6484.5472</c:v>
                </c:pt>
                <c:pt idx="5448">
                  <c:v>6427.9135999999999</c:v>
                </c:pt>
                <c:pt idx="5449">
                  <c:v>6371.28</c:v>
                </c:pt>
                <c:pt idx="5450">
                  <c:v>6371.28</c:v>
                </c:pt>
                <c:pt idx="5451">
                  <c:v>6371.28</c:v>
                </c:pt>
                <c:pt idx="5452">
                  <c:v>6371.28</c:v>
                </c:pt>
                <c:pt idx="5453">
                  <c:v>6314.6464000000005</c:v>
                </c:pt>
                <c:pt idx="5454">
                  <c:v>6314.6464000000005</c:v>
                </c:pt>
                <c:pt idx="5455">
                  <c:v>6229.6959999999999</c:v>
                </c:pt>
                <c:pt idx="5456">
                  <c:v>6229.6959999999999</c:v>
                </c:pt>
                <c:pt idx="5457">
                  <c:v>6229.6959999999999</c:v>
                </c:pt>
                <c:pt idx="5458">
                  <c:v>6229.6959999999999</c:v>
                </c:pt>
                <c:pt idx="5459">
                  <c:v>6229.6959999999999</c:v>
                </c:pt>
                <c:pt idx="5460">
                  <c:v>6173.0623999999998</c:v>
                </c:pt>
                <c:pt idx="5461">
                  <c:v>6173.0623999999998</c:v>
                </c:pt>
                <c:pt idx="5462">
                  <c:v>6173.0623999999998</c:v>
                </c:pt>
                <c:pt idx="5463">
                  <c:v>6173.0623999999998</c:v>
                </c:pt>
                <c:pt idx="5464">
                  <c:v>6116.4287999999997</c:v>
                </c:pt>
                <c:pt idx="5465">
                  <c:v>6059.7952000000005</c:v>
                </c:pt>
                <c:pt idx="5466">
                  <c:v>6059.7952000000005</c:v>
                </c:pt>
                <c:pt idx="5467">
                  <c:v>6059.7952000000005</c:v>
                </c:pt>
                <c:pt idx="5468">
                  <c:v>6059.7952000000005</c:v>
                </c:pt>
                <c:pt idx="5469">
                  <c:v>6059.7952000000005</c:v>
                </c:pt>
                <c:pt idx="5470">
                  <c:v>6059.7952000000005</c:v>
                </c:pt>
                <c:pt idx="5471">
                  <c:v>6059.7952000000005</c:v>
                </c:pt>
                <c:pt idx="5472">
                  <c:v>6059.7952000000005</c:v>
                </c:pt>
                <c:pt idx="5473">
                  <c:v>6003.1616000000004</c:v>
                </c:pt>
                <c:pt idx="5474">
                  <c:v>5946.5280000000002</c:v>
                </c:pt>
                <c:pt idx="5475">
                  <c:v>5946.5280000000002</c:v>
                </c:pt>
                <c:pt idx="5476">
                  <c:v>5946.5280000000002</c:v>
                </c:pt>
                <c:pt idx="5477">
                  <c:v>5946.5280000000002</c:v>
                </c:pt>
                <c:pt idx="5478">
                  <c:v>5946.5280000000002</c:v>
                </c:pt>
                <c:pt idx="5479">
                  <c:v>5861.5776000000005</c:v>
                </c:pt>
                <c:pt idx="5480">
                  <c:v>5861.5776000000005</c:v>
                </c:pt>
                <c:pt idx="5481">
                  <c:v>5861.5776000000005</c:v>
                </c:pt>
                <c:pt idx="5482">
                  <c:v>5804.9440000000004</c:v>
                </c:pt>
                <c:pt idx="5483">
                  <c:v>5804.9440000000004</c:v>
                </c:pt>
                <c:pt idx="5484">
                  <c:v>5804.9440000000004</c:v>
                </c:pt>
                <c:pt idx="5485">
                  <c:v>5804.9440000000004</c:v>
                </c:pt>
                <c:pt idx="5486">
                  <c:v>5804.9440000000004</c:v>
                </c:pt>
                <c:pt idx="5487">
                  <c:v>5748.3104000000003</c:v>
                </c:pt>
                <c:pt idx="5488">
                  <c:v>5691.6768000000002</c:v>
                </c:pt>
                <c:pt idx="5489">
                  <c:v>5691.6768000000002</c:v>
                </c:pt>
                <c:pt idx="5490">
                  <c:v>5691.6768000000002</c:v>
                </c:pt>
                <c:pt idx="5491">
                  <c:v>5691.6768000000002</c:v>
                </c:pt>
                <c:pt idx="5492">
                  <c:v>5691.6768000000002</c:v>
                </c:pt>
                <c:pt idx="5493">
                  <c:v>5691.6768000000002</c:v>
                </c:pt>
                <c:pt idx="5494">
                  <c:v>5635.0432000000001</c:v>
                </c:pt>
                <c:pt idx="5495">
                  <c:v>5635.0432000000001</c:v>
                </c:pt>
                <c:pt idx="5496">
                  <c:v>5578.4096</c:v>
                </c:pt>
                <c:pt idx="5497">
                  <c:v>5578.4096</c:v>
                </c:pt>
                <c:pt idx="5498">
                  <c:v>5578.4096</c:v>
                </c:pt>
                <c:pt idx="5499">
                  <c:v>5578.4096</c:v>
                </c:pt>
                <c:pt idx="5500">
                  <c:v>5578.4096</c:v>
                </c:pt>
                <c:pt idx="5501">
                  <c:v>5578.4096</c:v>
                </c:pt>
                <c:pt idx="5502">
                  <c:v>5521.7759999999998</c:v>
                </c:pt>
                <c:pt idx="5503">
                  <c:v>5436.8256000000001</c:v>
                </c:pt>
                <c:pt idx="5504">
                  <c:v>5436.8256000000001</c:v>
                </c:pt>
                <c:pt idx="5505">
                  <c:v>5436.8256000000001</c:v>
                </c:pt>
                <c:pt idx="5506">
                  <c:v>5436.8256000000001</c:v>
                </c:pt>
                <c:pt idx="5507">
                  <c:v>5380.192</c:v>
                </c:pt>
                <c:pt idx="5508">
                  <c:v>5380.192</c:v>
                </c:pt>
                <c:pt idx="5509">
                  <c:v>5380.192</c:v>
                </c:pt>
                <c:pt idx="5510">
                  <c:v>5380.192</c:v>
                </c:pt>
                <c:pt idx="5511">
                  <c:v>5323.5583999999999</c:v>
                </c:pt>
                <c:pt idx="5512">
                  <c:v>5323.5583999999999</c:v>
                </c:pt>
                <c:pt idx="5513">
                  <c:v>5323.5583999999999</c:v>
                </c:pt>
                <c:pt idx="5514">
                  <c:v>5323.5583999999999</c:v>
                </c:pt>
                <c:pt idx="5515">
                  <c:v>5323.5583999999999</c:v>
                </c:pt>
                <c:pt idx="5516">
                  <c:v>5266.9247999999998</c:v>
                </c:pt>
                <c:pt idx="5517">
                  <c:v>5210.2911999999997</c:v>
                </c:pt>
                <c:pt idx="5518">
                  <c:v>5210.2911999999997</c:v>
                </c:pt>
                <c:pt idx="5519">
                  <c:v>5210.2911999999997</c:v>
                </c:pt>
                <c:pt idx="5520">
                  <c:v>5210.2911999999997</c:v>
                </c:pt>
                <c:pt idx="5521">
                  <c:v>5210.2911999999997</c:v>
                </c:pt>
                <c:pt idx="5522">
                  <c:v>5153.6576000000005</c:v>
                </c:pt>
                <c:pt idx="5523">
                  <c:v>5153.6576000000005</c:v>
                </c:pt>
                <c:pt idx="5524">
                  <c:v>5153.6576000000005</c:v>
                </c:pt>
                <c:pt idx="5525">
                  <c:v>5097.0240000000003</c:v>
                </c:pt>
                <c:pt idx="5526">
                  <c:v>5097.0240000000003</c:v>
                </c:pt>
                <c:pt idx="5527">
                  <c:v>5097.0240000000003</c:v>
                </c:pt>
                <c:pt idx="5528">
                  <c:v>5097.0240000000003</c:v>
                </c:pt>
                <c:pt idx="5529">
                  <c:v>5097.0240000000003</c:v>
                </c:pt>
                <c:pt idx="5530">
                  <c:v>5097.0240000000003</c:v>
                </c:pt>
                <c:pt idx="5531">
                  <c:v>4983.7568000000001</c:v>
                </c:pt>
                <c:pt idx="5532">
                  <c:v>4983.7568000000001</c:v>
                </c:pt>
                <c:pt idx="5533">
                  <c:v>4983.7568000000001</c:v>
                </c:pt>
                <c:pt idx="5534">
                  <c:v>4983.7568000000001</c:v>
                </c:pt>
                <c:pt idx="5535">
                  <c:v>4983.7568000000001</c:v>
                </c:pt>
                <c:pt idx="5536">
                  <c:v>4927.1232</c:v>
                </c:pt>
                <c:pt idx="5537">
                  <c:v>4927.1232</c:v>
                </c:pt>
                <c:pt idx="5538">
                  <c:v>4870.4895999999999</c:v>
                </c:pt>
                <c:pt idx="5539">
                  <c:v>4870.4895999999999</c:v>
                </c:pt>
                <c:pt idx="5540">
                  <c:v>4870.4895999999999</c:v>
                </c:pt>
                <c:pt idx="5541">
                  <c:v>4870.4895999999999</c:v>
                </c:pt>
                <c:pt idx="5542">
                  <c:v>4870.4895999999999</c:v>
                </c:pt>
                <c:pt idx="5543">
                  <c:v>4870.4895999999999</c:v>
                </c:pt>
                <c:pt idx="5544">
                  <c:v>4813.8559999999998</c:v>
                </c:pt>
                <c:pt idx="5545">
                  <c:v>4757.2224000000006</c:v>
                </c:pt>
                <c:pt idx="5546">
                  <c:v>4757.2224000000006</c:v>
                </c:pt>
                <c:pt idx="5547">
                  <c:v>4757.2224000000006</c:v>
                </c:pt>
                <c:pt idx="5548">
                  <c:v>4757.2224000000006</c:v>
                </c:pt>
                <c:pt idx="5549">
                  <c:v>4757.2224000000006</c:v>
                </c:pt>
                <c:pt idx="5550">
                  <c:v>4757.2224000000006</c:v>
                </c:pt>
                <c:pt idx="5551">
                  <c:v>4757.2224000000006</c:v>
                </c:pt>
                <c:pt idx="5552">
                  <c:v>4757.2224000000006</c:v>
                </c:pt>
                <c:pt idx="5553">
                  <c:v>4757.2224000000006</c:v>
                </c:pt>
                <c:pt idx="5554">
                  <c:v>4700.5888000000004</c:v>
                </c:pt>
                <c:pt idx="5555">
                  <c:v>4700.5888000000004</c:v>
                </c:pt>
                <c:pt idx="5556">
                  <c:v>4700.5888000000004</c:v>
                </c:pt>
                <c:pt idx="5557">
                  <c:v>4643.9552000000003</c:v>
                </c:pt>
                <c:pt idx="5558">
                  <c:v>4643.9552000000003</c:v>
                </c:pt>
                <c:pt idx="5559">
                  <c:v>4643.9552000000003</c:v>
                </c:pt>
                <c:pt idx="5560">
                  <c:v>4643.9552000000003</c:v>
                </c:pt>
                <c:pt idx="5561">
                  <c:v>4643.9552000000003</c:v>
                </c:pt>
                <c:pt idx="5562">
                  <c:v>4643.9552000000003</c:v>
                </c:pt>
                <c:pt idx="5563">
                  <c:v>4643.9552000000003</c:v>
                </c:pt>
                <c:pt idx="5564">
                  <c:v>4587.3216000000002</c:v>
                </c:pt>
                <c:pt idx="5565">
                  <c:v>4587.3216000000002</c:v>
                </c:pt>
                <c:pt idx="5566">
                  <c:v>4530.6880000000001</c:v>
                </c:pt>
                <c:pt idx="5567">
                  <c:v>4530.6880000000001</c:v>
                </c:pt>
                <c:pt idx="5568">
                  <c:v>4530.6880000000001</c:v>
                </c:pt>
                <c:pt idx="5569">
                  <c:v>4530.6880000000001</c:v>
                </c:pt>
                <c:pt idx="5570">
                  <c:v>4530.6880000000001</c:v>
                </c:pt>
                <c:pt idx="5571">
                  <c:v>4530.6880000000001</c:v>
                </c:pt>
                <c:pt idx="5572">
                  <c:v>4530.6880000000001</c:v>
                </c:pt>
                <c:pt idx="5573">
                  <c:v>4474.0544</c:v>
                </c:pt>
                <c:pt idx="5574">
                  <c:v>4474.0544</c:v>
                </c:pt>
                <c:pt idx="5575">
                  <c:v>4474.0544</c:v>
                </c:pt>
                <c:pt idx="5576">
                  <c:v>4417.4207999999999</c:v>
                </c:pt>
                <c:pt idx="5577">
                  <c:v>4417.4207999999999</c:v>
                </c:pt>
                <c:pt idx="5578">
                  <c:v>4417.4207999999999</c:v>
                </c:pt>
                <c:pt idx="5579">
                  <c:v>4417.4207999999999</c:v>
                </c:pt>
                <c:pt idx="5580">
                  <c:v>4417.4207999999999</c:v>
                </c:pt>
                <c:pt idx="5581">
                  <c:v>4417.4207999999999</c:v>
                </c:pt>
                <c:pt idx="5582">
                  <c:v>4360.7871999999998</c:v>
                </c:pt>
                <c:pt idx="5583">
                  <c:v>4360.7871999999998</c:v>
                </c:pt>
                <c:pt idx="5584">
                  <c:v>4360.7871999999998</c:v>
                </c:pt>
                <c:pt idx="5585">
                  <c:v>4360.7871999999998</c:v>
                </c:pt>
                <c:pt idx="5586">
                  <c:v>4304.1535999999996</c:v>
                </c:pt>
                <c:pt idx="5587">
                  <c:v>4304.1535999999996</c:v>
                </c:pt>
                <c:pt idx="5588">
                  <c:v>4360.7871999999998</c:v>
                </c:pt>
                <c:pt idx="5589">
                  <c:v>4304.1535999999996</c:v>
                </c:pt>
                <c:pt idx="5590">
                  <c:v>4304.1535999999996</c:v>
                </c:pt>
                <c:pt idx="5591">
                  <c:v>4247.5200000000004</c:v>
                </c:pt>
                <c:pt idx="5592">
                  <c:v>4247.5200000000004</c:v>
                </c:pt>
                <c:pt idx="5593">
                  <c:v>4247.5200000000004</c:v>
                </c:pt>
                <c:pt idx="5594">
                  <c:v>4247.5200000000004</c:v>
                </c:pt>
                <c:pt idx="5595">
                  <c:v>4247.5200000000004</c:v>
                </c:pt>
                <c:pt idx="5596">
                  <c:v>4247.5200000000004</c:v>
                </c:pt>
                <c:pt idx="5597">
                  <c:v>4247.5200000000004</c:v>
                </c:pt>
                <c:pt idx="5598">
                  <c:v>4134.2528000000002</c:v>
                </c:pt>
                <c:pt idx="5599">
                  <c:v>4134.2528000000002</c:v>
                </c:pt>
                <c:pt idx="5600">
                  <c:v>4134.2528000000002</c:v>
                </c:pt>
                <c:pt idx="5601">
                  <c:v>4077.6192000000001</c:v>
                </c:pt>
                <c:pt idx="5602">
                  <c:v>4077.6192000000001</c:v>
                </c:pt>
                <c:pt idx="5603">
                  <c:v>4077.6192000000001</c:v>
                </c:pt>
                <c:pt idx="5604">
                  <c:v>4134.2528000000002</c:v>
                </c:pt>
                <c:pt idx="5605">
                  <c:v>4134.2528000000002</c:v>
                </c:pt>
                <c:pt idx="5606">
                  <c:v>4077.6192000000001</c:v>
                </c:pt>
                <c:pt idx="5607">
                  <c:v>4077.6192000000001</c:v>
                </c:pt>
                <c:pt idx="5608">
                  <c:v>4049.3024</c:v>
                </c:pt>
                <c:pt idx="5609">
                  <c:v>4049.3024</c:v>
                </c:pt>
                <c:pt idx="5610">
                  <c:v>4049.3024</c:v>
                </c:pt>
                <c:pt idx="5611">
                  <c:v>4049.3024</c:v>
                </c:pt>
                <c:pt idx="5612">
                  <c:v>4049.3024</c:v>
                </c:pt>
                <c:pt idx="5613">
                  <c:v>4049.3024</c:v>
                </c:pt>
                <c:pt idx="5614">
                  <c:v>4049.3024</c:v>
                </c:pt>
                <c:pt idx="5615">
                  <c:v>4049.3024</c:v>
                </c:pt>
                <c:pt idx="5616">
                  <c:v>3936.0352000000003</c:v>
                </c:pt>
                <c:pt idx="5617">
                  <c:v>3936.0352000000003</c:v>
                </c:pt>
                <c:pt idx="5618">
                  <c:v>3936.0352000000003</c:v>
                </c:pt>
                <c:pt idx="5619">
                  <c:v>3936.0352000000003</c:v>
                </c:pt>
                <c:pt idx="5620">
                  <c:v>3879.4016000000001</c:v>
                </c:pt>
                <c:pt idx="5621">
                  <c:v>3879.4016000000001</c:v>
                </c:pt>
                <c:pt idx="5622">
                  <c:v>3822.768</c:v>
                </c:pt>
                <c:pt idx="5623">
                  <c:v>3822.768</c:v>
                </c:pt>
                <c:pt idx="5624">
                  <c:v>3822.768</c:v>
                </c:pt>
                <c:pt idx="5625">
                  <c:v>3822.768</c:v>
                </c:pt>
                <c:pt idx="5626">
                  <c:v>3822.768</c:v>
                </c:pt>
                <c:pt idx="5627">
                  <c:v>3766.1343999999999</c:v>
                </c:pt>
                <c:pt idx="5628">
                  <c:v>3709.5008000000003</c:v>
                </c:pt>
                <c:pt idx="5629">
                  <c:v>3709.5008000000003</c:v>
                </c:pt>
                <c:pt idx="5630">
                  <c:v>3709.5008000000003</c:v>
                </c:pt>
                <c:pt idx="5631">
                  <c:v>3709.5008000000003</c:v>
                </c:pt>
                <c:pt idx="5632">
                  <c:v>3681.1840000000002</c:v>
                </c:pt>
                <c:pt idx="5633">
                  <c:v>3681.1840000000002</c:v>
                </c:pt>
                <c:pt idx="5634">
                  <c:v>3681.1840000000002</c:v>
                </c:pt>
                <c:pt idx="5635">
                  <c:v>3624.5504000000001</c:v>
                </c:pt>
                <c:pt idx="5636">
                  <c:v>3624.5504000000001</c:v>
                </c:pt>
                <c:pt idx="5637">
                  <c:v>3624.5504000000001</c:v>
                </c:pt>
                <c:pt idx="5638">
                  <c:v>3624.5504000000001</c:v>
                </c:pt>
                <c:pt idx="5639">
                  <c:v>3624.5504000000001</c:v>
                </c:pt>
                <c:pt idx="5640">
                  <c:v>3624.5504000000001</c:v>
                </c:pt>
                <c:pt idx="5641">
                  <c:v>3567.9168</c:v>
                </c:pt>
                <c:pt idx="5642">
                  <c:v>3511.2831999999999</c:v>
                </c:pt>
                <c:pt idx="5643">
                  <c:v>3511.2831999999999</c:v>
                </c:pt>
                <c:pt idx="5644">
                  <c:v>3511.2831999999999</c:v>
                </c:pt>
                <c:pt idx="5645">
                  <c:v>3511.2831999999999</c:v>
                </c:pt>
                <c:pt idx="5646">
                  <c:v>3454.6496000000002</c:v>
                </c:pt>
                <c:pt idx="5647">
                  <c:v>3454.6496000000002</c:v>
                </c:pt>
                <c:pt idx="5648">
                  <c:v>3454.6496000000002</c:v>
                </c:pt>
                <c:pt idx="5649">
                  <c:v>3426.3328000000001</c:v>
                </c:pt>
                <c:pt idx="5650">
                  <c:v>3426.3328000000001</c:v>
                </c:pt>
                <c:pt idx="5651">
                  <c:v>3426.3328000000001</c:v>
                </c:pt>
                <c:pt idx="5652">
                  <c:v>3426.3328000000001</c:v>
                </c:pt>
                <c:pt idx="5653">
                  <c:v>3426.3328000000001</c:v>
                </c:pt>
                <c:pt idx="5654">
                  <c:v>3426.3328000000001</c:v>
                </c:pt>
                <c:pt idx="5655">
                  <c:v>3426.3328000000001</c:v>
                </c:pt>
                <c:pt idx="5656">
                  <c:v>3369.6992</c:v>
                </c:pt>
                <c:pt idx="5657">
                  <c:v>3313.0655999999999</c:v>
                </c:pt>
                <c:pt idx="5658">
                  <c:v>3313.0655999999999</c:v>
                </c:pt>
                <c:pt idx="5659">
                  <c:v>3313.0655999999999</c:v>
                </c:pt>
                <c:pt idx="5660">
                  <c:v>3313.0655999999999</c:v>
                </c:pt>
                <c:pt idx="5661">
                  <c:v>3256.4320000000002</c:v>
                </c:pt>
                <c:pt idx="5662">
                  <c:v>3256.4320000000002</c:v>
                </c:pt>
                <c:pt idx="5663">
                  <c:v>3256.4320000000002</c:v>
                </c:pt>
                <c:pt idx="5664">
                  <c:v>3228.1152000000002</c:v>
                </c:pt>
                <c:pt idx="5665">
                  <c:v>3228.1152000000002</c:v>
                </c:pt>
                <c:pt idx="5666">
                  <c:v>3228.1152000000002</c:v>
                </c:pt>
                <c:pt idx="5667">
                  <c:v>3228.1152000000002</c:v>
                </c:pt>
                <c:pt idx="5668">
                  <c:v>3228.1152000000002</c:v>
                </c:pt>
                <c:pt idx="5669">
                  <c:v>3228.1152000000002</c:v>
                </c:pt>
                <c:pt idx="5670">
                  <c:v>3228.1152000000002</c:v>
                </c:pt>
                <c:pt idx="5671">
                  <c:v>3114.848</c:v>
                </c:pt>
                <c:pt idx="5672">
                  <c:v>3114.848</c:v>
                </c:pt>
                <c:pt idx="5673">
                  <c:v>3086.5311999999999</c:v>
                </c:pt>
                <c:pt idx="5674">
                  <c:v>3086.5311999999999</c:v>
                </c:pt>
                <c:pt idx="5675">
                  <c:v>3086.5311999999999</c:v>
                </c:pt>
                <c:pt idx="5676">
                  <c:v>3086.5311999999999</c:v>
                </c:pt>
                <c:pt idx="5677">
                  <c:v>3086.5311999999999</c:v>
                </c:pt>
                <c:pt idx="5678">
                  <c:v>3029.8976000000002</c:v>
                </c:pt>
                <c:pt idx="5679">
                  <c:v>3086.5311999999999</c:v>
                </c:pt>
                <c:pt idx="5680">
                  <c:v>3029.8976000000002</c:v>
                </c:pt>
                <c:pt idx="5681">
                  <c:v>3029.8976000000002</c:v>
                </c:pt>
                <c:pt idx="5682">
                  <c:v>3029.8976000000002</c:v>
                </c:pt>
                <c:pt idx="5683">
                  <c:v>3029.8976000000002</c:v>
                </c:pt>
                <c:pt idx="5684">
                  <c:v>2973.2640000000001</c:v>
                </c:pt>
                <c:pt idx="5685">
                  <c:v>2973.2640000000001</c:v>
                </c:pt>
                <c:pt idx="5686">
                  <c:v>2973.2640000000001</c:v>
                </c:pt>
                <c:pt idx="5687">
                  <c:v>2973.2640000000001</c:v>
                </c:pt>
                <c:pt idx="5688">
                  <c:v>2973.2640000000001</c:v>
                </c:pt>
                <c:pt idx="5689">
                  <c:v>2973.2640000000001</c:v>
                </c:pt>
                <c:pt idx="5690">
                  <c:v>2973.2640000000001</c:v>
                </c:pt>
                <c:pt idx="5691">
                  <c:v>2973.2640000000001</c:v>
                </c:pt>
                <c:pt idx="5692">
                  <c:v>2973.2640000000001</c:v>
                </c:pt>
                <c:pt idx="5693">
                  <c:v>2973.2640000000001</c:v>
                </c:pt>
                <c:pt idx="5694">
                  <c:v>2973.2640000000001</c:v>
                </c:pt>
                <c:pt idx="5695">
                  <c:v>2973.2640000000001</c:v>
                </c:pt>
                <c:pt idx="5696">
                  <c:v>2973.2640000000001</c:v>
                </c:pt>
                <c:pt idx="5697">
                  <c:v>2916.6304</c:v>
                </c:pt>
                <c:pt idx="5698">
                  <c:v>2916.6304</c:v>
                </c:pt>
                <c:pt idx="5699">
                  <c:v>2888.3136</c:v>
                </c:pt>
                <c:pt idx="5700">
                  <c:v>2888.3136</c:v>
                </c:pt>
                <c:pt idx="5701">
                  <c:v>2888.3136</c:v>
                </c:pt>
                <c:pt idx="5702">
                  <c:v>2888.3136</c:v>
                </c:pt>
                <c:pt idx="5703">
                  <c:v>2888.3136</c:v>
                </c:pt>
                <c:pt idx="5704">
                  <c:v>2888.3136</c:v>
                </c:pt>
                <c:pt idx="5705">
                  <c:v>2888.3136</c:v>
                </c:pt>
                <c:pt idx="5706">
                  <c:v>2888.3136</c:v>
                </c:pt>
                <c:pt idx="5707">
                  <c:v>2888.3136</c:v>
                </c:pt>
                <c:pt idx="5708">
                  <c:v>2831.6800000000003</c:v>
                </c:pt>
                <c:pt idx="5709">
                  <c:v>2831.6800000000003</c:v>
                </c:pt>
                <c:pt idx="5710">
                  <c:v>2831.6800000000003</c:v>
                </c:pt>
                <c:pt idx="5711">
                  <c:v>2831.6800000000003</c:v>
                </c:pt>
                <c:pt idx="5712">
                  <c:v>2831.6800000000003</c:v>
                </c:pt>
                <c:pt idx="5713">
                  <c:v>2775.0464000000002</c:v>
                </c:pt>
                <c:pt idx="5714">
                  <c:v>2775.0464000000002</c:v>
                </c:pt>
                <c:pt idx="5715">
                  <c:v>2775.0464000000002</c:v>
                </c:pt>
                <c:pt idx="5716">
                  <c:v>2775.0464000000002</c:v>
                </c:pt>
                <c:pt idx="5717">
                  <c:v>2775.0464000000002</c:v>
                </c:pt>
                <c:pt idx="5718">
                  <c:v>2775.0464000000002</c:v>
                </c:pt>
                <c:pt idx="5719">
                  <c:v>2775.0464000000002</c:v>
                </c:pt>
                <c:pt idx="5720">
                  <c:v>2775.0464000000002</c:v>
                </c:pt>
                <c:pt idx="5721">
                  <c:v>2775.0464000000002</c:v>
                </c:pt>
                <c:pt idx="5722">
                  <c:v>2775.0464000000002</c:v>
                </c:pt>
                <c:pt idx="5723">
                  <c:v>2775.0464000000002</c:v>
                </c:pt>
                <c:pt idx="5724">
                  <c:v>2746.7296000000001</c:v>
                </c:pt>
                <c:pt idx="5725">
                  <c:v>2746.7296000000001</c:v>
                </c:pt>
                <c:pt idx="5726">
                  <c:v>2690.096</c:v>
                </c:pt>
                <c:pt idx="5727">
                  <c:v>2690.096</c:v>
                </c:pt>
                <c:pt idx="5728">
                  <c:v>2690.096</c:v>
                </c:pt>
                <c:pt idx="5729">
                  <c:v>2690.096</c:v>
                </c:pt>
                <c:pt idx="5730">
                  <c:v>2690.096</c:v>
                </c:pt>
                <c:pt idx="5731">
                  <c:v>2690.096</c:v>
                </c:pt>
                <c:pt idx="5732">
                  <c:v>2690.096</c:v>
                </c:pt>
                <c:pt idx="5733">
                  <c:v>2690.096</c:v>
                </c:pt>
                <c:pt idx="5734">
                  <c:v>2661.7791999999999</c:v>
                </c:pt>
                <c:pt idx="5735">
                  <c:v>2661.7791999999999</c:v>
                </c:pt>
                <c:pt idx="5736">
                  <c:v>2661.7791999999999</c:v>
                </c:pt>
                <c:pt idx="5737">
                  <c:v>2661.7791999999999</c:v>
                </c:pt>
                <c:pt idx="5738">
                  <c:v>2661.7791999999999</c:v>
                </c:pt>
                <c:pt idx="5739">
                  <c:v>2661.7791999999999</c:v>
                </c:pt>
                <c:pt idx="5740">
                  <c:v>2661.7791999999999</c:v>
                </c:pt>
                <c:pt idx="5741">
                  <c:v>2661.7791999999999</c:v>
                </c:pt>
                <c:pt idx="5742">
                  <c:v>2605.1455999999998</c:v>
                </c:pt>
                <c:pt idx="5743">
                  <c:v>2605.1455999999998</c:v>
                </c:pt>
                <c:pt idx="5744">
                  <c:v>2605.1455999999998</c:v>
                </c:pt>
                <c:pt idx="5745">
                  <c:v>2605.1455999999998</c:v>
                </c:pt>
                <c:pt idx="5746">
                  <c:v>2605.1455999999998</c:v>
                </c:pt>
                <c:pt idx="5747">
                  <c:v>2605.1455999999998</c:v>
                </c:pt>
                <c:pt idx="5748">
                  <c:v>2605.1455999999998</c:v>
                </c:pt>
                <c:pt idx="5749">
                  <c:v>2605.1455999999998</c:v>
                </c:pt>
                <c:pt idx="5750">
                  <c:v>2605.1455999999998</c:v>
                </c:pt>
                <c:pt idx="5751">
                  <c:v>2605.1455999999998</c:v>
                </c:pt>
                <c:pt idx="5752">
                  <c:v>2605.1455999999998</c:v>
                </c:pt>
                <c:pt idx="5753">
                  <c:v>2605.1455999999998</c:v>
                </c:pt>
                <c:pt idx="5754">
                  <c:v>2605.1455999999998</c:v>
                </c:pt>
                <c:pt idx="5755">
                  <c:v>2548.5120000000002</c:v>
                </c:pt>
                <c:pt idx="5756">
                  <c:v>2548.5120000000002</c:v>
                </c:pt>
                <c:pt idx="5757">
                  <c:v>2520.1952000000001</c:v>
                </c:pt>
                <c:pt idx="5758">
                  <c:v>2520.1952000000001</c:v>
                </c:pt>
                <c:pt idx="5759">
                  <c:v>2520.1952000000001</c:v>
                </c:pt>
                <c:pt idx="5760">
                  <c:v>2520.1952000000001</c:v>
                </c:pt>
                <c:pt idx="5761">
                  <c:v>2520.1952000000001</c:v>
                </c:pt>
                <c:pt idx="5762">
                  <c:v>2520.1952000000001</c:v>
                </c:pt>
                <c:pt idx="5763">
                  <c:v>2520.1952000000001</c:v>
                </c:pt>
                <c:pt idx="5764">
                  <c:v>2463.5616</c:v>
                </c:pt>
                <c:pt idx="5765">
                  <c:v>2463.5616</c:v>
                </c:pt>
                <c:pt idx="5766">
                  <c:v>2463.5616</c:v>
                </c:pt>
                <c:pt idx="5767">
                  <c:v>2463.5616</c:v>
                </c:pt>
                <c:pt idx="5768">
                  <c:v>2463.5616</c:v>
                </c:pt>
                <c:pt idx="5769">
                  <c:v>2463.5616</c:v>
                </c:pt>
                <c:pt idx="5770">
                  <c:v>2463.5616</c:v>
                </c:pt>
                <c:pt idx="5771">
                  <c:v>2463.5616</c:v>
                </c:pt>
                <c:pt idx="5772">
                  <c:v>2463.5616</c:v>
                </c:pt>
                <c:pt idx="5773">
                  <c:v>2463.5616</c:v>
                </c:pt>
                <c:pt idx="5774">
                  <c:v>2463.5616</c:v>
                </c:pt>
                <c:pt idx="5775">
                  <c:v>2463.5616</c:v>
                </c:pt>
                <c:pt idx="5776">
                  <c:v>2463.5616</c:v>
                </c:pt>
                <c:pt idx="5777">
                  <c:v>2463.5616</c:v>
                </c:pt>
                <c:pt idx="5778">
                  <c:v>2463.5616</c:v>
                </c:pt>
                <c:pt idx="5779">
                  <c:v>2463.5616</c:v>
                </c:pt>
                <c:pt idx="5780">
                  <c:v>2435.2447999999999</c:v>
                </c:pt>
                <c:pt idx="5781">
                  <c:v>2435.2447999999999</c:v>
                </c:pt>
                <c:pt idx="5782">
                  <c:v>2435.2447999999999</c:v>
                </c:pt>
                <c:pt idx="5783">
                  <c:v>2435.2447999999999</c:v>
                </c:pt>
                <c:pt idx="5784">
                  <c:v>2435.2447999999999</c:v>
                </c:pt>
                <c:pt idx="5785">
                  <c:v>2435.2447999999999</c:v>
                </c:pt>
                <c:pt idx="5786">
                  <c:v>2435.2447999999999</c:v>
                </c:pt>
                <c:pt idx="5787">
                  <c:v>2435.2447999999999</c:v>
                </c:pt>
                <c:pt idx="5788">
                  <c:v>2435.2447999999999</c:v>
                </c:pt>
                <c:pt idx="5789">
                  <c:v>2435.2447999999999</c:v>
                </c:pt>
                <c:pt idx="5790">
                  <c:v>2435.2447999999999</c:v>
                </c:pt>
                <c:pt idx="5791">
                  <c:v>2435.2447999999999</c:v>
                </c:pt>
                <c:pt idx="5792">
                  <c:v>2435.2447999999999</c:v>
                </c:pt>
                <c:pt idx="5793">
                  <c:v>2435.2447999999999</c:v>
                </c:pt>
                <c:pt idx="5794">
                  <c:v>2435.2447999999999</c:v>
                </c:pt>
                <c:pt idx="5795">
                  <c:v>2435.2447999999999</c:v>
                </c:pt>
                <c:pt idx="5796">
                  <c:v>2435.2447999999999</c:v>
                </c:pt>
                <c:pt idx="5797">
                  <c:v>2435.2447999999999</c:v>
                </c:pt>
                <c:pt idx="5798">
                  <c:v>2435.2447999999999</c:v>
                </c:pt>
                <c:pt idx="5799">
                  <c:v>2435.2447999999999</c:v>
                </c:pt>
                <c:pt idx="5800">
                  <c:v>2435.2447999999999</c:v>
                </c:pt>
                <c:pt idx="5801">
                  <c:v>2435.2447999999999</c:v>
                </c:pt>
                <c:pt idx="5802">
                  <c:v>2435.2447999999999</c:v>
                </c:pt>
                <c:pt idx="5803">
                  <c:v>2435.2447999999999</c:v>
                </c:pt>
                <c:pt idx="5804">
                  <c:v>2435.2447999999999</c:v>
                </c:pt>
                <c:pt idx="5805">
                  <c:v>2435.2447999999999</c:v>
                </c:pt>
                <c:pt idx="5806">
                  <c:v>2435.2447999999999</c:v>
                </c:pt>
                <c:pt idx="5807">
                  <c:v>2435.2447999999999</c:v>
                </c:pt>
                <c:pt idx="5808">
                  <c:v>2435.2447999999999</c:v>
                </c:pt>
                <c:pt idx="5809">
                  <c:v>2435.2447999999999</c:v>
                </c:pt>
                <c:pt idx="5810">
                  <c:v>2435.2447999999999</c:v>
                </c:pt>
                <c:pt idx="5811">
                  <c:v>2378.6112000000003</c:v>
                </c:pt>
                <c:pt idx="5812">
                  <c:v>2378.6112000000003</c:v>
                </c:pt>
                <c:pt idx="5813">
                  <c:v>2350.2944000000002</c:v>
                </c:pt>
                <c:pt idx="5814">
                  <c:v>2350.2944000000002</c:v>
                </c:pt>
                <c:pt idx="5815">
                  <c:v>2350.2944000000002</c:v>
                </c:pt>
                <c:pt idx="5816">
                  <c:v>2350.2944000000002</c:v>
                </c:pt>
                <c:pt idx="5817">
                  <c:v>2350.2944000000002</c:v>
                </c:pt>
                <c:pt idx="5818">
                  <c:v>2350.2944000000002</c:v>
                </c:pt>
                <c:pt idx="5819">
                  <c:v>2350.2944000000002</c:v>
                </c:pt>
                <c:pt idx="5820">
                  <c:v>2350.2944000000002</c:v>
                </c:pt>
                <c:pt idx="5821">
                  <c:v>2350.2944000000002</c:v>
                </c:pt>
                <c:pt idx="5822">
                  <c:v>2350.2944000000002</c:v>
                </c:pt>
                <c:pt idx="5823">
                  <c:v>2350.2944000000002</c:v>
                </c:pt>
                <c:pt idx="5824">
                  <c:v>2350.2944000000002</c:v>
                </c:pt>
                <c:pt idx="5825">
                  <c:v>2265.3440000000001</c:v>
                </c:pt>
                <c:pt idx="5826">
                  <c:v>2265.3440000000001</c:v>
                </c:pt>
                <c:pt idx="5827">
                  <c:v>2265.3440000000001</c:v>
                </c:pt>
                <c:pt idx="5828">
                  <c:v>2265.3440000000001</c:v>
                </c:pt>
                <c:pt idx="5829">
                  <c:v>2265.3440000000001</c:v>
                </c:pt>
                <c:pt idx="5830">
                  <c:v>2265.3440000000001</c:v>
                </c:pt>
                <c:pt idx="5831">
                  <c:v>2208.7103999999999</c:v>
                </c:pt>
                <c:pt idx="5832">
                  <c:v>2208.7103999999999</c:v>
                </c:pt>
                <c:pt idx="5833">
                  <c:v>2208.7103999999999</c:v>
                </c:pt>
                <c:pt idx="5834">
                  <c:v>2208.7103999999999</c:v>
                </c:pt>
                <c:pt idx="5835">
                  <c:v>2208.7103999999999</c:v>
                </c:pt>
                <c:pt idx="5836">
                  <c:v>2208.7103999999999</c:v>
                </c:pt>
                <c:pt idx="5837">
                  <c:v>2208.7103999999999</c:v>
                </c:pt>
                <c:pt idx="5838">
                  <c:v>2208.7103999999999</c:v>
                </c:pt>
                <c:pt idx="5839">
                  <c:v>2208.7103999999999</c:v>
                </c:pt>
                <c:pt idx="5840">
                  <c:v>2208.7103999999999</c:v>
                </c:pt>
                <c:pt idx="5841">
                  <c:v>2208.7103999999999</c:v>
                </c:pt>
                <c:pt idx="5842">
                  <c:v>2208.7103999999999</c:v>
                </c:pt>
                <c:pt idx="5843">
                  <c:v>2208.7103999999999</c:v>
                </c:pt>
                <c:pt idx="5844">
                  <c:v>2208.7103999999999</c:v>
                </c:pt>
                <c:pt idx="5845">
                  <c:v>2208.7103999999999</c:v>
                </c:pt>
                <c:pt idx="5846">
                  <c:v>2208.7103999999999</c:v>
                </c:pt>
                <c:pt idx="5847">
                  <c:v>2208.7103999999999</c:v>
                </c:pt>
                <c:pt idx="5848">
                  <c:v>2208.7103999999999</c:v>
                </c:pt>
                <c:pt idx="5849">
                  <c:v>2208.7103999999999</c:v>
                </c:pt>
                <c:pt idx="5850">
                  <c:v>2208.7103999999999</c:v>
                </c:pt>
                <c:pt idx="5851">
                  <c:v>2208.7103999999999</c:v>
                </c:pt>
                <c:pt idx="5852">
                  <c:v>2208.7103999999999</c:v>
                </c:pt>
                <c:pt idx="5853">
                  <c:v>2180.3935999999999</c:v>
                </c:pt>
                <c:pt idx="5854">
                  <c:v>2208.7103999999999</c:v>
                </c:pt>
                <c:pt idx="5855">
                  <c:v>2208.7103999999999</c:v>
                </c:pt>
                <c:pt idx="5856">
                  <c:v>2180.3935999999999</c:v>
                </c:pt>
                <c:pt idx="5857">
                  <c:v>2180.3935999999999</c:v>
                </c:pt>
                <c:pt idx="5858">
                  <c:v>2123.7600000000002</c:v>
                </c:pt>
                <c:pt idx="5859">
                  <c:v>2123.7600000000002</c:v>
                </c:pt>
                <c:pt idx="5860">
                  <c:v>2123.7600000000002</c:v>
                </c:pt>
                <c:pt idx="5861">
                  <c:v>2123.7600000000002</c:v>
                </c:pt>
                <c:pt idx="5862">
                  <c:v>2123.7600000000002</c:v>
                </c:pt>
                <c:pt idx="5863">
                  <c:v>2123.7600000000002</c:v>
                </c:pt>
                <c:pt idx="5864">
                  <c:v>2123.7600000000002</c:v>
                </c:pt>
                <c:pt idx="5865">
                  <c:v>2123.7600000000002</c:v>
                </c:pt>
                <c:pt idx="5866">
                  <c:v>2123.7600000000002</c:v>
                </c:pt>
                <c:pt idx="5867">
                  <c:v>2123.7600000000002</c:v>
                </c:pt>
                <c:pt idx="5868">
                  <c:v>2123.7600000000002</c:v>
                </c:pt>
                <c:pt idx="5869">
                  <c:v>2123.7600000000002</c:v>
                </c:pt>
                <c:pt idx="5870">
                  <c:v>2123.7600000000002</c:v>
                </c:pt>
                <c:pt idx="5871">
                  <c:v>2095.4432000000002</c:v>
                </c:pt>
                <c:pt idx="5872">
                  <c:v>2123.7600000000002</c:v>
                </c:pt>
                <c:pt idx="5873">
                  <c:v>2123.7600000000002</c:v>
                </c:pt>
                <c:pt idx="5874">
                  <c:v>2123.7600000000002</c:v>
                </c:pt>
                <c:pt idx="5875">
                  <c:v>2095.4432000000002</c:v>
                </c:pt>
                <c:pt idx="5876">
                  <c:v>2095.4432000000002</c:v>
                </c:pt>
                <c:pt idx="5877">
                  <c:v>2123.7600000000002</c:v>
                </c:pt>
                <c:pt idx="5878">
                  <c:v>2095.4432000000002</c:v>
                </c:pt>
                <c:pt idx="5879">
                  <c:v>2095.4432000000002</c:v>
                </c:pt>
                <c:pt idx="5880">
                  <c:v>2095.4432000000002</c:v>
                </c:pt>
                <c:pt idx="5881">
                  <c:v>2095.4432000000002</c:v>
                </c:pt>
                <c:pt idx="5882">
                  <c:v>2095.4432000000002</c:v>
                </c:pt>
                <c:pt idx="5883">
                  <c:v>2038.8096</c:v>
                </c:pt>
                <c:pt idx="5884">
                  <c:v>2095.4432000000002</c:v>
                </c:pt>
                <c:pt idx="5885">
                  <c:v>2095.4432000000002</c:v>
                </c:pt>
                <c:pt idx="5886">
                  <c:v>2095.4432000000002</c:v>
                </c:pt>
                <c:pt idx="5887">
                  <c:v>2095.4432000000002</c:v>
                </c:pt>
                <c:pt idx="5888">
                  <c:v>2095.4432000000002</c:v>
                </c:pt>
                <c:pt idx="5889">
                  <c:v>2095.4432000000002</c:v>
                </c:pt>
                <c:pt idx="5890">
                  <c:v>2095.4432000000002</c:v>
                </c:pt>
                <c:pt idx="5891">
                  <c:v>2038.8096</c:v>
                </c:pt>
                <c:pt idx="5892">
                  <c:v>2038.8096</c:v>
                </c:pt>
                <c:pt idx="5893">
                  <c:v>2038.8096</c:v>
                </c:pt>
                <c:pt idx="5894">
                  <c:v>2038.8096</c:v>
                </c:pt>
                <c:pt idx="5895">
                  <c:v>2038.8096</c:v>
                </c:pt>
                <c:pt idx="5896">
                  <c:v>2038.8096</c:v>
                </c:pt>
                <c:pt idx="5897">
                  <c:v>2038.8096</c:v>
                </c:pt>
                <c:pt idx="5898">
                  <c:v>2038.8096</c:v>
                </c:pt>
                <c:pt idx="5899">
                  <c:v>2038.8096</c:v>
                </c:pt>
                <c:pt idx="5900">
                  <c:v>2038.8096</c:v>
                </c:pt>
                <c:pt idx="5901">
                  <c:v>2038.8096</c:v>
                </c:pt>
                <c:pt idx="5902">
                  <c:v>2038.8096</c:v>
                </c:pt>
                <c:pt idx="5903">
                  <c:v>2038.8096</c:v>
                </c:pt>
                <c:pt idx="5904">
                  <c:v>2038.8096</c:v>
                </c:pt>
                <c:pt idx="5905">
                  <c:v>2038.8096</c:v>
                </c:pt>
                <c:pt idx="5906">
                  <c:v>2038.8096</c:v>
                </c:pt>
                <c:pt idx="5907">
                  <c:v>2038.8096</c:v>
                </c:pt>
                <c:pt idx="5908">
                  <c:v>2038.8096</c:v>
                </c:pt>
                <c:pt idx="5909">
                  <c:v>2038.8096</c:v>
                </c:pt>
                <c:pt idx="5910">
                  <c:v>2038.8096</c:v>
                </c:pt>
                <c:pt idx="5911">
                  <c:v>2038.8096</c:v>
                </c:pt>
                <c:pt idx="5912">
                  <c:v>2038.8096</c:v>
                </c:pt>
                <c:pt idx="5913">
                  <c:v>2038.8096</c:v>
                </c:pt>
                <c:pt idx="5914">
                  <c:v>2038.8096</c:v>
                </c:pt>
                <c:pt idx="5915">
                  <c:v>2038.8096</c:v>
                </c:pt>
                <c:pt idx="5916">
                  <c:v>2038.8096</c:v>
                </c:pt>
                <c:pt idx="5917">
                  <c:v>2038.8096</c:v>
                </c:pt>
                <c:pt idx="5918">
                  <c:v>2038.8096</c:v>
                </c:pt>
                <c:pt idx="5919">
                  <c:v>2038.8096</c:v>
                </c:pt>
                <c:pt idx="5920">
                  <c:v>2010.4928</c:v>
                </c:pt>
                <c:pt idx="5921">
                  <c:v>2010.4928</c:v>
                </c:pt>
                <c:pt idx="5922">
                  <c:v>2010.4928</c:v>
                </c:pt>
                <c:pt idx="5923">
                  <c:v>1953.8592000000001</c:v>
                </c:pt>
                <c:pt idx="5924">
                  <c:v>1953.8592000000001</c:v>
                </c:pt>
                <c:pt idx="5925">
                  <c:v>1953.8592000000001</c:v>
                </c:pt>
                <c:pt idx="5926">
                  <c:v>1953.8592000000001</c:v>
                </c:pt>
                <c:pt idx="5927">
                  <c:v>1953.8592000000001</c:v>
                </c:pt>
                <c:pt idx="5928">
                  <c:v>1953.8592000000001</c:v>
                </c:pt>
                <c:pt idx="5929">
                  <c:v>1953.8592000000001</c:v>
                </c:pt>
                <c:pt idx="5930">
                  <c:v>1953.8592000000001</c:v>
                </c:pt>
                <c:pt idx="5931">
                  <c:v>1953.8592000000001</c:v>
                </c:pt>
                <c:pt idx="5932">
                  <c:v>1953.8592000000001</c:v>
                </c:pt>
                <c:pt idx="5933">
                  <c:v>1953.8592000000001</c:v>
                </c:pt>
                <c:pt idx="5934">
                  <c:v>1953.8592000000001</c:v>
                </c:pt>
                <c:pt idx="5935">
                  <c:v>1925.5424</c:v>
                </c:pt>
                <c:pt idx="5936">
                  <c:v>1925.5424</c:v>
                </c:pt>
                <c:pt idx="5937">
                  <c:v>1925.5424</c:v>
                </c:pt>
                <c:pt idx="5938">
                  <c:v>1925.5424</c:v>
                </c:pt>
                <c:pt idx="5939">
                  <c:v>1925.5424</c:v>
                </c:pt>
                <c:pt idx="5940">
                  <c:v>1925.5424</c:v>
                </c:pt>
                <c:pt idx="5941">
                  <c:v>1925.5424</c:v>
                </c:pt>
                <c:pt idx="5942">
                  <c:v>1925.5424</c:v>
                </c:pt>
                <c:pt idx="5943">
                  <c:v>1868.9088000000002</c:v>
                </c:pt>
                <c:pt idx="5944">
                  <c:v>1868.9088000000002</c:v>
                </c:pt>
                <c:pt idx="5945">
                  <c:v>1868.9088000000002</c:v>
                </c:pt>
                <c:pt idx="5946">
                  <c:v>1868.9088000000002</c:v>
                </c:pt>
                <c:pt idx="5947">
                  <c:v>1868.9088000000002</c:v>
                </c:pt>
                <c:pt idx="5948">
                  <c:v>1868.9088000000002</c:v>
                </c:pt>
                <c:pt idx="5949">
                  <c:v>1868.9088000000002</c:v>
                </c:pt>
                <c:pt idx="5950">
                  <c:v>1868.9088000000002</c:v>
                </c:pt>
                <c:pt idx="5951">
                  <c:v>1868.9088000000002</c:v>
                </c:pt>
                <c:pt idx="5952">
                  <c:v>1868.9088000000002</c:v>
                </c:pt>
                <c:pt idx="5953">
                  <c:v>1868.9088000000002</c:v>
                </c:pt>
                <c:pt idx="5954">
                  <c:v>1868.9088000000002</c:v>
                </c:pt>
                <c:pt idx="5955">
                  <c:v>1868.9088000000002</c:v>
                </c:pt>
                <c:pt idx="5956">
                  <c:v>1868.9088000000002</c:v>
                </c:pt>
                <c:pt idx="5957">
                  <c:v>1868.9088000000002</c:v>
                </c:pt>
                <c:pt idx="5958">
                  <c:v>1868.9088000000002</c:v>
                </c:pt>
                <c:pt idx="5959">
                  <c:v>1840.5920000000001</c:v>
                </c:pt>
                <c:pt idx="5960">
                  <c:v>1840.5920000000001</c:v>
                </c:pt>
                <c:pt idx="5961">
                  <c:v>1953.8592000000001</c:v>
                </c:pt>
                <c:pt idx="5962">
                  <c:v>2038.8096</c:v>
                </c:pt>
                <c:pt idx="5963">
                  <c:v>2038.8096</c:v>
                </c:pt>
                <c:pt idx="5964">
                  <c:v>2038.8096</c:v>
                </c:pt>
                <c:pt idx="5965">
                  <c:v>2038.8096</c:v>
                </c:pt>
                <c:pt idx="5966">
                  <c:v>2038.8096</c:v>
                </c:pt>
                <c:pt idx="5967">
                  <c:v>2010.4928</c:v>
                </c:pt>
                <c:pt idx="5968">
                  <c:v>1953.8592000000001</c:v>
                </c:pt>
                <c:pt idx="5969">
                  <c:v>1953.8592000000001</c:v>
                </c:pt>
                <c:pt idx="5970">
                  <c:v>1953.8592000000001</c:v>
                </c:pt>
                <c:pt idx="5971">
                  <c:v>1953.8592000000001</c:v>
                </c:pt>
                <c:pt idx="5972">
                  <c:v>2010.4928</c:v>
                </c:pt>
                <c:pt idx="5973">
                  <c:v>2265.3440000000001</c:v>
                </c:pt>
                <c:pt idx="5974">
                  <c:v>2548.5120000000002</c:v>
                </c:pt>
                <c:pt idx="5975">
                  <c:v>2775.0464000000002</c:v>
                </c:pt>
                <c:pt idx="5976">
                  <c:v>3086.5311999999999</c:v>
                </c:pt>
                <c:pt idx="5977">
                  <c:v>3228.1152000000002</c:v>
                </c:pt>
                <c:pt idx="5978">
                  <c:v>3426.3328000000001</c:v>
                </c:pt>
                <c:pt idx="5979">
                  <c:v>3454.6496000000002</c:v>
                </c:pt>
                <c:pt idx="5980">
                  <c:v>3511.2831999999999</c:v>
                </c:pt>
                <c:pt idx="5981">
                  <c:v>3624.5504000000001</c:v>
                </c:pt>
                <c:pt idx="5982">
                  <c:v>3624.5504000000001</c:v>
                </c:pt>
                <c:pt idx="5983">
                  <c:v>3681.1840000000002</c:v>
                </c:pt>
                <c:pt idx="5984">
                  <c:v>3822.768</c:v>
                </c:pt>
                <c:pt idx="5985">
                  <c:v>4077.6192000000001</c:v>
                </c:pt>
                <c:pt idx="5986">
                  <c:v>4304.1535999999996</c:v>
                </c:pt>
                <c:pt idx="5987">
                  <c:v>4474.0544</c:v>
                </c:pt>
                <c:pt idx="5988">
                  <c:v>4757.2224000000006</c:v>
                </c:pt>
                <c:pt idx="5989">
                  <c:v>4983.7568000000001</c:v>
                </c:pt>
                <c:pt idx="5990">
                  <c:v>5210.2911999999997</c:v>
                </c:pt>
                <c:pt idx="5991">
                  <c:v>5436.8256000000001</c:v>
                </c:pt>
                <c:pt idx="5992">
                  <c:v>5635.0432000000001</c:v>
                </c:pt>
                <c:pt idx="5993">
                  <c:v>6059.7952000000005</c:v>
                </c:pt>
                <c:pt idx="5994">
                  <c:v>6626.1311999999998</c:v>
                </c:pt>
                <c:pt idx="5995">
                  <c:v>7419.0016000000005</c:v>
                </c:pt>
                <c:pt idx="5996">
                  <c:v>8353.4560000000001</c:v>
                </c:pt>
                <c:pt idx="5997">
                  <c:v>9287.9104000000007</c:v>
                </c:pt>
                <c:pt idx="5998">
                  <c:v>10307.315200000001</c:v>
                </c:pt>
                <c:pt idx="5999">
                  <c:v>11071.8688</c:v>
                </c:pt>
                <c:pt idx="6000">
                  <c:v>11864.7392</c:v>
                </c:pt>
                <c:pt idx="6001">
                  <c:v>12516.025600000001</c:v>
                </c:pt>
                <c:pt idx="6002">
                  <c:v>13167.312</c:v>
                </c:pt>
                <c:pt idx="6003">
                  <c:v>13648.6976</c:v>
                </c:pt>
                <c:pt idx="6004">
                  <c:v>14158.4</c:v>
                </c:pt>
                <c:pt idx="6005">
                  <c:v>14838.003200000001</c:v>
                </c:pt>
                <c:pt idx="6006">
                  <c:v>15376.0224</c:v>
                </c:pt>
                <c:pt idx="6007">
                  <c:v>16055.625600000001</c:v>
                </c:pt>
                <c:pt idx="6008">
                  <c:v>16593.644800000002</c:v>
                </c:pt>
                <c:pt idx="6009">
                  <c:v>17329.881600000001</c:v>
                </c:pt>
                <c:pt idx="6010">
                  <c:v>17782.950400000002</c:v>
                </c:pt>
                <c:pt idx="6011">
                  <c:v>18236.019199999999</c:v>
                </c:pt>
                <c:pt idx="6012">
                  <c:v>18802.355200000002</c:v>
                </c:pt>
                <c:pt idx="6013">
                  <c:v>19198.790400000002</c:v>
                </c:pt>
                <c:pt idx="6014">
                  <c:v>19765.126400000001</c:v>
                </c:pt>
                <c:pt idx="6015">
                  <c:v>20133.2448</c:v>
                </c:pt>
                <c:pt idx="6016">
                  <c:v>20727.8976</c:v>
                </c:pt>
                <c:pt idx="6017">
                  <c:v>21124.3328</c:v>
                </c:pt>
                <c:pt idx="6018">
                  <c:v>21520.768</c:v>
                </c:pt>
                <c:pt idx="6019">
                  <c:v>21917.2032</c:v>
                </c:pt>
                <c:pt idx="6020">
                  <c:v>22313.6384</c:v>
                </c:pt>
                <c:pt idx="6021">
                  <c:v>22710.0736</c:v>
                </c:pt>
                <c:pt idx="6022">
                  <c:v>23106.5088</c:v>
                </c:pt>
                <c:pt idx="6023">
                  <c:v>23502.944</c:v>
                </c:pt>
                <c:pt idx="6024">
                  <c:v>23927.696</c:v>
                </c:pt>
                <c:pt idx="6025">
                  <c:v>24324.1312</c:v>
                </c:pt>
                <c:pt idx="6026">
                  <c:v>24550.6656</c:v>
                </c:pt>
                <c:pt idx="6027">
                  <c:v>24947.1008</c:v>
                </c:pt>
                <c:pt idx="6028">
                  <c:v>25286.902399999999</c:v>
                </c:pt>
                <c:pt idx="6029">
                  <c:v>25598.387200000001</c:v>
                </c:pt>
                <c:pt idx="6030">
                  <c:v>25796.604800000001</c:v>
                </c:pt>
                <c:pt idx="6031">
                  <c:v>26108.089599999999</c:v>
                </c:pt>
                <c:pt idx="6032">
                  <c:v>26447.891200000002</c:v>
                </c:pt>
                <c:pt idx="6033">
                  <c:v>26532.8416</c:v>
                </c:pt>
                <c:pt idx="6034">
                  <c:v>26872.643200000002</c:v>
                </c:pt>
                <c:pt idx="6035">
                  <c:v>26957.5936</c:v>
                </c:pt>
                <c:pt idx="6036">
                  <c:v>27070.860800000002</c:v>
                </c:pt>
                <c:pt idx="6037">
                  <c:v>27297.395199999999</c:v>
                </c:pt>
                <c:pt idx="6038">
                  <c:v>27410.662400000001</c:v>
                </c:pt>
                <c:pt idx="6039">
                  <c:v>27495.612799999999</c:v>
                </c:pt>
                <c:pt idx="6040">
                  <c:v>27608.880000000001</c:v>
                </c:pt>
                <c:pt idx="6041">
                  <c:v>27722.147199999999</c:v>
                </c:pt>
                <c:pt idx="6042">
                  <c:v>27948.6816</c:v>
                </c:pt>
                <c:pt idx="6043">
                  <c:v>27835.414400000001</c:v>
                </c:pt>
                <c:pt idx="6044">
                  <c:v>27948.6816</c:v>
                </c:pt>
                <c:pt idx="6045">
                  <c:v>28146.8992</c:v>
                </c:pt>
                <c:pt idx="6046">
                  <c:v>27948.6816</c:v>
                </c:pt>
                <c:pt idx="6047">
                  <c:v>27948.6816</c:v>
                </c:pt>
                <c:pt idx="6048">
                  <c:v>28061.948800000002</c:v>
                </c:pt>
                <c:pt idx="6049">
                  <c:v>28146.8992</c:v>
                </c:pt>
                <c:pt idx="6050">
                  <c:v>27948.6816</c:v>
                </c:pt>
                <c:pt idx="6051">
                  <c:v>27948.6816</c:v>
                </c:pt>
                <c:pt idx="6052">
                  <c:v>27948.6816</c:v>
                </c:pt>
                <c:pt idx="6053">
                  <c:v>28061.948800000002</c:v>
                </c:pt>
                <c:pt idx="6054">
                  <c:v>27948.6816</c:v>
                </c:pt>
                <c:pt idx="6055">
                  <c:v>27948.6816</c:v>
                </c:pt>
                <c:pt idx="6056">
                  <c:v>27948.6816</c:v>
                </c:pt>
                <c:pt idx="6057">
                  <c:v>27948.6816</c:v>
                </c:pt>
                <c:pt idx="6058">
                  <c:v>27948.6816</c:v>
                </c:pt>
                <c:pt idx="6059">
                  <c:v>27948.6816</c:v>
                </c:pt>
                <c:pt idx="6060">
                  <c:v>27948.6816</c:v>
                </c:pt>
                <c:pt idx="6061">
                  <c:v>28146.8992</c:v>
                </c:pt>
                <c:pt idx="6062">
                  <c:v>28599.968000000001</c:v>
                </c:pt>
                <c:pt idx="6063">
                  <c:v>28883.136000000002</c:v>
                </c:pt>
                <c:pt idx="6064">
                  <c:v>28883.136000000002</c:v>
                </c:pt>
                <c:pt idx="6065">
                  <c:v>28883.136000000002</c:v>
                </c:pt>
                <c:pt idx="6066">
                  <c:v>28883.136000000002</c:v>
                </c:pt>
                <c:pt idx="6067">
                  <c:v>29166.304</c:v>
                </c:pt>
                <c:pt idx="6068">
                  <c:v>29166.304</c:v>
                </c:pt>
                <c:pt idx="6069">
                  <c:v>29166.304</c:v>
                </c:pt>
                <c:pt idx="6070">
                  <c:v>29166.304</c:v>
                </c:pt>
                <c:pt idx="6071">
                  <c:v>30298.976000000002</c:v>
                </c:pt>
                <c:pt idx="6072">
                  <c:v>31148.48</c:v>
                </c:pt>
                <c:pt idx="6073">
                  <c:v>31714.815999999999</c:v>
                </c:pt>
                <c:pt idx="6074">
                  <c:v>32281.152000000002</c:v>
                </c:pt>
                <c:pt idx="6075">
                  <c:v>32847.487999999998</c:v>
                </c:pt>
                <c:pt idx="6076">
                  <c:v>32847.487999999998</c:v>
                </c:pt>
                <c:pt idx="6077">
                  <c:v>33130.656000000003</c:v>
                </c:pt>
                <c:pt idx="6078">
                  <c:v>33130.656000000003</c:v>
                </c:pt>
                <c:pt idx="6079">
                  <c:v>33130.656000000003</c:v>
                </c:pt>
                <c:pt idx="6080">
                  <c:v>32847.487999999998</c:v>
                </c:pt>
                <c:pt idx="6081">
                  <c:v>32847.487999999998</c:v>
                </c:pt>
                <c:pt idx="6082">
                  <c:v>32564.32</c:v>
                </c:pt>
                <c:pt idx="6083">
                  <c:v>32564.32</c:v>
                </c:pt>
                <c:pt idx="6084">
                  <c:v>32281.152000000002</c:v>
                </c:pt>
                <c:pt idx="6085">
                  <c:v>32281.152000000002</c:v>
                </c:pt>
                <c:pt idx="6086">
                  <c:v>32281.152000000002</c:v>
                </c:pt>
                <c:pt idx="6087">
                  <c:v>32281.152000000002</c:v>
                </c:pt>
                <c:pt idx="6088">
                  <c:v>32281.152000000002</c:v>
                </c:pt>
                <c:pt idx="6089">
                  <c:v>32281.152000000002</c:v>
                </c:pt>
                <c:pt idx="6090">
                  <c:v>32281.152000000002</c:v>
                </c:pt>
                <c:pt idx="6091">
                  <c:v>32281.152000000002</c:v>
                </c:pt>
                <c:pt idx="6092">
                  <c:v>32281.152000000002</c:v>
                </c:pt>
                <c:pt idx="6093">
                  <c:v>32281.152000000002</c:v>
                </c:pt>
                <c:pt idx="6094">
                  <c:v>32281.152000000002</c:v>
                </c:pt>
                <c:pt idx="6095">
                  <c:v>32281.152000000002</c:v>
                </c:pt>
                <c:pt idx="6096">
                  <c:v>32281.152000000002</c:v>
                </c:pt>
                <c:pt idx="6097">
                  <c:v>32281.152000000002</c:v>
                </c:pt>
                <c:pt idx="6098">
                  <c:v>32281.152000000002</c:v>
                </c:pt>
                <c:pt idx="6099">
                  <c:v>32281.152000000002</c:v>
                </c:pt>
                <c:pt idx="6100">
                  <c:v>32281.152000000002</c:v>
                </c:pt>
                <c:pt idx="6101">
                  <c:v>32281.152000000002</c:v>
                </c:pt>
                <c:pt idx="6102">
                  <c:v>32281.152000000002</c:v>
                </c:pt>
                <c:pt idx="6103">
                  <c:v>32281.152000000002</c:v>
                </c:pt>
                <c:pt idx="6104">
                  <c:v>32281.152000000002</c:v>
                </c:pt>
                <c:pt idx="6105">
                  <c:v>32281.152000000002</c:v>
                </c:pt>
                <c:pt idx="6106">
                  <c:v>32281.152000000002</c:v>
                </c:pt>
                <c:pt idx="6107">
                  <c:v>32564.32</c:v>
                </c:pt>
                <c:pt idx="6108">
                  <c:v>32564.32</c:v>
                </c:pt>
                <c:pt idx="6109">
                  <c:v>32564.32</c:v>
                </c:pt>
                <c:pt idx="6110">
                  <c:v>32564.32</c:v>
                </c:pt>
                <c:pt idx="6111">
                  <c:v>32564.32</c:v>
                </c:pt>
                <c:pt idx="6112">
                  <c:v>32564.32</c:v>
                </c:pt>
                <c:pt idx="6113">
                  <c:v>32847.487999999998</c:v>
                </c:pt>
                <c:pt idx="6114">
                  <c:v>32564.32</c:v>
                </c:pt>
                <c:pt idx="6115">
                  <c:v>32564.32</c:v>
                </c:pt>
                <c:pt idx="6116">
                  <c:v>32564.32</c:v>
                </c:pt>
                <c:pt idx="6117">
                  <c:v>32564.32</c:v>
                </c:pt>
                <c:pt idx="6118">
                  <c:v>32564.32</c:v>
                </c:pt>
                <c:pt idx="6119">
                  <c:v>32564.32</c:v>
                </c:pt>
                <c:pt idx="6120">
                  <c:v>32564.32</c:v>
                </c:pt>
                <c:pt idx="6121">
                  <c:v>32564.32</c:v>
                </c:pt>
                <c:pt idx="6122">
                  <c:v>32564.32</c:v>
                </c:pt>
                <c:pt idx="6123">
                  <c:v>32847.487999999998</c:v>
                </c:pt>
                <c:pt idx="6124">
                  <c:v>32564.32</c:v>
                </c:pt>
                <c:pt idx="6125">
                  <c:v>32847.487999999998</c:v>
                </c:pt>
                <c:pt idx="6126">
                  <c:v>32847.487999999998</c:v>
                </c:pt>
                <c:pt idx="6127">
                  <c:v>32847.487999999998</c:v>
                </c:pt>
                <c:pt idx="6128">
                  <c:v>32847.487999999998</c:v>
                </c:pt>
                <c:pt idx="6129">
                  <c:v>32847.487999999998</c:v>
                </c:pt>
                <c:pt idx="6130">
                  <c:v>32847.487999999998</c:v>
                </c:pt>
                <c:pt idx="6131">
                  <c:v>32847.487999999998</c:v>
                </c:pt>
                <c:pt idx="6132">
                  <c:v>32847.487999999998</c:v>
                </c:pt>
                <c:pt idx="6133">
                  <c:v>32847.487999999998</c:v>
                </c:pt>
                <c:pt idx="6134">
                  <c:v>33130.656000000003</c:v>
                </c:pt>
                <c:pt idx="6135">
                  <c:v>32847.487999999998</c:v>
                </c:pt>
                <c:pt idx="6136">
                  <c:v>33130.656000000003</c:v>
                </c:pt>
                <c:pt idx="6137">
                  <c:v>33130.656000000003</c:v>
                </c:pt>
                <c:pt idx="6138">
                  <c:v>33130.656000000003</c:v>
                </c:pt>
                <c:pt idx="6139">
                  <c:v>33130.656000000003</c:v>
                </c:pt>
                <c:pt idx="6140">
                  <c:v>33130.656000000003</c:v>
                </c:pt>
                <c:pt idx="6141">
                  <c:v>33130.656000000003</c:v>
                </c:pt>
                <c:pt idx="6142">
                  <c:v>33413.824000000001</c:v>
                </c:pt>
                <c:pt idx="6143">
                  <c:v>33130.656000000003</c:v>
                </c:pt>
                <c:pt idx="6144">
                  <c:v>33413.824000000001</c:v>
                </c:pt>
                <c:pt idx="6145">
                  <c:v>33413.824000000001</c:v>
                </c:pt>
                <c:pt idx="6146">
                  <c:v>33413.824000000001</c:v>
                </c:pt>
                <c:pt idx="6147">
                  <c:v>33696.991999999998</c:v>
                </c:pt>
                <c:pt idx="6148">
                  <c:v>33696.991999999998</c:v>
                </c:pt>
                <c:pt idx="6149">
                  <c:v>33696.991999999998</c:v>
                </c:pt>
                <c:pt idx="6150">
                  <c:v>33696.991999999998</c:v>
                </c:pt>
                <c:pt idx="6151">
                  <c:v>33696.991999999998</c:v>
                </c:pt>
                <c:pt idx="6152">
                  <c:v>33696.991999999998</c:v>
                </c:pt>
                <c:pt idx="6153">
                  <c:v>33980.160000000003</c:v>
                </c:pt>
                <c:pt idx="6154">
                  <c:v>33980.160000000003</c:v>
                </c:pt>
                <c:pt idx="6155">
                  <c:v>33980.160000000003</c:v>
                </c:pt>
                <c:pt idx="6156">
                  <c:v>34263.328000000001</c:v>
                </c:pt>
                <c:pt idx="6157">
                  <c:v>34263.328000000001</c:v>
                </c:pt>
                <c:pt idx="6158">
                  <c:v>34263.328000000001</c:v>
                </c:pt>
                <c:pt idx="6159">
                  <c:v>34263.328000000001</c:v>
                </c:pt>
                <c:pt idx="6160">
                  <c:v>34263.328000000001</c:v>
                </c:pt>
                <c:pt idx="6161">
                  <c:v>34263.328000000001</c:v>
                </c:pt>
                <c:pt idx="6162">
                  <c:v>34263.328000000001</c:v>
                </c:pt>
                <c:pt idx="6163">
                  <c:v>34263.328000000001</c:v>
                </c:pt>
                <c:pt idx="6164">
                  <c:v>34546.495999999999</c:v>
                </c:pt>
                <c:pt idx="6165">
                  <c:v>34546.495999999999</c:v>
                </c:pt>
                <c:pt idx="6166">
                  <c:v>34546.495999999999</c:v>
                </c:pt>
                <c:pt idx="6167">
                  <c:v>34546.495999999999</c:v>
                </c:pt>
                <c:pt idx="6168">
                  <c:v>34546.495999999999</c:v>
                </c:pt>
                <c:pt idx="6169">
                  <c:v>34829.664000000004</c:v>
                </c:pt>
                <c:pt idx="6170">
                  <c:v>34829.664000000004</c:v>
                </c:pt>
                <c:pt idx="6171">
                  <c:v>34829.664000000004</c:v>
                </c:pt>
                <c:pt idx="6172">
                  <c:v>34829.664000000004</c:v>
                </c:pt>
                <c:pt idx="6173">
                  <c:v>34829.664000000004</c:v>
                </c:pt>
                <c:pt idx="6174">
                  <c:v>34829.664000000004</c:v>
                </c:pt>
                <c:pt idx="6175">
                  <c:v>35112.832000000002</c:v>
                </c:pt>
                <c:pt idx="6176">
                  <c:v>35112.832000000002</c:v>
                </c:pt>
                <c:pt idx="6177">
                  <c:v>35112.832000000002</c:v>
                </c:pt>
                <c:pt idx="6178">
                  <c:v>35112.832000000002</c:v>
                </c:pt>
                <c:pt idx="6179">
                  <c:v>35112.832000000002</c:v>
                </c:pt>
                <c:pt idx="6180">
                  <c:v>35112.832000000002</c:v>
                </c:pt>
                <c:pt idx="6181">
                  <c:v>35112.832000000002</c:v>
                </c:pt>
                <c:pt idx="6182">
                  <c:v>35112.832000000002</c:v>
                </c:pt>
                <c:pt idx="6183">
                  <c:v>35112.832000000002</c:v>
                </c:pt>
                <c:pt idx="6184">
                  <c:v>35112.832000000002</c:v>
                </c:pt>
                <c:pt idx="6185">
                  <c:v>35112.832000000002</c:v>
                </c:pt>
                <c:pt idx="6186">
                  <c:v>35112.832000000002</c:v>
                </c:pt>
                <c:pt idx="6187">
                  <c:v>35112.832000000002</c:v>
                </c:pt>
                <c:pt idx="6188">
                  <c:v>35112.832000000002</c:v>
                </c:pt>
                <c:pt idx="6189">
                  <c:v>35112.832000000002</c:v>
                </c:pt>
                <c:pt idx="6190">
                  <c:v>35112.832000000002</c:v>
                </c:pt>
                <c:pt idx="6191">
                  <c:v>35112.832000000002</c:v>
                </c:pt>
                <c:pt idx="6192">
                  <c:v>35112.832000000002</c:v>
                </c:pt>
                <c:pt idx="6193">
                  <c:v>35112.832000000002</c:v>
                </c:pt>
                <c:pt idx="6194">
                  <c:v>35112.832000000002</c:v>
                </c:pt>
                <c:pt idx="6195">
                  <c:v>35112.832000000002</c:v>
                </c:pt>
                <c:pt idx="6196">
                  <c:v>35112.832000000002</c:v>
                </c:pt>
                <c:pt idx="6197">
                  <c:v>35112.832000000002</c:v>
                </c:pt>
                <c:pt idx="6198">
                  <c:v>35112.832000000002</c:v>
                </c:pt>
                <c:pt idx="6199">
                  <c:v>35112.832000000002</c:v>
                </c:pt>
                <c:pt idx="6200">
                  <c:v>35112.832000000002</c:v>
                </c:pt>
                <c:pt idx="6201">
                  <c:v>35112.832000000002</c:v>
                </c:pt>
                <c:pt idx="6202">
                  <c:v>35112.832000000002</c:v>
                </c:pt>
                <c:pt idx="6203">
                  <c:v>35112.832000000002</c:v>
                </c:pt>
                <c:pt idx="6204">
                  <c:v>35112.832000000002</c:v>
                </c:pt>
                <c:pt idx="6205">
                  <c:v>35112.832000000002</c:v>
                </c:pt>
                <c:pt idx="6206">
                  <c:v>35112.832000000002</c:v>
                </c:pt>
                <c:pt idx="6207">
                  <c:v>35112.832000000002</c:v>
                </c:pt>
                <c:pt idx="6208">
                  <c:v>34829.664000000004</c:v>
                </c:pt>
                <c:pt idx="6209">
                  <c:v>34829.664000000004</c:v>
                </c:pt>
                <c:pt idx="6210">
                  <c:v>34829.664000000004</c:v>
                </c:pt>
                <c:pt idx="6211">
                  <c:v>34829.664000000004</c:v>
                </c:pt>
                <c:pt idx="6212">
                  <c:v>34546.495999999999</c:v>
                </c:pt>
                <c:pt idx="6213">
                  <c:v>34546.495999999999</c:v>
                </c:pt>
                <c:pt idx="6214">
                  <c:v>34546.495999999999</c:v>
                </c:pt>
                <c:pt idx="6215">
                  <c:v>34546.495999999999</c:v>
                </c:pt>
                <c:pt idx="6216">
                  <c:v>34263.328000000001</c:v>
                </c:pt>
                <c:pt idx="6217">
                  <c:v>34263.328000000001</c:v>
                </c:pt>
                <c:pt idx="6218">
                  <c:v>34263.328000000001</c:v>
                </c:pt>
                <c:pt idx="6219">
                  <c:v>34263.328000000001</c:v>
                </c:pt>
                <c:pt idx="6220">
                  <c:v>34263.328000000001</c:v>
                </c:pt>
                <c:pt idx="6221">
                  <c:v>33980.160000000003</c:v>
                </c:pt>
                <c:pt idx="6222">
                  <c:v>33980.160000000003</c:v>
                </c:pt>
                <c:pt idx="6223">
                  <c:v>33980.160000000003</c:v>
                </c:pt>
                <c:pt idx="6224">
                  <c:v>33696.991999999998</c:v>
                </c:pt>
                <c:pt idx="6225">
                  <c:v>33696.991999999998</c:v>
                </c:pt>
                <c:pt idx="6226">
                  <c:v>33696.991999999998</c:v>
                </c:pt>
                <c:pt idx="6227">
                  <c:v>33696.991999999998</c:v>
                </c:pt>
                <c:pt idx="6228">
                  <c:v>33696.991999999998</c:v>
                </c:pt>
                <c:pt idx="6229">
                  <c:v>33413.824000000001</c:v>
                </c:pt>
                <c:pt idx="6230">
                  <c:v>33413.824000000001</c:v>
                </c:pt>
                <c:pt idx="6231">
                  <c:v>33130.656000000003</c:v>
                </c:pt>
                <c:pt idx="6232">
                  <c:v>33130.656000000003</c:v>
                </c:pt>
                <c:pt idx="6233">
                  <c:v>33130.656000000003</c:v>
                </c:pt>
                <c:pt idx="6234">
                  <c:v>32847.487999999998</c:v>
                </c:pt>
                <c:pt idx="6235">
                  <c:v>32847.487999999998</c:v>
                </c:pt>
                <c:pt idx="6236">
                  <c:v>32564.32</c:v>
                </c:pt>
                <c:pt idx="6237">
                  <c:v>32564.32</c:v>
                </c:pt>
                <c:pt idx="6238">
                  <c:v>32281.152000000002</c:v>
                </c:pt>
                <c:pt idx="6239">
                  <c:v>32281.152000000002</c:v>
                </c:pt>
                <c:pt idx="6240">
                  <c:v>32281.152000000002</c:v>
                </c:pt>
                <c:pt idx="6241">
                  <c:v>32281.152000000002</c:v>
                </c:pt>
                <c:pt idx="6242">
                  <c:v>31997.984</c:v>
                </c:pt>
                <c:pt idx="6243">
                  <c:v>31997.984</c:v>
                </c:pt>
                <c:pt idx="6244">
                  <c:v>31714.815999999999</c:v>
                </c:pt>
                <c:pt idx="6245">
                  <c:v>31714.815999999999</c:v>
                </c:pt>
                <c:pt idx="6246">
                  <c:v>31714.815999999999</c:v>
                </c:pt>
                <c:pt idx="6247">
                  <c:v>31431.648000000001</c:v>
                </c:pt>
                <c:pt idx="6248">
                  <c:v>31431.648000000001</c:v>
                </c:pt>
                <c:pt idx="6249">
                  <c:v>31148.48</c:v>
                </c:pt>
                <c:pt idx="6250">
                  <c:v>31148.48</c:v>
                </c:pt>
                <c:pt idx="6251">
                  <c:v>31148.48</c:v>
                </c:pt>
                <c:pt idx="6252">
                  <c:v>30865.312000000002</c:v>
                </c:pt>
                <c:pt idx="6253">
                  <c:v>30865.312000000002</c:v>
                </c:pt>
                <c:pt idx="6254">
                  <c:v>30582.144</c:v>
                </c:pt>
                <c:pt idx="6255">
                  <c:v>30582.144</c:v>
                </c:pt>
                <c:pt idx="6256">
                  <c:v>30582.144</c:v>
                </c:pt>
                <c:pt idx="6257">
                  <c:v>30298.976000000002</c:v>
                </c:pt>
                <c:pt idx="6258">
                  <c:v>30298.976000000002</c:v>
                </c:pt>
                <c:pt idx="6259">
                  <c:v>30015.808000000001</c:v>
                </c:pt>
                <c:pt idx="6260">
                  <c:v>30015.808000000001</c:v>
                </c:pt>
                <c:pt idx="6261">
                  <c:v>30015.808000000001</c:v>
                </c:pt>
                <c:pt idx="6262">
                  <c:v>29732.639999999999</c:v>
                </c:pt>
                <c:pt idx="6263">
                  <c:v>29732.639999999999</c:v>
                </c:pt>
                <c:pt idx="6264">
                  <c:v>29449.472000000002</c:v>
                </c:pt>
                <c:pt idx="6265">
                  <c:v>29449.472000000002</c:v>
                </c:pt>
                <c:pt idx="6266">
                  <c:v>29166.304</c:v>
                </c:pt>
                <c:pt idx="6267">
                  <c:v>29166.304</c:v>
                </c:pt>
                <c:pt idx="6268">
                  <c:v>29166.304</c:v>
                </c:pt>
                <c:pt idx="6269">
                  <c:v>28883.136000000002</c:v>
                </c:pt>
                <c:pt idx="6270">
                  <c:v>28883.136000000002</c:v>
                </c:pt>
                <c:pt idx="6271">
                  <c:v>28599.968000000001</c:v>
                </c:pt>
                <c:pt idx="6272">
                  <c:v>28599.968000000001</c:v>
                </c:pt>
                <c:pt idx="6273">
                  <c:v>28316.799999999999</c:v>
                </c:pt>
                <c:pt idx="6274">
                  <c:v>28146.8992</c:v>
                </c:pt>
                <c:pt idx="6275">
                  <c:v>28146.8992</c:v>
                </c:pt>
                <c:pt idx="6276">
                  <c:v>27948.6816</c:v>
                </c:pt>
                <c:pt idx="6277">
                  <c:v>27835.414400000001</c:v>
                </c:pt>
                <c:pt idx="6278">
                  <c:v>27722.147199999999</c:v>
                </c:pt>
                <c:pt idx="6279">
                  <c:v>27495.612799999999</c:v>
                </c:pt>
                <c:pt idx="6280">
                  <c:v>27495.612799999999</c:v>
                </c:pt>
                <c:pt idx="6281">
                  <c:v>27297.395199999999</c:v>
                </c:pt>
                <c:pt idx="6282">
                  <c:v>27297.395199999999</c:v>
                </c:pt>
                <c:pt idx="6283">
                  <c:v>27184.128000000001</c:v>
                </c:pt>
                <c:pt idx="6284">
                  <c:v>26957.5936</c:v>
                </c:pt>
                <c:pt idx="6285">
                  <c:v>26872.643200000002</c:v>
                </c:pt>
                <c:pt idx="6286">
                  <c:v>26872.643200000002</c:v>
                </c:pt>
                <c:pt idx="6287">
                  <c:v>26646.108800000002</c:v>
                </c:pt>
                <c:pt idx="6288">
                  <c:v>26447.891200000002</c:v>
                </c:pt>
                <c:pt idx="6289">
                  <c:v>26447.891200000002</c:v>
                </c:pt>
                <c:pt idx="6290">
                  <c:v>26221.356800000001</c:v>
                </c:pt>
                <c:pt idx="6291">
                  <c:v>26221.356800000001</c:v>
                </c:pt>
                <c:pt idx="6292">
                  <c:v>26108.089599999999</c:v>
                </c:pt>
                <c:pt idx="6293">
                  <c:v>26023.139200000001</c:v>
                </c:pt>
                <c:pt idx="6294">
                  <c:v>25683.337599999999</c:v>
                </c:pt>
                <c:pt idx="6295">
                  <c:v>25598.387200000001</c:v>
                </c:pt>
                <c:pt idx="6296">
                  <c:v>25598.387200000001</c:v>
                </c:pt>
                <c:pt idx="6297">
                  <c:v>25371.852800000001</c:v>
                </c:pt>
                <c:pt idx="6298">
                  <c:v>25173.635200000001</c:v>
                </c:pt>
                <c:pt idx="6299">
                  <c:v>25173.635200000001</c:v>
                </c:pt>
                <c:pt idx="6300">
                  <c:v>25173.635200000001</c:v>
                </c:pt>
                <c:pt idx="6301">
                  <c:v>24947.1008</c:v>
                </c:pt>
                <c:pt idx="6302">
                  <c:v>24748.8832</c:v>
                </c:pt>
                <c:pt idx="6303">
                  <c:v>24748.8832</c:v>
                </c:pt>
                <c:pt idx="6304">
                  <c:v>24550.6656</c:v>
                </c:pt>
                <c:pt idx="6305">
                  <c:v>24437.398400000002</c:v>
                </c:pt>
                <c:pt idx="6306">
                  <c:v>24239.180800000002</c:v>
                </c:pt>
                <c:pt idx="6307">
                  <c:v>24125.9136</c:v>
                </c:pt>
                <c:pt idx="6308">
                  <c:v>24040.963200000002</c:v>
                </c:pt>
                <c:pt idx="6309">
                  <c:v>23927.696</c:v>
                </c:pt>
                <c:pt idx="6310">
                  <c:v>23729.4784</c:v>
                </c:pt>
                <c:pt idx="6311">
                  <c:v>23729.4784</c:v>
                </c:pt>
                <c:pt idx="6312">
                  <c:v>23502.944</c:v>
                </c:pt>
                <c:pt idx="6313">
                  <c:v>23502.944</c:v>
                </c:pt>
                <c:pt idx="6314">
                  <c:v>23304.7264</c:v>
                </c:pt>
                <c:pt idx="6315">
                  <c:v>23219.776000000002</c:v>
                </c:pt>
                <c:pt idx="6316">
                  <c:v>23106.5088</c:v>
                </c:pt>
                <c:pt idx="6317">
                  <c:v>23106.5088</c:v>
                </c:pt>
                <c:pt idx="6318">
                  <c:v>22908.2912</c:v>
                </c:pt>
                <c:pt idx="6319">
                  <c:v>22795.024000000001</c:v>
                </c:pt>
                <c:pt idx="6320">
                  <c:v>22710.0736</c:v>
                </c:pt>
                <c:pt idx="6321">
                  <c:v>22710.0736</c:v>
                </c:pt>
                <c:pt idx="6322">
                  <c:v>22511.856</c:v>
                </c:pt>
                <c:pt idx="6323">
                  <c:v>22313.6384</c:v>
                </c:pt>
                <c:pt idx="6324">
                  <c:v>22200.371200000001</c:v>
                </c:pt>
                <c:pt idx="6325">
                  <c:v>22115.4208</c:v>
                </c:pt>
                <c:pt idx="6326">
                  <c:v>22002.153600000001</c:v>
                </c:pt>
                <c:pt idx="6327">
                  <c:v>21917.2032</c:v>
                </c:pt>
                <c:pt idx="6328">
                  <c:v>21718.9856</c:v>
                </c:pt>
                <c:pt idx="6329">
                  <c:v>21718.9856</c:v>
                </c:pt>
                <c:pt idx="6330">
                  <c:v>21605.718400000002</c:v>
                </c:pt>
                <c:pt idx="6331">
                  <c:v>21520.768</c:v>
                </c:pt>
                <c:pt idx="6332">
                  <c:v>21407.500800000002</c:v>
                </c:pt>
                <c:pt idx="6333">
                  <c:v>21209.283200000002</c:v>
                </c:pt>
                <c:pt idx="6334">
                  <c:v>21124.3328</c:v>
                </c:pt>
                <c:pt idx="6335">
                  <c:v>21124.3328</c:v>
                </c:pt>
                <c:pt idx="6336">
                  <c:v>20926.1152</c:v>
                </c:pt>
                <c:pt idx="6337">
                  <c:v>20812.848000000002</c:v>
                </c:pt>
                <c:pt idx="6338">
                  <c:v>20727.8976</c:v>
                </c:pt>
                <c:pt idx="6339">
                  <c:v>20614.630400000002</c:v>
                </c:pt>
                <c:pt idx="6340">
                  <c:v>20529.68</c:v>
                </c:pt>
                <c:pt idx="6341">
                  <c:v>20331.4624</c:v>
                </c:pt>
                <c:pt idx="6342">
                  <c:v>20331.4624</c:v>
                </c:pt>
                <c:pt idx="6343">
                  <c:v>20133.2448</c:v>
                </c:pt>
                <c:pt idx="6344">
                  <c:v>20048.294399999999</c:v>
                </c:pt>
                <c:pt idx="6345">
                  <c:v>19935.0272</c:v>
                </c:pt>
              </c:numCache>
            </c:numRef>
          </c:yVal>
          <c:smooth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67255616"/>
        <c:axId val="68026368"/>
      </c:scatterChart>
      <c:scatterChart>
        <c:scatterStyle val="lineMarker"/>
        <c:varyColors val="0"/>
        <c:ser>
          <c:idx val="2"/>
          <c:order val="2"/>
          <c:tx>
            <c:strRef>
              <c:f>'LMP-72_LISST_S_psd'!$BF$1</c:f>
              <c:strCache>
                <c:ptCount val="1"/>
                <c:pt idx="0">
                  <c:v>TSS (mg/L)</c:v>
                </c:pt>
              </c:strCache>
            </c:strRef>
          </c:tx>
          <c:spPr>
            <a:ln w="25400">
              <a:solidFill>
                <a:srgbClr val="FFFF00"/>
              </a:solidFill>
            </a:ln>
          </c:spPr>
          <c:marker>
            <c:symbol val="diamond"/>
            <c:size val="10"/>
            <c:spPr>
              <a:solidFill>
                <a:srgbClr val="FFC000"/>
              </a:solidFill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</c:spPr>
          </c:marker>
          <c:dPt>
            <c:idx val="6056"/>
            <c:bubble3D val="0"/>
            <c:spPr>
              <a:ln w="28575">
                <a:solidFill>
                  <a:srgbClr val="FFFF00"/>
                </a:solidFill>
              </a:ln>
            </c:spPr>
          </c:dPt>
          <c:xVal>
            <c:numRef>
              <c:f>'LMP-72_LISST_S_psd'!$A$2:$A$6347</c:f>
              <c:numCache>
                <c:formatCode>m/d/yy\ h:mm;@</c:formatCode>
                <c:ptCount val="6346"/>
                <c:pt idx="0">
                  <c:v>41467.4375</c:v>
                </c:pt>
                <c:pt idx="1">
                  <c:v>41467.447916666664</c:v>
                </c:pt>
                <c:pt idx="2">
                  <c:v>41467.458333333336</c:v>
                </c:pt>
                <c:pt idx="3">
                  <c:v>41467.46875</c:v>
                </c:pt>
                <c:pt idx="4">
                  <c:v>41467.479166666664</c:v>
                </c:pt>
                <c:pt idx="5">
                  <c:v>41467.489583333336</c:v>
                </c:pt>
                <c:pt idx="6">
                  <c:v>41467.5</c:v>
                </c:pt>
                <c:pt idx="7">
                  <c:v>41467.510416666664</c:v>
                </c:pt>
                <c:pt idx="8">
                  <c:v>41467.520833333336</c:v>
                </c:pt>
                <c:pt idx="9">
                  <c:v>41467.53125</c:v>
                </c:pt>
                <c:pt idx="10">
                  <c:v>41467.541666666664</c:v>
                </c:pt>
                <c:pt idx="11">
                  <c:v>41467.552083333336</c:v>
                </c:pt>
                <c:pt idx="12">
                  <c:v>41467.5625</c:v>
                </c:pt>
                <c:pt idx="13">
                  <c:v>41467.572916666664</c:v>
                </c:pt>
                <c:pt idx="14">
                  <c:v>41467.583333333336</c:v>
                </c:pt>
                <c:pt idx="15">
                  <c:v>41467.59375</c:v>
                </c:pt>
                <c:pt idx="16">
                  <c:v>41467.604166666664</c:v>
                </c:pt>
                <c:pt idx="17">
                  <c:v>41467.614583333336</c:v>
                </c:pt>
                <c:pt idx="18">
                  <c:v>41467.625</c:v>
                </c:pt>
                <c:pt idx="19">
                  <c:v>41467.635416666664</c:v>
                </c:pt>
                <c:pt idx="20">
                  <c:v>41467.645833333336</c:v>
                </c:pt>
                <c:pt idx="21">
                  <c:v>41467.65625</c:v>
                </c:pt>
                <c:pt idx="22">
                  <c:v>41467.666666666664</c:v>
                </c:pt>
                <c:pt idx="23">
                  <c:v>41467.677083333336</c:v>
                </c:pt>
                <c:pt idx="24">
                  <c:v>41467.6875</c:v>
                </c:pt>
                <c:pt idx="25">
                  <c:v>41467.697916666664</c:v>
                </c:pt>
                <c:pt idx="26">
                  <c:v>41467.708333333336</c:v>
                </c:pt>
                <c:pt idx="27">
                  <c:v>41467.71875</c:v>
                </c:pt>
                <c:pt idx="28">
                  <c:v>41467.729166666664</c:v>
                </c:pt>
                <c:pt idx="29">
                  <c:v>41467.739583333336</c:v>
                </c:pt>
                <c:pt idx="30">
                  <c:v>41467.75</c:v>
                </c:pt>
                <c:pt idx="31">
                  <c:v>41467.760416666664</c:v>
                </c:pt>
                <c:pt idx="32">
                  <c:v>41467.770833333336</c:v>
                </c:pt>
                <c:pt idx="33">
                  <c:v>41467.78125</c:v>
                </c:pt>
                <c:pt idx="34">
                  <c:v>41467.791666666664</c:v>
                </c:pt>
                <c:pt idx="35">
                  <c:v>41467.802083333336</c:v>
                </c:pt>
                <c:pt idx="36">
                  <c:v>41467.8125</c:v>
                </c:pt>
                <c:pt idx="37">
                  <c:v>41467.822916666664</c:v>
                </c:pt>
                <c:pt idx="38">
                  <c:v>41467.833333333336</c:v>
                </c:pt>
                <c:pt idx="39">
                  <c:v>41467.84375</c:v>
                </c:pt>
                <c:pt idx="40">
                  <c:v>41467.854166666664</c:v>
                </c:pt>
                <c:pt idx="41">
                  <c:v>41467.864583333336</c:v>
                </c:pt>
                <c:pt idx="42">
                  <c:v>41467.875</c:v>
                </c:pt>
                <c:pt idx="43">
                  <c:v>41467.885416666664</c:v>
                </c:pt>
                <c:pt idx="44">
                  <c:v>41467.895833333336</c:v>
                </c:pt>
                <c:pt idx="45">
                  <c:v>41467.90625</c:v>
                </c:pt>
                <c:pt idx="46">
                  <c:v>41467.916666666664</c:v>
                </c:pt>
                <c:pt idx="47">
                  <c:v>41467.927083333336</c:v>
                </c:pt>
                <c:pt idx="48">
                  <c:v>41467.9375</c:v>
                </c:pt>
                <c:pt idx="49">
                  <c:v>41467.947916666664</c:v>
                </c:pt>
                <c:pt idx="50">
                  <c:v>41467.958333333336</c:v>
                </c:pt>
                <c:pt idx="51">
                  <c:v>41467.96875</c:v>
                </c:pt>
                <c:pt idx="52">
                  <c:v>41467.979166666664</c:v>
                </c:pt>
                <c:pt idx="53">
                  <c:v>41467.989583333336</c:v>
                </c:pt>
                <c:pt idx="54">
                  <c:v>41468</c:v>
                </c:pt>
                <c:pt idx="55">
                  <c:v>41468.010416666664</c:v>
                </c:pt>
                <c:pt idx="56">
                  <c:v>41468.020833333336</c:v>
                </c:pt>
                <c:pt idx="57">
                  <c:v>41468.03125</c:v>
                </c:pt>
                <c:pt idx="58">
                  <c:v>41468.041666666664</c:v>
                </c:pt>
                <c:pt idx="59">
                  <c:v>41468.052083333336</c:v>
                </c:pt>
                <c:pt idx="60">
                  <c:v>41468.0625</c:v>
                </c:pt>
                <c:pt idx="61">
                  <c:v>41468.072916666664</c:v>
                </c:pt>
                <c:pt idx="62">
                  <c:v>41468.083333333336</c:v>
                </c:pt>
                <c:pt idx="63">
                  <c:v>41468.09375</c:v>
                </c:pt>
                <c:pt idx="64">
                  <c:v>41468.104166666664</c:v>
                </c:pt>
                <c:pt idx="65">
                  <c:v>41468.114583333336</c:v>
                </c:pt>
                <c:pt idx="66">
                  <c:v>41468.125</c:v>
                </c:pt>
                <c:pt idx="67">
                  <c:v>41468.135416666664</c:v>
                </c:pt>
                <c:pt idx="68">
                  <c:v>41468.145833333336</c:v>
                </c:pt>
                <c:pt idx="69">
                  <c:v>41468.15625</c:v>
                </c:pt>
                <c:pt idx="70">
                  <c:v>41468.166666666664</c:v>
                </c:pt>
                <c:pt idx="71">
                  <c:v>41468.177083333336</c:v>
                </c:pt>
                <c:pt idx="72">
                  <c:v>41468.1875</c:v>
                </c:pt>
                <c:pt idx="73">
                  <c:v>41468.197916666664</c:v>
                </c:pt>
                <c:pt idx="74">
                  <c:v>41468.208333333336</c:v>
                </c:pt>
                <c:pt idx="75">
                  <c:v>41468.21875</c:v>
                </c:pt>
                <c:pt idx="76">
                  <c:v>41468.229166666664</c:v>
                </c:pt>
                <c:pt idx="77">
                  <c:v>41468.239583333336</c:v>
                </c:pt>
                <c:pt idx="78">
                  <c:v>41468.25</c:v>
                </c:pt>
                <c:pt idx="79">
                  <c:v>41468.260416666664</c:v>
                </c:pt>
                <c:pt idx="80">
                  <c:v>41468.270833333336</c:v>
                </c:pt>
                <c:pt idx="81">
                  <c:v>41468.28125</c:v>
                </c:pt>
                <c:pt idx="82">
                  <c:v>41468.291666666664</c:v>
                </c:pt>
                <c:pt idx="83">
                  <c:v>41468.302083333336</c:v>
                </c:pt>
                <c:pt idx="84">
                  <c:v>41468.3125</c:v>
                </c:pt>
                <c:pt idx="85">
                  <c:v>41468.322916666664</c:v>
                </c:pt>
                <c:pt idx="86">
                  <c:v>41468.333333333336</c:v>
                </c:pt>
                <c:pt idx="87">
                  <c:v>41468.34375</c:v>
                </c:pt>
                <c:pt idx="88">
                  <c:v>41468.354166666664</c:v>
                </c:pt>
                <c:pt idx="89">
                  <c:v>41468.364583333336</c:v>
                </c:pt>
                <c:pt idx="90">
                  <c:v>41468.375</c:v>
                </c:pt>
                <c:pt idx="91">
                  <c:v>41468.385416666664</c:v>
                </c:pt>
                <c:pt idx="92">
                  <c:v>41468.395833333336</c:v>
                </c:pt>
                <c:pt idx="93">
                  <c:v>41468.40625</c:v>
                </c:pt>
                <c:pt idx="94">
                  <c:v>41468.416666666664</c:v>
                </c:pt>
                <c:pt idx="95">
                  <c:v>41468.427083333336</c:v>
                </c:pt>
                <c:pt idx="96">
                  <c:v>41468.4375</c:v>
                </c:pt>
                <c:pt idx="97">
                  <c:v>41468.447916666664</c:v>
                </c:pt>
                <c:pt idx="98">
                  <c:v>41468.458333333336</c:v>
                </c:pt>
                <c:pt idx="99">
                  <c:v>41468.46875</c:v>
                </c:pt>
                <c:pt idx="100">
                  <c:v>41468.479166666664</c:v>
                </c:pt>
                <c:pt idx="101">
                  <c:v>41468.489583333336</c:v>
                </c:pt>
                <c:pt idx="102">
                  <c:v>41468.5</c:v>
                </c:pt>
                <c:pt idx="103">
                  <c:v>41468.510416666664</c:v>
                </c:pt>
                <c:pt idx="104">
                  <c:v>41468.520833333336</c:v>
                </c:pt>
                <c:pt idx="105">
                  <c:v>41468.53125</c:v>
                </c:pt>
                <c:pt idx="106">
                  <c:v>41468.541666666664</c:v>
                </c:pt>
                <c:pt idx="107">
                  <c:v>41468.552083333336</c:v>
                </c:pt>
                <c:pt idx="108">
                  <c:v>41468.5625</c:v>
                </c:pt>
                <c:pt idx="109">
                  <c:v>41468.572916666664</c:v>
                </c:pt>
                <c:pt idx="110">
                  <c:v>41468.583333333336</c:v>
                </c:pt>
                <c:pt idx="111">
                  <c:v>41468.59375</c:v>
                </c:pt>
                <c:pt idx="112">
                  <c:v>41468.604166666664</c:v>
                </c:pt>
                <c:pt idx="113">
                  <c:v>41468.614583333336</c:v>
                </c:pt>
                <c:pt idx="114">
                  <c:v>41468.625</c:v>
                </c:pt>
                <c:pt idx="115">
                  <c:v>41468.635416666664</c:v>
                </c:pt>
                <c:pt idx="116">
                  <c:v>41468.645833333336</c:v>
                </c:pt>
                <c:pt idx="117">
                  <c:v>41468.65625</c:v>
                </c:pt>
                <c:pt idx="118">
                  <c:v>41468.666666666664</c:v>
                </c:pt>
                <c:pt idx="119">
                  <c:v>41468.677083333336</c:v>
                </c:pt>
                <c:pt idx="120">
                  <c:v>41468.6875</c:v>
                </c:pt>
                <c:pt idx="121">
                  <c:v>41468.697916666664</c:v>
                </c:pt>
                <c:pt idx="122">
                  <c:v>41468.708333333336</c:v>
                </c:pt>
                <c:pt idx="123">
                  <c:v>41468.71875</c:v>
                </c:pt>
                <c:pt idx="124">
                  <c:v>41468.729166666664</c:v>
                </c:pt>
                <c:pt idx="125">
                  <c:v>41468.739583333336</c:v>
                </c:pt>
                <c:pt idx="126">
                  <c:v>41468.75</c:v>
                </c:pt>
                <c:pt idx="127">
                  <c:v>41468.760416666664</c:v>
                </c:pt>
                <c:pt idx="128">
                  <c:v>41468.770833333336</c:v>
                </c:pt>
                <c:pt idx="129">
                  <c:v>41468.78125</c:v>
                </c:pt>
                <c:pt idx="130">
                  <c:v>41468.791666666664</c:v>
                </c:pt>
                <c:pt idx="131">
                  <c:v>41468.802083333336</c:v>
                </c:pt>
                <c:pt idx="132">
                  <c:v>41468.8125</c:v>
                </c:pt>
                <c:pt idx="133">
                  <c:v>41468.822916666664</c:v>
                </c:pt>
                <c:pt idx="134">
                  <c:v>41468.833333333336</c:v>
                </c:pt>
                <c:pt idx="135">
                  <c:v>41468.84375</c:v>
                </c:pt>
                <c:pt idx="136">
                  <c:v>41468.854166666664</c:v>
                </c:pt>
                <c:pt idx="137">
                  <c:v>41468.864583333336</c:v>
                </c:pt>
                <c:pt idx="138">
                  <c:v>41468.875</c:v>
                </c:pt>
                <c:pt idx="139">
                  <c:v>41468.885416666664</c:v>
                </c:pt>
                <c:pt idx="140">
                  <c:v>41468.895833333336</c:v>
                </c:pt>
                <c:pt idx="141">
                  <c:v>41468.90625</c:v>
                </c:pt>
                <c:pt idx="142">
                  <c:v>41468.916666666664</c:v>
                </c:pt>
                <c:pt idx="143">
                  <c:v>41468.927083333336</c:v>
                </c:pt>
                <c:pt idx="144">
                  <c:v>41468.9375</c:v>
                </c:pt>
                <c:pt idx="145">
                  <c:v>41468.947916666664</c:v>
                </c:pt>
                <c:pt idx="146">
                  <c:v>41468.958333333336</c:v>
                </c:pt>
                <c:pt idx="147">
                  <c:v>41468.96875</c:v>
                </c:pt>
                <c:pt idx="148">
                  <c:v>41468.979166666664</c:v>
                </c:pt>
                <c:pt idx="149">
                  <c:v>41468.989583333336</c:v>
                </c:pt>
                <c:pt idx="150">
                  <c:v>41469</c:v>
                </c:pt>
                <c:pt idx="151">
                  <c:v>41469.010416666664</c:v>
                </c:pt>
                <c:pt idx="152">
                  <c:v>41469.020833333336</c:v>
                </c:pt>
                <c:pt idx="153">
                  <c:v>41469.03125</c:v>
                </c:pt>
                <c:pt idx="154">
                  <c:v>41469.041666666664</c:v>
                </c:pt>
                <c:pt idx="155">
                  <c:v>41469.052083333336</c:v>
                </c:pt>
                <c:pt idx="156">
                  <c:v>41469.0625</c:v>
                </c:pt>
                <c:pt idx="157">
                  <c:v>41469.072916666664</c:v>
                </c:pt>
                <c:pt idx="158">
                  <c:v>41469.083333333336</c:v>
                </c:pt>
                <c:pt idx="159">
                  <c:v>41469.09375</c:v>
                </c:pt>
                <c:pt idx="160">
                  <c:v>41469.104166666664</c:v>
                </c:pt>
                <c:pt idx="161">
                  <c:v>41469.114583333336</c:v>
                </c:pt>
                <c:pt idx="162">
                  <c:v>41469.125</c:v>
                </c:pt>
                <c:pt idx="163">
                  <c:v>41469.135416666664</c:v>
                </c:pt>
                <c:pt idx="164">
                  <c:v>41469.145833333336</c:v>
                </c:pt>
                <c:pt idx="165">
                  <c:v>41469.15625</c:v>
                </c:pt>
                <c:pt idx="166">
                  <c:v>41469.166666666664</c:v>
                </c:pt>
                <c:pt idx="167">
                  <c:v>41469.177083333336</c:v>
                </c:pt>
                <c:pt idx="168">
                  <c:v>41469.1875</c:v>
                </c:pt>
                <c:pt idx="169">
                  <c:v>41469.197916666664</c:v>
                </c:pt>
                <c:pt idx="170">
                  <c:v>41469.208333333336</c:v>
                </c:pt>
                <c:pt idx="171">
                  <c:v>41469.21875</c:v>
                </c:pt>
                <c:pt idx="172">
                  <c:v>41469.229166666664</c:v>
                </c:pt>
                <c:pt idx="173">
                  <c:v>41469.239583333336</c:v>
                </c:pt>
                <c:pt idx="174">
                  <c:v>41469.25</c:v>
                </c:pt>
                <c:pt idx="175">
                  <c:v>41469.260416666664</c:v>
                </c:pt>
                <c:pt idx="176">
                  <c:v>41469.270833333336</c:v>
                </c:pt>
                <c:pt idx="177">
                  <c:v>41469.28125</c:v>
                </c:pt>
                <c:pt idx="178">
                  <c:v>41469.291666666664</c:v>
                </c:pt>
                <c:pt idx="179">
                  <c:v>41469.302083333336</c:v>
                </c:pt>
                <c:pt idx="180">
                  <c:v>41469.3125</c:v>
                </c:pt>
                <c:pt idx="181">
                  <c:v>41469.322916666664</c:v>
                </c:pt>
                <c:pt idx="182">
                  <c:v>41469.333333333336</c:v>
                </c:pt>
                <c:pt idx="183">
                  <c:v>41469.34375</c:v>
                </c:pt>
                <c:pt idx="184">
                  <c:v>41469.354166666664</c:v>
                </c:pt>
                <c:pt idx="185">
                  <c:v>41469.364583333336</c:v>
                </c:pt>
                <c:pt idx="186">
                  <c:v>41469.375</c:v>
                </c:pt>
                <c:pt idx="187">
                  <c:v>41469.385416666664</c:v>
                </c:pt>
                <c:pt idx="188">
                  <c:v>41469.395833333336</c:v>
                </c:pt>
                <c:pt idx="189">
                  <c:v>41469.40625</c:v>
                </c:pt>
                <c:pt idx="190">
                  <c:v>41469.416666666664</c:v>
                </c:pt>
                <c:pt idx="191">
                  <c:v>41469.427083333336</c:v>
                </c:pt>
                <c:pt idx="192">
                  <c:v>41469.4375</c:v>
                </c:pt>
                <c:pt idx="193">
                  <c:v>41469.447916666664</c:v>
                </c:pt>
                <c:pt idx="194">
                  <c:v>41469.458333333336</c:v>
                </c:pt>
                <c:pt idx="195">
                  <c:v>41469.46875</c:v>
                </c:pt>
                <c:pt idx="196">
                  <c:v>41469.479166666664</c:v>
                </c:pt>
                <c:pt idx="197">
                  <c:v>41469.489583333336</c:v>
                </c:pt>
                <c:pt idx="198">
                  <c:v>41469.5</c:v>
                </c:pt>
                <c:pt idx="199">
                  <c:v>41469.510416666664</c:v>
                </c:pt>
                <c:pt idx="200">
                  <c:v>41469.520833333336</c:v>
                </c:pt>
                <c:pt idx="201">
                  <c:v>41469.53125</c:v>
                </c:pt>
                <c:pt idx="202">
                  <c:v>41469.541666666664</c:v>
                </c:pt>
                <c:pt idx="203">
                  <c:v>41469.552083333336</c:v>
                </c:pt>
                <c:pt idx="204">
                  <c:v>41469.5625</c:v>
                </c:pt>
                <c:pt idx="205">
                  <c:v>41469.572916666664</c:v>
                </c:pt>
                <c:pt idx="206">
                  <c:v>41469.583333333336</c:v>
                </c:pt>
                <c:pt idx="207">
                  <c:v>41469.59375</c:v>
                </c:pt>
                <c:pt idx="208">
                  <c:v>41469.604166666664</c:v>
                </c:pt>
                <c:pt idx="209">
                  <c:v>41469.614583333336</c:v>
                </c:pt>
                <c:pt idx="210">
                  <c:v>41469.625</c:v>
                </c:pt>
                <c:pt idx="211">
                  <c:v>41469.635416666664</c:v>
                </c:pt>
                <c:pt idx="212">
                  <c:v>41469.645833333336</c:v>
                </c:pt>
                <c:pt idx="213">
                  <c:v>41469.65625</c:v>
                </c:pt>
                <c:pt idx="214">
                  <c:v>41469.666666666664</c:v>
                </c:pt>
                <c:pt idx="215">
                  <c:v>41469.677083333336</c:v>
                </c:pt>
                <c:pt idx="216">
                  <c:v>41469.6875</c:v>
                </c:pt>
                <c:pt idx="217">
                  <c:v>41469.697916666664</c:v>
                </c:pt>
                <c:pt idx="218">
                  <c:v>41469.708333333336</c:v>
                </c:pt>
                <c:pt idx="219">
                  <c:v>41469.71875</c:v>
                </c:pt>
                <c:pt idx="220">
                  <c:v>41469.729166666664</c:v>
                </c:pt>
                <c:pt idx="221">
                  <c:v>41469.739583333336</c:v>
                </c:pt>
                <c:pt idx="222">
                  <c:v>41469.75</c:v>
                </c:pt>
                <c:pt idx="223">
                  <c:v>41469.760416666664</c:v>
                </c:pt>
                <c:pt idx="224">
                  <c:v>41469.770833333336</c:v>
                </c:pt>
                <c:pt idx="225">
                  <c:v>41469.78125</c:v>
                </c:pt>
                <c:pt idx="226">
                  <c:v>41469.791666666664</c:v>
                </c:pt>
                <c:pt idx="227">
                  <c:v>41469.802083333336</c:v>
                </c:pt>
                <c:pt idx="228">
                  <c:v>41469.8125</c:v>
                </c:pt>
                <c:pt idx="229">
                  <c:v>41469.822916666664</c:v>
                </c:pt>
                <c:pt idx="230">
                  <c:v>41469.833333333336</c:v>
                </c:pt>
                <c:pt idx="231">
                  <c:v>41469.84375</c:v>
                </c:pt>
                <c:pt idx="232">
                  <c:v>41469.854166666664</c:v>
                </c:pt>
                <c:pt idx="233">
                  <c:v>41469.864583333336</c:v>
                </c:pt>
                <c:pt idx="234">
                  <c:v>41469.875</c:v>
                </c:pt>
                <c:pt idx="235">
                  <c:v>41469.885416666664</c:v>
                </c:pt>
                <c:pt idx="236">
                  <c:v>41469.895833333336</c:v>
                </c:pt>
                <c:pt idx="237">
                  <c:v>41469.90625</c:v>
                </c:pt>
                <c:pt idx="238">
                  <c:v>41469.916666666664</c:v>
                </c:pt>
                <c:pt idx="239">
                  <c:v>41469.927083333336</c:v>
                </c:pt>
                <c:pt idx="240">
                  <c:v>41469.9375</c:v>
                </c:pt>
                <c:pt idx="241">
                  <c:v>41469.947916666664</c:v>
                </c:pt>
                <c:pt idx="242">
                  <c:v>41469.958333333336</c:v>
                </c:pt>
                <c:pt idx="243">
                  <c:v>41469.96875</c:v>
                </c:pt>
                <c:pt idx="244">
                  <c:v>41469.979166666664</c:v>
                </c:pt>
                <c:pt idx="245">
                  <c:v>41469.989583333336</c:v>
                </c:pt>
                <c:pt idx="246">
                  <c:v>41470</c:v>
                </c:pt>
                <c:pt idx="247">
                  <c:v>41470.010416666664</c:v>
                </c:pt>
                <c:pt idx="248">
                  <c:v>41470.020833333336</c:v>
                </c:pt>
                <c:pt idx="249">
                  <c:v>41470.03125</c:v>
                </c:pt>
                <c:pt idx="250">
                  <c:v>41470.041666666664</c:v>
                </c:pt>
                <c:pt idx="251">
                  <c:v>41470.052083333336</c:v>
                </c:pt>
                <c:pt idx="252">
                  <c:v>41470.0625</c:v>
                </c:pt>
                <c:pt idx="253">
                  <c:v>41470.072916666664</c:v>
                </c:pt>
                <c:pt idx="254">
                  <c:v>41470.083333333336</c:v>
                </c:pt>
                <c:pt idx="255">
                  <c:v>41470.09375</c:v>
                </c:pt>
                <c:pt idx="256">
                  <c:v>41470.104166666664</c:v>
                </c:pt>
                <c:pt idx="257">
                  <c:v>41470.114583333336</c:v>
                </c:pt>
                <c:pt idx="258">
                  <c:v>41470.125</c:v>
                </c:pt>
                <c:pt idx="259">
                  <c:v>41470.135416666664</c:v>
                </c:pt>
                <c:pt idx="260">
                  <c:v>41470.145833333336</c:v>
                </c:pt>
                <c:pt idx="261">
                  <c:v>41470.15625</c:v>
                </c:pt>
                <c:pt idx="262">
                  <c:v>41470.166666666664</c:v>
                </c:pt>
                <c:pt idx="263">
                  <c:v>41470.177083333336</c:v>
                </c:pt>
                <c:pt idx="264">
                  <c:v>41470.1875</c:v>
                </c:pt>
                <c:pt idx="265">
                  <c:v>41470.197916666664</c:v>
                </c:pt>
                <c:pt idx="266">
                  <c:v>41470.208333333336</c:v>
                </c:pt>
                <c:pt idx="267">
                  <c:v>41470.21875</c:v>
                </c:pt>
                <c:pt idx="268">
                  <c:v>41470.229166666664</c:v>
                </c:pt>
                <c:pt idx="269">
                  <c:v>41470.239583333336</c:v>
                </c:pt>
                <c:pt idx="270">
                  <c:v>41470.25</c:v>
                </c:pt>
                <c:pt idx="271">
                  <c:v>41470.260416666664</c:v>
                </c:pt>
                <c:pt idx="272">
                  <c:v>41470.270833333336</c:v>
                </c:pt>
                <c:pt idx="273">
                  <c:v>41470.28125</c:v>
                </c:pt>
                <c:pt idx="274">
                  <c:v>41470.291666666664</c:v>
                </c:pt>
                <c:pt idx="275">
                  <c:v>41470.302083333336</c:v>
                </c:pt>
                <c:pt idx="276">
                  <c:v>41470.3125</c:v>
                </c:pt>
                <c:pt idx="277">
                  <c:v>41470.322916666664</c:v>
                </c:pt>
                <c:pt idx="278">
                  <c:v>41470.333333333336</c:v>
                </c:pt>
                <c:pt idx="279">
                  <c:v>41470.34375</c:v>
                </c:pt>
                <c:pt idx="280">
                  <c:v>41470.354166666664</c:v>
                </c:pt>
                <c:pt idx="281">
                  <c:v>41470.364583333336</c:v>
                </c:pt>
                <c:pt idx="282">
                  <c:v>41470.375</c:v>
                </c:pt>
                <c:pt idx="283">
                  <c:v>41470.385416666664</c:v>
                </c:pt>
                <c:pt idx="284">
                  <c:v>41470.395833333336</c:v>
                </c:pt>
                <c:pt idx="285">
                  <c:v>41470.40625</c:v>
                </c:pt>
                <c:pt idx="286">
                  <c:v>41470.416666666664</c:v>
                </c:pt>
                <c:pt idx="287">
                  <c:v>41470.427083333336</c:v>
                </c:pt>
                <c:pt idx="288">
                  <c:v>41470.4375</c:v>
                </c:pt>
                <c:pt idx="289">
                  <c:v>41470.447916666664</c:v>
                </c:pt>
                <c:pt idx="290">
                  <c:v>41470.458333333336</c:v>
                </c:pt>
                <c:pt idx="291">
                  <c:v>41470.46875</c:v>
                </c:pt>
                <c:pt idx="292">
                  <c:v>41470.479166666664</c:v>
                </c:pt>
                <c:pt idx="293">
                  <c:v>41470.489583333336</c:v>
                </c:pt>
                <c:pt idx="294">
                  <c:v>41470.5</c:v>
                </c:pt>
                <c:pt idx="295">
                  <c:v>41470.510416666664</c:v>
                </c:pt>
                <c:pt idx="296">
                  <c:v>41470.520833333336</c:v>
                </c:pt>
                <c:pt idx="297">
                  <c:v>41470.53125</c:v>
                </c:pt>
                <c:pt idx="298">
                  <c:v>41470.541666666664</c:v>
                </c:pt>
                <c:pt idx="299">
                  <c:v>41470.552083333336</c:v>
                </c:pt>
                <c:pt idx="300">
                  <c:v>41470.5625</c:v>
                </c:pt>
                <c:pt idx="301">
                  <c:v>41470.572916666664</c:v>
                </c:pt>
                <c:pt idx="302">
                  <c:v>41470.583333333336</c:v>
                </c:pt>
                <c:pt idx="303">
                  <c:v>41470.59375</c:v>
                </c:pt>
                <c:pt idx="304">
                  <c:v>41470.604166666664</c:v>
                </c:pt>
                <c:pt idx="305">
                  <c:v>41470.614583333336</c:v>
                </c:pt>
                <c:pt idx="306">
                  <c:v>41470.625</c:v>
                </c:pt>
                <c:pt idx="307">
                  <c:v>41470.635416666664</c:v>
                </c:pt>
                <c:pt idx="308">
                  <c:v>41470.645833333336</c:v>
                </c:pt>
                <c:pt idx="309">
                  <c:v>41470.65625</c:v>
                </c:pt>
                <c:pt idx="310">
                  <c:v>41470.666666666664</c:v>
                </c:pt>
                <c:pt idx="311">
                  <c:v>41470.677083333336</c:v>
                </c:pt>
                <c:pt idx="312">
                  <c:v>41470.6875</c:v>
                </c:pt>
                <c:pt idx="313">
                  <c:v>41470.697916666664</c:v>
                </c:pt>
                <c:pt idx="314">
                  <c:v>41470.708333333336</c:v>
                </c:pt>
                <c:pt idx="315">
                  <c:v>41470.71875</c:v>
                </c:pt>
                <c:pt idx="316">
                  <c:v>41470.729166666664</c:v>
                </c:pt>
                <c:pt idx="317">
                  <c:v>41470.739583333336</c:v>
                </c:pt>
                <c:pt idx="318">
                  <c:v>41470.75</c:v>
                </c:pt>
                <c:pt idx="319">
                  <c:v>41470.760416666664</c:v>
                </c:pt>
                <c:pt idx="320">
                  <c:v>41470.770833333336</c:v>
                </c:pt>
                <c:pt idx="321">
                  <c:v>41470.78125</c:v>
                </c:pt>
                <c:pt idx="322">
                  <c:v>41470.791666666664</c:v>
                </c:pt>
                <c:pt idx="323">
                  <c:v>41470.802083333336</c:v>
                </c:pt>
                <c:pt idx="324">
                  <c:v>41470.8125</c:v>
                </c:pt>
                <c:pt idx="325">
                  <c:v>41470.822916666664</c:v>
                </c:pt>
                <c:pt idx="326">
                  <c:v>41470.833333333336</c:v>
                </c:pt>
                <c:pt idx="327">
                  <c:v>41470.84375</c:v>
                </c:pt>
                <c:pt idx="328">
                  <c:v>41470.854166666664</c:v>
                </c:pt>
                <c:pt idx="329">
                  <c:v>41470.864583333336</c:v>
                </c:pt>
                <c:pt idx="330">
                  <c:v>41470.875</c:v>
                </c:pt>
                <c:pt idx="331">
                  <c:v>41470.885416666664</c:v>
                </c:pt>
                <c:pt idx="332">
                  <c:v>41470.895833333336</c:v>
                </c:pt>
                <c:pt idx="333">
                  <c:v>41470.90625</c:v>
                </c:pt>
                <c:pt idx="334">
                  <c:v>41470.916666666664</c:v>
                </c:pt>
                <c:pt idx="335">
                  <c:v>41470.927083333336</c:v>
                </c:pt>
                <c:pt idx="336">
                  <c:v>41470.9375</c:v>
                </c:pt>
                <c:pt idx="337">
                  <c:v>41470.947916666664</c:v>
                </c:pt>
                <c:pt idx="338">
                  <c:v>41470.958333333336</c:v>
                </c:pt>
                <c:pt idx="339">
                  <c:v>41470.96875</c:v>
                </c:pt>
                <c:pt idx="340">
                  <c:v>41470.979166666664</c:v>
                </c:pt>
                <c:pt idx="341">
                  <c:v>41470.989583333336</c:v>
                </c:pt>
                <c:pt idx="342">
                  <c:v>41471</c:v>
                </c:pt>
                <c:pt idx="343">
                  <c:v>41471.010416666664</c:v>
                </c:pt>
                <c:pt idx="344">
                  <c:v>41471.020833333336</c:v>
                </c:pt>
                <c:pt idx="345">
                  <c:v>41471.03125</c:v>
                </c:pt>
                <c:pt idx="346">
                  <c:v>41471.041666666664</c:v>
                </c:pt>
                <c:pt idx="347">
                  <c:v>41471.052083333336</c:v>
                </c:pt>
                <c:pt idx="348">
                  <c:v>41471.0625</c:v>
                </c:pt>
                <c:pt idx="349">
                  <c:v>41471.072916666664</c:v>
                </c:pt>
                <c:pt idx="350">
                  <c:v>41471.083333333336</c:v>
                </c:pt>
                <c:pt idx="351">
                  <c:v>41471.09375</c:v>
                </c:pt>
                <c:pt idx="352">
                  <c:v>41471.104166666664</c:v>
                </c:pt>
                <c:pt idx="353">
                  <c:v>41471.114583333336</c:v>
                </c:pt>
                <c:pt idx="354">
                  <c:v>41471.125</c:v>
                </c:pt>
                <c:pt idx="355">
                  <c:v>41471.135416666664</c:v>
                </c:pt>
                <c:pt idx="356">
                  <c:v>41471.145833333336</c:v>
                </c:pt>
                <c:pt idx="357">
                  <c:v>41471.15625</c:v>
                </c:pt>
                <c:pt idx="358">
                  <c:v>41471.166666666664</c:v>
                </c:pt>
                <c:pt idx="359">
                  <c:v>41471.177083333336</c:v>
                </c:pt>
                <c:pt idx="360">
                  <c:v>41471.1875</c:v>
                </c:pt>
                <c:pt idx="361">
                  <c:v>41471.197916666664</c:v>
                </c:pt>
                <c:pt idx="362">
                  <c:v>41471.208333333336</c:v>
                </c:pt>
                <c:pt idx="363">
                  <c:v>41471.21875</c:v>
                </c:pt>
                <c:pt idx="364">
                  <c:v>41471.229166666664</c:v>
                </c:pt>
                <c:pt idx="365">
                  <c:v>41471.239583333336</c:v>
                </c:pt>
                <c:pt idx="366">
                  <c:v>41471.25</c:v>
                </c:pt>
                <c:pt idx="367">
                  <c:v>41471.260416666664</c:v>
                </c:pt>
                <c:pt idx="368">
                  <c:v>41471.270833333336</c:v>
                </c:pt>
                <c:pt idx="369">
                  <c:v>41471.28125</c:v>
                </c:pt>
                <c:pt idx="370">
                  <c:v>41471.291666666664</c:v>
                </c:pt>
                <c:pt idx="371">
                  <c:v>41471.302083333336</c:v>
                </c:pt>
                <c:pt idx="372">
                  <c:v>41471.3125</c:v>
                </c:pt>
                <c:pt idx="373">
                  <c:v>41471.322916666664</c:v>
                </c:pt>
                <c:pt idx="374">
                  <c:v>41471.333333333336</c:v>
                </c:pt>
                <c:pt idx="375">
                  <c:v>41471.34375</c:v>
                </c:pt>
                <c:pt idx="376">
                  <c:v>41471.354166666664</c:v>
                </c:pt>
                <c:pt idx="377">
                  <c:v>41471.364583333336</c:v>
                </c:pt>
                <c:pt idx="378">
                  <c:v>41471.375</c:v>
                </c:pt>
                <c:pt idx="379">
                  <c:v>41471.385416666664</c:v>
                </c:pt>
                <c:pt idx="380">
                  <c:v>41471.395833333336</c:v>
                </c:pt>
                <c:pt idx="381">
                  <c:v>41471.40625</c:v>
                </c:pt>
                <c:pt idx="382">
                  <c:v>41471.416666666664</c:v>
                </c:pt>
                <c:pt idx="383">
                  <c:v>41471.427083333336</c:v>
                </c:pt>
                <c:pt idx="384">
                  <c:v>41471.4375</c:v>
                </c:pt>
                <c:pt idx="385">
                  <c:v>41471.447916666664</c:v>
                </c:pt>
                <c:pt idx="386">
                  <c:v>41471.458333333336</c:v>
                </c:pt>
                <c:pt idx="387">
                  <c:v>41471.46875</c:v>
                </c:pt>
                <c:pt idx="388">
                  <c:v>41471.479166666664</c:v>
                </c:pt>
                <c:pt idx="389">
                  <c:v>41471.489583333336</c:v>
                </c:pt>
                <c:pt idx="390">
                  <c:v>41471.5</c:v>
                </c:pt>
                <c:pt idx="391">
                  <c:v>41471.510416666664</c:v>
                </c:pt>
                <c:pt idx="392">
                  <c:v>41471.520833333336</c:v>
                </c:pt>
                <c:pt idx="393">
                  <c:v>41471.53125</c:v>
                </c:pt>
                <c:pt idx="394">
                  <c:v>41471.541666666664</c:v>
                </c:pt>
                <c:pt idx="395">
                  <c:v>41471.552083333336</c:v>
                </c:pt>
                <c:pt idx="396">
                  <c:v>41471.5625</c:v>
                </c:pt>
                <c:pt idx="397">
                  <c:v>41471.572916666664</c:v>
                </c:pt>
                <c:pt idx="398">
                  <c:v>41471.583333333336</c:v>
                </c:pt>
                <c:pt idx="399">
                  <c:v>41471.59375</c:v>
                </c:pt>
                <c:pt idx="400">
                  <c:v>41471.604166666664</c:v>
                </c:pt>
                <c:pt idx="401">
                  <c:v>41471.614583333336</c:v>
                </c:pt>
                <c:pt idx="402">
                  <c:v>41471.625</c:v>
                </c:pt>
                <c:pt idx="403">
                  <c:v>41471.635416666664</c:v>
                </c:pt>
                <c:pt idx="404">
                  <c:v>41471.645833333336</c:v>
                </c:pt>
                <c:pt idx="405">
                  <c:v>41471.65625</c:v>
                </c:pt>
                <c:pt idx="406">
                  <c:v>41471.666666666664</c:v>
                </c:pt>
                <c:pt idx="407">
                  <c:v>41471.677083333336</c:v>
                </c:pt>
                <c:pt idx="408">
                  <c:v>41471.6875</c:v>
                </c:pt>
                <c:pt idx="409">
                  <c:v>41471.697916666664</c:v>
                </c:pt>
                <c:pt idx="410">
                  <c:v>41471.708333333336</c:v>
                </c:pt>
                <c:pt idx="411">
                  <c:v>41471.71875</c:v>
                </c:pt>
                <c:pt idx="412">
                  <c:v>41471.729166666664</c:v>
                </c:pt>
                <c:pt idx="413">
                  <c:v>41471.739583333336</c:v>
                </c:pt>
                <c:pt idx="414">
                  <c:v>41471.75</c:v>
                </c:pt>
                <c:pt idx="415">
                  <c:v>41471.760416666664</c:v>
                </c:pt>
                <c:pt idx="416">
                  <c:v>41471.770833333336</c:v>
                </c:pt>
                <c:pt idx="417">
                  <c:v>41471.78125</c:v>
                </c:pt>
                <c:pt idx="418">
                  <c:v>41471.791666666664</c:v>
                </c:pt>
                <c:pt idx="419">
                  <c:v>41471.802083333336</c:v>
                </c:pt>
                <c:pt idx="420">
                  <c:v>41471.8125</c:v>
                </c:pt>
                <c:pt idx="421">
                  <c:v>41471.822916666664</c:v>
                </c:pt>
                <c:pt idx="422">
                  <c:v>41471.833333333336</c:v>
                </c:pt>
                <c:pt idx="423">
                  <c:v>41471.84375</c:v>
                </c:pt>
                <c:pt idx="424">
                  <c:v>41471.854166666664</c:v>
                </c:pt>
                <c:pt idx="425">
                  <c:v>41471.864583333336</c:v>
                </c:pt>
                <c:pt idx="426">
                  <c:v>41471.875</c:v>
                </c:pt>
                <c:pt idx="427">
                  <c:v>41471.885416666664</c:v>
                </c:pt>
                <c:pt idx="428">
                  <c:v>41471.895833333336</c:v>
                </c:pt>
                <c:pt idx="429">
                  <c:v>41471.90625</c:v>
                </c:pt>
                <c:pt idx="430">
                  <c:v>41471.916666666664</c:v>
                </c:pt>
                <c:pt idx="431">
                  <c:v>41471.927083333336</c:v>
                </c:pt>
                <c:pt idx="432">
                  <c:v>41471.9375</c:v>
                </c:pt>
                <c:pt idx="433">
                  <c:v>41471.947916666664</c:v>
                </c:pt>
                <c:pt idx="434">
                  <c:v>41471.958333333336</c:v>
                </c:pt>
                <c:pt idx="435">
                  <c:v>41471.96875</c:v>
                </c:pt>
                <c:pt idx="436">
                  <c:v>41471.979166666664</c:v>
                </c:pt>
                <c:pt idx="437">
                  <c:v>41471.989583333336</c:v>
                </c:pt>
                <c:pt idx="438">
                  <c:v>41472</c:v>
                </c:pt>
                <c:pt idx="439">
                  <c:v>41472.010416666664</c:v>
                </c:pt>
                <c:pt idx="440">
                  <c:v>41472.020833333336</c:v>
                </c:pt>
                <c:pt idx="441">
                  <c:v>41472.03125</c:v>
                </c:pt>
                <c:pt idx="442">
                  <c:v>41472.041666666664</c:v>
                </c:pt>
                <c:pt idx="443">
                  <c:v>41472.052083333336</c:v>
                </c:pt>
                <c:pt idx="444">
                  <c:v>41472.0625</c:v>
                </c:pt>
                <c:pt idx="445">
                  <c:v>41472.072916666664</c:v>
                </c:pt>
                <c:pt idx="446">
                  <c:v>41472.083333333336</c:v>
                </c:pt>
                <c:pt idx="447">
                  <c:v>41472.09375</c:v>
                </c:pt>
                <c:pt idx="448">
                  <c:v>41472.104166666664</c:v>
                </c:pt>
                <c:pt idx="449">
                  <c:v>41472.114583333336</c:v>
                </c:pt>
                <c:pt idx="450">
                  <c:v>41472.125</c:v>
                </c:pt>
                <c:pt idx="451">
                  <c:v>41472.135416666664</c:v>
                </c:pt>
                <c:pt idx="452">
                  <c:v>41472.145833333336</c:v>
                </c:pt>
                <c:pt idx="453">
                  <c:v>41472.15625</c:v>
                </c:pt>
                <c:pt idx="454">
                  <c:v>41472.166666666664</c:v>
                </c:pt>
                <c:pt idx="455">
                  <c:v>41472.177083333336</c:v>
                </c:pt>
                <c:pt idx="456">
                  <c:v>41472.1875</c:v>
                </c:pt>
                <c:pt idx="457">
                  <c:v>41472.197916666664</c:v>
                </c:pt>
                <c:pt idx="458">
                  <c:v>41472.208333333336</c:v>
                </c:pt>
                <c:pt idx="459">
                  <c:v>41472.21875</c:v>
                </c:pt>
                <c:pt idx="460">
                  <c:v>41472.229166666664</c:v>
                </c:pt>
                <c:pt idx="461">
                  <c:v>41472.239583333336</c:v>
                </c:pt>
                <c:pt idx="462">
                  <c:v>41472.25</c:v>
                </c:pt>
                <c:pt idx="463">
                  <c:v>41472.260416666664</c:v>
                </c:pt>
                <c:pt idx="464">
                  <c:v>41472.270833333336</c:v>
                </c:pt>
                <c:pt idx="465">
                  <c:v>41472.28125</c:v>
                </c:pt>
                <c:pt idx="466">
                  <c:v>41472.291666666664</c:v>
                </c:pt>
                <c:pt idx="467">
                  <c:v>41472.302083333336</c:v>
                </c:pt>
                <c:pt idx="468">
                  <c:v>41472.3125</c:v>
                </c:pt>
                <c:pt idx="469">
                  <c:v>41472.322916666664</c:v>
                </c:pt>
                <c:pt idx="470">
                  <c:v>41472.333333333336</c:v>
                </c:pt>
                <c:pt idx="471">
                  <c:v>41472.34375</c:v>
                </c:pt>
                <c:pt idx="472">
                  <c:v>41472.354166666664</c:v>
                </c:pt>
                <c:pt idx="473">
                  <c:v>41472.364583333336</c:v>
                </c:pt>
                <c:pt idx="474">
                  <c:v>41472.375</c:v>
                </c:pt>
                <c:pt idx="475">
                  <c:v>41472.385416666664</c:v>
                </c:pt>
                <c:pt idx="476">
                  <c:v>41472.395833333336</c:v>
                </c:pt>
                <c:pt idx="477">
                  <c:v>41472.40625</c:v>
                </c:pt>
                <c:pt idx="478">
                  <c:v>41472.416666666664</c:v>
                </c:pt>
                <c:pt idx="479">
                  <c:v>41472.427083333336</c:v>
                </c:pt>
                <c:pt idx="480">
                  <c:v>41472.4375</c:v>
                </c:pt>
                <c:pt idx="481">
                  <c:v>41472.447916666664</c:v>
                </c:pt>
                <c:pt idx="482">
                  <c:v>41472.458333333336</c:v>
                </c:pt>
                <c:pt idx="483">
                  <c:v>41472.46875</c:v>
                </c:pt>
                <c:pt idx="484">
                  <c:v>41472.479166666664</c:v>
                </c:pt>
                <c:pt idx="485">
                  <c:v>41472.489583333336</c:v>
                </c:pt>
                <c:pt idx="486">
                  <c:v>41472.5</c:v>
                </c:pt>
                <c:pt idx="487">
                  <c:v>41472.510416666664</c:v>
                </c:pt>
                <c:pt idx="488">
                  <c:v>41472.520833333336</c:v>
                </c:pt>
                <c:pt idx="489">
                  <c:v>41472.53125</c:v>
                </c:pt>
                <c:pt idx="490">
                  <c:v>41472.541666666664</c:v>
                </c:pt>
                <c:pt idx="491">
                  <c:v>41472.552083333336</c:v>
                </c:pt>
                <c:pt idx="492">
                  <c:v>41472.5625</c:v>
                </c:pt>
                <c:pt idx="493">
                  <c:v>41472.572916666664</c:v>
                </c:pt>
                <c:pt idx="494">
                  <c:v>41472.583333333336</c:v>
                </c:pt>
                <c:pt idx="495">
                  <c:v>41472.59375</c:v>
                </c:pt>
                <c:pt idx="496">
                  <c:v>41472.604166666664</c:v>
                </c:pt>
                <c:pt idx="497">
                  <c:v>41472.614583333336</c:v>
                </c:pt>
                <c:pt idx="498">
                  <c:v>41472.625</c:v>
                </c:pt>
                <c:pt idx="499">
                  <c:v>41472.635416666664</c:v>
                </c:pt>
                <c:pt idx="500">
                  <c:v>41472.645833333336</c:v>
                </c:pt>
                <c:pt idx="501">
                  <c:v>41472.65625</c:v>
                </c:pt>
                <c:pt idx="502">
                  <c:v>41472.666666666664</c:v>
                </c:pt>
                <c:pt idx="503">
                  <c:v>41472.677083333336</c:v>
                </c:pt>
                <c:pt idx="504">
                  <c:v>41472.6875</c:v>
                </c:pt>
                <c:pt idx="505">
                  <c:v>41472.697916666664</c:v>
                </c:pt>
                <c:pt idx="506">
                  <c:v>41472.708333333336</c:v>
                </c:pt>
                <c:pt idx="507">
                  <c:v>41472.71875</c:v>
                </c:pt>
                <c:pt idx="508">
                  <c:v>41472.729166666664</c:v>
                </c:pt>
                <c:pt idx="509">
                  <c:v>41472.739583333336</c:v>
                </c:pt>
                <c:pt idx="510">
                  <c:v>41472.75</c:v>
                </c:pt>
                <c:pt idx="511">
                  <c:v>41472.760416666664</c:v>
                </c:pt>
                <c:pt idx="512">
                  <c:v>41472.770833333336</c:v>
                </c:pt>
                <c:pt idx="513">
                  <c:v>41472.78125</c:v>
                </c:pt>
                <c:pt idx="514">
                  <c:v>41472.791666666664</c:v>
                </c:pt>
                <c:pt idx="515">
                  <c:v>41472.802083333336</c:v>
                </c:pt>
                <c:pt idx="516">
                  <c:v>41472.8125</c:v>
                </c:pt>
                <c:pt idx="517">
                  <c:v>41472.822916666664</c:v>
                </c:pt>
                <c:pt idx="518">
                  <c:v>41472.833333333336</c:v>
                </c:pt>
                <c:pt idx="519">
                  <c:v>41472.84375</c:v>
                </c:pt>
                <c:pt idx="520">
                  <c:v>41472.854166666664</c:v>
                </c:pt>
                <c:pt idx="521">
                  <c:v>41472.864583333336</c:v>
                </c:pt>
                <c:pt idx="522">
                  <c:v>41472.875</c:v>
                </c:pt>
                <c:pt idx="523">
                  <c:v>41472.885416666664</c:v>
                </c:pt>
                <c:pt idx="524">
                  <c:v>41472.895833333336</c:v>
                </c:pt>
                <c:pt idx="525">
                  <c:v>41472.90625</c:v>
                </c:pt>
                <c:pt idx="526">
                  <c:v>41472.916666666664</c:v>
                </c:pt>
                <c:pt idx="527">
                  <c:v>41472.927083333336</c:v>
                </c:pt>
                <c:pt idx="528">
                  <c:v>41472.9375</c:v>
                </c:pt>
                <c:pt idx="529">
                  <c:v>41472.947916666664</c:v>
                </c:pt>
                <c:pt idx="530">
                  <c:v>41472.958333333336</c:v>
                </c:pt>
                <c:pt idx="531">
                  <c:v>41472.96875</c:v>
                </c:pt>
                <c:pt idx="532">
                  <c:v>41472.979166666664</c:v>
                </c:pt>
                <c:pt idx="533">
                  <c:v>41472.989583333336</c:v>
                </c:pt>
                <c:pt idx="534">
                  <c:v>41473</c:v>
                </c:pt>
                <c:pt idx="535">
                  <c:v>41473.010416666664</c:v>
                </c:pt>
                <c:pt idx="536">
                  <c:v>41473.020833333336</c:v>
                </c:pt>
                <c:pt idx="537">
                  <c:v>41473.03125</c:v>
                </c:pt>
                <c:pt idx="538">
                  <c:v>41473.041666666664</c:v>
                </c:pt>
                <c:pt idx="539">
                  <c:v>41473.052083333336</c:v>
                </c:pt>
                <c:pt idx="540">
                  <c:v>41473.0625</c:v>
                </c:pt>
                <c:pt idx="541">
                  <c:v>41473.072916666664</c:v>
                </c:pt>
                <c:pt idx="542">
                  <c:v>41473.083333333336</c:v>
                </c:pt>
                <c:pt idx="543">
                  <c:v>41473.09375</c:v>
                </c:pt>
                <c:pt idx="544">
                  <c:v>41473.104166666664</c:v>
                </c:pt>
                <c:pt idx="545">
                  <c:v>41473.114583333336</c:v>
                </c:pt>
                <c:pt idx="546">
                  <c:v>41473.125</c:v>
                </c:pt>
                <c:pt idx="547">
                  <c:v>41473.135416666664</c:v>
                </c:pt>
                <c:pt idx="548">
                  <c:v>41473.145833333336</c:v>
                </c:pt>
                <c:pt idx="549">
                  <c:v>41473.15625</c:v>
                </c:pt>
                <c:pt idx="550">
                  <c:v>41473.166666666664</c:v>
                </c:pt>
                <c:pt idx="551">
                  <c:v>41473.177083333336</c:v>
                </c:pt>
                <c:pt idx="552">
                  <c:v>41473.1875</c:v>
                </c:pt>
                <c:pt idx="553">
                  <c:v>41473.197916666664</c:v>
                </c:pt>
                <c:pt idx="554">
                  <c:v>41473.208333333336</c:v>
                </c:pt>
                <c:pt idx="555">
                  <c:v>41473.21875</c:v>
                </c:pt>
                <c:pt idx="556">
                  <c:v>41473.229166666664</c:v>
                </c:pt>
                <c:pt idx="557">
                  <c:v>41473.239583333336</c:v>
                </c:pt>
                <c:pt idx="558">
                  <c:v>41473.25</c:v>
                </c:pt>
                <c:pt idx="559">
                  <c:v>41473.260416666664</c:v>
                </c:pt>
                <c:pt idx="560">
                  <c:v>41473.270833333336</c:v>
                </c:pt>
                <c:pt idx="561">
                  <c:v>41473.28125</c:v>
                </c:pt>
                <c:pt idx="562">
                  <c:v>41473.291666666664</c:v>
                </c:pt>
                <c:pt idx="563">
                  <c:v>41473.302083333336</c:v>
                </c:pt>
                <c:pt idx="564">
                  <c:v>41473.3125</c:v>
                </c:pt>
                <c:pt idx="565">
                  <c:v>41473.322916666664</c:v>
                </c:pt>
                <c:pt idx="566">
                  <c:v>41473.333333333336</c:v>
                </c:pt>
                <c:pt idx="567">
                  <c:v>41473.34375</c:v>
                </c:pt>
                <c:pt idx="568">
                  <c:v>41473.354178240741</c:v>
                </c:pt>
                <c:pt idx="569">
                  <c:v>41473.364594907405</c:v>
                </c:pt>
                <c:pt idx="570">
                  <c:v>41473.375011574077</c:v>
                </c:pt>
                <c:pt idx="571">
                  <c:v>41473.385428240741</c:v>
                </c:pt>
                <c:pt idx="572">
                  <c:v>41473.395844907405</c:v>
                </c:pt>
                <c:pt idx="573">
                  <c:v>41473.406261574077</c:v>
                </c:pt>
                <c:pt idx="574">
                  <c:v>41473.416678240741</c:v>
                </c:pt>
                <c:pt idx="575">
                  <c:v>41473.427094907405</c:v>
                </c:pt>
                <c:pt idx="576">
                  <c:v>41473.437511574077</c:v>
                </c:pt>
                <c:pt idx="577">
                  <c:v>41473.447928240741</c:v>
                </c:pt>
                <c:pt idx="578">
                  <c:v>41473.458344907405</c:v>
                </c:pt>
                <c:pt idx="579">
                  <c:v>41473.468761574077</c:v>
                </c:pt>
                <c:pt idx="580">
                  <c:v>41473.479178240741</c:v>
                </c:pt>
                <c:pt idx="581">
                  <c:v>41473.489594907405</c:v>
                </c:pt>
                <c:pt idx="582">
                  <c:v>41473.500011574077</c:v>
                </c:pt>
                <c:pt idx="583">
                  <c:v>41473.510428240741</c:v>
                </c:pt>
                <c:pt idx="584">
                  <c:v>41473.520844907405</c:v>
                </c:pt>
                <c:pt idx="585">
                  <c:v>41473.531261574077</c:v>
                </c:pt>
                <c:pt idx="586">
                  <c:v>41473.541678240741</c:v>
                </c:pt>
                <c:pt idx="587">
                  <c:v>41473.552094907405</c:v>
                </c:pt>
                <c:pt idx="588">
                  <c:v>41473.562511574077</c:v>
                </c:pt>
                <c:pt idx="589">
                  <c:v>41473.572928240741</c:v>
                </c:pt>
                <c:pt idx="590">
                  <c:v>41473.583344907405</c:v>
                </c:pt>
                <c:pt idx="591">
                  <c:v>41473.593761574077</c:v>
                </c:pt>
                <c:pt idx="592">
                  <c:v>41473.604178240741</c:v>
                </c:pt>
                <c:pt idx="593">
                  <c:v>41473.614594907405</c:v>
                </c:pt>
                <c:pt idx="594">
                  <c:v>41473.625011574077</c:v>
                </c:pt>
                <c:pt idx="595">
                  <c:v>41473.635428240741</c:v>
                </c:pt>
                <c:pt idx="596">
                  <c:v>41473.645844907405</c:v>
                </c:pt>
                <c:pt idx="597">
                  <c:v>41473.656261574077</c:v>
                </c:pt>
                <c:pt idx="598">
                  <c:v>41473.666678240741</c:v>
                </c:pt>
                <c:pt idx="599">
                  <c:v>41473.677094907405</c:v>
                </c:pt>
                <c:pt idx="600">
                  <c:v>41473.687511574077</c:v>
                </c:pt>
                <c:pt idx="601">
                  <c:v>41473.697928240741</c:v>
                </c:pt>
                <c:pt idx="602">
                  <c:v>41473.708344907405</c:v>
                </c:pt>
                <c:pt idx="603">
                  <c:v>41473.718761574077</c:v>
                </c:pt>
                <c:pt idx="604">
                  <c:v>41473.729178240741</c:v>
                </c:pt>
                <c:pt idx="605">
                  <c:v>41473.739594907405</c:v>
                </c:pt>
                <c:pt idx="606">
                  <c:v>41473.750011574077</c:v>
                </c:pt>
                <c:pt idx="607">
                  <c:v>41473.760428240741</c:v>
                </c:pt>
                <c:pt idx="608">
                  <c:v>41473.770844907405</c:v>
                </c:pt>
                <c:pt idx="609">
                  <c:v>41473.781261574077</c:v>
                </c:pt>
                <c:pt idx="610">
                  <c:v>41473.791678240741</c:v>
                </c:pt>
                <c:pt idx="611">
                  <c:v>41473.802094907405</c:v>
                </c:pt>
                <c:pt idx="612">
                  <c:v>41473.812511574077</c:v>
                </c:pt>
                <c:pt idx="613">
                  <c:v>41473.822928240741</c:v>
                </c:pt>
                <c:pt idx="614">
                  <c:v>41473.833344907405</c:v>
                </c:pt>
                <c:pt idx="615">
                  <c:v>41473.843761574077</c:v>
                </c:pt>
                <c:pt idx="616">
                  <c:v>41473.854178240741</c:v>
                </c:pt>
                <c:pt idx="617">
                  <c:v>41473.864594907405</c:v>
                </c:pt>
                <c:pt idx="618">
                  <c:v>41473.875011574077</c:v>
                </c:pt>
                <c:pt idx="619">
                  <c:v>41473.885428240741</c:v>
                </c:pt>
                <c:pt idx="620">
                  <c:v>41473.895844907405</c:v>
                </c:pt>
                <c:pt idx="621">
                  <c:v>41473.906261574077</c:v>
                </c:pt>
                <c:pt idx="622">
                  <c:v>41473.916678240741</c:v>
                </c:pt>
                <c:pt idx="623">
                  <c:v>41473.927094907405</c:v>
                </c:pt>
                <c:pt idx="624">
                  <c:v>41473.937511574077</c:v>
                </c:pt>
                <c:pt idx="625">
                  <c:v>41473.947928240741</c:v>
                </c:pt>
                <c:pt idx="626">
                  <c:v>41473.958344907405</c:v>
                </c:pt>
                <c:pt idx="627">
                  <c:v>41473.968761574077</c:v>
                </c:pt>
                <c:pt idx="628">
                  <c:v>41473.979178240741</c:v>
                </c:pt>
                <c:pt idx="629">
                  <c:v>41473.989594907405</c:v>
                </c:pt>
                <c:pt idx="630">
                  <c:v>41474.000011574077</c:v>
                </c:pt>
                <c:pt idx="631">
                  <c:v>41474.010428240741</c:v>
                </c:pt>
                <c:pt idx="632">
                  <c:v>41474.020844907405</c:v>
                </c:pt>
                <c:pt idx="633">
                  <c:v>41474.031261574077</c:v>
                </c:pt>
                <c:pt idx="634">
                  <c:v>41474.041678240741</c:v>
                </c:pt>
                <c:pt idx="635">
                  <c:v>41474.052094907405</c:v>
                </c:pt>
                <c:pt idx="636">
                  <c:v>41474.062511574077</c:v>
                </c:pt>
                <c:pt idx="637">
                  <c:v>41474.072928240741</c:v>
                </c:pt>
                <c:pt idx="638">
                  <c:v>41474.083344907405</c:v>
                </c:pt>
                <c:pt idx="639">
                  <c:v>41474.093761574077</c:v>
                </c:pt>
                <c:pt idx="640">
                  <c:v>41474.104178240741</c:v>
                </c:pt>
                <c:pt idx="641">
                  <c:v>41474.114594907405</c:v>
                </c:pt>
                <c:pt idx="642">
                  <c:v>41474.125011574077</c:v>
                </c:pt>
                <c:pt idx="643">
                  <c:v>41474.135428240741</c:v>
                </c:pt>
                <c:pt idx="644">
                  <c:v>41474.145844907405</c:v>
                </c:pt>
                <c:pt idx="645">
                  <c:v>41474.156261574077</c:v>
                </c:pt>
                <c:pt idx="646">
                  <c:v>41474.166678240741</c:v>
                </c:pt>
                <c:pt idx="647">
                  <c:v>41474.177094907405</c:v>
                </c:pt>
                <c:pt idx="648">
                  <c:v>41474.187511574077</c:v>
                </c:pt>
                <c:pt idx="649">
                  <c:v>41474.197928240741</c:v>
                </c:pt>
                <c:pt idx="650">
                  <c:v>41474.208344907405</c:v>
                </c:pt>
                <c:pt idx="651">
                  <c:v>41474.218761574077</c:v>
                </c:pt>
                <c:pt idx="652">
                  <c:v>41474.229178240741</c:v>
                </c:pt>
                <c:pt idx="653">
                  <c:v>41474.239594907405</c:v>
                </c:pt>
                <c:pt idx="654">
                  <c:v>41474.250011574077</c:v>
                </c:pt>
                <c:pt idx="655">
                  <c:v>41474.260428240741</c:v>
                </c:pt>
                <c:pt idx="656">
                  <c:v>41474.270844907405</c:v>
                </c:pt>
                <c:pt idx="657">
                  <c:v>41474.281261574077</c:v>
                </c:pt>
                <c:pt idx="658">
                  <c:v>41474.291678240741</c:v>
                </c:pt>
                <c:pt idx="659">
                  <c:v>41474.302094907405</c:v>
                </c:pt>
                <c:pt idx="660">
                  <c:v>41474.312511574077</c:v>
                </c:pt>
                <c:pt idx="661">
                  <c:v>41474.322928240741</c:v>
                </c:pt>
                <c:pt idx="662">
                  <c:v>41474.333344907405</c:v>
                </c:pt>
                <c:pt idx="663">
                  <c:v>41474.343761574077</c:v>
                </c:pt>
                <c:pt idx="664">
                  <c:v>41474.354178240741</c:v>
                </c:pt>
                <c:pt idx="665">
                  <c:v>41474.364594907405</c:v>
                </c:pt>
                <c:pt idx="666">
                  <c:v>41474.375011574077</c:v>
                </c:pt>
                <c:pt idx="667">
                  <c:v>41474.385428240741</c:v>
                </c:pt>
                <c:pt idx="668">
                  <c:v>41474.395844907405</c:v>
                </c:pt>
                <c:pt idx="669">
                  <c:v>41474.406261574077</c:v>
                </c:pt>
                <c:pt idx="670">
                  <c:v>41474.416678240741</c:v>
                </c:pt>
                <c:pt idx="671">
                  <c:v>41474.427094907405</c:v>
                </c:pt>
                <c:pt idx="672">
                  <c:v>41474.437511574077</c:v>
                </c:pt>
                <c:pt idx="673">
                  <c:v>41474.447928240741</c:v>
                </c:pt>
                <c:pt idx="674">
                  <c:v>41474.458344907405</c:v>
                </c:pt>
                <c:pt idx="675">
                  <c:v>41474.468761574077</c:v>
                </c:pt>
                <c:pt idx="676">
                  <c:v>41474.479178240741</c:v>
                </c:pt>
                <c:pt idx="677">
                  <c:v>41474.489594907405</c:v>
                </c:pt>
                <c:pt idx="678">
                  <c:v>41474.500011574077</c:v>
                </c:pt>
                <c:pt idx="679">
                  <c:v>41474.510428240741</c:v>
                </c:pt>
                <c:pt idx="680">
                  <c:v>41474.520844907405</c:v>
                </c:pt>
                <c:pt idx="681">
                  <c:v>41474.531261574077</c:v>
                </c:pt>
                <c:pt idx="682">
                  <c:v>41474.541678240741</c:v>
                </c:pt>
                <c:pt idx="683">
                  <c:v>41474.552094907405</c:v>
                </c:pt>
                <c:pt idx="684">
                  <c:v>41474.562511574077</c:v>
                </c:pt>
                <c:pt idx="685">
                  <c:v>41474.572928240741</c:v>
                </c:pt>
                <c:pt idx="686">
                  <c:v>41474.583344907405</c:v>
                </c:pt>
                <c:pt idx="687">
                  <c:v>41474.593761574077</c:v>
                </c:pt>
                <c:pt idx="688">
                  <c:v>41474.604178240741</c:v>
                </c:pt>
                <c:pt idx="689">
                  <c:v>41474.614594907405</c:v>
                </c:pt>
                <c:pt idx="690">
                  <c:v>41474.625011574077</c:v>
                </c:pt>
                <c:pt idx="691">
                  <c:v>41474.635428240741</c:v>
                </c:pt>
                <c:pt idx="692">
                  <c:v>41474.645844907405</c:v>
                </c:pt>
                <c:pt idx="693">
                  <c:v>41474.656261574077</c:v>
                </c:pt>
                <c:pt idx="694">
                  <c:v>41474.666678240741</c:v>
                </c:pt>
                <c:pt idx="695">
                  <c:v>41474.677094907405</c:v>
                </c:pt>
                <c:pt idx="696">
                  <c:v>41474.687511574077</c:v>
                </c:pt>
                <c:pt idx="697">
                  <c:v>41474.697928240741</c:v>
                </c:pt>
                <c:pt idx="698">
                  <c:v>41474.708344907405</c:v>
                </c:pt>
                <c:pt idx="699">
                  <c:v>41474.718761574077</c:v>
                </c:pt>
                <c:pt idx="700">
                  <c:v>41474.729178240741</c:v>
                </c:pt>
                <c:pt idx="701">
                  <c:v>41474.739594907405</c:v>
                </c:pt>
                <c:pt idx="702">
                  <c:v>41474.750011574077</c:v>
                </c:pt>
                <c:pt idx="703">
                  <c:v>41474.760428240741</c:v>
                </c:pt>
                <c:pt idx="704">
                  <c:v>41474.770844907405</c:v>
                </c:pt>
                <c:pt idx="705">
                  <c:v>41474.781261574077</c:v>
                </c:pt>
                <c:pt idx="706">
                  <c:v>41474.791678240741</c:v>
                </c:pt>
                <c:pt idx="707">
                  <c:v>41474.802094907405</c:v>
                </c:pt>
                <c:pt idx="708">
                  <c:v>41474.812511574077</c:v>
                </c:pt>
                <c:pt idx="709">
                  <c:v>41474.822928240741</c:v>
                </c:pt>
                <c:pt idx="710">
                  <c:v>41474.833344907405</c:v>
                </c:pt>
                <c:pt idx="711">
                  <c:v>41474.843761574077</c:v>
                </c:pt>
                <c:pt idx="712">
                  <c:v>41474.854178240741</c:v>
                </c:pt>
                <c:pt idx="713">
                  <c:v>41474.864594907405</c:v>
                </c:pt>
                <c:pt idx="714">
                  <c:v>41474.875011574077</c:v>
                </c:pt>
                <c:pt idx="715">
                  <c:v>41474.885428240741</c:v>
                </c:pt>
                <c:pt idx="716">
                  <c:v>41474.895844907405</c:v>
                </c:pt>
                <c:pt idx="717">
                  <c:v>41474.906261574077</c:v>
                </c:pt>
                <c:pt idx="718">
                  <c:v>41474.916678240741</c:v>
                </c:pt>
                <c:pt idx="719">
                  <c:v>41474.927094907405</c:v>
                </c:pt>
                <c:pt idx="720">
                  <c:v>41474.937511574077</c:v>
                </c:pt>
                <c:pt idx="721">
                  <c:v>41474.947928240741</c:v>
                </c:pt>
                <c:pt idx="722">
                  <c:v>41474.958344907405</c:v>
                </c:pt>
                <c:pt idx="723">
                  <c:v>41474.968761574077</c:v>
                </c:pt>
                <c:pt idx="724">
                  <c:v>41474.979178240741</c:v>
                </c:pt>
                <c:pt idx="725">
                  <c:v>41474.989594907405</c:v>
                </c:pt>
                <c:pt idx="726">
                  <c:v>41475.000011574077</c:v>
                </c:pt>
                <c:pt idx="727">
                  <c:v>41475.010428240741</c:v>
                </c:pt>
                <c:pt idx="728">
                  <c:v>41475.020844907405</c:v>
                </c:pt>
                <c:pt idx="729">
                  <c:v>41475.031261574077</c:v>
                </c:pt>
                <c:pt idx="730">
                  <c:v>41475.041678240741</c:v>
                </c:pt>
                <c:pt idx="731">
                  <c:v>41475.052094907405</c:v>
                </c:pt>
                <c:pt idx="732">
                  <c:v>41475.062511574077</c:v>
                </c:pt>
                <c:pt idx="733">
                  <c:v>41475.072928240741</c:v>
                </c:pt>
                <c:pt idx="734">
                  <c:v>41475.083344907405</c:v>
                </c:pt>
                <c:pt idx="735">
                  <c:v>41475.093761574077</c:v>
                </c:pt>
                <c:pt idx="736">
                  <c:v>41475.104178240741</c:v>
                </c:pt>
                <c:pt idx="737">
                  <c:v>41475.114594907405</c:v>
                </c:pt>
                <c:pt idx="738">
                  <c:v>41475.125011574077</c:v>
                </c:pt>
                <c:pt idx="739">
                  <c:v>41475.135428240741</c:v>
                </c:pt>
                <c:pt idx="740">
                  <c:v>41475.145844907405</c:v>
                </c:pt>
                <c:pt idx="741">
                  <c:v>41475.156261574077</c:v>
                </c:pt>
                <c:pt idx="742">
                  <c:v>41475.166678240741</c:v>
                </c:pt>
                <c:pt idx="743">
                  <c:v>41475.177094907405</c:v>
                </c:pt>
                <c:pt idx="744">
                  <c:v>41475.187511574077</c:v>
                </c:pt>
                <c:pt idx="745">
                  <c:v>41475.197928240741</c:v>
                </c:pt>
                <c:pt idx="746">
                  <c:v>41475.208344907405</c:v>
                </c:pt>
                <c:pt idx="747">
                  <c:v>41475.218761574077</c:v>
                </c:pt>
                <c:pt idx="748">
                  <c:v>41475.229178240741</c:v>
                </c:pt>
                <c:pt idx="749">
                  <c:v>41475.239594907405</c:v>
                </c:pt>
                <c:pt idx="750">
                  <c:v>41475.250011574077</c:v>
                </c:pt>
                <c:pt idx="751">
                  <c:v>41475.260428240741</c:v>
                </c:pt>
                <c:pt idx="752">
                  <c:v>41475.270844907405</c:v>
                </c:pt>
                <c:pt idx="753">
                  <c:v>41475.281261574077</c:v>
                </c:pt>
                <c:pt idx="754">
                  <c:v>41475.291678240741</c:v>
                </c:pt>
                <c:pt idx="755">
                  <c:v>41475.302094907405</c:v>
                </c:pt>
                <c:pt idx="756">
                  <c:v>41475.312511574077</c:v>
                </c:pt>
                <c:pt idx="757">
                  <c:v>41475.322928240741</c:v>
                </c:pt>
                <c:pt idx="758">
                  <c:v>41475.333344907405</c:v>
                </c:pt>
                <c:pt idx="759">
                  <c:v>41475.343761574077</c:v>
                </c:pt>
                <c:pt idx="760">
                  <c:v>41475.354178240741</c:v>
                </c:pt>
                <c:pt idx="761">
                  <c:v>41475.364594907405</c:v>
                </c:pt>
                <c:pt idx="762">
                  <c:v>41475.375011574077</c:v>
                </c:pt>
                <c:pt idx="763">
                  <c:v>41475.385428240741</c:v>
                </c:pt>
                <c:pt idx="764">
                  <c:v>41475.395844907405</c:v>
                </c:pt>
                <c:pt idx="765">
                  <c:v>41475.406261574077</c:v>
                </c:pt>
                <c:pt idx="766">
                  <c:v>41475.416678240741</c:v>
                </c:pt>
                <c:pt idx="767">
                  <c:v>41475.427094907405</c:v>
                </c:pt>
                <c:pt idx="768">
                  <c:v>41475.437511574077</c:v>
                </c:pt>
                <c:pt idx="769">
                  <c:v>41475.447928240741</c:v>
                </c:pt>
                <c:pt idx="770">
                  <c:v>41475.458344907405</c:v>
                </c:pt>
                <c:pt idx="771">
                  <c:v>41475.468761574077</c:v>
                </c:pt>
                <c:pt idx="772">
                  <c:v>41475.479178240741</c:v>
                </c:pt>
                <c:pt idx="773">
                  <c:v>41475.489594907405</c:v>
                </c:pt>
                <c:pt idx="774">
                  <c:v>41475.500011574077</c:v>
                </c:pt>
                <c:pt idx="775">
                  <c:v>41475.510428240741</c:v>
                </c:pt>
                <c:pt idx="776">
                  <c:v>41475.520844907405</c:v>
                </c:pt>
                <c:pt idx="777">
                  <c:v>41475.531261574077</c:v>
                </c:pt>
                <c:pt idx="778">
                  <c:v>41475.541678240741</c:v>
                </c:pt>
                <c:pt idx="779">
                  <c:v>41475.552094907405</c:v>
                </c:pt>
                <c:pt idx="780">
                  <c:v>41475.562511574077</c:v>
                </c:pt>
                <c:pt idx="781">
                  <c:v>41475.572928240741</c:v>
                </c:pt>
                <c:pt idx="782">
                  <c:v>41475.583344907405</c:v>
                </c:pt>
                <c:pt idx="783">
                  <c:v>41475.593761574077</c:v>
                </c:pt>
                <c:pt idx="784">
                  <c:v>41475.604178240741</c:v>
                </c:pt>
                <c:pt idx="785">
                  <c:v>41475.614594907405</c:v>
                </c:pt>
                <c:pt idx="786">
                  <c:v>41475.625011574077</c:v>
                </c:pt>
                <c:pt idx="787">
                  <c:v>41475.635428240741</c:v>
                </c:pt>
                <c:pt idx="788">
                  <c:v>41475.645844907405</c:v>
                </c:pt>
                <c:pt idx="789">
                  <c:v>41475.656261574077</c:v>
                </c:pt>
                <c:pt idx="790">
                  <c:v>41475.666678240741</c:v>
                </c:pt>
                <c:pt idx="791">
                  <c:v>41475.677094907405</c:v>
                </c:pt>
                <c:pt idx="792">
                  <c:v>41475.687511574077</c:v>
                </c:pt>
                <c:pt idx="793">
                  <c:v>41475.697928240741</c:v>
                </c:pt>
                <c:pt idx="794">
                  <c:v>41475.708344907405</c:v>
                </c:pt>
                <c:pt idx="795">
                  <c:v>41475.718761574077</c:v>
                </c:pt>
                <c:pt idx="796">
                  <c:v>41475.729178240741</c:v>
                </c:pt>
                <c:pt idx="797">
                  <c:v>41475.739594907405</c:v>
                </c:pt>
                <c:pt idx="798">
                  <c:v>41475.750011574077</c:v>
                </c:pt>
                <c:pt idx="799">
                  <c:v>41475.760428240741</c:v>
                </c:pt>
                <c:pt idx="800">
                  <c:v>41475.770844907405</c:v>
                </c:pt>
                <c:pt idx="801">
                  <c:v>41475.781261574077</c:v>
                </c:pt>
                <c:pt idx="802">
                  <c:v>41475.791678240741</c:v>
                </c:pt>
                <c:pt idx="803">
                  <c:v>41475.802094907405</c:v>
                </c:pt>
                <c:pt idx="804">
                  <c:v>41475.812511574077</c:v>
                </c:pt>
                <c:pt idx="805">
                  <c:v>41475.822928240741</c:v>
                </c:pt>
                <c:pt idx="806">
                  <c:v>41475.833344907405</c:v>
                </c:pt>
                <c:pt idx="807">
                  <c:v>41475.843761574077</c:v>
                </c:pt>
                <c:pt idx="808">
                  <c:v>41475.854178240741</c:v>
                </c:pt>
                <c:pt idx="809">
                  <c:v>41475.864594907405</c:v>
                </c:pt>
                <c:pt idx="810">
                  <c:v>41475.875011574077</c:v>
                </c:pt>
                <c:pt idx="811">
                  <c:v>41475.885428240741</c:v>
                </c:pt>
                <c:pt idx="812">
                  <c:v>41475.895844907405</c:v>
                </c:pt>
                <c:pt idx="813">
                  <c:v>41475.906261574077</c:v>
                </c:pt>
                <c:pt idx="814">
                  <c:v>41475.916678240741</c:v>
                </c:pt>
                <c:pt idx="815">
                  <c:v>41475.927094907405</c:v>
                </c:pt>
                <c:pt idx="816">
                  <c:v>41475.937511574077</c:v>
                </c:pt>
                <c:pt idx="817">
                  <c:v>41475.947928240741</c:v>
                </c:pt>
                <c:pt idx="818">
                  <c:v>41475.958344907405</c:v>
                </c:pt>
                <c:pt idx="819">
                  <c:v>41475.968761574077</c:v>
                </c:pt>
                <c:pt idx="820">
                  <c:v>41475.979178240741</c:v>
                </c:pt>
                <c:pt idx="821">
                  <c:v>41475.989594907405</c:v>
                </c:pt>
                <c:pt idx="822">
                  <c:v>41476.000011574077</c:v>
                </c:pt>
                <c:pt idx="823">
                  <c:v>41476.010428240741</c:v>
                </c:pt>
                <c:pt idx="824">
                  <c:v>41476.020844907405</c:v>
                </c:pt>
                <c:pt idx="825">
                  <c:v>41476.031261574077</c:v>
                </c:pt>
                <c:pt idx="826">
                  <c:v>41476.041678240741</c:v>
                </c:pt>
                <c:pt idx="827">
                  <c:v>41476.052094907405</c:v>
                </c:pt>
                <c:pt idx="828">
                  <c:v>41476.062511574077</c:v>
                </c:pt>
                <c:pt idx="829">
                  <c:v>41476.072928240741</c:v>
                </c:pt>
                <c:pt idx="830">
                  <c:v>41476.083344907405</c:v>
                </c:pt>
                <c:pt idx="831">
                  <c:v>41476.093761574077</c:v>
                </c:pt>
                <c:pt idx="832">
                  <c:v>41476.104178240741</c:v>
                </c:pt>
                <c:pt idx="833">
                  <c:v>41476.114594907405</c:v>
                </c:pt>
                <c:pt idx="834">
                  <c:v>41476.125011574077</c:v>
                </c:pt>
                <c:pt idx="835">
                  <c:v>41476.135428240741</c:v>
                </c:pt>
                <c:pt idx="836">
                  <c:v>41476.145844907405</c:v>
                </c:pt>
                <c:pt idx="837">
                  <c:v>41476.156261574077</c:v>
                </c:pt>
                <c:pt idx="838">
                  <c:v>41476.166678240741</c:v>
                </c:pt>
                <c:pt idx="839">
                  <c:v>41476.177094907405</c:v>
                </c:pt>
                <c:pt idx="840">
                  <c:v>41476.187511574077</c:v>
                </c:pt>
                <c:pt idx="841">
                  <c:v>41476.197928240741</c:v>
                </c:pt>
                <c:pt idx="842">
                  <c:v>41476.208344907405</c:v>
                </c:pt>
                <c:pt idx="843">
                  <c:v>41476.218761574077</c:v>
                </c:pt>
                <c:pt idx="844">
                  <c:v>41476.229178240741</c:v>
                </c:pt>
                <c:pt idx="845">
                  <c:v>41476.239594907405</c:v>
                </c:pt>
                <c:pt idx="846">
                  <c:v>41476.250011574077</c:v>
                </c:pt>
                <c:pt idx="847">
                  <c:v>41476.260428240741</c:v>
                </c:pt>
                <c:pt idx="848">
                  <c:v>41476.270844907405</c:v>
                </c:pt>
                <c:pt idx="849">
                  <c:v>41476.281261574077</c:v>
                </c:pt>
                <c:pt idx="850">
                  <c:v>41476.291678240741</c:v>
                </c:pt>
                <c:pt idx="851">
                  <c:v>41476.302094907405</c:v>
                </c:pt>
                <c:pt idx="852">
                  <c:v>41476.312511574077</c:v>
                </c:pt>
                <c:pt idx="853">
                  <c:v>41476.322928240741</c:v>
                </c:pt>
                <c:pt idx="854">
                  <c:v>41476.333344907405</c:v>
                </c:pt>
                <c:pt idx="855">
                  <c:v>41476.343761574077</c:v>
                </c:pt>
                <c:pt idx="856">
                  <c:v>41476.354178240741</c:v>
                </c:pt>
                <c:pt idx="857">
                  <c:v>41476.364594907405</c:v>
                </c:pt>
                <c:pt idx="858">
                  <c:v>41476.375011574077</c:v>
                </c:pt>
                <c:pt idx="859">
                  <c:v>41476.385428240741</c:v>
                </c:pt>
                <c:pt idx="860">
                  <c:v>41476.395844907405</c:v>
                </c:pt>
                <c:pt idx="861">
                  <c:v>41476.406261574077</c:v>
                </c:pt>
                <c:pt idx="862">
                  <c:v>41476.416678240741</c:v>
                </c:pt>
                <c:pt idx="863">
                  <c:v>41476.427094907405</c:v>
                </c:pt>
                <c:pt idx="864">
                  <c:v>41476.437511574077</c:v>
                </c:pt>
                <c:pt idx="865">
                  <c:v>41476.447928240741</c:v>
                </c:pt>
                <c:pt idx="866">
                  <c:v>41476.458344907405</c:v>
                </c:pt>
                <c:pt idx="867">
                  <c:v>41476.468761574077</c:v>
                </c:pt>
                <c:pt idx="868">
                  <c:v>41476.479178240741</c:v>
                </c:pt>
                <c:pt idx="869">
                  <c:v>41476.489594907405</c:v>
                </c:pt>
                <c:pt idx="870">
                  <c:v>41476.500011574077</c:v>
                </c:pt>
                <c:pt idx="871">
                  <c:v>41476.510428240741</c:v>
                </c:pt>
                <c:pt idx="872">
                  <c:v>41476.520844907405</c:v>
                </c:pt>
                <c:pt idx="873">
                  <c:v>41476.531261574077</c:v>
                </c:pt>
                <c:pt idx="874">
                  <c:v>41476.541678240741</c:v>
                </c:pt>
                <c:pt idx="875">
                  <c:v>41476.552094907405</c:v>
                </c:pt>
                <c:pt idx="876">
                  <c:v>41476.562511574077</c:v>
                </c:pt>
                <c:pt idx="877">
                  <c:v>41476.572928240741</c:v>
                </c:pt>
                <c:pt idx="878">
                  <c:v>41476.583344907405</c:v>
                </c:pt>
                <c:pt idx="879">
                  <c:v>41476.593761574077</c:v>
                </c:pt>
                <c:pt idx="880">
                  <c:v>41476.604178240741</c:v>
                </c:pt>
                <c:pt idx="881">
                  <c:v>41476.614594907405</c:v>
                </c:pt>
                <c:pt idx="882">
                  <c:v>41476.625011574077</c:v>
                </c:pt>
                <c:pt idx="883">
                  <c:v>41476.635428240741</c:v>
                </c:pt>
                <c:pt idx="884">
                  <c:v>41476.645844907405</c:v>
                </c:pt>
                <c:pt idx="885">
                  <c:v>41476.656261574077</c:v>
                </c:pt>
                <c:pt idx="886">
                  <c:v>41476.666678240741</c:v>
                </c:pt>
                <c:pt idx="887">
                  <c:v>41476.677094907405</c:v>
                </c:pt>
                <c:pt idx="888">
                  <c:v>41476.687511574077</c:v>
                </c:pt>
                <c:pt idx="889">
                  <c:v>41476.697928240741</c:v>
                </c:pt>
                <c:pt idx="890">
                  <c:v>41476.708344907405</c:v>
                </c:pt>
                <c:pt idx="891">
                  <c:v>41476.718761574077</c:v>
                </c:pt>
                <c:pt idx="892">
                  <c:v>41476.729178240741</c:v>
                </c:pt>
                <c:pt idx="893">
                  <c:v>41476.739594907405</c:v>
                </c:pt>
                <c:pt idx="894">
                  <c:v>41476.750011574077</c:v>
                </c:pt>
                <c:pt idx="895">
                  <c:v>41476.760428240741</c:v>
                </c:pt>
                <c:pt idx="896">
                  <c:v>41476.770844907405</c:v>
                </c:pt>
                <c:pt idx="897">
                  <c:v>41476.781261574077</c:v>
                </c:pt>
                <c:pt idx="898">
                  <c:v>41476.791678240741</c:v>
                </c:pt>
                <c:pt idx="899">
                  <c:v>41476.802094907405</c:v>
                </c:pt>
                <c:pt idx="900">
                  <c:v>41476.812511574077</c:v>
                </c:pt>
                <c:pt idx="901">
                  <c:v>41476.822928240741</c:v>
                </c:pt>
                <c:pt idx="902">
                  <c:v>41476.833344907405</c:v>
                </c:pt>
                <c:pt idx="903">
                  <c:v>41476.843761574077</c:v>
                </c:pt>
                <c:pt idx="904">
                  <c:v>41476.854178240741</c:v>
                </c:pt>
                <c:pt idx="905">
                  <c:v>41476.864594907405</c:v>
                </c:pt>
                <c:pt idx="906">
                  <c:v>41476.875011574077</c:v>
                </c:pt>
                <c:pt idx="907">
                  <c:v>41476.885428240741</c:v>
                </c:pt>
                <c:pt idx="908">
                  <c:v>41476.895844907405</c:v>
                </c:pt>
                <c:pt idx="909">
                  <c:v>41476.906261574077</c:v>
                </c:pt>
                <c:pt idx="910">
                  <c:v>41476.916678240741</c:v>
                </c:pt>
                <c:pt idx="911">
                  <c:v>41476.927094907405</c:v>
                </c:pt>
                <c:pt idx="912">
                  <c:v>41476.937511574077</c:v>
                </c:pt>
                <c:pt idx="913">
                  <c:v>41476.947928240741</c:v>
                </c:pt>
                <c:pt idx="914">
                  <c:v>41476.958344907405</c:v>
                </c:pt>
                <c:pt idx="915">
                  <c:v>41476.968761574077</c:v>
                </c:pt>
                <c:pt idx="916">
                  <c:v>41476.979178240741</c:v>
                </c:pt>
                <c:pt idx="917">
                  <c:v>41476.989594907405</c:v>
                </c:pt>
                <c:pt idx="918">
                  <c:v>41477.000011574077</c:v>
                </c:pt>
                <c:pt idx="919">
                  <c:v>41477.010428240741</c:v>
                </c:pt>
                <c:pt idx="920">
                  <c:v>41477.020844907405</c:v>
                </c:pt>
                <c:pt idx="921">
                  <c:v>41477.031261574077</c:v>
                </c:pt>
                <c:pt idx="922">
                  <c:v>41477.041678240741</c:v>
                </c:pt>
                <c:pt idx="923">
                  <c:v>41477.052094907405</c:v>
                </c:pt>
                <c:pt idx="924">
                  <c:v>41477.062511574077</c:v>
                </c:pt>
                <c:pt idx="925">
                  <c:v>41477.072928240741</c:v>
                </c:pt>
                <c:pt idx="926">
                  <c:v>41477.083344907405</c:v>
                </c:pt>
                <c:pt idx="927">
                  <c:v>41477.093761574077</c:v>
                </c:pt>
                <c:pt idx="928">
                  <c:v>41477.104178240741</c:v>
                </c:pt>
                <c:pt idx="929">
                  <c:v>41477.114594907405</c:v>
                </c:pt>
                <c:pt idx="930">
                  <c:v>41477.125011574077</c:v>
                </c:pt>
                <c:pt idx="931">
                  <c:v>41477.135428240741</c:v>
                </c:pt>
                <c:pt idx="932">
                  <c:v>41477.145844907405</c:v>
                </c:pt>
                <c:pt idx="933">
                  <c:v>41477.156261574077</c:v>
                </c:pt>
                <c:pt idx="934">
                  <c:v>41477.166678240741</c:v>
                </c:pt>
                <c:pt idx="935">
                  <c:v>41477.177094907405</c:v>
                </c:pt>
                <c:pt idx="936">
                  <c:v>41477.187511574077</c:v>
                </c:pt>
                <c:pt idx="937">
                  <c:v>41477.197928240741</c:v>
                </c:pt>
                <c:pt idx="938">
                  <c:v>41477.208344907405</c:v>
                </c:pt>
                <c:pt idx="939">
                  <c:v>41477.218761574077</c:v>
                </c:pt>
                <c:pt idx="940">
                  <c:v>41477.229178240741</c:v>
                </c:pt>
                <c:pt idx="941">
                  <c:v>41477.239594907405</c:v>
                </c:pt>
                <c:pt idx="942">
                  <c:v>41477.250011574077</c:v>
                </c:pt>
                <c:pt idx="943">
                  <c:v>41477.260428240741</c:v>
                </c:pt>
                <c:pt idx="944">
                  <c:v>41477.270844907405</c:v>
                </c:pt>
                <c:pt idx="945">
                  <c:v>41477.281261574077</c:v>
                </c:pt>
                <c:pt idx="946">
                  <c:v>41477.291678240741</c:v>
                </c:pt>
                <c:pt idx="947">
                  <c:v>41477.302094907405</c:v>
                </c:pt>
                <c:pt idx="948">
                  <c:v>41477.312511574077</c:v>
                </c:pt>
                <c:pt idx="949">
                  <c:v>41477.322928240741</c:v>
                </c:pt>
                <c:pt idx="950">
                  <c:v>203.33334490740745</c:v>
                </c:pt>
                <c:pt idx="951">
                  <c:v>41477.343761574077</c:v>
                </c:pt>
                <c:pt idx="952">
                  <c:v>41477.354178240741</c:v>
                </c:pt>
                <c:pt idx="953">
                  <c:v>41477.364594907405</c:v>
                </c:pt>
                <c:pt idx="954">
                  <c:v>41477.375011574077</c:v>
                </c:pt>
                <c:pt idx="955">
                  <c:v>41477.385428240741</c:v>
                </c:pt>
                <c:pt idx="956">
                  <c:v>41477.395844907405</c:v>
                </c:pt>
                <c:pt idx="957">
                  <c:v>41477.406261574077</c:v>
                </c:pt>
                <c:pt idx="958">
                  <c:v>41477.416678240741</c:v>
                </c:pt>
                <c:pt idx="959">
                  <c:v>41477.427094907405</c:v>
                </c:pt>
                <c:pt idx="960">
                  <c:v>41477.437511574077</c:v>
                </c:pt>
                <c:pt idx="961">
                  <c:v>41477.447928240741</c:v>
                </c:pt>
                <c:pt idx="962">
                  <c:v>41477.458344907405</c:v>
                </c:pt>
                <c:pt idx="963">
                  <c:v>41477.468761574077</c:v>
                </c:pt>
                <c:pt idx="964">
                  <c:v>41477.479178240741</c:v>
                </c:pt>
                <c:pt idx="965">
                  <c:v>41477.489594907405</c:v>
                </c:pt>
                <c:pt idx="966">
                  <c:v>41477.500011574077</c:v>
                </c:pt>
                <c:pt idx="967">
                  <c:v>41477.510428240741</c:v>
                </c:pt>
                <c:pt idx="968">
                  <c:v>41477.520844907405</c:v>
                </c:pt>
                <c:pt idx="969">
                  <c:v>41477.531261574077</c:v>
                </c:pt>
                <c:pt idx="970">
                  <c:v>41477.541678240741</c:v>
                </c:pt>
                <c:pt idx="971">
                  <c:v>41477.552094907405</c:v>
                </c:pt>
                <c:pt idx="972">
                  <c:v>41477.562511574077</c:v>
                </c:pt>
                <c:pt idx="973">
                  <c:v>41477.572928240741</c:v>
                </c:pt>
                <c:pt idx="974">
                  <c:v>41477.583344907405</c:v>
                </c:pt>
                <c:pt idx="975">
                  <c:v>41477.593761574077</c:v>
                </c:pt>
                <c:pt idx="976">
                  <c:v>41477.604178240741</c:v>
                </c:pt>
                <c:pt idx="977">
                  <c:v>41477.614594907405</c:v>
                </c:pt>
                <c:pt idx="978">
                  <c:v>41477.625011574077</c:v>
                </c:pt>
                <c:pt idx="979">
                  <c:v>41477.635428240741</c:v>
                </c:pt>
                <c:pt idx="980">
                  <c:v>41477.645844907405</c:v>
                </c:pt>
                <c:pt idx="981">
                  <c:v>41477.656261574077</c:v>
                </c:pt>
                <c:pt idx="982">
                  <c:v>41477.666678240741</c:v>
                </c:pt>
                <c:pt idx="983">
                  <c:v>41477.677094907405</c:v>
                </c:pt>
                <c:pt idx="984">
                  <c:v>41477.687511574077</c:v>
                </c:pt>
                <c:pt idx="985">
                  <c:v>41477.697928240741</c:v>
                </c:pt>
                <c:pt idx="986">
                  <c:v>41477.708344907405</c:v>
                </c:pt>
                <c:pt idx="987">
                  <c:v>41477.718761574077</c:v>
                </c:pt>
                <c:pt idx="988">
                  <c:v>41477.729178240741</c:v>
                </c:pt>
                <c:pt idx="989">
                  <c:v>41477.739594907405</c:v>
                </c:pt>
                <c:pt idx="990">
                  <c:v>41477.750011574077</c:v>
                </c:pt>
                <c:pt idx="991">
                  <c:v>41477.760428240741</c:v>
                </c:pt>
                <c:pt idx="992">
                  <c:v>41477.770844907405</c:v>
                </c:pt>
                <c:pt idx="993">
                  <c:v>41477.781261574077</c:v>
                </c:pt>
                <c:pt idx="994">
                  <c:v>41477.791678240741</c:v>
                </c:pt>
                <c:pt idx="995">
                  <c:v>41477.802094907405</c:v>
                </c:pt>
                <c:pt idx="996">
                  <c:v>41477.812511574077</c:v>
                </c:pt>
                <c:pt idx="997">
                  <c:v>41477.822928240741</c:v>
                </c:pt>
                <c:pt idx="998">
                  <c:v>41477.833344907405</c:v>
                </c:pt>
                <c:pt idx="999">
                  <c:v>41477.843761574077</c:v>
                </c:pt>
                <c:pt idx="1000">
                  <c:v>41477.854178240741</c:v>
                </c:pt>
                <c:pt idx="1001">
                  <c:v>41477.864594907405</c:v>
                </c:pt>
                <c:pt idx="1002">
                  <c:v>41477.875011574077</c:v>
                </c:pt>
                <c:pt idx="1003">
                  <c:v>41477.885428240741</c:v>
                </c:pt>
                <c:pt idx="1004">
                  <c:v>41477.895844907405</c:v>
                </c:pt>
                <c:pt idx="1005">
                  <c:v>41477.906261574077</c:v>
                </c:pt>
                <c:pt idx="1006">
                  <c:v>41477.916678240741</c:v>
                </c:pt>
                <c:pt idx="1007">
                  <c:v>41477.927094907405</c:v>
                </c:pt>
                <c:pt idx="1008">
                  <c:v>41477.937511574077</c:v>
                </c:pt>
                <c:pt idx="1009">
                  <c:v>41477.947928240741</c:v>
                </c:pt>
                <c:pt idx="1010">
                  <c:v>41477.958344907405</c:v>
                </c:pt>
                <c:pt idx="1011">
                  <c:v>41477.968761574077</c:v>
                </c:pt>
                <c:pt idx="1012">
                  <c:v>41477.979178240741</c:v>
                </c:pt>
                <c:pt idx="1013">
                  <c:v>41477.989594907405</c:v>
                </c:pt>
                <c:pt idx="1014">
                  <c:v>41478.000011574077</c:v>
                </c:pt>
                <c:pt idx="1015">
                  <c:v>41478.010428240741</c:v>
                </c:pt>
                <c:pt idx="1016">
                  <c:v>41478.020844907405</c:v>
                </c:pt>
                <c:pt idx="1017">
                  <c:v>41478.031261574077</c:v>
                </c:pt>
                <c:pt idx="1018">
                  <c:v>41478.041678240741</c:v>
                </c:pt>
                <c:pt idx="1019">
                  <c:v>41478.052094907405</c:v>
                </c:pt>
                <c:pt idx="1020">
                  <c:v>41478.062511574077</c:v>
                </c:pt>
                <c:pt idx="1021">
                  <c:v>41478.072928240741</c:v>
                </c:pt>
                <c:pt idx="1022">
                  <c:v>41478.083344907405</c:v>
                </c:pt>
                <c:pt idx="1023">
                  <c:v>41478.093761574077</c:v>
                </c:pt>
                <c:pt idx="1024">
                  <c:v>41478.104178240741</c:v>
                </c:pt>
                <c:pt idx="1025">
                  <c:v>41478.114594907405</c:v>
                </c:pt>
                <c:pt idx="1026">
                  <c:v>41478.125011574077</c:v>
                </c:pt>
                <c:pt idx="1027">
                  <c:v>41478.135428240741</c:v>
                </c:pt>
                <c:pt idx="1028">
                  <c:v>41478.145844907405</c:v>
                </c:pt>
                <c:pt idx="1029">
                  <c:v>41478.156261574077</c:v>
                </c:pt>
                <c:pt idx="1030">
                  <c:v>41478.166678240741</c:v>
                </c:pt>
                <c:pt idx="1031">
                  <c:v>41478.177094907405</c:v>
                </c:pt>
                <c:pt idx="1032">
                  <c:v>41478.187511574077</c:v>
                </c:pt>
                <c:pt idx="1033">
                  <c:v>41478.197928240741</c:v>
                </c:pt>
                <c:pt idx="1034">
                  <c:v>41478.208344907405</c:v>
                </c:pt>
                <c:pt idx="1035">
                  <c:v>41478.218761574077</c:v>
                </c:pt>
                <c:pt idx="1036">
                  <c:v>41478.229178240741</c:v>
                </c:pt>
                <c:pt idx="1037">
                  <c:v>41478.239594907405</c:v>
                </c:pt>
                <c:pt idx="1038">
                  <c:v>41478.250011574077</c:v>
                </c:pt>
                <c:pt idx="1039">
                  <c:v>41478.260428240741</c:v>
                </c:pt>
                <c:pt idx="1040">
                  <c:v>41478.270844907405</c:v>
                </c:pt>
                <c:pt idx="1041">
                  <c:v>41478.281261574077</c:v>
                </c:pt>
                <c:pt idx="1042">
                  <c:v>41478.291678240741</c:v>
                </c:pt>
                <c:pt idx="1043">
                  <c:v>41478.302094907405</c:v>
                </c:pt>
                <c:pt idx="1044">
                  <c:v>41478.312511574077</c:v>
                </c:pt>
                <c:pt idx="1045">
                  <c:v>41478.322928240741</c:v>
                </c:pt>
                <c:pt idx="1046">
                  <c:v>41478.333344907405</c:v>
                </c:pt>
                <c:pt idx="1047">
                  <c:v>41478.343761574077</c:v>
                </c:pt>
                <c:pt idx="1048">
                  <c:v>41478.354178240741</c:v>
                </c:pt>
                <c:pt idx="1049">
                  <c:v>41478.364594907405</c:v>
                </c:pt>
                <c:pt idx="1050">
                  <c:v>41478.375011574077</c:v>
                </c:pt>
                <c:pt idx="1051">
                  <c:v>41478.385428240741</c:v>
                </c:pt>
                <c:pt idx="1052">
                  <c:v>41478.395844907405</c:v>
                </c:pt>
                <c:pt idx="1053">
                  <c:v>41478.406261574077</c:v>
                </c:pt>
                <c:pt idx="1054">
                  <c:v>41478.416678240741</c:v>
                </c:pt>
                <c:pt idx="1055">
                  <c:v>41478.427094907405</c:v>
                </c:pt>
                <c:pt idx="1056">
                  <c:v>41478.437511574077</c:v>
                </c:pt>
                <c:pt idx="1057">
                  <c:v>41478.447928240741</c:v>
                </c:pt>
                <c:pt idx="1058">
                  <c:v>41478.458344907405</c:v>
                </c:pt>
                <c:pt idx="1059">
                  <c:v>41478.468761574077</c:v>
                </c:pt>
                <c:pt idx="1060">
                  <c:v>41478.479178240741</c:v>
                </c:pt>
                <c:pt idx="1061">
                  <c:v>41478.489594907405</c:v>
                </c:pt>
                <c:pt idx="1062">
                  <c:v>41478.500011574077</c:v>
                </c:pt>
                <c:pt idx="1063">
                  <c:v>41478.510428240741</c:v>
                </c:pt>
                <c:pt idx="1064">
                  <c:v>41478.520844907405</c:v>
                </c:pt>
                <c:pt idx="1065">
                  <c:v>41478.531261574077</c:v>
                </c:pt>
                <c:pt idx="1066">
                  <c:v>41478.541678240741</c:v>
                </c:pt>
                <c:pt idx="1067">
                  <c:v>41478.552094907405</c:v>
                </c:pt>
                <c:pt idx="1068">
                  <c:v>41478.562511574077</c:v>
                </c:pt>
                <c:pt idx="1069">
                  <c:v>41478.572928240741</c:v>
                </c:pt>
                <c:pt idx="1070">
                  <c:v>41478.583344907405</c:v>
                </c:pt>
                <c:pt idx="1071">
                  <c:v>41478.593761574077</c:v>
                </c:pt>
                <c:pt idx="1072">
                  <c:v>41478.604178240741</c:v>
                </c:pt>
                <c:pt idx="1073">
                  <c:v>41478.614594907405</c:v>
                </c:pt>
                <c:pt idx="1074">
                  <c:v>41478.625011574077</c:v>
                </c:pt>
                <c:pt idx="1075">
                  <c:v>41478.635428240741</c:v>
                </c:pt>
                <c:pt idx="1076">
                  <c:v>41478.645844907405</c:v>
                </c:pt>
                <c:pt idx="1077">
                  <c:v>41478.656261574077</c:v>
                </c:pt>
                <c:pt idx="1078">
                  <c:v>41478.666678240741</c:v>
                </c:pt>
                <c:pt idx="1079">
                  <c:v>41478.677094907405</c:v>
                </c:pt>
                <c:pt idx="1080">
                  <c:v>41478.687511574077</c:v>
                </c:pt>
                <c:pt idx="1081">
                  <c:v>41478.697928240741</c:v>
                </c:pt>
                <c:pt idx="1082">
                  <c:v>41478.708344907405</c:v>
                </c:pt>
                <c:pt idx="1083">
                  <c:v>41478.718761574077</c:v>
                </c:pt>
                <c:pt idx="1084">
                  <c:v>41478.729178240741</c:v>
                </c:pt>
                <c:pt idx="1085">
                  <c:v>41478.739594907405</c:v>
                </c:pt>
                <c:pt idx="1086">
                  <c:v>41478.750011574077</c:v>
                </c:pt>
                <c:pt idx="1087">
                  <c:v>41478.760428240741</c:v>
                </c:pt>
                <c:pt idx="1088">
                  <c:v>41478.770844907405</c:v>
                </c:pt>
                <c:pt idx="1089">
                  <c:v>41478.781261574077</c:v>
                </c:pt>
                <c:pt idx="1090">
                  <c:v>41478.791678240741</c:v>
                </c:pt>
                <c:pt idx="1091">
                  <c:v>41478.802094907405</c:v>
                </c:pt>
                <c:pt idx="1092">
                  <c:v>41478.812511574077</c:v>
                </c:pt>
                <c:pt idx="1093">
                  <c:v>41478.822928240741</c:v>
                </c:pt>
                <c:pt idx="1094">
                  <c:v>41478.833344907405</c:v>
                </c:pt>
                <c:pt idx="1095">
                  <c:v>41478.843761574077</c:v>
                </c:pt>
                <c:pt idx="1096">
                  <c:v>41478.854178240741</c:v>
                </c:pt>
                <c:pt idx="1097">
                  <c:v>41478.864594907405</c:v>
                </c:pt>
                <c:pt idx="1098">
                  <c:v>41478.875011574077</c:v>
                </c:pt>
                <c:pt idx="1099">
                  <c:v>41478.885428240741</c:v>
                </c:pt>
                <c:pt idx="1100">
                  <c:v>41478.895844907405</c:v>
                </c:pt>
                <c:pt idx="1101">
                  <c:v>41478.906261574077</c:v>
                </c:pt>
                <c:pt idx="1102">
                  <c:v>41478.916678240741</c:v>
                </c:pt>
                <c:pt idx="1103">
                  <c:v>41478.927094907405</c:v>
                </c:pt>
                <c:pt idx="1104">
                  <c:v>41478.937511574077</c:v>
                </c:pt>
                <c:pt idx="1105">
                  <c:v>41478.947928240741</c:v>
                </c:pt>
                <c:pt idx="1106">
                  <c:v>41478.958344907405</c:v>
                </c:pt>
                <c:pt idx="1107">
                  <c:v>41478.968761574077</c:v>
                </c:pt>
                <c:pt idx="1108">
                  <c:v>41478.979178240741</c:v>
                </c:pt>
                <c:pt idx="1109">
                  <c:v>41478.989594907405</c:v>
                </c:pt>
                <c:pt idx="1110">
                  <c:v>41479.000011574077</c:v>
                </c:pt>
                <c:pt idx="1111">
                  <c:v>41479.010428240741</c:v>
                </c:pt>
                <c:pt idx="1112">
                  <c:v>41479.020844907405</c:v>
                </c:pt>
                <c:pt idx="1113">
                  <c:v>41479.031261574077</c:v>
                </c:pt>
                <c:pt idx="1114">
                  <c:v>41479.041678240741</c:v>
                </c:pt>
                <c:pt idx="1115">
                  <c:v>41479.052094907405</c:v>
                </c:pt>
                <c:pt idx="1116">
                  <c:v>41479.062511574077</c:v>
                </c:pt>
                <c:pt idx="1117">
                  <c:v>41479.072928240741</c:v>
                </c:pt>
                <c:pt idx="1118">
                  <c:v>41479.083344907405</c:v>
                </c:pt>
                <c:pt idx="1119">
                  <c:v>41479.093761574077</c:v>
                </c:pt>
                <c:pt idx="1120">
                  <c:v>41479.104178240741</c:v>
                </c:pt>
                <c:pt idx="1121">
                  <c:v>41479.114594907405</c:v>
                </c:pt>
                <c:pt idx="1122">
                  <c:v>41479.125011574077</c:v>
                </c:pt>
                <c:pt idx="1123">
                  <c:v>41479.135428240741</c:v>
                </c:pt>
                <c:pt idx="1124">
                  <c:v>41479.145844907405</c:v>
                </c:pt>
                <c:pt idx="1125">
                  <c:v>41479.156261574077</c:v>
                </c:pt>
                <c:pt idx="1126">
                  <c:v>41479.166678240741</c:v>
                </c:pt>
                <c:pt idx="1127">
                  <c:v>41479.177094907405</c:v>
                </c:pt>
                <c:pt idx="1128">
                  <c:v>41479.187511574077</c:v>
                </c:pt>
                <c:pt idx="1129">
                  <c:v>41479.197928240741</c:v>
                </c:pt>
                <c:pt idx="1130">
                  <c:v>41479.208344907405</c:v>
                </c:pt>
                <c:pt idx="1131">
                  <c:v>41479.218761574077</c:v>
                </c:pt>
                <c:pt idx="1132">
                  <c:v>41479.229178240741</c:v>
                </c:pt>
                <c:pt idx="1133">
                  <c:v>41479.239594907405</c:v>
                </c:pt>
                <c:pt idx="1134">
                  <c:v>41479.250011574077</c:v>
                </c:pt>
                <c:pt idx="1135">
                  <c:v>41479.260428240741</c:v>
                </c:pt>
                <c:pt idx="1136">
                  <c:v>41479.270844907405</c:v>
                </c:pt>
                <c:pt idx="1137">
                  <c:v>41479.281261574077</c:v>
                </c:pt>
                <c:pt idx="1138">
                  <c:v>41479.291678240741</c:v>
                </c:pt>
                <c:pt idx="1139">
                  <c:v>41479.302094907405</c:v>
                </c:pt>
                <c:pt idx="1140">
                  <c:v>41479.312511574077</c:v>
                </c:pt>
                <c:pt idx="1141">
                  <c:v>41479.322928240741</c:v>
                </c:pt>
                <c:pt idx="1142">
                  <c:v>41479.333344907405</c:v>
                </c:pt>
                <c:pt idx="1143">
                  <c:v>41479.343761574077</c:v>
                </c:pt>
                <c:pt idx="1144">
                  <c:v>41479.354178240741</c:v>
                </c:pt>
                <c:pt idx="1145">
                  <c:v>41479.364594907405</c:v>
                </c:pt>
                <c:pt idx="1146">
                  <c:v>41479.375011574077</c:v>
                </c:pt>
                <c:pt idx="1147">
                  <c:v>41479.385428240741</c:v>
                </c:pt>
                <c:pt idx="1148">
                  <c:v>41479.395844907405</c:v>
                </c:pt>
                <c:pt idx="1149">
                  <c:v>41479.406261574077</c:v>
                </c:pt>
                <c:pt idx="1150">
                  <c:v>41479.416678240741</c:v>
                </c:pt>
                <c:pt idx="1151">
                  <c:v>41479.427094907405</c:v>
                </c:pt>
                <c:pt idx="1152">
                  <c:v>41479.437511574077</c:v>
                </c:pt>
                <c:pt idx="1153">
                  <c:v>41479.447928240741</c:v>
                </c:pt>
                <c:pt idx="1154">
                  <c:v>41479.458344907405</c:v>
                </c:pt>
                <c:pt idx="1155">
                  <c:v>41479.468761574077</c:v>
                </c:pt>
                <c:pt idx="1156">
                  <c:v>41479.479178240741</c:v>
                </c:pt>
                <c:pt idx="1157">
                  <c:v>41479.489594907405</c:v>
                </c:pt>
                <c:pt idx="1158">
                  <c:v>41479.500011574077</c:v>
                </c:pt>
                <c:pt idx="1159">
                  <c:v>41479.510428240741</c:v>
                </c:pt>
                <c:pt idx="1160">
                  <c:v>41479.520844907405</c:v>
                </c:pt>
                <c:pt idx="1161">
                  <c:v>41479.531261574077</c:v>
                </c:pt>
                <c:pt idx="1162">
                  <c:v>41479.541678240741</c:v>
                </c:pt>
                <c:pt idx="1163">
                  <c:v>41479.552094907405</c:v>
                </c:pt>
                <c:pt idx="1164">
                  <c:v>41479.562511574077</c:v>
                </c:pt>
                <c:pt idx="1165">
                  <c:v>41479.572928240741</c:v>
                </c:pt>
                <c:pt idx="1166">
                  <c:v>41479.583344907405</c:v>
                </c:pt>
                <c:pt idx="1167">
                  <c:v>41479.593761574077</c:v>
                </c:pt>
                <c:pt idx="1168">
                  <c:v>41479.604178240741</c:v>
                </c:pt>
                <c:pt idx="1169">
                  <c:v>41479.614594907405</c:v>
                </c:pt>
                <c:pt idx="1170">
                  <c:v>41479.625011574077</c:v>
                </c:pt>
                <c:pt idx="1171">
                  <c:v>41479.635428240741</c:v>
                </c:pt>
                <c:pt idx="1172">
                  <c:v>41479.645844907405</c:v>
                </c:pt>
                <c:pt idx="1173">
                  <c:v>41479.656261574077</c:v>
                </c:pt>
                <c:pt idx="1174">
                  <c:v>41479.666678240741</c:v>
                </c:pt>
                <c:pt idx="1175">
                  <c:v>41479.677094907405</c:v>
                </c:pt>
                <c:pt idx="1176">
                  <c:v>41479.687511574077</c:v>
                </c:pt>
                <c:pt idx="1177">
                  <c:v>41479.697928240741</c:v>
                </c:pt>
                <c:pt idx="1178">
                  <c:v>41479.708344907405</c:v>
                </c:pt>
                <c:pt idx="1179">
                  <c:v>41479.718761574077</c:v>
                </c:pt>
                <c:pt idx="1180">
                  <c:v>41479.729178240741</c:v>
                </c:pt>
                <c:pt idx="1181">
                  <c:v>41479.739594907405</c:v>
                </c:pt>
                <c:pt idx="1182">
                  <c:v>41479.750011574077</c:v>
                </c:pt>
                <c:pt idx="1183">
                  <c:v>41479.760428240741</c:v>
                </c:pt>
                <c:pt idx="1184">
                  <c:v>41479.770844907405</c:v>
                </c:pt>
                <c:pt idx="1185">
                  <c:v>41479.781261574077</c:v>
                </c:pt>
                <c:pt idx="1186">
                  <c:v>41479.791678240741</c:v>
                </c:pt>
                <c:pt idx="1187">
                  <c:v>41479.802094907405</c:v>
                </c:pt>
                <c:pt idx="1188">
                  <c:v>41479.812511574077</c:v>
                </c:pt>
                <c:pt idx="1189">
                  <c:v>41479.822928240741</c:v>
                </c:pt>
                <c:pt idx="1190">
                  <c:v>41479.833344907405</c:v>
                </c:pt>
                <c:pt idx="1191">
                  <c:v>41479.843761574077</c:v>
                </c:pt>
                <c:pt idx="1192">
                  <c:v>41479.854178240741</c:v>
                </c:pt>
                <c:pt idx="1193">
                  <c:v>41479.864594907405</c:v>
                </c:pt>
                <c:pt idx="1194">
                  <c:v>41479.875011574077</c:v>
                </c:pt>
                <c:pt idx="1195">
                  <c:v>41479.885428240741</c:v>
                </c:pt>
                <c:pt idx="1196">
                  <c:v>41479.895844907405</c:v>
                </c:pt>
                <c:pt idx="1197">
                  <c:v>41479.906261574077</c:v>
                </c:pt>
                <c:pt idx="1198">
                  <c:v>41479.916678240741</c:v>
                </c:pt>
                <c:pt idx="1199">
                  <c:v>41479.927094907405</c:v>
                </c:pt>
                <c:pt idx="1200">
                  <c:v>41479.937511574077</c:v>
                </c:pt>
                <c:pt idx="1201">
                  <c:v>41479.947928240741</c:v>
                </c:pt>
                <c:pt idx="1202">
                  <c:v>41479.958344907405</c:v>
                </c:pt>
                <c:pt idx="1203">
                  <c:v>41479.968761574077</c:v>
                </c:pt>
                <c:pt idx="1204">
                  <c:v>41479.979178240741</c:v>
                </c:pt>
                <c:pt idx="1205">
                  <c:v>41479.989594907405</c:v>
                </c:pt>
                <c:pt idx="1206">
                  <c:v>41480.000011574077</c:v>
                </c:pt>
                <c:pt idx="1207">
                  <c:v>41480.010428240741</c:v>
                </c:pt>
                <c:pt idx="1208">
                  <c:v>41480.020844907405</c:v>
                </c:pt>
                <c:pt idx="1209">
                  <c:v>41480.031261574077</c:v>
                </c:pt>
                <c:pt idx="1210">
                  <c:v>41480.041678240741</c:v>
                </c:pt>
                <c:pt idx="1211">
                  <c:v>41480.052094907405</c:v>
                </c:pt>
                <c:pt idx="1212">
                  <c:v>41480.062511574077</c:v>
                </c:pt>
                <c:pt idx="1213">
                  <c:v>41480.072928240741</c:v>
                </c:pt>
                <c:pt idx="1214">
                  <c:v>41480.083344907405</c:v>
                </c:pt>
                <c:pt idx="1215">
                  <c:v>41480.093761574077</c:v>
                </c:pt>
                <c:pt idx="1216">
                  <c:v>41480.104178240741</c:v>
                </c:pt>
                <c:pt idx="1217">
                  <c:v>41480.114594907405</c:v>
                </c:pt>
                <c:pt idx="1218">
                  <c:v>41480.125011574077</c:v>
                </c:pt>
                <c:pt idx="1219">
                  <c:v>41480.135428240741</c:v>
                </c:pt>
                <c:pt idx="1220">
                  <c:v>41480.145844907405</c:v>
                </c:pt>
                <c:pt idx="1221">
                  <c:v>41480.156261574077</c:v>
                </c:pt>
                <c:pt idx="1222">
                  <c:v>41480.166678240741</c:v>
                </c:pt>
                <c:pt idx="1223">
                  <c:v>41480.177094907405</c:v>
                </c:pt>
                <c:pt idx="1224">
                  <c:v>41480.187511574077</c:v>
                </c:pt>
                <c:pt idx="1225">
                  <c:v>41480.197928240741</c:v>
                </c:pt>
                <c:pt idx="1226">
                  <c:v>41480.208344907405</c:v>
                </c:pt>
                <c:pt idx="1227">
                  <c:v>41480.218761574077</c:v>
                </c:pt>
                <c:pt idx="1228">
                  <c:v>41480.229178240741</c:v>
                </c:pt>
                <c:pt idx="1229">
                  <c:v>41480.239594907405</c:v>
                </c:pt>
                <c:pt idx="1230">
                  <c:v>41480.250011574077</c:v>
                </c:pt>
                <c:pt idx="1231">
                  <c:v>41480.260428240741</c:v>
                </c:pt>
                <c:pt idx="1232">
                  <c:v>41480.270844907405</c:v>
                </c:pt>
                <c:pt idx="1233">
                  <c:v>41480.281261574077</c:v>
                </c:pt>
                <c:pt idx="1234">
                  <c:v>41480.291678240741</c:v>
                </c:pt>
                <c:pt idx="1235">
                  <c:v>41480.302094907405</c:v>
                </c:pt>
                <c:pt idx="1236">
                  <c:v>41480.312511574077</c:v>
                </c:pt>
                <c:pt idx="1237">
                  <c:v>41480.322928240741</c:v>
                </c:pt>
                <c:pt idx="1238">
                  <c:v>41480.333344907405</c:v>
                </c:pt>
                <c:pt idx="1239">
                  <c:v>41480.343761574077</c:v>
                </c:pt>
                <c:pt idx="1240">
                  <c:v>41480.354178240741</c:v>
                </c:pt>
                <c:pt idx="1241">
                  <c:v>41480.364594907405</c:v>
                </c:pt>
                <c:pt idx="1242">
                  <c:v>41480.375011574077</c:v>
                </c:pt>
                <c:pt idx="1243">
                  <c:v>41480.385428240741</c:v>
                </c:pt>
                <c:pt idx="1244">
                  <c:v>41480.395844907405</c:v>
                </c:pt>
                <c:pt idx="1245">
                  <c:v>41480.406261574077</c:v>
                </c:pt>
                <c:pt idx="1246">
                  <c:v>41480.416678240741</c:v>
                </c:pt>
                <c:pt idx="1247">
                  <c:v>41480.427094907405</c:v>
                </c:pt>
                <c:pt idx="1248">
                  <c:v>41480.437511574077</c:v>
                </c:pt>
                <c:pt idx="1249">
                  <c:v>41480.447928240741</c:v>
                </c:pt>
                <c:pt idx="1250">
                  <c:v>41480.458344907405</c:v>
                </c:pt>
                <c:pt idx="1251">
                  <c:v>41480.468761574077</c:v>
                </c:pt>
                <c:pt idx="1252">
                  <c:v>41480.479178240741</c:v>
                </c:pt>
                <c:pt idx="1253">
                  <c:v>41480.489594907405</c:v>
                </c:pt>
                <c:pt idx="1254">
                  <c:v>41480.500011574077</c:v>
                </c:pt>
                <c:pt idx="1255">
                  <c:v>41480.510428240741</c:v>
                </c:pt>
                <c:pt idx="1256">
                  <c:v>41480.520844907405</c:v>
                </c:pt>
                <c:pt idx="1257">
                  <c:v>41480.531261574077</c:v>
                </c:pt>
                <c:pt idx="1258">
                  <c:v>41480.541678240741</c:v>
                </c:pt>
                <c:pt idx="1259">
                  <c:v>41480.552094907405</c:v>
                </c:pt>
                <c:pt idx="1260">
                  <c:v>41480.562511574077</c:v>
                </c:pt>
                <c:pt idx="1261">
                  <c:v>41480.572928240741</c:v>
                </c:pt>
                <c:pt idx="1262">
                  <c:v>41480.583344907405</c:v>
                </c:pt>
                <c:pt idx="1263">
                  <c:v>41480.593761574077</c:v>
                </c:pt>
                <c:pt idx="1264">
                  <c:v>41480.604178240741</c:v>
                </c:pt>
                <c:pt idx="1265">
                  <c:v>41480.614594907405</c:v>
                </c:pt>
                <c:pt idx="1266">
                  <c:v>41480.625011574077</c:v>
                </c:pt>
                <c:pt idx="1267">
                  <c:v>41480.635428240741</c:v>
                </c:pt>
                <c:pt idx="1268">
                  <c:v>41480.645844907405</c:v>
                </c:pt>
                <c:pt idx="1269">
                  <c:v>41480.656261574077</c:v>
                </c:pt>
                <c:pt idx="1270">
                  <c:v>41480.666678240741</c:v>
                </c:pt>
                <c:pt idx="1271">
                  <c:v>41480.677094907405</c:v>
                </c:pt>
                <c:pt idx="1272">
                  <c:v>41480.687511574077</c:v>
                </c:pt>
                <c:pt idx="1273">
                  <c:v>41480.697928240741</c:v>
                </c:pt>
                <c:pt idx="1274">
                  <c:v>41480.708344907405</c:v>
                </c:pt>
                <c:pt idx="1275">
                  <c:v>41480.718761574077</c:v>
                </c:pt>
                <c:pt idx="1276">
                  <c:v>41480.729178240741</c:v>
                </c:pt>
                <c:pt idx="1277">
                  <c:v>41480.739594907405</c:v>
                </c:pt>
                <c:pt idx="1278">
                  <c:v>41480.750011574077</c:v>
                </c:pt>
                <c:pt idx="1279">
                  <c:v>41480.760428240741</c:v>
                </c:pt>
                <c:pt idx="1280">
                  <c:v>41480.770844907405</c:v>
                </c:pt>
                <c:pt idx="1281">
                  <c:v>41480.781261574077</c:v>
                </c:pt>
                <c:pt idx="1282">
                  <c:v>41480.791678240741</c:v>
                </c:pt>
                <c:pt idx="1283">
                  <c:v>41480.802094907405</c:v>
                </c:pt>
                <c:pt idx="1284">
                  <c:v>41480.812511574077</c:v>
                </c:pt>
                <c:pt idx="1285">
                  <c:v>41480.822928240741</c:v>
                </c:pt>
                <c:pt idx="1286">
                  <c:v>41480.833344907405</c:v>
                </c:pt>
                <c:pt idx="1287">
                  <c:v>41480.843761574077</c:v>
                </c:pt>
                <c:pt idx="1288">
                  <c:v>41480.854178240741</c:v>
                </c:pt>
                <c:pt idx="1289">
                  <c:v>41480.864594907405</c:v>
                </c:pt>
                <c:pt idx="1290">
                  <c:v>41480.875011574077</c:v>
                </c:pt>
                <c:pt idx="1291">
                  <c:v>41480.885428240741</c:v>
                </c:pt>
                <c:pt idx="1292">
                  <c:v>41480.895844907405</c:v>
                </c:pt>
                <c:pt idx="1293">
                  <c:v>41480.906261574077</c:v>
                </c:pt>
                <c:pt idx="1294">
                  <c:v>41480.916678240741</c:v>
                </c:pt>
                <c:pt idx="1295">
                  <c:v>41480.927094907405</c:v>
                </c:pt>
                <c:pt idx="1296">
                  <c:v>41480.937511574077</c:v>
                </c:pt>
                <c:pt idx="1297">
                  <c:v>41480.947928240741</c:v>
                </c:pt>
                <c:pt idx="1298">
                  <c:v>41480.958344907405</c:v>
                </c:pt>
                <c:pt idx="1299">
                  <c:v>41480.968761574077</c:v>
                </c:pt>
                <c:pt idx="1300">
                  <c:v>41480.979178240741</c:v>
                </c:pt>
                <c:pt idx="1301">
                  <c:v>41480.989594907405</c:v>
                </c:pt>
                <c:pt idx="1302">
                  <c:v>41481.000011574077</c:v>
                </c:pt>
                <c:pt idx="1303">
                  <c:v>41481.010428240741</c:v>
                </c:pt>
                <c:pt idx="1304">
                  <c:v>41481.020844907405</c:v>
                </c:pt>
                <c:pt idx="1305">
                  <c:v>41481.031261574077</c:v>
                </c:pt>
                <c:pt idx="1306">
                  <c:v>41481.041678240741</c:v>
                </c:pt>
                <c:pt idx="1307">
                  <c:v>41481.052094907405</c:v>
                </c:pt>
                <c:pt idx="1308">
                  <c:v>41481.062511574077</c:v>
                </c:pt>
                <c:pt idx="1309">
                  <c:v>41481.072928240741</c:v>
                </c:pt>
                <c:pt idx="1310">
                  <c:v>41481.083344907405</c:v>
                </c:pt>
                <c:pt idx="1311">
                  <c:v>41481.093761574077</c:v>
                </c:pt>
                <c:pt idx="1312">
                  <c:v>41481.104178240741</c:v>
                </c:pt>
                <c:pt idx="1313">
                  <c:v>41481.114594907405</c:v>
                </c:pt>
                <c:pt idx="1314">
                  <c:v>41481.125011574077</c:v>
                </c:pt>
                <c:pt idx="1315">
                  <c:v>41481.135428240741</c:v>
                </c:pt>
                <c:pt idx="1316">
                  <c:v>41481.145844907405</c:v>
                </c:pt>
                <c:pt idx="1317">
                  <c:v>41481.156261574077</c:v>
                </c:pt>
                <c:pt idx="1318">
                  <c:v>41481.166678240741</c:v>
                </c:pt>
                <c:pt idx="1319">
                  <c:v>41481.177094907405</c:v>
                </c:pt>
                <c:pt idx="1320">
                  <c:v>41481.187511574077</c:v>
                </c:pt>
                <c:pt idx="1321">
                  <c:v>41481.197928240741</c:v>
                </c:pt>
                <c:pt idx="1322">
                  <c:v>41481.208344907405</c:v>
                </c:pt>
                <c:pt idx="1323">
                  <c:v>41481.218761574077</c:v>
                </c:pt>
                <c:pt idx="1324">
                  <c:v>41481.229178240741</c:v>
                </c:pt>
                <c:pt idx="1325">
                  <c:v>41481.239594907405</c:v>
                </c:pt>
                <c:pt idx="1326">
                  <c:v>41481.250011574077</c:v>
                </c:pt>
                <c:pt idx="1327">
                  <c:v>41481.260428240741</c:v>
                </c:pt>
                <c:pt idx="1328">
                  <c:v>41481.270844907405</c:v>
                </c:pt>
                <c:pt idx="1329">
                  <c:v>41481.281261574077</c:v>
                </c:pt>
                <c:pt idx="1330">
                  <c:v>41481.291678240741</c:v>
                </c:pt>
                <c:pt idx="1331">
                  <c:v>41481.302094907405</c:v>
                </c:pt>
                <c:pt idx="1332">
                  <c:v>41481.312511574077</c:v>
                </c:pt>
                <c:pt idx="1333">
                  <c:v>41481.322928240741</c:v>
                </c:pt>
                <c:pt idx="1334">
                  <c:v>41481.333344907405</c:v>
                </c:pt>
                <c:pt idx="1335">
                  <c:v>41481.343761574077</c:v>
                </c:pt>
                <c:pt idx="1336">
                  <c:v>41481.354178240741</c:v>
                </c:pt>
                <c:pt idx="1337">
                  <c:v>41481.364594907405</c:v>
                </c:pt>
                <c:pt idx="1338">
                  <c:v>41481.375011574077</c:v>
                </c:pt>
                <c:pt idx="1339">
                  <c:v>41481.385428240741</c:v>
                </c:pt>
                <c:pt idx="1340">
                  <c:v>41481.395844907405</c:v>
                </c:pt>
                <c:pt idx="1341">
                  <c:v>41481.406261574077</c:v>
                </c:pt>
                <c:pt idx="1342">
                  <c:v>41481.416678240741</c:v>
                </c:pt>
                <c:pt idx="1343">
                  <c:v>41481.427094907405</c:v>
                </c:pt>
                <c:pt idx="1344">
                  <c:v>41481.437511574077</c:v>
                </c:pt>
                <c:pt idx="1345">
                  <c:v>41481.447928240741</c:v>
                </c:pt>
                <c:pt idx="1346">
                  <c:v>41481.458344907405</c:v>
                </c:pt>
                <c:pt idx="1347">
                  <c:v>41481.468761574077</c:v>
                </c:pt>
                <c:pt idx="1348">
                  <c:v>41481.479178240741</c:v>
                </c:pt>
                <c:pt idx="1349">
                  <c:v>41481.489594907405</c:v>
                </c:pt>
                <c:pt idx="1350">
                  <c:v>41481.500011574077</c:v>
                </c:pt>
                <c:pt idx="1351">
                  <c:v>41481.510428240741</c:v>
                </c:pt>
                <c:pt idx="1352">
                  <c:v>41481.520844907405</c:v>
                </c:pt>
                <c:pt idx="1353">
                  <c:v>41481.531261574077</c:v>
                </c:pt>
                <c:pt idx="1354">
                  <c:v>41481.541678240741</c:v>
                </c:pt>
                <c:pt idx="1355">
                  <c:v>41481.552094907405</c:v>
                </c:pt>
                <c:pt idx="1356">
                  <c:v>41481.562511574077</c:v>
                </c:pt>
                <c:pt idx="1357">
                  <c:v>41481.572928240741</c:v>
                </c:pt>
                <c:pt idx="1358">
                  <c:v>41481.583344907405</c:v>
                </c:pt>
                <c:pt idx="1359">
                  <c:v>41481.593761574077</c:v>
                </c:pt>
                <c:pt idx="1360">
                  <c:v>41481.604178240741</c:v>
                </c:pt>
                <c:pt idx="1361">
                  <c:v>41481.614594907405</c:v>
                </c:pt>
                <c:pt idx="1362">
                  <c:v>41481.625011574077</c:v>
                </c:pt>
                <c:pt idx="1363">
                  <c:v>41481.635428240741</c:v>
                </c:pt>
                <c:pt idx="1364">
                  <c:v>41481.645844907405</c:v>
                </c:pt>
                <c:pt idx="1365">
                  <c:v>41481.656261574077</c:v>
                </c:pt>
                <c:pt idx="1366">
                  <c:v>41481.666678240741</c:v>
                </c:pt>
                <c:pt idx="1367">
                  <c:v>41481.677094907405</c:v>
                </c:pt>
                <c:pt idx="1368">
                  <c:v>41481.687511574077</c:v>
                </c:pt>
                <c:pt idx="1369">
                  <c:v>41481.697928240741</c:v>
                </c:pt>
                <c:pt idx="1370">
                  <c:v>41481.708344907405</c:v>
                </c:pt>
                <c:pt idx="1371">
                  <c:v>41481.718761574077</c:v>
                </c:pt>
                <c:pt idx="1372">
                  <c:v>41481.729178240741</c:v>
                </c:pt>
                <c:pt idx="1373">
                  <c:v>41481.739594907405</c:v>
                </c:pt>
                <c:pt idx="1374">
                  <c:v>41481.750011574077</c:v>
                </c:pt>
                <c:pt idx="1375">
                  <c:v>41481.760428240741</c:v>
                </c:pt>
                <c:pt idx="1376">
                  <c:v>41481.770844907405</c:v>
                </c:pt>
                <c:pt idx="1377">
                  <c:v>41481.781261574077</c:v>
                </c:pt>
                <c:pt idx="1378">
                  <c:v>41481.791678240741</c:v>
                </c:pt>
                <c:pt idx="1379">
                  <c:v>41481.802094907405</c:v>
                </c:pt>
                <c:pt idx="1380">
                  <c:v>41481.812511574077</c:v>
                </c:pt>
                <c:pt idx="1381">
                  <c:v>41481.822928240741</c:v>
                </c:pt>
                <c:pt idx="1382">
                  <c:v>41481.833344907405</c:v>
                </c:pt>
                <c:pt idx="1383">
                  <c:v>41481.843761574077</c:v>
                </c:pt>
                <c:pt idx="1384">
                  <c:v>41481.854178240741</c:v>
                </c:pt>
                <c:pt idx="1385">
                  <c:v>41481.864594907405</c:v>
                </c:pt>
                <c:pt idx="1386">
                  <c:v>41481.875011574077</c:v>
                </c:pt>
                <c:pt idx="1387">
                  <c:v>41481.885428240741</c:v>
                </c:pt>
                <c:pt idx="1388">
                  <c:v>41481.895844907405</c:v>
                </c:pt>
                <c:pt idx="1389">
                  <c:v>41481.906261574077</c:v>
                </c:pt>
                <c:pt idx="1390">
                  <c:v>41481.916678240741</c:v>
                </c:pt>
                <c:pt idx="1391">
                  <c:v>41481.927094907405</c:v>
                </c:pt>
                <c:pt idx="1392">
                  <c:v>41481.937511574077</c:v>
                </c:pt>
                <c:pt idx="1393">
                  <c:v>41481.947928240741</c:v>
                </c:pt>
                <c:pt idx="1394">
                  <c:v>41481.958344907405</c:v>
                </c:pt>
                <c:pt idx="1395">
                  <c:v>41481.968761574077</c:v>
                </c:pt>
                <c:pt idx="1396">
                  <c:v>41481.979178240741</c:v>
                </c:pt>
                <c:pt idx="1397">
                  <c:v>41481.989594907405</c:v>
                </c:pt>
                <c:pt idx="1398">
                  <c:v>41482.000011574077</c:v>
                </c:pt>
                <c:pt idx="1399">
                  <c:v>41482.010428240741</c:v>
                </c:pt>
                <c:pt idx="1400">
                  <c:v>41482.020844907405</c:v>
                </c:pt>
                <c:pt idx="1401">
                  <c:v>41482.031261574077</c:v>
                </c:pt>
                <c:pt idx="1402">
                  <c:v>41482.041678240741</c:v>
                </c:pt>
                <c:pt idx="1403">
                  <c:v>41482.052094907405</c:v>
                </c:pt>
                <c:pt idx="1404">
                  <c:v>41482.062511574077</c:v>
                </c:pt>
                <c:pt idx="1405">
                  <c:v>41482.072928240741</c:v>
                </c:pt>
                <c:pt idx="1406">
                  <c:v>41482.083344907405</c:v>
                </c:pt>
                <c:pt idx="1407">
                  <c:v>41482.093761574077</c:v>
                </c:pt>
                <c:pt idx="1408">
                  <c:v>41482.104178240741</c:v>
                </c:pt>
                <c:pt idx="1409">
                  <c:v>41482.114594907405</c:v>
                </c:pt>
                <c:pt idx="1410">
                  <c:v>41482.125011574077</c:v>
                </c:pt>
                <c:pt idx="1411">
                  <c:v>41482.135428240741</c:v>
                </c:pt>
                <c:pt idx="1412">
                  <c:v>41482.145844907405</c:v>
                </c:pt>
                <c:pt idx="1413">
                  <c:v>41482.156261574077</c:v>
                </c:pt>
                <c:pt idx="1414">
                  <c:v>41482.166678240741</c:v>
                </c:pt>
                <c:pt idx="1415">
                  <c:v>41482.177094907405</c:v>
                </c:pt>
                <c:pt idx="1416">
                  <c:v>41482.187511574077</c:v>
                </c:pt>
                <c:pt idx="1417">
                  <c:v>41482.197928240741</c:v>
                </c:pt>
                <c:pt idx="1418">
                  <c:v>41482.208344907405</c:v>
                </c:pt>
                <c:pt idx="1419">
                  <c:v>41482.218761574077</c:v>
                </c:pt>
                <c:pt idx="1420">
                  <c:v>41482.229178240741</c:v>
                </c:pt>
                <c:pt idx="1421">
                  <c:v>41482.239594907405</c:v>
                </c:pt>
                <c:pt idx="1422">
                  <c:v>41482.250011574077</c:v>
                </c:pt>
                <c:pt idx="1423">
                  <c:v>41482.260428240741</c:v>
                </c:pt>
                <c:pt idx="1424">
                  <c:v>41482.270844907405</c:v>
                </c:pt>
                <c:pt idx="1425">
                  <c:v>41482.281261574077</c:v>
                </c:pt>
                <c:pt idx="1426">
                  <c:v>41482.291678240741</c:v>
                </c:pt>
                <c:pt idx="1427">
                  <c:v>41482.302094907405</c:v>
                </c:pt>
                <c:pt idx="1428">
                  <c:v>41482.312511574077</c:v>
                </c:pt>
                <c:pt idx="1429">
                  <c:v>41482.322928240741</c:v>
                </c:pt>
                <c:pt idx="1430">
                  <c:v>41482.333344907405</c:v>
                </c:pt>
                <c:pt idx="1431">
                  <c:v>41482.343761574077</c:v>
                </c:pt>
                <c:pt idx="1432">
                  <c:v>41482.354178240741</c:v>
                </c:pt>
                <c:pt idx="1433">
                  <c:v>41482.364594907405</c:v>
                </c:pt>
                <c:pt idx="1434">
                  <c:v>41482.375011574077</c:v>
                </c:pt>
                <c:pt idx="1435">
                  <c:v>41482.385428240741</c:v>
                </c:pt>
                <c:pt idx="1436">
                  <c:v>41482.395844907405</c:v>
                </c:pt>
                <c:pt idx="1437">
                  <c:v>41482.406261574077</c:v>
                </c:pt>
                <c:pt idx="1438">
                  <c:v>41482.416678240741</c:v>
                </c:pt>
                <c:pt idx="1439">
                  <c:v>41482.427094907405</c:v>
                </c:pt>
                <c:pt idx="1440">
                  <c:v>41482.437511574077</c:v>
                </c:pt>
                <c:pt idx="1441">
                  <c:v>41482.447928240741</c:v>
                </c:pt>
                <c:pt idx="1442">
                  <c:v>41482.458344907405</c:v>
                </c:pt>
                <c:pt idx="1443">
                  <c:v>41482.468761574077</c:v>
                </c:pt>
                <c:pt idx="1444">
                  <c:v>41482.479178240741</c:v>
                </c:pt>
                <c:pt idx="1445">
                  <c:v>41482.489594907405</c:v>
                </c:pt>
                <c:pt idx="1446">
                  <c:v>41482.500011574077</c:v>
                </c:pt>
                <c:pt idx="1447">
                  <c:v>41482.510428240741</c:v>
                </c:pt>
                <c:pt idx="1448">
                  <c:v>41482.520844907405</c:v>
                </c:pt>
                <c:pt idx="1449">
                  <c:v>41482.531261574077</c:v>
                </c:pt>
                <c:pt idx="1450">
                  <c:v>41482.541678240741</c:v>
                </c:pt>
                <c:pt idx="1451">
                  <c:v>41482.552094907405</c:v>
                </c:pt>
                <c:pt idx="1452">
                  <c:v>41482.562511574077</c:v>
                </c:pt>
                <c:pt idx="1453">
                  <c:v>41482.572928240741</c:v>
                </c:pt>
                <c:pt idx="1454">
                  <c:v>41482.583344907405</c:v>
                </c:pt>
                <c:pt idx="1455">
                  <c:v>41482.593761574077</c:v>
                </c:pt>
                <c:pt idx="1456">
                  <c:v>41482.604178240741</c:v>
                </c:pt>
                <c:pt idx="1457">
                  <c:v>41482.614594907405</c:v>
                </c:pt>
                <c:pt idx="1458">
                  <c:v>41482.625011574077</c:v>
                </c:pt>
                <c:pt idx="1459">
                  <c:v>41482.635428240741</c:v>
                </c:pt>
                <c:pt idx="1460">
                  <c:v>41482.645844907405</c:v>
                </c:pt>
                <c:pt idx="1461">
                  <c:v>41482.656261574077</c:v>
                </c:pt>
                <c:pt idx="1462">
                  <c:v>41482.666678240741</c:v>
                </c:pt>
                <c:pt idx="1463">
                  <c:v>41482.677094907405</c:v>
                </c:pt>
                <c:pt idx="1464">
                  <c:v>41482.687511574077</c:v>
                </c:pt>
                <c:pt idx="1465">
                  <c:v>41482.697928240741</c:v>
                </c:pt>
                <c:pt idx="1466">
                  <c:v>41482.708344907405</c:v>
                </c:pt>
                <c:pt idx="1467">
                  <c:v>41482.718761574077</c:v>
                </c:pt>
                <c:pt idx="1468">
                  <c:v>41482.729178240741</c:v>
                </c:pt>
                <c:pt idx="1469">
                  <c:v>41482.739594907405</c:v>
                </c:pt>
                <c:pt idx="1470">
                  <c:v>41482.750011574077</c:v>
                </c:pt>
                <c:pt idx="1471">
                  <c:v>41482.760428240741</c:v>
                </c:pt>
                <c:pt idx="1472">
                  <c:v>41482.770844907405</c:v>
                </c:pt>
                <c:pt idx="1473">
                  <c:v>41482.781261574077</c:v>
                </c:pt>
                <c:pt idx="1474">
                  <c:v>41482.791678240741</c:v>
                </c:pt>
                <c:pt idx="1475">
                  <c:v>41482.802094907405</c:v>
                </c:pt>
                <c:pt idx="1476">
                  <c:v>41482.812511574077</c:v>
                </c:pt>
                <c:pt idx="1477">
                  <c:v>41482.822928240741</c:v>
                </c:pt>
                <c:pt idx="1478">
                  <c:v>41482.833344907405</c:v>
                </c:pt>
                <c:pt idx="1479">
                  <c:v>41482.843761574077</c:v>
                </c:pt>
                <c:pt idx="1480">
                  <c:v>41482.854178240741</c:v>
                </c:pt>
                <c:pt idx="1481">
                  <c:v>41482.864594907405</c:v>
                </c:pt>
                <c:pt idx="1482">
                  <c:v>41482.875011574077</c:v>
                </c:pt>
                <c:pt idx="1483">
                  <c:v>41482.885428240741</c:v>
                </c:pt>
                <c:pt idx="1484">
                  <c:v>41482.895844907405</c:v>
                </c:pt>
                <c:pt idx="1485">
                  <c:v>41482.906261574077</c:v>
                </c:pt>
                <c:pt idx="1486">
                  <c:v>41482.916678240741</c:v>
                </c:pt>
                <c:pt idx="1487">
                  <c:v>41482.927094907405</c:v>
                </c:pt>
                <c:pt idx="1488">
                  <c:v>41482.937511574077</c:v>
                </c:pt>
                <c:pt idx="1489">
                  <c:v>41482.947928240741</c:v>
                </c:pt>
                <c:pt idx="1490">
                  <c:v>41482.958344907405</c:v>
                </c:pt>
                <c:pt idx="1491">
                  <c:v>41482.968761574077</c:v>
                </c:pt>
                <c:pt idx="1492">
                  <c:v>41482.979178240741</c:v>
                </c:pt>
                <c:pt idx="1493">
                  <c:v>41482.989594907405</c:v>
                </c:pt>
                <c:pt idx="1494">
                  <c:v>41483.000011574077</c:v>
                </c:pt>
                <c:pt idx="1495">
                  <c:v>41483.010428240741</c:v>
                </c:pt>
                <c:pt idx="1496">
                  <c:v>41483.020844907405</c:v>
                </c:pt>
                <c:pt idx="1497">
                  <c:v>41483.031261574077</c:v>
                </c:pt>
                <c:pt idx="1498">
                  <c:v>41483.041678240741</c:v>
                </c:pt>
                <c:pt idx="1499">
                  <c:v>41483.052094907405</c:v>
                </c:pt>
                <c:pt idx="1500">
                  <c:v>41483.062511574077</c:v>
                </c:pt>
                <c:pt idx="1501">
                  <c:v>41483.072928240741</c:v>
                </c:pt>
                <c:pt idx="1502">
                  <c:v>41483.083344907405</c:v>
                </c:pt>
                <c:pt idx="1503">
                  <c:v>41483.093761574077</c:v>
                </c:pt>
                <c:pt idx="1504">
                  <c:v>41483.104178240741</c:v>
                </c:pt>
                <c:pt idx="1505">
                  <c:v>41483.114594907405</c:v>
                </c:pt>
                <c:pt idx="1506">
                  <c:v>41483.125011574077</c:v>
                </c:pt>
                <c:pt idx="1507">
                  <c:v>41483.135428240741</c:v>
                </c:pt>
                <c:pt idx="1508">
                  <c:v>41483.145844907405</c:v>
                </c:pt>
                <c:pt idx="1509">
                  <c:v>41483.156261574077</c:v>
                </c:pt>
                <c:pt idx="1510">
                  <c:v>41483.166678240741</c:v>
                </c:pt>
                <c:pt idx="1511">
                  <c:v>41483.177094907405</c:v>
                </c:pt>
                <c:pt idx="1512">
                  <c:v>41483.187511574077</c:v>
                </c:pt>
                <c:pt idx="1513">
                  <c:v>41483.197928240741</c:v>
                </c:pt>
                <c:pt idx="1514">
                  <c:v>41483.208344907405</c:v>
                </c:pt>
                <c:pt idx="1515">
                  <c:v>41483.218761574077</c:v>
                </c:pt>
                <c:pt idx="1516">
                  <c:v>41483.229178240741</c:v>
                </c:pt>
                <c:pt idx="1517">
                  <c:v>41483.239594907405</c:v>
                </c:pt>
                <c:pt idx="1518">
                  <c:v>41483.250011574077</c:v>
                </c:pt>
                <c:pt idx="1519">
                  <c:v>41483.260428240741</c:v>
                </c:pt>
                <c:pt idx="1520">
                  <c:v>41483.270844907405</c:v>
                </c:pt>
                <c:pt idx="1521">
                  <c:v>41483.281261574077</c:v>
                </c:pt>
                <c:pt idx="1522">
                  <c:v>41483.291678240741</c:v>
                </c:pt>
                <c:pt idx="1523">
                  <c:v>41483.302094907405</c:v>
                </c:pt>
                <c:pt idx="1524">
                  <c:v>41483.312511574077</c:v>
                </c:pt>
                <c:pt idx="1525">
                  <c:v>41483.322928240741</c:v>
                </c:pt>
                <c:pt idx="1526">
                  <c:v>41483.333344907405</c:v>
                </c:pt>
                <c:pt idx="1527">
                  <c:v>41483.343761574077</c:v>
                </c:pt>
                <c:pt idx="1528">
                  <c:v>41483.354178240741</c:v>
                </c:pt>
                <c:pt idx="1529">
                  <c:v>41483.364594907405</c:v>
                </c:pt>
                <c:pt idx="1530">
                  <c:v>41483.375011574077</c:v>
                </c:pt>
                <c:pt idx="1531">
                  <c:v>41483.385428240741</c:v>
                </c:pt>
                <c:pt idx="1532">
                  <c:v>41483.395844907405</c:v>
                </c:pt>
                <c:pt idx="1533">
                  <c:v>41483.406261574077</c:v>
                </c:pt>
                <c:pt idx="1534">
                  <c:v>41483.416678240741</c:v>
                </c:pt>
                <c:pt idx="1535">
                  <c:v>41483.427094907405</c:v>
                </c:pt>
                <c:pt idx="1536">
                  <c:v>41483.437511574077</c:v>
                </c:pt>
                <c:pt idx="1537">
                  <c:v>41483.447928240741</c:v>
                </c:pt>
                <c:pt idx="1538">
                  <c:v>41483.458344907405</c:v>
                </c:pt>
                <c:pt idx="1539">
                  <c:v>41483.468761574077</c:v>
                </c:pt>
                <c:pt idx="1540">
                  <c:v>41483.479178240741</c:v>
                </c:pt>
                <c:pt idx="1541">
                  <c:v>41483.489594907405</c:v>
                </c:pt>
                <c:pt idx="1542">
                  <c:v>41483.500011574077</c:v>
                </c:pt>
                <c:pt idx="1543">
                  <c:v>41483.510428240741</c:v>
                </c:pt>
                <c:pt idx="1544">
                  <c:v>41483.520844907405</c:v>
                </c:pt>
                <c:pt idx="1545">
                  <c:v>41483.531261574077</c:v>
                </c:pt>
                <c:pt idx="1546">
                  <c:v>41483.541678240741</c:v>
                </c:pt>
                <c:pt idx="1547">
                  <c:v>41483.552094907405</c:v>
                </c:pt>
                <c:pt idx="1548">
                  <c:v>41483.562511574077</c:v>
                </c:pt>
                <c:pt idx="1549">
                  <c:v>41483.572928240741</c:v>
                </c:pt>
                <c:pt idx="1550">
                  <c:v>41483.583344907405</c:v>
                </c:pt>
                <c:pt idx="1551">
                  <c:v>41483.593761574077</c:v>
                </c:pt>
                <c:pt idx="1552">
                  <c:v>41483.604178240741</c:v>
                </c:pt>
                <c:pt idx="1553">
                  <c:v>41483.614594907405</c:v>
                </c:pt>
                <c:pt idx="1554">
                  <c:v>41483.625011574077</c:v>
                </c:pt>
                <c:pt idx="1555">
                  <c:v>41483.635428240741</c:v>
                </c:pt>
                <c:pt idx="1556">
                  <c:v>41483.645844907405</c:v>
                </c:pt>
                <c:pt idx="1557">
                  <c:v>41483.656261574077</c:v>
                </c:pt>
                <c:pt idx="1558">
                  <c:v>41483.666678240741</c:v>
                </c:pt>
                <c:pt idx="1559">
                  <c:v>41483.677094907405</c:v>
                </c:pt>
                <c:pt idx="1560">
                  <c:v>41483.687511574077</c:v>
                </c:pt>
                <c:pt idx="1561">
                  <c:v>41483.697928240741</c:v>
                </c:pt>
                <c:pt idx="1562">
                  <c:v>41483.708344907405</c:v>
                </c:pt>
                <c:pt idx="1563">
                  <c:v>41483.718761574077</c:v>
                </c:pt>
                <c:pt idx="1564">
                  <c:v>41483.729178240741</c:v>
                </c:pt>
                <c:pt idx="1565">
                  <c:v>41483.739594907405</c:v>
                </c:pt>
                <c:pt idx="1566">
                  <c:v>41483.750011574077</c:v>
                </c:pt>
                <c:pt idx="1567">
                  <c:v>41483.760428240741</c:v>
                </c:pt>
                <c:pt idx="1568">
                  <c:v>41483.770844907405</c:v>
                </c:pt>
                <c:pt idx="1569">
                  <c:v>41483.781261574077</c:v>
                </c:pt>
                <c:pt idx="1570">
                  <c:v>41483.791678240741</c:v>
                </c:pt>
                <c:pt idx="1571">
                  <c:v>41483.802094907405</c:v>
                </c:pt>
                <c:pt idx="1572">
                  <c:v>41483.812511574077</c:v>
                </c:pt>
                <c:pt idx="1573">
                  <c:v>41483.822928240741</c:v>
                </c:pt>
                <c:pt idx="1574">
                  <c:v>41483.833344907405</c:v>
                </c:pt>
                <c:pt idx="1575">
                  <c:v>41483.843761574077</c:v>
                </c:pt>
                <c:pt idx="1576">
                  <c:v>41483.854178240741</c:v>
                </c:pt>
                <c:pt idx="1577">
                  <c:v>41483.864594907405</c:v>
                </c:pt>
                <c:pt idx="1578">
                  <c:v>41483.875011574077</c:v>
                </c:pt>
                <c:pt idx="1579">
                  <c:v>41483.885428240741</c:v>
                </c:pt>
                <c:pt idx="1580">
                  <c:v>41483.895844907405</c:v>
                </c:pt>
                <c:pt idx="1581">
                  <c:v>41483.906261574077</c:v>
                </c:pt>
                <c:pt idx="1582">
                  <c:v>41483.916678240741</c:v>
                </c:pt>
                <c:pt idx="1583">
                  <c:v>41483.927094907405</c:v>
                </c:pt>
                <c:pt idx="1584">
                  <c:v>41483.937511574077</c:v>
                </c:pt>
                <c:pt idx="1585">
                  <c:v>41483.947928240741</c:v>
                </c:pt>
                <c:pt idx="1586">
                  <c:v>41483.958344907405</c:v>
                </c:pt>
                <c:pt idx="1587">
                  <c:v>41483.968761574077</c:v>
                </c:pt>
                <c:pt idx="1588">
                  <c:v>41483.979178240741</c:v>
                </c:pt>
                <c:pt idx="1589">
                  <c:v>41483.989594907405</c:v>
                </c:pt>
                <c:pt idx="1590">
                  <c:v>41484.000011574077</c:v>
                </c:pt>
                <c:pt idx="1591">
                  <c:v>41484.010428240741</c:v>
                </c:pt>
                <c:pt idx="1592">
                  <c:v>41484.020844907405</c:v>
                </c:pt>
                <c:pt idx="1593">
                  <c:v>41484.031261574077</c:v>
                </c:pt>
                <c:pt idx="1594">
                  <c:v>41484.041678240741</c:v>
                </c:pt>
                <c:pt idx="1595">
                  <c:v>41484.052094907405</c:v>
                </c:pt>
                <c:pt idx="1596">
                  <c:v>41484.062511574077</c:v>
                </c:pt>
                <c:pt idx="1597">
                  <c:v>41484.072928240741</c:v>
                </c:pt>
                <c:pt idx="1598">
                  <c:v>41484.083344907405</c:v>
                </c:pt>
                <c:pt idx="1599">
                  <c:v>41484.093761574077</c:v>
                </c:pt>
                <c:pt idx="1600">
                  <c:v>41484.104178240741</c:v>
                </c:pt>
                <c:pt idx="1601">
                  <c:v>41484.114594907405</c:v>
                </c:pt>
                <c:pt idx="1602">
                  <c:v>41484.125011574077</c:v>
                </c:pt>
                <c:pt idx="1603">
                  <c:v>41484.135428240741</c:v>
                </c:pt>
                <c:pt idx="1604">
                  <c:v>41484.145844907405</c:v>
                </c:pt>
                <c:pt idx="1605">
                  <c:v>41484.156261574077</c:v>
                </c:pt>
                <c:pt idx="1606">
                  <c:v>41484.166678240741</c:v>
                </c:pt>
                <c:pt idx="1607">
                  <c:v>41484.177094907405</c:v>
                </c:pt>
                <c:pt idx="1608">
                  <c:v>41484.187511574077</c:v>
                </c:pt>
                <c:pt idx="1609">
                  <c:v>41484.197928240741</c:v>
                </c:pt>
                <c:pt idx="1610">
                  <c:v>41484.208344907405</c:v>
                </c:pt>
                <c:pt idx="1611">
                  <c:v>41484.218761574077</c:v>
                </c:pt>
                <c:pt idx="1612">
                  <c:v>41484.229178240741</c:v>
                </c:pt>
                <c:pt idx="1613">
                  <c:v>41484.239594907405</c:v>
                </c:pt>
                <c:pt idx="1614">
                  <c:v>41484.250011574077</c:v>
                </c:pt>
                <c:pt idx="1615">
                  <c:v>41484.260428240741</c:v>
                </c:pt>
                <c:pt idx="1616">
                  <c:v>41484.270844907405</c:v>
                </c:pt>
                <c:pt idx="1617">
                  <c:v>41484.281261574077</c:v>
                </c:pt>
                <c:pt idx="1618">
                  <c:v>41484.291678240741</c:v>
                </c:pt>
                <c:pt idx="1619">
                  <c:v>41484.302094907405</c:v>
                </c:pt>
                <c:pt idx="1620">
                  <c:v>41484.312511574077</c:v>
                </c:pt>
                <c:pt idx="1621">
                  <c:v>41484.322928240741</c:v>
                </c:pt>
                <c:pt idx="1622">
                  <c:v>41484.333344907405</c:v>
                </c:pt>
                <c:pt idx="1623">
                  <c:v>41484.343761574077</c:v>
                </c:pt>
                <c:pt idx="1624">
                  <c:v>41484.354178240741</c:v>
                </c:pt>
                <c:pt idx="1625">
                  <c:v>41484.364594907405</c:v>
                </c:pt>
                <c:pt idx="1626">
                  <c:v>41484.375011574077</c:v>
                </c:pt>
                <c:pt idx="1627">
                  <c:v>41484.385428240741</c:v>
                </c:pt>
                <c:pt idx="1628">
                  <c:v>41484.395844907405</c:v>
                </c:pt>
                <c:pt idx="1629">
                  <c:v>41484.406261574077</c:v>
                </c:pt>
                <c:pt idx="1630">
                  <c:v>41484.416678240741</c:v>
                </c:pt>
                <c:pt idx="1631">
                  <c:v>41484.427094907405</c:v>
                </c:pt>
                <c:pt idx="1632">
                  <c:v>41484.437511574077</c:v>
                </c:pt>
                <c:pt idx="1633">
                  <c:v>41484.447928240741</c:v>
                </c:pt>
                <c:pt idx="1634">
                  <c:v>41484.458344907405</c:v>
                </c:pt>
                <c:pt idx="1635">
                  <c:v>41484.468761574077</c:v>
                </c:pt>
                <c:pt idx="1636">
                  <c:v>41484.479178240741</c:v>
                </c:pt>
                <c:pt idx="1637">
                  <c:v>41484.489594907405</c:v>
                </c:pt>
                <c:pt idx="1638">
                  <c:v>41484.500011574077</c:v>
                </c:pt>
                <c:pt idx="1639">
                  <c:v>41484.510428240741</c:v>
                </c:pt>
                <c:pt idx="1640">
                  <c:v>41484.520844907405</c:v>
                </c:pt>
                <c:pt idx="1641">
                  <c:v>41484.531261574077</c:v>
                </c:pt>
                <c:pt idx="1642">
                  <c:v>41484.541678240741</c:v>
                </c:pt>
                <c:pt idx="1643">
                  <c:v>41484.552094907405</c:v>
                </c:pt>
                <c:pt idx="1644">
                  <c:v>41484.562511574077</c:v>
                </c:pt>
                <c:pt idx="1645">
                  <c:v>41484.572928240741</c:v>
                </c:pt>
                <c:pt idx="1646">
                  <c:v>41484.583344907405</c:v>
                </c:pt>
                <c:pt idx="1647">
                  <c:v>41484.593761574077</c:v>
                </c:pt>
                <c:pt idx="1648">
                  <c:v>41484.604178240741</c:v>
                </c:pt>
                <c:pt idx="1649">
                  <c:v>41484.614594907405</c:v>
                </c:pt>
                <c:pt idx="1650">
                  <c:v>41484.625011574077</c:v>
                </c:pt>
                <c:pt idx="1651">
                  <c:v>41484.635428240741</c:v>
                </c:pt>
                <c:pt idx="1652">
                  <c:v>41484.645844907405</c:v>
                </c:pt>
                <c:pt idx="1653">
                  <c:v>41484.656261574077</c:v>
                </c:pt>
                <c:pt idx="1654">
                  <c:v>41484.666678240741</c:v>
                </c:pt>
                <c:pt idx="1655">
                  <c:v>41484.677094907405</c:v>
                </c:pt>
                <c:pt idx="1656">
                  <c:v>41484.687511574077</c:v>
                </c:pt>
                <c:pt idx="1657">
                  <c:v>41484.697928240741</c:v>
                </c:pt>
                <c:pt idx="1658">
                  <c:v>41484.708344907405</c:v>
                </c:pt>
                <c:pt idx="1659">
                  <c:v>41484.718761574077</c:v>
                </c:pt>
                <c:pt idx="1660">
                  <c:v>41484.729178240741</c:v>
                </c:pt>
                <c:pt idx="1661">
                  <c:v>41484.739594907405</c:v>
                </c:pt>
                <c:pt idx="1662">
                  <c:v>41484.750011574077</c:v>
                </c:pt>
                <c:pt idx="1663">
                  <c:v>41484.760428240741</c:v>
                </c:pt>
                <c:pt idx="1664">
                  <c:v>41484.770844907405</c:v>
                </c:pt>
                <c:pt idx="1665">
                  <c:v>41484.781261574077</c:v>
                </c:pt>
                <c:pt idx="1666">
                  <c:v>41484.791678240741</c:v>
                </c:pt>
                <c:pt idx="1667">
                  <c:v>41484.802094907405</c:v>
                </c:pt>
                <c:pt idx="1668">
                  <c:v>41484.812511574077</c:v>
                </c:pt>
                <c:pt idx="1669">
                  <c:v>41484.822928240741</c:v>
                </c:pt>
                <c:pt idx="1670">
                  <c:v>41484.833344907405</c:v>
                </c:pt>
                <c:pt idx="1671">
                  <c:v>41484.843761574077</c:v>
                </c:pt>
                <c:pt idx="1672">
                  <c:v>41484.854178240741</c:v>
                </c:pt>
                <c:pt idx="1673">
                  <c:v>41484.864594907405</c:v>
                </c:pt>
                <c:pt idx="1674">
                  <c:v>41484.875011574077</c:v>
                </c:pt>
                <c:pt idx="1675">
                  <c:v>41484.885428240741</c:v>
                </c:pt>
                <c:pt idx="1676">
                  <c:v>41484.895844907405</c:v>
                </c:pt>
                <c:pt idx="1677">
                  <c:v>41484.906261574077</c:v>
                </c:pt>
                <c:pt idx="1678">
                  <c:v>41484.916678240741</c:v>
                </c:pt>
                <c:pt idx="1679">
                  <c:v>41484.927094907405</c:v>
                </c:pt>
                <c:pt idx="1680">
                  <c:v>41484.937511574077</c:v>
                </c:pt>
                <c:pt idx="1681">
                  <c:v>41484.947928240741</c:v>
                </c:pt>
                <c:pt idx="1682">
                  <c:v>41484.958344907405</c:v>
                </c:pt>
                <c:pt idx="1683">
                  <c:v>41484.968761574077</c:v>
                </c:pt>
                <c:pt idx="1684">
                  <c:v>41484.979178240741</c:v>
                </c:pt>
                <c:pt idx="1685">
                  <c:v>41484.989594907405</c:v>
                </c:pt>
                <c:pt idx="1686">
                  <c:v>41485.000011574077</c:v>
                </c:pt>
                <c:pt idx="1687">
                  <c:v>41485.010428240741</c:v>
                </c:pt>
                <c:pt idx="1688">
                  <c:v>41485.020844907405</c:v>
                </c:pt>
                <c:pt idx="1689">
                  <c:v>41485.031261574077</c:v>
                </c:pt>
                <c:pt idx="1690">
                  <c:v>41485.041678240741</c:v>
                </c:pt>
                <c:pt idx="1691">
                  <c:v>41485.052094907405</c:v>
                </c:pt>
                <c:pt idx="1692">
                  <c:v>41485.062511574077</c:v>
                </c:pt>
                <c:pt idx="1693">
                  <c:v>41485.072928240741</c:v>
                </c:pt>
                <c:pt idx="1694">
                  <c:v>41485.083344907405</c:v>
                </c:pt>
                <c:pt idx="1695">
                  <c:v>41485.093761574077</c:v>
                </c:pt>
                <c:pt idx="1696">
                  <c:v>41485.104178240741</c:v>
                </c:pt>
                <c:pt idx="1697">
                  <c:v>41485.114594907405</c:v>
                </c:pt>
                <c:pt idx="1698">
                  <c:v>41485.125011574077</c:v>
                </c:pt>
                <c:pt idx="1699">
                  <c:v>41485.135428240741</c:v>
                </c:pt>
                <c:pt idx="1700">
                  <c:v>41485.145844907405</c:v>
                </c:pt>
                <c:pt idx="1701">
                  <c:v>41485.156261574077</c:v>
                </c:pt>
                <c:pt idx="1702">
                  <c:v>41485.166678240741</c:v>
                </c:pt>
                <c:pt idx="1703">
                  <c:v>41485.177094907405</c:v>
                </c:pt>
                <c:pt idx="1704">
                  <c:v>41485.187511574077</c:v>
                </c:pt>
                <c:pt idx="1705">
                  <c:v>41485.197928240741</c:v>
                </c:pt>
                <c:pt idx="1706">
                  <c:v>41485.208344907405</c:v>
                </c:pt>
                <c:pt idx="1707">
                  <c:v>41485.218761574077</c:v>
                </c:pt>
                <c:pt idx="1708">
                  <c:v>41485.229178240741</c:v>
                </c:pt>
                <c:pt idx="1709">
                  <c:v>41485.239594907405</c:v>
                </c:pt>
                <c:pt idx="1710">
                  <c:v>41485.250011574077</c:v>
                </c:pt>
                <c:pt idx="1711">
                  <c:v>41485.260428240741</c:v>
                </c:pt>
                <c:pt idx="1712">
                  <c:v>41485.270844907405</c:v>
                </c:pt>
                <c:pt idx="1713">
                  <c:v>41485.281261574077</c:v>
                </c:pt>
                <c:pt idx="1714">
                  <c:v>41485.291678240741</c:v>
                </c:pt>
                <c:pt idx="1715">
                  <c:v>41485.302094907405</c:v>
                </c:pt>
                <c:pt idx="1716">
                  <c:v>41485.312511574077</c:v>
                </c:pt>
                <c:pt idx="1717">
                  <c:v>41485.322928240741</c:v>
                </c:pt>
                <c:pt idx="1718">
                  <c:v>41485.333344907405</c:v>
                </c:pt>
                <c:pt idx="1719">
                  <c:v>41485.343761574077</c:v>
                </c:pt>
                <c:pt idx="1720">
                  <c:v>41485.354178240741</c:v>
                </c:pt>
                <c:pt idx="1721">
                  <c:v>41485.364594907405</c:v>
                </c:pt>
                <c:pt idx="1722">
                  <c:v>41485.375011574077</c:v>
                </c:pt>
                <c:pt idx="1723">
                  <c:v>41485.385428240741</c:v>
                </c:pt>
                <c:pt idx="1724">
                  <c:v>41485.395844907405</c:v>
                </c:pt>
                <c:pt idx="1725">
                  <c:v>41485.406261574077</c:v>
                </c:pt>
                <c:pt idx="1726">
                  <c:v>41485.416678240741</c:v>
                </c:pt>
                <c:pt idx="1727">
                  <c:v>41485.427094907405</c:v>
                </c:pt>
                <c:pt idx="1728">
                  <c:v>41485.437511574077</c:v>
                </c:pt>
                <c:pt idx="1729">
                  <c:v>41485.447928240741</c:v>
                </c:pt>
                <c:pt idx="1730">
                  <c:v>41485.458344907405</c:v>
                </c:pt>
                <c:pt idx="1731">
                  <c:v>41485.468761574077</c:v>
                </c:pt>
                <c:pt idx="1732">
                  <c:v>41485.479178240741</c:v>
                </c:pt>
                <c:pt idx="1733">
                  <c:v>41485.489594907405</c:v>
                </c:pt>
                <c:pt idx="1734">
                  <c:v>41485.500011574077</c:v>
                </c:pt>
                <c:pt idx="1735">
                  <c:v>41485.510428240741</c:v>
                </c:pt>
                <c:pt idx="1736">
                  <c:v>41485.520844907405</c:v>
                </c:pt>
                <c:pt idx="1737">
                  <c:v>41485.531261574077</c:v>
                </c:pt>
                <c:pt idx="1738">
                  <c:v>41485.541678240741</c:v>
                </c:pt>
                <c:pt idx="1739">
                  <c:v>41485.552094907405</c:v>
                </c:pt>
                <c:pt idx="1740">
                  <c:v>41485.562511574077</c:v>
                </c:pt>
                <c:pt idx="1741">
                  <c:v>41485.572928240741</c:v>
                </c:pt>
                <c:pt idx="1742">
                  <c:v>41485.583344907405</c:v>
                </c:pt>
                <c:pt idx="1743">
                  <c:v>41485.593761574077</c:v>
                </c:pt>
                <c:pt idx="1744">
                  <c:v>41485.604178240741</c:v>
                </c:pt>
                <c:pt idx="1745">
                  <c:v>41485.614594907405</c:v>
                </c:pt>
                <c:pt idx="1746">
                  <c:v>41485.625011574077</c:v>
                </c:pt>
                <c:pt idx="1747">
                  <c:v>41485.635428240741</c:v>
                </c:pt>
                <c:pt idx="1748">
                  <c:v>41485.645844907405</c:v>
                </c:pt>
                <c:pt idx="1749">
                  <c:v>41485.656261574077</c:v>
                </c:pt>
                <c:pt idx="1750">
                  <c:v>41485.666678240741</c:v>
                </c:pt>
                <c:pt idx="1751">
                  <c:v>41485.677094907405</c:v>
                </c:pt>
                <c:pt idx="1752">
                  <c:v>41485.687511574077</c:v>
                </c:pt>
                <c:pt idx="1753">
                  <c:v>41485.697928240741</c:v>
                </c:pt>
                <c:pt idx="1754">
                  <c:v>41485.708344907405</c:v>
                </c:pt>
                <c:pt idx="1755">
                  <c:v>41485.718761574077</c:v>
                </c:pt>
                <c:pt idx="1756">
                  <c:v>41485.729178240741</c:v>
                </c:pt>
                <c:pt idx="1757">
                  <c:v>41485.739594907405</c:v>
                </c:pt>
                <c:pt idx="1758">
                  <c:v>41485.750011574077</c:v>
                </c:pt>
                <c:pt idx="1759">
                  <c:v>41485.760428240741</c:v>
                </c:pt>
                <c:pt idx="1760">
                  <c:v>41485.770844907405</c:v>
                </c:pt>
                <c:pt idx="1761">
                  <c:v>41485.781261574077</c:v>
                </c:pt>
                <c:pt idx="1762">
                  <c:v>41485.791678240741</c:v>
                </c:pt>
                <c:pt idx="1763">
                  <c:v>41485.802094907405</c:v>
                </c:pt>
                <c:pt idx="1764">
                  <c:v>41485.812511574077</c:v>
                </c:pt>
                <c:pt idx="1765">
                  <c:v>41485.822928240741</c:v>
                </c:pt>
                <c:pt idx="1766">
                  <c:v>41485.833344907405</c:v>
                </c:pt>
                <c:pt idx="1767">
                  <c:v>41485.843761574077</c:v>
                </c:pt>
                <c:pt idx="1768">
                  <c:v>41485.854178240741</c:v>
                </c:pt>
                <c:pt idx="1769">
                  <c:v>41485.864594907405</c:v>
                </c:pt>
                <c:pt idx="1770">
                  <c:v>41485.875011574077</c:v>
                </c:pt>
                <c:pt idx="1771">
                  <c:v>41485.885428240741</c:v>
                </c:pt>
                <c:pt idx="1772">
                  <c:v>41485.895844907405</c:v>
                </c:pt>
                <c:pt idx="1773">
                  <c:v>41485.906261574077</c:v>
                </c:pt>
                <c:pt idx="1774">
                  <c:v>41485.916678240741</c:v>
                </c:pt>
                <c:pt idx="1775">
                  <c:v>41485.927094907405</c:v>
                </c:pt>
                <c:pt idx="1776">
                  <c:v>41485.937511574077</c:v>
                </c:pt>
                <c:pt idx="1777">
                  <c:v>41485.947928240741</c:v>
                </c:pt>
                <c:pt idx="1778">
                  <c:v>41485.958344907405</c:v>
                </c:pt>
                <c:pt idx="1779">
                  <c:v>41485.968761574077</c:v>
                </c:pt>
                <c:pt idx="1780">
                  <c:v>41485.979178240741</c:v>
                </c:pt>
                <c:pt idx="1781">
                  <c:v>41485.989594907405</c:v>
                </c:pt>
                <c:pt idx="1782">
                  <c:v>41486.000011574077</c:v>
                </c:pt>
                <c:pt idx="1783">
                  <c:v>41486.010428240741</c:v>
                </c:pt>
                <c:pt idx="1784">
                  <c:v>41486.020844907405</c:v>
                </c:pt>
                <c:pt idx="1785">
                  <c:v>41486.031261574077</c:v>
                </c:pt>
                <c:pt idx="1786">
                  <c:v>41486.041678240741</c:v>
                </c:pt>
                <c:pt idx="1787">
                  <c:v>41486.052094907405</c:v>
                </c:pt>
                <c:pt idx="1788">
                  <c:v>41486.062511574077</c:v>
                </c:pt>
                <c:pt idx="1789">
                  <c:v>41486.072928240741</c:v>
                </c:pt>
                <c:pt idx="1790">
                  <c:v>41486.083344907405</c:v>
                </c:pt>
                <c:pt idx="1791">
                  <c:v>41486.093761574077</c:v>
                </c:pt>
                <c:pt idx="1792">
                  <c:v>41486.104178240741</c:v>
                </c:pt>
                <c:pt idx="1793">
                  <c:v>41486.114594907405</c:v>
                </c:pt>
                <c:pt idx="1794">
                  <c:v>41486.125011574077</c:v>
                </c:pt>
                <c:pt idx="1795">
                  <c:v>41486.135428240741</c:v>
                </c:pt>
                <c:pt idx="1796">
                  <c:v>41486.145844907405</c:v>
                </c:pt>
                <c:pt idx="1797">
                  <c:v>41486.156261574077</c:v>
                </c:pt>
                <c:pt idx="1798">
                  <c:v>41486.166678240741</c:v>
                </c:pt>
                <c:pt idx="1799">
                  <c:v>41486.177094907405</c:v>
                </c:pt>
                <c:pt idx="1800">
                  <c:v>41486.187511574077</c:v>
                </c:pt>
                <c:pt idx="1801">
                  <c:v>41486.197928240741</c:v>
                </c:pt>
                <c:pt idx="1802">
                  <c:v>41486.208344907405</c:v>
                </c:pt>
                <c:pt idx="1803">
                  <c:v>41486.218761574077</c:v>
                </c:pt>
                <c:pt idx="1804">
                  <c:v>41486.229178240741</c:v>
                </c:pt>
                <c:pt idx="1805">
                  <c:v>41486.239594907405</c:v>
                </c:pt>
                <c:pt idx="1806">
                  <c:v>41486.250011574077</c:v>
                </c:pt>
                <c:pt idx="1807">
                  <c:v>41486.260428240741</c:v>
                </c:pt>
                <c:pt idx="1808">
                  <c:v>41486.270844907405</c:v>
                </c:pt>
                <c:pt idx="1809">
                  <c:v>41486.281261574077</c:v>
                </c:pt>
                <c:pt idx="1810">
                  <c:v>41486.291678240741</c:v>
                </c:pt>
                <c:pt idx="1811">
                  <c:v>41486.302094907405</c:v>
                </c:pt>
                <c:pt idx="1812">
                  <c:v>41486.312511574077</c:v>
                </c:pt>
                <c:pt idx="1813">
                  <c:v>41486.322928240741</c:v>
                </c:pt>
                <c:pt idx="1814">
                  <c:v>41486.333344907405</c:v>
                </c:pt>
                <c:pt idx="1815">
                  <c:v>41486.343761574077</c:v>
                </c:pt>
                <c:pt idx="1816">
                  <c:v>41486.354178240741</c:v>
                </c:pt>
                <c:pt idx="1817">
                  <c:v>41486.364594907405</c:v>
                </c:pt>
                <c:pt idx="1818">
                  <c:v>41486.375011574077</c:v>
                </c:pt>
                <c:pt idx="1819">
                  <c:v>41486.385428240741</c:v>
                </c:pt>
                <c:pt idx="1820">
                  <c:v>41486.395844907405</c:v>
                </c:pt>
                <c:pt idx="1821">
                  <c:v>41486.406261574077</c:v>
                </c:pt>
                <c:pt idx="1822">
                  <c:v>41486.416678240741</c:v>
                </c:pt>
                <c:pt idx="1823">
                  <c:v>41486.427094907405</c:v>
                </c:pt>
                <c:pt idx="1824">
                  <c:v>41486.437511574077</c:v>
                </c:pt>
                <c:pt idx="1825">
                  <c:v>41486.447928240741</c:v>
                </c:pt>
                <c:pt idx="1826">
                  <c:v>41486.458344907405</c:v>
                </c:pt>
                <c:pt idx="1827">
                  <c:v>41486.468761574077</c:v>
                </c:pt>
                <c:pt idx="1828">
                  <c:v>41486.479178240741</c:v>
                </c:pt>
                <c:pt idx="1829">
                  <c:v>41486.489594907405</c:v>
                </c:pt>
                <c:pt idx="1830">
                  <c:v>41486.500011574077</c:v>
                </c:pt>
                <c:pt idx="1831">
                  <c:v>41486.510428240741</c:v>
                </c:pt>
                <c:pt idx="1832">
                  <c:v>41486.520844907405</c:v>
                </c:pt>
                <c:pt idx="1833">
                  <c:v>41486.531261574077</c:v>
                </c:pt>
                <c:pt idx="1834">
                  <c:v>41486.541678240741</c:v>
                </c:pt>
                <c:pt idx="1835">
                  <c:v>41486.552094907405</c:v>
                </c:pt>
                <c:pt idx="1836">
                  <c:v>41486.562511574077</c:v>
                </c:pt>
                <c:pt idx="1837">
                  <c:v>41486.572928240741</c:v>
                </c:pt>
                <c:pt idx="1838">
                  <c:v>41486.583344907405</c:v>
                </c:pt>
                <c:pt idx="1839">
                  <c:v>41486.593761574077</c:v>
                </c:pt>
                <c:pt idx="1840">
                  <c:v>41486.604178240741</c:v>
                </c:pt>
                <c:pt idx="1841">
                  <c:v>41486.614594907405</c:v>
                </c:pt>
                <c:pt idx="1842">
                  <c:v>41486.625011574077</c:v>
                </c:pt>
                <c:pt idx="1843">
                  <c:v>41486.635428240741</c:v>
                </c:pt>
                <c:pt idx="1844">
                  <c:v>41486.645844907405</c:v>
                </c:pt>
                <c:pt idx="1845">
                  <c:v>41486.656261574077</c:v>
                </c:pt>
                <c:pt idx="1846">
                  <c:v>41486.666678240741</c:v>
                </c:pt>
                <c:pt idx="1847">
                  <c:v>41486.677094907405</c:v>
                </c:pt>
                <c:pt idx="1848">
                  <c:v>41486.687511574077</c:v>
                </c:pt>
                <c:pt idx="1849">
                  <c:v>41486.697928240741</c:v>
                </c:pt>
                <c:pt idx="1850">
                  <c:v>41486.708344907405</c:v>
                </c:pt>
                <c:pt idx="1851">
                  <c:v>41486.718761574077</c:v>
                </c:pt>
                <c:pt idx="1852">
                  <c:v>41486.729178240741</c:v>
                </c:pt>
                <c:pt idx="1853">
                  <c:v>41486.739594907405</c:v>
                </c:pt>
                <c:pt idx="1854">
                  <c:v>41486.750011574077</c:v>
                </c:pt>
                <c:pt idx="1855">
                  <c:v>41486.760428240741</c:v>
                </c:pt>
                <c:pt idx="1856">
                  <c:v>41486.770844907405</c:v>
                </c:pt>
                <c:pt idx="1857">
                  <c:v>41486.781261574077</c:v>
                </c:pt>
                <c:pt idx="1858">
                  <c:v>41486.791678240741</c:v>
                </c:pt>
                <c:pt idx="1859">
                  <c:v>41486.802094907405</c:v>
                </c:pt>
                <c:pt idx="1860">
                  <c:v>41486.812511574077</c:v>
                </c:pt>
                <c:pt idx="1861">
                  <c:v>41486.822928240741</c:v>
                </c:pt>
                <c:pt idx="1862">
                  <c:v>41486.833344907405</c:v>
                </c:pt>
                <c:pt idx="1863">
                  <c:v>41486.843761574077</c:v>
                </c:pt>
                <c:pt idx="1864">
                  <c:v>41486.854178240741</c:v>
                </c:pt>
                <c:pt idx="1865">
                  <c:v>41486.864594907405</c:v>
                </c:pt>
                <c:pt idx="1866">
                  <c:v>41486.875011574077</c:v>
                </c:pt>
                <c:pt idx="1867">
                  <c:v>41486.885428240741</c:v>
                </c:pt>
                <c:pt idx="1868">
                  <c:v>41486.895844907405</c:v>
                </c:pt>
                <c:pt idx="1869">
                  <c:v>41486.906261574077</c:v>
                </c:pt>
                <c:pt idx="1870">
                  <c:v>41486.916678240741</c:v>
                </c:pt>
                <c:pt idx="1871">
                  <c:v>41486.927094907405</c:v>
                </c:pt>
                <c:pt idx="1872">
                  <c:v>41486.937511574077</c:v>
                </c:pt>
                <c:pt idx="1873">
                  <c:v>41486.947928240741</c:v>
                </c:pt>
                <c:pt idx="1874">
                  <c:v>41486.958344907405</c:v>
                </c:pt>
                <c:pt idx="1875">
                  <c:v>41486.968761574077</c:v>
                </c:pt>
                <c:pt idx="1876">
                  <c:v>41486.979178240741</c:v>
                </c:pt>
                <c:pt idx="1877">
                  <c:v>41486.989594907405</c:v>
                </c:pt>
                <c:pt idx="1878">
                  <c:v>41487.000011574077</c:v>
                </c:pt>
                <c:pt idx="1879">
                  <c:v>41487.010428240741</c:v>
                </c:pt>
                <c:pt idx="1880">
                  <c:v>41487.020844907405</c:v>
                </c:pt>
                <c:pt idx="1881">
                  <c:v>41487.031261574077</c:v>
                </c:pt>
                <c:pt idx="1882">
                  <c:v>41487.041678240741</c:v>
                </c:pt>
                <c:pt idx="1883">
                  <c:v>41487.052094907405</c:v>
                </c:pt>
                <c:pt idx="1884">
                  <c:v>41487.062511574077</c:v>
                </c:pt>
                <c:pt idx="1885">
                  <c:v>41487.072928240741</c:v>
                </c:pt>
                <c:pt idx="1886">
                  <c:v>41487.083344907405</c:v>
                </c:pt>
                <c:pt idx="1887">
                  <c:v>41487.093761574077</c:v>
                </c:pt>
                <c:pt idx="1888">
                  <c:v>41487.104178240741</c:v>
                </c:pt>
                <c:pt idx="1889">
                  <c:v>41487.114594907405</c:v>
                </c:pt>
                <c:pt idx="1890">
                  <c:v>41487.125011574077</c:v>
                </c:pt>
                <c:pt idx="1891">
                  <c:v>41487.135428240741</c:v>
                </c:pt>
                <c:pt idx="1892">
                  <c:v>41487.145844907405</c:v>
                </c:pt>
                <c:pt idx="1893">
                  <c:v>41487.156261574077</c:v>
                </c:pt>
                <c:pt idx="1894">
                  <c:v>41487.166678240741</c:v>
                </c:pt>
                <c:pt idx="1895">
                  <c:v>41487.177094907405</c:v>
                </c:pt>
                <c:pt idx="1896">
                  <c:v>41487.187511574077</c:v>
                </c:pt>
                <c:pt idx="1897">
                  <c:v>41487.197928240741</c:v>
                </c:pt>
                <c:pt idx="1898">
                  <c:v>41487.208344907405</c:v>
                </c:pt>
                <c:pt idx="1899">
                  <c:v>41487.218761574077</c:v>
                </c:pt>
                <c:pt idx="1900">
                  <c:v>41487.229178240741</c:v>
                </c:pt>
                <c:pt idx="1901">
                  <c:v>41487.239594907405</c:v>
                </c:pt>
                <c:pt idx="1902">
                  <c:v>41487.250011574077</c:v>
                </c:pt>
                <c:pt idx="1903">
                  <c:v>41487.260428240741</c:v>
                </c:pt>
                <c:pt idx="1904">
                  <c:v>41487.270844907405</c:v>
                </c:pt>
                <c:pt idx="1905">
                  <c:v>41487.281261574077</c:v>
                </c:pt>
                <c:pt idx="1906">
                  <c:v>41487.291678240741</c:v>
                </c:pt>
                <c:pt idx="1907">
                  <c:v>41487.302094907405</c:v>
                </c:pt>
                <c:pt idx="1908">
                  <c:v>41487.312511574077</c:v>
                </c:pt>
                <c:pt idx="1909">
                  <c:v>41487.322928240741</c:v>
                </c:pt>
                <c:pt idx="1910">
                  <c:v>41487.333344907405</c:v>
                </c:pt>
                <c:pt idx="1911">
                  <c:v>41487.343761574077</c:v>
                </c:pt>
                <c:pt idx="1912">
                  <c:v>41487.354178240741</c:v>
                </c:pt>
                <c:pt idx="1913">
                  <c:v>41487.364594907405</c:v>
                </c:pt>
                <c:pt idx="1914">
                  <c:v>41487.375011574077</c:v>
                </c:pt>
                <c:pt idx="1915">
                  <c:v>41487.385428240741</c:v>
                </c:pt>
                <c:pt idx="1916">
                  <c:v>41487.395844907405</c:v>
                </c:pt>
                <c:pt idx="1917">
                  <c:v>41487.406261574077</c:v>
                </c:pt>
                <c:pt idx="1918">
                  <c:v>41487.416678240741</c:v>
                </c:pt>
                <c:pt idx="1919">
                  <c:v>41487.427094907405</c:v>
                </c:pt>
                <c:pt idx="1920">
                  <c:v>41487.437511574077</c:v>
                </c:pt>
                <c:pt idx="1921">
                  <c:v>41487.447928240741</c:v>
                </c:pt>
                <c:pt idx="1922">
                  <c:v>41487.458344907405</c:v>
                </c:pt>
                <c:pt idx="1923">
                  <c:v>41487.468761574077</c:v>
                </c:pt>
                <c:pt idx="1924">
                  <c:v>41487.479178240741</c:v>
                </c:pt>
                <c:pt idx="1925">
                  <c:v>41487.489594907405</c:v>
                </c:pt>
                <c:pt idx="1926">
                  <c:v>41487.500011574077</c:v>
                </c:pt>
                <c:pt idx="1927">
                  <c:v>41487.510428240741</c:v>
                </c:pt>
                <c:pt idx="1928">
                  <c:v>41487.520844907405</c:v>
                </c:pt>
                <c:pt idx="1929">
                  <c:v>41487.531261574077</c:v>
                </c:pt>
                <c:pt idx="1930">
                  <c:v>41487.541678240741</c:v>
                </c:pt>
                <c:pt idx="1931">
                  <c:v>41487.552094907405</c:v>
                </c:pt>
                <c:pt idx="1932">
                  <c:v>41487.562511574077</c:v>
                </c:pt>
                <c:pt idx="1933">
                  <c:v>41487.572928240741</c:v>
                </c:pt>
                <c:pt idx="1934">
                  <c:v>41487.583344907405</c:v>
                </c:pt>
                <c:pt idx="1935">
                  <c:v>41487.593761574077</c:v>
                </c:pt>
                <c:pt idx="1936">
                  <c:v>41487.604178240741</c:v>
                </c:pt>
                <c:pt idx="1937">
                  <c:v>41487.614594907405</c:v>
                </c:pt>
                <c:pt idx="1938">
                  <c:v>41487.625011574077</c:v>
                </c:pt>
                <c:pt idx="1939">
                  <c:v>41487.635428240741</c:v>
                </c:pt>
                <c:pt idx="1940">
                  <c:v>41487.645844907405</c:v>
                </c:pt>
                <c:pt idx="1941">
                  <c:v>41487.656261574077</c:v>
                </c:pt>
                <c:pt idx="1942">
                  <c:v>41487.666678240741</c:v>
                </c:pt>
                <c:pt idx="1943">
                  <c:v>41487.677094907405</c:v>
                </c:pt>
                <c:pt idx="1944">
                  <c:v>41487.687511574077</c:v>
                </c:pt>
                <c:pt idx="1945">
                  <c:v>41487.697928240741</c:v>
                </c:pt>
                <c:pt idx="1946">
                  <c:v>41487.708344907405</c:v>
                </c:pt>
                <c:pt idx="1947">
                  <c:v>41487.718761574077</c:v>
                </c:pt>
                <c:pt idx="1948">
                  <c:v>41487.729178240741</c:v>
                </c:pt>
                <c:pt idx="1949">
                  <c:v>41487.739594907405</c:v>
                </c:pt>
                <c:pt idx="1950">
                  <c:v>41487.750011574077</c:v>
                </c:pt>
                <c:pt idx="1951">
                  <c:v>41487.760428240741</c:v>
                </c:pt>
                <c:pt idx="1952">
                  <c:v>41487.770844907405</c:v>
                </c:pt>
                <c:pt idx="1953">
                  <c:v>41487.781261574077</c:v>
                </c:pt>
                <c:pt idx="1954">
                  <c:v>41487.791678240741</c:v>
                </c:pt>
                <c:pt idx="1955">
                  <c:v>41487.802094907405</c:v>
                </c:pt>
                <c:pt idx="1956">
                  <c:v>41487.812511574077</c:v>
                </c:pt>
                <c:pt idx="1957">
                  <c:v>41487.822928240741</c:v>
                </c:pt>
                <c:pt idx="1958">
                  <c:v>41487.833344907405</c:v>
                </c:pt>
                <c:pt idx="1959">
                  <c:v>41487.843761574077</c:v>
                </c:pt>
                <c:pt idx="1960">
                  <c:v>41487.854178240741</c:v>
                </c:pt>
                <c:pt idx="1961">
                  <c:v>41487.864594907405</c:v>
                </c:pt>
                <c:pt idx="1962">
                  <c:v>41487.875011574077</c:v>
                </c:pt>
                <c:pt idx="1963">
                  <c:v>41487.885428240741</c:v>
                </c:pt>
                <c:pt idx="1964">
                  <c:v>41487.895844907405</c:v>
                </c:pt>
                <c:pt idx="1965">
                  <c:v>41487.906261574077</c:v>
                </c:pt>
                <c:pt idx="1966">
                  <c:v>41487.916678240741</c:v>
                </c:pt>
                <c:pt idx="1967">
                  <c:v>41487.927094907405</c:v>
                </c:pt>
                <c:pt idx="1968">
                  <c:v>41487.937511574077</c:v>
                </c:pt>
                <c:pt idx="1969">
                  <c:v>41487.947928240741</c:v>
                </c:pt>
                <c:pt idx="1970">
                  <c:v>41487.958344907405</c:v>
                </c:pt>
                <c:pt idx="1971">
                  <c:v>41487.968761574077</c:v>
                </c:pt>
                <c:pt idx="1972">
                  <c:v>41487.979178240741</c:v>
                </c:pt>
                <c:pt idx="1973">
                  <c:v>41487.989594907405</c:v>
                </c:pt>
                <c:pt idx="1974">
                  <c:v>41488.000011574077</c:v>
                </c:pt>
                <c:pt idx="1975">
                  <c:v>41488.010428240741</c:v>
                </c:pt>
                <c:pt idx="1976">
                  <c:v>41488.020844907405</c:v>
                </c:pt>
                <c:pt idx="1977">
                  <c:v>41488.031261574077</c:v>
                </c:pt>
                <c:pt idx="1978">
                  <c:v>41488.041678240741</c:v>
                </c:pt>
                <c:pt idx="1979">
                  <c:v>41488.052094907405</c:v>
                </c:pt>
                <c:pt idx="1980">
                  <c:v>41488.062511574077</c:v>
                </c:pt>
                <c:pt idx="1981">
                  <c:v>41488.072928240741</c:v>
                </c:pt>
                <c:pt idx="1982">
                  <c:v>41488.083344907405</c:v>
                </c:pt>
                <c:pt idx="1983">
                  <c:v>41488.093761574077</c:v>
                </c:pt>
                <c:pt idx="1984">
                  <c:v>41488.104178240741</c:v>
                </c:pt>
                <c:pt idx="1985">
                  <c:v>41488.114594907405</c:v>
                </c:pt>
                <c:pt idx="1986">
                  <c:v>41488.125011574077</c:v>
                </c:pt>
                <c:pt idx="1987">
                  <c:v>41488.135428240741</c:v>
                </c:pt>
                <c:pt idx="1988">
                  <c:v>41488.145844907405</c:v>
                </c:pt>
                <c:pt idx="1989">
                  <c:v>41488.156261574077</c:v>
                </c:pt>
                <c:pt idx="1990">
                  <c:v>41488.166678240741</c:v>
                </c:pt>
                <c:pt idx="1991">
                  <c:v>41488.177094907405</c:v>
                </c:pt>
                <c:pt idx="1992">
                  <c:v>41488.187511574077</c:v>
                </c:pt>
                <c:pt idx="1993">
                  <c:v>41488.197928240741</c:v>
                </c:pt>
                <c:pt idx="1994">
                  <c:v>41488.208344907405</c:v>
                </c:pt>
                <c:pt idx="1995">
                  <c:v>41488.218761574077</c:v>
                </c:pt>
                <c:pt idx="1996">
                  <c:v>41488.229178240741</c:v>
                </c:pt>
                <c:pt idx="1997">
                  <c:v>41488.239594907405</c:v>
                </c:pt>
                <c:pt idx="1998">
                  <c:v>41488.250011574077</c:v>
                </c:pt>
                <c:pt idx="1999">
                  <c:v>41488.260428240741</c:v>
                </c:pt>
                <c:pt idx="2000">
                  <c:v>41488.270844907405</c:v>
                </c:pt>
                <c:pt idx="2001">
                  <c:v>41488.281261574077</c:v>
                </c:pt>
                <c:pt idx="2002">
                  <c:v>41488.291678240741</c:v>
                </c:pt>
                <c:pt idx="2003">
                  <c:v>41488.302094907405</c:v>
                </c:pt>
                <c:pt idx="2004">
                  <c:v>41488.312511574077</c:v>
                </c:pt>
                <c:pt idx="2005">
                  <c:v>41488.322928240741</c:v>
                </c:pt>
                <c:pt idx="2006">
                  <c:v>41488.333344907405</c:v>
                </c:pt>
                <c:pt idx="2007">
                  <c:v>41488.343761574077</c:v>
                </c:pt>
                <c:pt idx="2008">
                  <c:v>41488.354178240741</c:v>
                </c:pt>
                <c:pt idx="2009">
                  <c:v>41488.364594907405</c:v>
                </c:pt>
                <c:pt idx="2010">
                  <c:v>41488.375011574077</c:v>
                </c:pt>
                <c:pt idx="2011">
                  <c:v>41488.385428240741</c:v>
                </c:pt>
                <c:pt idx="2012">
                  <c:v>41488.395844907405</c:v>
                </c:pt>
                <c:pt idx="2013">
                  <c:v>41488.406261574077</c:v>
                </c:pt>
                <c:pt idx="2014">
                  <c:v>41488.416678240741</c:v>
                </c:pt>
                <c:pt idx="2015">
                  <c:v>41488.427094907405</c:v>
                </c:pt>
                <c:pt idx="2016">
                  <c:v>41488.437511574077</c:v>
                </c:pt>
                <c:pt idx="2017">
                  <c:v>41488.447928240741</c:v>
                </c:pt>
                <c:pt idx="2018">
                  <c:v>41488.458344907405</c:v>
                </c:pt>
                <c:pt idx="2019">
                  <c:v>41488.468761574077</c:v>
                </c:pt>
                <c:pt idx="2020">
                  <c:v>41488.479178240741</c:v>
                </c:pt>
                <c:pt idx="2021">
                  <c:v>41488.489594907405</c:v>
                </c:pt>
                <c:pt idx="2022">
                  <c:v>41488.500011574077</c:v>
                </c:pt>
                <c:pt idx="2023">
                  <c:v>41488.510428240741</c:v>
                </c:pt>
                <c:pt idx="2024">
                  <c:v>41488.520844907405</c:v>
                </c:pt>
                <c:pt idx="2025">
                  <c:v>41488.531261574077</c:v>
                </c:pt>
                <c:pt idx="2026">
                  <c:v>41488.541678240741</c:v>
                </c:pt>
                <c:pt idx="2027">
                  <c:v>41488.552094907405</c:v>
                </c:pt>
                <c:pt idx="2028">
                  <c:v>41488.562511574077</c:v>
                </c:pt>
                <c:pt idx="2029">
                  <c:v>41488.572928240741</c:v>
                </c:pt>
                <c:pt idx="2030">
                  <c:v>41488.583344907405</c:v>
                </c:pt>
                <c:pt idx="2031">
                  <c:v>41488.593761574077</c:v>
                </c:pt>
                <c:pt idx="2032">
                  <c:v>41488.604178240741</c:v>
                </c:pt>
                <c:pt idx="2033">
                  <c:v>41488.614594907405</c:v>
                </c:pt>
                <c:pt idx="2034">
                  <c:v>41488.625011574077</c:v>
                </c:pt>
                <c:pt idx="2035">
                  <c:v>41488.635428240741</c:v>
                </c:pt>
                <c:pt idx="2036">
                  <c:v>41488.645844907405</c:v>
                </c:pt>
                <c:pt idx="2037">
                  <c:v>41488.656261574077</c:v>
                </c:pt>
                <c:pt idx="2038">
                  <c:v>41488.666678240741</c:v>
                </c:pt>
                <c:pt idx="2039">
                  <c:v>41488.677094907405</c:v>
                </c:pt>
                <c:pt idx="2040">
                  <c:v>41488.687511574077</c:v>
                </c:pt>
                <c:pt idx="2041">
                  <c:v>41488.697928240741</c:v>
                </c:pt>
                <c:pt idx="2042">
                  <c:v>41488.708344907405</c:v>
                </c:pt>
                <c:pt idx="2043">
                  <c:v>41488.718761574077</c:v>
                </c:pt>
                <c:pt idx="2044">
                  <c:v>41488.729178240741</c:v>
                </c:pt>
                <c:pt idx="2045">
                  <c:v>41488.739594907405</c:v>
                </c:pt>
                <c:pt idx="2046">
                  <c:v>41488.750011574077</c:v>
                </c:pt>
                <c:pt idx="2047">
                  <c:v>41488.760428240741</c:v>
                </c:pt>
                <c:pt idx="2048">
                  <c:v>41488.770844907405</c:v>
                </c:pt>
                <c:pt idx="2049">
                  <c:v>41488.781261574077</c:v>
                </c:pt>
                <c:pt idx="2050">
                  <c:v>41488.791678240741</c:v>
                </c:pt>
                <c:pt idx="2051">
                  <c:v>41488.802094907405</c:v>
                </c:pt>
                <c:pt idx="2052">
                  <c:v>41488.812511574077</c:v>
                </c:pt>
                <c:pt idx="2053">
                  <c:v>41488.822928240741</c:v>
                </c:pt>
                <c:pt idx="2054">
                  <c:v>41488.833344907405</c:v>
                </c:pt>
                <c:pt idx="2055">
                  <c:v>41488.843761574077</c:v>
                </c:pt>
                <c:pt idx="2056">
                  <c:v>41488.854178240741</c:v>
                </c:pt>
                <c:pt idx="2057">
                  <c:v>41488.864594907405</c:v>
                </c:pt>
                <c:pt idx="2058">
                  <c:v>41488.875011574077</c:v>
                </c:pt>
                <c:pt idx="2059">
                  <c:v>41488.885428240741</c:v>
                </c:pt>
                <c:pt idx="2060">
                  <c:v>41488.895844907405</c:v>
                </c:pt>
                <c:pt idx="2061">
                  <c:v>41488.906261574077</c:v>
                </c:pt>
                <c:pt idx="2062">
                  <c:v>41488.916678240741</c:v>
                </c:pt>
                <c:pt idx="2063">
                  <c:v>41488.927094907405</c:v>
                </c:pt>
                <c:pt idx="2064">
                  <c:v>41488.937511574077</c:v>
                </c:pt>
                <c:pt idx="2065">
                  <c:v>41488.947928240741</c:v>
                </c:pt>
                <c:pt idx="2066">
                  <c:v>41488.958344907405</c:v>
                </c:pt>
                <c:pt idx="2067">
                  <c:v>41488.968761574077</c:v>
                </c:pt>
                <c:pt idx="2068">
                  <c:v>41488.979178240741</c:v>
                </c:pt>
                <c:pt idx="2069">
                  <c:v>41488.989594907405</c:v>
                </c:pt>
                <c:pt idx="2070">
                  <c:v>41489.000011574077</c:v>
                </c:pt>
                <c:pt idx="2071">
                  <c:v>41489.010428240741</c:v>
                </c:pt>
                <c:pt idx="2072">
                  <c:v>41489.020844907405</c:v>
                </c:pt>
                <c:pt idx="2073">
                  <c:v>41489.031261574077</c:v>
                </c:pt>
                <c:pt idx="2074">
                  <c:v>41489.041678240741</c:v>
                </c:pt>
                <c:pt idx="2075">
                  <c:v>41489.052094907405</c:v>
                </c:pt>
                <c:pt idx="2076">
                  <c:v>41489.062511574077</c:v>
                </c:pt>
                <c:pt idx="2077">
                  <c:v>41489.072928240741</c:v>
                </c:pt>
                <c:pt idx="2078">
                  <c:v>41489.083344907405</c:v>
                </c:pt>
                <c:pt idx="2079">
                  <c:v>41489.093761574077</c:v>
                </c:pt>
                <c:pt idx="2080">
                  <c:v>41489.104178240741</c:v>
                </c:pt>
                <c:pt idx="2081">
                  <c:v>41489.114594907405</c:v>
                </c:pt>
                <c:pt idx="2082">
                  <c:v>41489.125011574077</c:v>
                </c:pt>
                <c:pt idx="2083">
                  <c:v>41489.135428240741</c:v>
                </c:pt>
                <c:pt idx="2084">
                  <c:v>41489.145844907405</c:v>
                </c:pt>
                <c:pt idx="2085">
                  <c:v>41489.156261574077</c:v>
                </c:pt>
                <c:pt idx="2086">
                  <c:v>41489.166678240741</c:v>
                </c:pt>
                <c:pt idx="2087">
                  <c:v>41489.177094907405</c:v>
                </c:pt>
                <c:pt idx="2088">
                  <c:v>41489.187511574077</c:v>
                </c:pt>
                <c:pt idx="2089">
                  <c:v>41489.197928240741</c:v>
                </c:pt>
                <c:pt idx="2090">
                  <c:v>41489.208344907405</c:v>
                </c:pt>
                <c:pt idx="2091">
                  <c:v>41489.218761574077</c:v>
                </c:pt>
                <c:pt idx="2092">
                  <c:v>41489.229178240741</c:v>
                </c:pt>
                <c:pt idx="2093">
                  <c:v>41489.239594907405</c:v>
                </c:pt>
                <c:pt idx="2094">
                  <c:v>41489.250011574077</c:v>
                </c:pt>
                <c:pt idx="2095">
                  <c:v>41489.260428240741</c:v>
                </c:pt>
                <c:pt idx="2096">
                  <c:v>41489.270844907405</c:v>
                </c:pt>
                <c:pt idx="2097">
                  <c:v>41489.281261574077</c:v>
                </c:pt>
                <c:pt idx="2098">
                  <c:v>41489.291678240741</c:v>
                </c:pt>
                <c:pt idx="2099">
                  <c:v>41489.302094907405</c:v>
                </c:pt>
                <c:pt idx="2100">
                  <c:v>41489.312511574077</c:v>
                </c:pt>
                <c:pt idx="2101">
                  <c:v>41489.322928240741</c:v>
                </c:pt>
                <c:pt idx="2102">
                  <c:v>41489.333344907405</c:v>
                </c:pt>
                <c:pt idx="2103">
                  <c:v>41489.343761574077</c:v>
                </c:pt>
                <c:pt idx="2104">
                  <c:v>41489.354178240741</c:v>
                </c:pt>
                <c:pt idx="2105">
                  <c:v>41489.364594907405</c:v>
                </c:pt>
                <c:pt idx="2106">
                  <c:v>41489.375011574077</c:v>
                </c:pt>
                <c:pt idx="2107">
                  <c:v>41489.385428240741</c:v>
                </c:pt>
                <c:pt idx="2108">
                  <c:v>41489.395844907405</c:v>
                </c:pt>
                <c:pt idx="2109">
                  <c:v>41489.406261574077</c:v>
                </c:pt>
                <c:pt idx="2110">
                  <c:v>41489.416678240741</c:v>
                </c:pt>
                <c:pt idx="2111">
                  <c:v>41489.427094907405</c:v>
                </c:pt>
                <c:pt idx="2112">
                  <c:v>41489.437511574077</c:v>
                </c:pt>
                <c:pt idx="2113">
                  <c:v>41489.447928240741</c:v>
                </c:pt>
                <c:pt idx="2114">
                  <c:v>41489.458344907405</c:v>
                </c:pt>
                <c:pt idx="2115">
                  <c:v>41489.468761574077</c:v>
                </c:pt>
                <c:pt idx="2116">
                  <c:v>41489.479178240741</c:v>
                </c:pt>
                <c:pt idx="2117">
                  <c:v>41489.489594907405</c:v>
                </c:pt>
                <c:pt idx="2118">
                  <c:v>41489.500011574077</c:v>
                </c:pt>
                <c:pt idx="2119">
                  <c:v>41489.510428240741</c:v>
                </c:pt>
                <c:pt idx="2120">
                  <c:v>41489.520844907405</c:v>
                </c:pt>
                <c:pt idx="2121">
                  <c:v>41489.531261574077</c:v>
                </c:pt>
                <c:pt idx="2122">
                  <c:v>41489.541678240741</c:v>
                </c:pt>
                <c:pt idx="2123">
                  <c:v>41489.552094907405</c:v>
                </c:pt>
                <c:pt idx="2124">
                  <c:v>41489.562511574077</c:v>
                </c:pt>
                <c:pt idx="2125">
                  <c:v>41489.572928240741</c:v>
                </c:pt>
                <c:pt idx="2126">
                  <c:v>41489.583344907405</c:v>
                </c:pt>
                <c:pt idx="2127">
                  <c:v>41489.593761574077</c:v>
                </c:pt>
                <c:pt idx="2128">
                  <c:v>41489.604178240741</c:v>
                </c:pt>
                <c:pt idx="2129">
                  <c:v>41489.614594907405</c:v>
                </c:pt>
                <c:pt idx="2130">
                  <c:v>41489.625011574077</c:v>
                </c:pt>
                <c:pt idx="2131">
                  <c:v>41489.635428240741</c:v>
                </c:pt>
                <c:pt idx="2132">
                  <c:v>41489.645844907405</c:v>
                </c:pt>
                <c:pt idx="2133">
                  <c:v>41489.656261574077</c:v>
                </c:pt>
                <c:pt idx="2134">
                  <c:v>41489.666678240741</c:v>
                </c:pt>
                <c:pt idx="2135">
                  <c:v>41489.677094907405</c:v>
                </c:pt>
                <c:pt idx="2136">
                  <c:v>41489.687511574077</c:v>
                </c:pt>
                <c:pt idx="2137">
                  <c:v>41489.697928240741</c:v>
                </c:pt>
                <c:pt idx="2138">
                  <c:v>41489.708344907405</c:v>
                </c:pt>
                <c:pt idx="2139">
                  <c:v>41489.718761574077</c:v>
                </c:pt>
                <c:pt idx="2140">
                  <c:v>41489.729178240741</c:v>
                </c:pt>
                <c:pt idx="2141">
                  <c:v>41489.739594907405</c:v>
                </c:pt>
                <c:pt idx="2142">
                  <c:v>41489.750011574077</c:v>
                </c:pt>
                <c:pt idx="2143">
                  <c:v>41489.760428240741</c:v>
                </c:pt>
                <c:pt idx="2144">
                  <c:v>41489.770844907405</c:v>
                </c:pt>
                <c:pt idx="2145">
                  <c:v>41489.781261574077</c:v>
                </c:pt>
                <c:pt idx="2146">
                  <c:v>41489.791678240741</c:v>
                </c:pt>
                <c:pt idx="2147">
                  <c:v>41489.802094907405</c:v>
                </c:pt>
                <c:pt idx="2148">
                  <c:v>41489.812511574077</c:v>
                </c:pt>
                <c:pt idx="2149">
                  <c:v>41489.822928240741</c:v>
                </c:pt>
                <c:pt idx="2150">
                  <c:v>41489.833344907405</c:v>
                </c:pt>
                <c:pt idx="2151">
                  <c:v>41489.843761574077</c:v>
                </c:pt>
                <c:pt idx="2152">
                  <c:v>41489.854178240741</c:v>
                </c:pt>
                <c:pt idx="2153">
                  <c:v>41489.864594907405</c:v>
                </c:pt>
                <c:pt idx="2154">
                  <c:v>41489.875011574077</c:v>
                </c:pt>
                <c:pt idx="2155">
                  <c:v>41489.885428240741</c:v>
                </c:pt>
                <c:pt idx="2156">
                  <c:v>41489.895844907405</c:v>
                </c:pt>
                <c:pt idx="2157">
                  <c:v>41489.906261574077</c:v>
                </c:pt>
                <c:pt idx="2158">
                  <c:v>41489.916678240741</c:v>
                </c:pt>
                <c:pt idx="2159">
                  <c:v>41489.927094907405</c:v>
                </c:pt>
                <c:pt idx="2160">
                  <c:v>41489.937511574077</c:v>
                </c:pt>
                <c:pt idx="2161">
                  <c:v>41489.947928240741</c:v>
                </c:pt>
                <c:pt idx="2162">
                  <c:v>41489.958344907405</c:v>
                </c:pt>
                <c:pt idx="2163">
                  <c:v>41489.968761574077</c:v>
                </c:pt>
                <c:pt idx="2164">
                  <c:v>41489.979178240741</c:v>
                </c:pt>
                <c:pt idx="2165">
                  <c:v>41489.989594907405</c:v>
                </c:pt>
                <c:pt idx="2166">
                  <c:v>41490.000011574077</c:v>
                </c:pt>
                <c:pt idx="2167">
                  <c:v>41490.010428240741</c:v>
                </c:pt>
                <c:pt idx="2168">
                  <c:v>41490.020844907405</c:v>
                </c:pt>
                <c:pt idx="2169">
                  <c:v>41490.031261574077</c:v>
                </c:pt>
                <c:pt idx="2170">
                  <c:v>41490.041678240741</c:v>
                </c:pt>
                <c:pt idx="2171">
                  <c:v>41490.052094907405</c:v>
                </c:pt>
                <c:pt idx="2172">
                  <c:v>41490.062511574077</c:v>
                </c:pt>
                <c:pt idx="2173">
                  <c:v>41490.072928240741</c:v>
                </c:pt>
                <c:pt idx="2174">
                  <c:v>41490.083344907405</c:v>
                </c:pt>
                <c:pt idx="2175">
                  <c:v>41490.093761574077</c:v>
                </c:pt>
                <c:pt idx="2176">
                  <c:v>41490.104178240741</c:v>
                </c:pt>
                <c:pt idx="2177">
                  <c:v>41490.114594907405</c:v>
                </c:pt>
                <c:pt idx="2178">
                  <c:v>41490.125011574077</c:v>
                </c:pt>
                <c:pt idx="2179">
                  <c:v>41490.135428240741</c:v>
                </c:pt>
                <c:pt idx="2180">
                  <c:v>41490.145844907405</c:v>
                </c:pt>
                <c:pt idx="2181">
                  <c:v>41490.156261574077</c:v>
                </c:pt>
                <c:pt idx="2182">
                  <c:v>41490.166678240741</c:v>
                </c:pt>
                <c:pt idx="2183">
                  <c:v>41490.177094907405</c:v>
                </c:pt>
                <c:pt idx="2184">
                  <c:v>41490.187511574077</c:v>
                </c:pt>
                <c:pt idx="2185">
                  <c:v>41490.197928240741</c:v>
                </c:pt>
                <c:pt idx="2186">
                  <c:v>41490.208344907405</c:v>
                </c:pt>
                <c:pt idx="2187">
                  <c:v>41490.218761574077</c:v>
                </c:pt>
                <c:pt idx="2188">
                  <c:v>41490.229178240741</c:v>
                </c:pt>
                <c:pt idx="2189">
                  <c:v>41490.239594907405</c:v>
                </c:pt>
                <c:pt idx="2190">
                  <c:v>41490.250011574077</c:v>
                </c:pt>
                <c:pt idx="2191">
                  <c:v>41490.260428240741</c:v>
                </c:pt>
                <c:pt idx="2192">
                  <c:v>41490.270844907405</c:v>
                </c:pt>
                <c:pt idx="2193">
                  <c:v>41490.281261574077</c:v>
                </c:pt>
                <c:pt idx="2194">
                  <c:v>41490.291678240741</c:v>
                </c:pt>
                <c:pt idx="2195">
                  <c:v>41490.302094907405</c:v>
                </c:pt>
                <c:pt idx="2196">
                  <c:v>41490.312511574077</c:v>
                </c:pt>
                <c:pt idx="2197">
                  <c:v>41490.322928240741</c:v>
                </c:pt>
                <c:pt idx="2198">
                  <c:v>41490.333344907405</c:v>
                </c:pt>
                <c:pt idx="2199">
                  <c:v>41490.343761574077</c:v>
                </c:pt>
                <c:pt idx="2200">
                  <c:v>41490.354178240741</c:v>
                </c:pt>
                <c:pt idx="2201">
                  <c:v>41490.364594907405</c:v>
                </c:pt>
                <c:pt idx="2202">
                  <c:v>41490.375011574077</c:v>
                </c:pt>
                <c:pt idx="2203">
                  <c:v>41490.385428240741</c:v>
                </c:pt>
                <c:pt idx="2204">
                  <c:v>41490.395844907405</c:v>
                </c:pt>
                <c:pt idx="2205">
                  <c:v>41490.406261574077</c:v>
                </c:pt>
                <c:pt idx="2206">
                  <c:v>41490.416678240741</c:v>
                </c:pt>
                <c:pt idx="2207">
                  <c:v>41490.427094907405</c:v>
                </c:pt>
                <c:pt idx="2208">
                  <c:v>41490.437511574077</c:v>
                </c:pt>
                <c:pt idx="2209">
                  <c:v>41490.447928240741</c:v>
                </c:pt>
                <c:pt idx="2210">
                  <c:v>41490.458344907405</c:v>
                </c:pt>
                <c:pt idx="2211">
                  <c:v>41490.468761574077</c:v>
                </c:pt>
                <c:pt idx="2212">
                  <c:v>41490.479178240741</c:v>
                </c:pt>
                <c:pt idx="2213">
                  <c:v>41490.489594907405</c:v>
                </c:pt>
                <c:pt idx="2214">
                  <c:v>41490.500011574077</c:v>
                </c:pt>
                <c:pt idx="2215">
                  <c:v>41490.510428240741</c:v>
                </c:pt>
                <c:pt idx="2216">
                  <c:v>41490.520844907405</c:v>
                </c:pt>
                <c:pt idx="2217">
                  <c:v>41490.531261574077</c:v>
                </c:pt>
                <c:pt idx="2218">
                  <c:v>41490.541678240741</c:v>
                </c:pt>
                <c:pt idx="2219">
                  <c:v>41490.552094907405</c:v>
                </c:pt>
                <c:pt idx="2220">
                  <c:v>41490.562511574077</c:v>
                </c:pt>
                <c:pt idx="2221">
                  <c:v>41490.572928240741</c:v>
                </c:pt>
                <c:pt idx="2222">
                  <c:v>41490.583344907405</c:v>
                </c:pt>
                <c:pt idx="2223">
                  <c:v>41490.593761574077</c:v>
                </c:pt>
                <c:pt idx="2224">
                  <c:v>41490.604178240741</c:v>
                </c:pt>
                <c:pt idx="2225">
                  <c:v>41490.614594907405</c:v>
                </c:pt>
                <c:pt idx="2226">
                  <c:v>41490.625011574077</c:v>
                </c:pt>
                <c:pt idx="2227">
                  <c:v>41490.635428240741</c:v>
                </c:pt>
                <c:pt idx="2228">
                  <c:v>41490.645844907405</c:v>
                </c:pt>
                <c:pt idx="2229">
                  <c:v>41490.656261574077</c:v>
                </c:pt>
                <c:pt idx="2230">
                  <c:v>41490.666678240741</c:v>
                </c:pt>
                <c:pt idx="2231">
                  <c:v>41490.677094907405</c:v>
                </c:pt>
                <c:pt idx="2232">
                  <c:v>41490.687511574077</c:v>
                </c:pt>
                <c:pt idx="2233">
                  <c:v>41490.697928240741</c:v>
                </c:pt>
                <c:pt idx="2234">
                  <c:v>41490.708344907405</c:v>
                </c:pt>
                <c:pt idx="2235">
                  <c:v>41490.718761574077</c:v>
                </c:pt>
                <c:pt idx="2236">
                  <c:v>41490.729178240741</c:v>
                </c:pt>
                <c:pt idx="2237">
                  <c:v>41490.739594907405</c:v>
                </c:pt>
                <c:pt idx="2238">
                  <c:v>41490.750011574077</c:v>
                </c:pt>
                <c:pt idx="2239">
                  <c:v>41490.760428240741</c:v>
                </c:pt>
                <c:pt idx="2240">
                  <c:v>41490.770844907405</c:v>
                </c:pt>
                <c:pt idx="2241">
                  <c:v>41490.781261574077</c:v>
                </c:pt>
                <c:pt idx="2242">
                  <c:v>41490.791678240741</c:v>
                </c:pt>
                <c:pt idx="2243">
                  <c:v>41490.802094907405</c:v>
                </c:pt>
                <c:pt idx="2244">
                  <c:v>41490.812511574077</c:v>
                </c:pt>
                <c:pt idx="2245">
                  <c:v>41490.822928240741</c:v>
                </c:pt>
                <c:pt idx="2246">
                  <c:v>41490.833344907405</c:v>
                </c:pt>
                <c:pt idx="2247">
                  <c:v>41490.843761574077</c:v>
                </c:pt>
                <c:pt idx="2248">
                  <c:v>41490.854178240741</c:v>
                </c:pt>
                <c:pt idx="2249">
                  <c:v>41490.864594907405</c:v>
                </c:pt>
                <c:pt idx="2250">
                  <c:v>41490.875011574077</c:v>
                </c:pt>
                <c:pt idx="2251">
                  <c:v>41490.885428240741</c:v>
                </c:pt>
                <c:pt idx="2252">
                  <c:v>41490.895844907405</c:v>
                </c:pt>
                <c:pt idx="2253">
                  <c:v>41490.906261574077</c:v>
                </c:pt>
                <c:pt idx="2254">
                  <c:v>41490.916678240741</c:v>
                </c:pt>
                <c:pt idx="2255">
                  <c:v>41490.927094907405</c:v>
                </c:pt>
                <c:pt idx="2256">
                  <c:v>41490.937511574077</c:v>
                </c:pt>
                <c:pt idx="2257">
                  <c:v>41490.947928240741</c:v>
                </c:pt>
                <c:pt idx="2258">
                  <c:v>41490.958344907405</c:v>
                </c:pt>
                <c:pt idx="2259">
                  <c:v>41490.968761574077</c:v>
                </c:pt>
                <c:pt idx="2260">
                  <c:v>41490.979178240741</c:v>
                </c:pt>
                <c:pt idx="2261">
                  <c:v>41490.989594907405</c:v>
                </c:pt>
                <c:pt idx="2262">
                  <c:v>41491.000011574077</c:v>
                </c:pt>
                <c:pt idx="2263">
                  <c:v>41491.010428240741</c:v>
                </c:pt>
                <c:pt idx="2264">
                  <c:v>41491.020844907405</c:v>
                </c:pt>
                <c:pt idx="2265">
                  <c:v>41491.031261574077</c:v>
                </c:pt>
                <c:pt idx="2266">
                  <c:v>41491.041678240741</c:v>
                </c:pt>
                <c:pt idx="2267">
                  <c:v>41491.052094907405</c:v>
                </c:pt>
                <c:pt idx="2268">
                  <c:v>41491.062511574077</c:v>
                </c:pt>
                <c:pt idx="2269">
                  <c:v>41491.072928240741</c:v>
                </c:pt>
                <c:pt idx="2270">
                  <c:v>41491.083344907405</c:v>
                </c:pt>
                <c:pt idx="2271">
                  <c:v>41491.093761574077</c:v>
                </c:pt>
                <c:pt idx="2272">
                  <c:v>41491.104178240741</c:v>
                </c:pt>
                <c:pt idx="2273">
                  <c:v>41491.114594907405</c:v>
                </c:pt>
                <c:pt idx="2274">
                  <c:v>41491.125011574077</c:v>
                </c:pt>
                <c:pt idx="2275">
                  <c:v>41491.135428240741</c:v>
                </c:pt>
                <c:pt idx="2276">
                  <c:v>41491.145844907405</c:v>
                </c:pt>
                <c:pt idx="2277">
                  <c:v>41491.156261574077</c:v>
                </c:pt>
                <c:pt idx="2278">
                  <c:v>41491.166678240741</c:v>
                </c:pt>
                <c:pt idx="2279">
                  <c:v>41491.177094907405</c:v>
                </c:pt>
                <c:pt idx="2280">
                  <c:v>41491.187511574077</c:v>
                </c:pt>
                <c:pt idx="2281">
                  <c:v>41491.197928240741</c:v>
                </c:pt>
                <c:pt idx="2282">
                  <c:v>41491.208344907405</c:v>
                </c:pt>
                <c:pt idx="2283">
                  <c:v>41491.218761574077</c:v>
                </c:pt>
                <c:pt idx="2284">
                  <c:v>41491.229178240741</c:v>
                </c:pt>
                <c:pt idx="2285">
                  <c:v>41491.239594907405</c:v>
                </c:pt>
                <c:pt idx="2286">
                  <c:v>41491.250011574077</c:v>
                </c:pt>
                <c:pt idx="2287">
                  <c:v>41491.260428240741</c:v>
                </c:pt>
                <c:pt idx="2288">
                  <c:v>41491.270844907405</c:v>
                </c:pt>
                <c:pt idx="2289">
                  <c:v>41491.281261574077</c:v>
                </c:pt>
                <c:pt idx="2290">
                  <c:v>41491.291678240741</c:v>
                </c:pt>
                <c:pt idx="2291">
                  <c:v>41491.302094907405</c:v>
                </c:pt>
                <c:pt idx="2292">
                  <c:v>41491.312511574077</c:v>
                </c:pt>
                <c:pt idx="2293">
                  <c:v>41491.322928240741</c:v>
                </c:pt>
                <c:pt idx="2294">
                  <c:v>41491.333344907405</c:v>
                </c:pt>
                <c:pt idx="2295">
                  <c:v>41491.343761574077</c:v>
                </c:pt>
                <c:pt idx="2296">
                  <c:v>41491.354178240741</c:v>
                </c:pt>
                <c:pt idx="2297">
                  <c:v>41491.364594907405</c:v>
                </c:pt>
                <c:pt idx="2298">
                  <c:v>41491.375011574077</c:v>
                </c:pt>
                <c:pt idx="2299">
                  <c:v>41491.385428240741</c:v>
                </c:pt>
                <c:pt idx="2300">
                  <c:v>41491.395844907405</c:v>
                </c:pt>
                <c:pt idx="2301">
                  <c:v>41491.406261574077</c:v>
                </c:pt>
                <c:pt idx="2302">
                  <c:v>41491.416678240741</c:v>
                </c:pt>
                <c:pt idx="2303">
                  <c:v>41491.427094907405</c:v>
                </c:pt>
                <c:pt idx="2304">
                  <c:v>41491.437511574077</c:v>
                </c:pt>
                <c:pt idx="2305">
                  <c:v>41491.447928240741</c:v>
                </c:pt>
                <c:pt idx="2306">
                  <c:v>41491.458344907405</c:v>
                </c:pt>
                <c:pt idx="2307">
                  <c:v>41491.468761574077</c:v>
                </c:pt>
                <c:pt idx="2308">
                  <c:v>41491.479178240741</c:v>
                </c:pt>
                <c:pt idx="2309">
                  <c:v>41491.489594907405</c:v>
                </c:pt>
                <c:pt idx="2310">
                  <c:v>41491.500011574077</c:v>
                </c:pt>
                <c:pt idx="2311">
                  <c:v>41491.510428240741</c:v>
                </c:pt>
                <c:pt idx="2312">
                  <c:v>41491.520844907405</c:v>
                </c:pt>
                <c:pt idx="2313">
                  <c:v>41491.531261574077</c:v>
                </c:pt>
                <c:pt idx="2314">
                  <c:v>41491.541678240741</c:v>
                </c:pt>
                <c:pt idx="2315">
                  <c:v>41491.552094907405</c:v>
                </c:pt>
                <c:pt idx="2316">
                  <c:v>41491.562511574077</c:v>
                </c:pt>
                <c:pt idx="2317">
                  <c:v>41491.572928240741</c:v>
                </c:pt>
                <c:pt idx="2318">
                  <c:v>41491.583344907405</c:v>
                </c:pt>
                <c:pt idx="2319">
                  <c:v>41491.593761574077</c:v>
                </c:pt>
                <c:pt idx="2320">
                  <c:v>41491.604178240741</c:v>
                </c:pt>
                <c:pt idx="2321">
                  <c:v>41491.614594907405</c:v>
                </c:pt>
                <c:pt idx="2322">
                  <c:v>41491.625011574077</c:v>
                </c:pt>
                <c:pt idx="2323">
                  <c:v>41491.635428240741</c:v>
                </c:pt>
                <c:pt idx="2324">
                  <c:v>41491.645844907405</c:v>
                </c:pt>
                <c:pt idx="2325">
                  <c:v>41491.656261574077</c:v>
                </c:pt>
                <c:pt idx="2326">
                  <c:v>41491.666678240741</c:v>
                </c:pt>
                <c:pt idx="2327">
                  <c:v>41491.677094907405</c:v>
                </c:pt>
                <c:pt idx="2328">
                  <c:v>41491.687511574077</c:v>
                </c:pt>
                <c:pt idx="2329">
                  <c:v>41491.697928240741</c:v>
                </c:pt>
                <c:pt idx="2330">
                  <c:v>41491.708344907405</c:v>
                </c:pt>
                <c:pt idx="2331">
                  <c:v>41491.718761574077</c:v>
                </c:pt>
                <c:pt idx="2332">
                  <c:v>41491.729178240741</c:v>
                </c:pt>
                <c:pt idx="2333">
                  <c:v>41491.739594907405</c:v>
                </c:pt>
                <c:pt idx="2334">
                  <c:v>41491.750011574077</c:v>
                </c:pt>
                <c:pt idx="2335">
                  <c:v>41491.760428240741</c:v>
                </c:pt>
                <c:pt idx="2336">
                  <c:v>41491.770844907405</c:v>
                </c:pt>
                <c:pt idx="2337">
                  <c:v>41491.781261574077</c:v>
                </c:pt>
                <c:pt idx="2338">
                  <c:v>41491.791678240741</c:v>
                </c:pt>
                <c:pt idx="2339">
                  <c:v>41491.802094907405</c:v>
                </c:pt>
                <c:pt idx="2340">
                  <c:v>41491.812511574077</c:v>
                </c:pt>
                <c:pt idx="2341">
                  <c:v>41491.822928240741</c:v>
                </c:pt>
                <c:pt idx="2342">
                  <c:v>41491.833344907405</c:v>
                </c:pt>
                <c:pt idx="2343">
                  <c:v>41491.843761574077</c:v>
                </c:pt>
                <c:pt idx="2344">
                  <c:v>41491.854178240741</c:v>
                </c:pt>
                <c:pt idx="2345">
                  <c:v>41491.864594907405</c:v>
                </c:pt>
                <c:pt idx="2346">
                  <c:v>41491.875011574077</c:v>
                </c:pt>
                <c:pt idx="2347">
                  <c:v>41491.885428240741</c:v>
                </c:pt>
                <c:pt idx="2348">
                  <c:v>41491.895844907405</c:v>
                </c:pt>
                <c:pt idx="2349">
                  <c:v>41491.906261574077</c:v>
                </c:pt>
                <c:pt idx="2350">
                  <c:v>41491.916678240741</c:v>
                </c:pt>
                <c:pt idx="2351">
                  <c:v>41491.927094907405</c:v>
                </c:pt>
                <c:pt idx="2352">
                  <c:v>41491.937511574077</c:v>
                </c:pt>
                <c:pt idx="2353">
                  <c:v>41491.947928240741</c:v>
                </c:pt>
                <c:pt idx="2354">
                  <c:v>41491.958344907405</c:v>
                </c:pt>
                <c:pt idx="2355">
                  <c:v>41491.968761574077</c:v>
                </c:pt>
                <c:pt idx="2356">
                  <c:v>41491.979178240741</c:v>
                </c:pt>
                <c:pt idx="2357">
                  <c:v>41491.989594907405</c:v>
                </c:pt>
                <c:pt idx="2358">
                  <c:v>41492.000011574077</c:v>
                </c:pt>
                <c:pt idx="2359">
                  <c:v>41492.010428240741</c:v>
                </c:pt>
                <c:pt idx="2360">
                  <c:v>41492.020844907405</c:v>
                </c:pt>
                <c:pt idx="2361">
                  <c:v>41492.031261574077</c:v>
                </c:pt>
                <c:pt idx="2362">
                  <c:v>41492.041678240741</c:v>
                </c:pt>
                <c:pt idx="2363">
                  <c:v>41492.052094907405</c:v>
                </c:pt>
                <c:pt idx="2364">
                  <c:v>41492.062511574077</c:v>
                </c:pt>
                <c:pt idx="2365">
                  <c:v>41492.072928240741</c:v>
                </c:pt>
                <c:pt idx="2366">
                  <c:v>41492.083344907405</c:v>
                </c:pt>
                <c:pt idx="2367">
                  <c:v>41492.093761574077</c:v>
                </c:pt>
                <c:pt idx="2368">
                  <c:v>41492.104178240741</c:v>
                </c:pt>
                <c:pt idx="2369">
                  <c:v>41492.114594907405</c:v>
                </c:pt>
                <c:pt idx="2370">
                  <c:v>41492.125011574077</c:v>
                </c:pt>
                <c:pt idx="2371">
                  <c:v>41492.135428240741</c:v>
                </c:pt>
                <c:pt idx="2372">
                  <c:v>41492.145844907405</c:v>
                </c:pt>
                <c:pt idx="2373">
                  <c:v>41492.156261574077</c:v>
                </c:pt>
                <c:pt idx="2374">
                  <c:v>41492.166678240741</c:v>
                </c:pt>
                <c:pt idx="2375">
                  <c:v>41492.177094907405</c:v>
                </c:pt>
                <c:pt idx="2376">
                  <c:v>41492.187511574077</c:v>
                </c:pt>
                <c:pt idx="2377">
                  <c:v>41492.197928240741</c:v>
                </c:pt>
                <c:pt idx="2378">
                  <c:v>41492.208344907405</c:v>
                </c:pt>
                <c:pt idx="2379">
                  <c:v>41492.218761574077</c:v>
                </c:pt>
                <c:pt idx="2380">
                  <c:v>41492.229178240741</c:v>
                </c:pt>
                <c:pt idx="2381">
                  <c:v>41492.239594907405</c:v>
                </c:pt>
                <c:pt idx="2382">
                  <c:v>41492.250011574077</c:v>
                </c:pt>
                <c:pt idx="2383">
                  <c:v>41492.260428240741</c:v>
                </c:pt>
                <c:pt idx="2384">
                  <c:v>41492.270844907405</c:v>
                </c:pt>
                <c:pt idx="2385">
                  <c:v>41492.281261574077</c:v>
                </c:pt>
                <c:pt idx="2386">
                  <c:v>41492.291678240741</c:v>
                </c:pt>
                <c:pt idx="2387">
                  <c:v>41492.302094907405</c:v>
                </c:pt>
                <c:pt idx="2388">
                  <c:v>41492.312511574077</c:v>
                </c:pt>
                <c:pt idx="2389">
                  <c:v>41492.322928240741</c:v>
                </c:pt>
                <c:pt idx="2390">
                  <c:v>41492.333344907405</c:v>
                </c:pt>
                <c:pt idx="2391">
                  <c:v>41492.343761574077</c:v>
                </c:pt>
                <c:pt idx="2392">
                  <c:v>41492.354178240741</c:v>
                </c:pt>
                <c:pt idx="2393">
                  <c:v>41492.364594907405</c:v>
                </c:pt>
                <c:pt idx="2394">
                  <c:v>41492.375011574077</c:v>
                </c:pt>
                <c:pt idx="2395">
                  <c:v>41492.385428240741</c:v>
                </c:pt>
                <c:pt idx="2396">
                  <c:v>41492.395844907405</c:v>
                </c:pt>
                <c:pt idx="2397">
                  <c:v>41492.406261574077</c:v>
                </c:pt>
                <c:pt idx="2398">
                  <c:v>41492.416678240741</c:v>
                </c:pt>
                <c:pt idx="2399">
                  <c:v>41492.427094907405</c:v>
                </c:pt>
                <c:pt idx="2400">
                  <c:v>41492.437511574077</c:v>
                </c:pt>
                <c:pt idx="2401">
                  <c:v>41492.447928240741</c:v>
                </c:pt>
                <c:pt idx="2402">
                  <c:v>41492.458344907405</c:v>
                </c:pt>
                <c:pt idx="2403">
                  <c:v>41492.468761574077</c:v>
                </c:pt>
                <c:pt idx="2404">
                  <c:v>41492.479178240741</c:v>
                </c:pt>
                <c:pt idx="2405">
                  <c:v>41492.489594907405</c:v>
                </c:pt>
                <c:pt idx="2406">
                  <c:v>41492.500011574077</c:v>
                </c:pt>
                <c:pt idx="2407">
                  <c:v>41492.510428240741</c:v>
                </c:pt>
                <c:pt idx="2408">
                  <c:v>41492.520844907405</c:v>
                </c:pt>
                <c:pt idx="2409">
                  <c:v>41492.531261574077</c:v>
                </c:pt>
                <c:pt idx="2410">
                  <c:v>41492.541678240741</c:v>
                </c:pt>
                <c:pt idx="2411">
                  <c:v>41492.552094907405</c:v>
                </c:pt>
                <c:pt idx="2412">
                  <c:v>41492.562511574077</c:v>
                </c:pt>
                <c:pt idx="2413">
                  <c:v>41492.572928240741</c:v>
                </c:pt>
                <c:pt idx="2414">
                  <c:v>41492.583344907405</c:v>
                </c:pt>
                <c:pt idx="2415">
                  <c:v>41492.593761574077</c:v>
                </c:pt>
                <c:pt idx="2416">
                  <c:v>41492.604178240741</c:v>
                </c:pt>
                <c:pt idx="2417">
                  <c:v>41492.614594907405</c:v>
                </c:pt>
                <c:pt idx="2418">
                  <c:v>41492.625011574077</c:v>
                </c:pt>
                <c:pt idx="2419">
                  <c:v>41492.635428240741</c:v>
                </c:pt>
                <c:pt idx="2420">
                  <c:v>41492.645844907405</c:v>
                </c:pt>
                <c:pt idx="2421">
                  <c:v>41492.656261574077</c:v>
                </c:pt>
                <c:pt idx="2422">
                  <c:v>41492.666678240741</c:v>
                </c:pt>
                <c:pt idx="2423">
                  <c:v>41492.677094907405</c:v>
                </c:pt>
                <c:pt idx="2424">
                  <c:v>41492.687511574077</c:v>
                </c:pt>
                <c:pt idx="2425">
                  <c:v>41492.697928240741</c:v>
                </c:pt>
                <c:pt idx="2426">
                  <c:v>41492.708344907405</c:v>
                </c:pt>
                <c:pt idx="2427">
                  <c:v>41492.718761574077</c:v>
                </c:pt>
                <c:pt idx="2428">
                  <c:v>41492.729178240741</c:v>
                </c:pt>
                <c:pt idx="2429">
                  <c:v>41492.739594907405</c:v>
                </c:pt>
                <c:pt idx="2430">
                  <c:v>41492.750011574077</c:v>
                </c:pt>
                <c:pt idx="2431">
                  <c:v>41492.760428240741</c:v>
                </c:pt>
                <c:pt idx="2432">
                  <c:v>41492.770844907405</c:v>
                </c:pt>
                <c:pt idx="2433">
                  <c:v>41492.781261574077</c:v>
                </c:pt>
                <c:pt idx="2434">
                  <c:v>41492.791678240741</c:v>
                </c:pt>
                <c:pt idx="2435">
                  <c:v>41492.802094907405</c:v>
                </c:pt>
                <c:pt idx="2436">
                  <c:v>41492.812511574077</c:v>
                </c:pt>
                <c:pt idx="2437">
                  <c:v>41492.822928240741</c:v>
                </c:pt>
                <c:pt idx="2438">
                  <c:v>41492.833344907405</c:v>
                </c:pt>
                <c:pt idx="2439">
                  <c:v>41492.843761574077</c:v>
                </c:pt>
                <c:pt idx="2440">
                  <c:v>41492.854178240741</c:v>
                </c:pt>
                <c:pt idx="2441">
                  <c:v>41492.864594907405</c:v>
                </c:pt>
                <c:pt idx="2442">
                  <c:v>41492.875011574077</c:v>
                </c:pt>
                <c:pt idx="2443">
                  <c:v>41492.885428240741</c:v>
                </c:pt>
                <c:pt idx="2444">
                  <c:v>41492.895844907405</c:v>
                </c:pt>
                <c:pt idx="2445">
                  <c:v>41492.906261574077</c:v>
                </c:pt>
                <c:pt idx="2446">
                  <c:v>41492.916678240741</c:v>
                </c:pt>
                <c:pt idx="2447">
                  <c:v>41492.927094907405</c:v>
                </c:pt>
                <c:pt idx="2448">
                  <c:v>41492.937511574077</c:v>
                </c:pt>
                <c:pt idx="2449">
                  <c:v>41492.947928240741</c:v>
                </c:pt>
                <c:pt idx="2450">
                  <c:v>41492.958344907405</c:v>
                </c:pt>
                <c:pt idx="2451">
                  <c:v>41492.968761574077</c:v>
                </c:pt>
                <c:pt idx="2452">
                  <c:v>41492.979178240741</c:v>
                </c:pt>
                <c:pt idx="2453">
                  <c:v>41492.989594907405</c:v>
                </c:pt>
                <c:pt idx="2454">
                  <c:v>41493.000011574077</c:v>
                </c:pt>
                <c:pt idx="2455">
                  <c:v>41493.010428240741</c:v>
                </c:pt>
                <c:pt idx="2456">
                  <c:v>41493.020844907405</c:v>
                </c:pt>
                <c:pt idx="2457">
                  <c:v>41493.031261574077</c:v>
                </c:pt>
                <c:pt idx="2458">
                  <c:v>41493.041678240741</c:v>
                </c:pt>
                <c:pt idx="2459">
                  <c:v>41493.052094907405</c:v>
                </c:pt>
                <c:pt idx="2460">
                  <c:v>41493.062511574077</c:v>
                </c:pt>
                <c:pt idx="2461">
                  <c:v>41493.072928240741</c:v>
                </c:pt>
                <c:pt idx="2462">
                  <c:v>41493.083344907405</c:v>
                </c:pt>
                <c:pt idx="2463">
                  <c:v>41493.093761574077</c:v>
                </c:pt>
                <c:pt idx="2464">
                  <c:v>41493.104178240741</c:v>
                </c:pt>
                <c:pt idx="2465">
                  <c:v>41493.114594907405</c:v>
                </c:pt>
                <c:pt idx="2466">
                  <c:v>41493.125011574077</c:v>
                </c:pt>
                <c:pt idx="2467">
                  <c:v>41493.135428240741</c:v>
                </c:pt>
                <c:pt idx="2468">
                  <c:v>41493.145844907405</c:v>
                </c:pt>
                <c:pt idx="2469">
                  <c:v>41493.156261574077</c:v>
                </c:pt>
                <c:pt idx="2470">
                  <c:v>41493.166678240741</c:v>
                </c:pt>
                <c:pt idx="2471">
                  <c:v>41493.177094907405</c:v>
                </c:pt>
                <c:pt idx="2472">
                  <c:v>41493.187511574077</c:v>
                </c:pt>
                <c:pt idx="2473">
                  <c:v>41493.197928240741</c:v>
                </c:pt>
                <c:pt idx="2474">
                  <c:v>41493.208344907405</c:v>
                </c:pt>
                <c:pt idx="2475">
                  <c:v>41493.218761574077</c:v>
                </c:pt>
                <c:pt idx="2476">
                  <c:v>41493.229178240741</c:v>
                </c:pt>
                <c:pt idx="2477">
                  <c:v>41493.239594907405</c:v>
                </c:pt>
                <c:pt idx="2478">
                  <c:v>41493.250011574077</c:v>
                </c:pt>
                <c:pt idx="2479">
                  <c:v>41493.260428240741</c:v>
                </c:pt>
                <c:pt idx="2480">
                  <c:v>41493.270844907405</c:v>
                </c:pt>
                <c:pt idx="2481">
                  <c:v>41493.281261574077</c:v>
                </c:pt>
                <c:pt idx="2482">
                  <c:v>41493.291678240741</c:v>
                </c:pt>
                <c:pt idx="2483">
                  <c:v>41493.302094907405</c:v>
                </c:pt>
                <c:pt idx="2484">
                  <c:v>41493.312511574077</c:v>
                </c:pt>
                <c:pt idx="2485">
                  <c:v>41493.322928240741</c:v>
                </c:pt>
                <c:pt idx="2486">
                  <c:v>41493.333344907405</c:v>
                </c:pt>
                <c:pt idx="2487">
                  <c:v>41493.343761574077</c:v>
                </c:pt>
                <c:pt idx="2488">
                  <c:v>41493.354178240741</c:v>
                </c:pt>
                <c:pt idx="2489">
                  <c:v>41493.364594907405</c:v>
                </c:pt>
                <c:pt idx="2490">
                  <c:v>41493.375011574077</c:v>
                </c:pt>
                <c:pt idx="2491">
                  <c:v>41493.385428240741</c:v>
                </c:pt>
                <c:pt idx="2492">
                  <c:v>41493.395844907405</c:v>
                </c:pt>
                <c:pt idx="2493">
                  <c:v>41493.406261574077</c:v>
                </c:pt>
                <c:pt idx="2494">
                  <c:v>41493.416678240741</c:v>
                </c:pt>
                <c:pt idx="2495">
                  <c:v>41493.427094907405</c:v>
                </c:pt>
                <c:pt idx="2496">
                  <c:v>41493.437511574077</c:v>
                </c:pt>
                <c:pt idx="2497">
                  <c:v>41493.447928240741</c:v>
                </c:pt>
                <c:pt idx="2498">
                  <c:v>41493.458344907405</c:v>
                </c:pt>
                <c:pt idx="2499">
                  <c:v>41493.468761574077</c:v>
                </c:pt>
                <c:pt idx="2500">
                  <c:v>41493.479178240741</c:v>
                </c:pt>
                <c:pt idx="2501">
                  <c:v>41493.489594907405</c:v>
                </c:pt>
                <c:pt idx="2502">
                  <c:v>41493.500011574077</c:v>
                </c:pt>
                <c:pt idx="2503">
                  <c:v>41493.510428240741</c:v>
                </c:pt>
                <c:pt idx="2504">
                  <c:v>41493.520844907405</c:v>
                </c:pt>
                <c:pt idx="2505">
                  <c:v>41493.531261574077</c:v>
                </c:pt>
                <c:pt idx="2506">
                  <c:v>41493.541678240741</c:v>
                </c:pt>
                <c:pt idx="2507">
                  <c:v>41493.552094907405</c:v>
                </c:pt>
                <c:pt idx="2508">
                  <c:v>41493.562511574077</c:v>
                </c:pt>
                <c:pt idx="2509">
                  <c:v>41493.572928240741</c:v>
                </c:pt>
                <c:pt idx="2510">
                  <c:v>41493.583344907405</c:v>
                </c:pt>
                <c:pt idx="2511">
                  <c:v>41493.593761574077</c:v>
                </c:pt>
                <c:pt idx="2512">
                  <c:v>41493.604178240741</c:v>
                </c:pt>
                <c:pt idx="2513">
                  <c:v>41493.614594907405</c:v>
                </c:pt>
                <c:pt idx="2514">
                  <c:v>41493.625011574077</c:v>
                </c:pt>
                <c:pt idx="2515">
                  <c:v>41493.635428240741</c:v>
                </c:pt>
                <c:pt idx="2516">
                  <c:v>41493.645844907405</c:v>
                </c:pt>
                <c:pt idx="2517">
                  <c:v>41493.656261574077</c:v>
                </c:pt>
                <c:pt idx="2518">
                  <c:v>41493.666678240741</c:v>
                </c:pt>
                <c:pt idx="2519">
                  <c:v>41493.677094907405</c:v>
                </c:pt>
                <c:pt idx="2520">
                  <c:v>41493.687511574077</c:v>
                </c:pt>
                <c:pt idx="2521">
                  <c:v>41493.697928240741</c:v>
                </c:pt>
                <c:pt idx="2522">
                  <c:v>41493.708344907405</c:v>
                </c:pt>
                <c:pt idx="2523">
                  <c:v>41493.718761574077</c:v>
                </c:pt>
                <c:pt idx="2524">
                  <c:v>41493.729178240741</c:v>
                </c:pt>
                <c:pt idx="2525">
                  <c:v>41493.739594907405</c:v>
                </c:pt>
                <c:pt idx="2526">
                  <c:v>41493.750011574077</c:v>
                </c:pt>
                <c:pt idx="2527">
                  <c:v>41493.760428240741</c:v>
                </c:pt>
                <c:pt idx="2528">
                  <c:v>41493.770844907405</c:v>
                </c:pt>
                <c:pt idx="2529">
                  <c:v>41493.781261574077</c:v>
                </c:pt>
                <c:pt idx="2530">
                  <c:v>41493.791678240741</c:v>
                </c:pt>
                <c:pt idx="2531">
                  <c:v>41493.802094907405</c:v>
                </c:pt>
                <c:pt idx="2532">
                  <c:v>41493.812511574077</c:v>
                </c:pt>
                <c:pt idx="2533">
                  <c:v>41493.822928240741</c:v>
                </c:pt>
                <c:pt idx="2534">
                  <c:v>41493.833344907405</c:v>
                </c:pt>
                <c:pt idx="2535">
                  <c:v>41493.843761574077</c:v>
                </c:pt>
                <c:pt idx="2536">
                  <c:v>41493.854178240741</c:v>
                </c:pt>
                <c:pt idx="2537">
                  <c:v>41493.864594907405</c:v>
                </c:pt>
                <c:pt idx="2538">
                  <c:v>41493.875011574077</c:v>
                </c:pt>
                <c:pt idx="2539">
                  <c:v>41493.885428240741</c:v>
                </c:pt>
                <c:pt idx="2540">
                  <c:v>41493.895844907405</c:v>
                </c:pt>
                <c:pt idx="2541">
                  <c:v>41493.906261574077</c:v>
                </c:pt>
                <c:pt idx="2542">
                  <c:v>41493.916678240741</c:v>
                </c:pt>
                <c:pt idx="2543">
                  <c:v>41493.927094907405</c:v>
                </c:pt>
                <c:pt idx="2544">
                  <c:v>41493.937511574077</c:v>
                </c:pt>
                <c:pt idx="2545">
                  <c:v>41493.947928240741</c:v>
                </c:pt>
                <c:pt idx="2546">
                  <c:v>41493.958344907405</c:v>
                </c:pt>
                <c:pt idx="2547">
                  <c:v>41493.968761574077</c:v>
                </c:pt>
                <c:pt idx="2548">
                  <c:v>41493.979178240741</c:v>
                </c:pt>
                <c:pt idx="2549">
                  <c:v>41493.989594907405</c:v>
                </c:pt>
                <c:pt idx="2550">
                  <c:v>41494.000011574077</c:v>
                </c:pt>
                <c:pt idx="2551">
                  <c:v>41494.010428240741</c:v>
                </c:pt>
                <c:pt idx="2552">
                  <c:v>41494.020844907405</c:v>
                </c:pt>
                <c:pt idx="2553">
                  <c:v>41494.031261574077</c:v>
                </c:pt>
                <c:pt idx="2554">
                  <c:v>41494.041678240741</c:v>
                </c:pt>
                <c:pt idx="2555">
                  <c:v>41494.052094907405</c:v>
                </c:pt>
                <c:pt idx="2556">
                  <c:v>41494.062511574077</c:v>
                </c:pt>
                <c:pt idx="2557">
                  <c:v>41494.072928240741</c:v>
                </c:pt>
                <c:pt idx="2558">
                  <c:v>41494.083344907405</c:v>
                </c:pt>
                <c:pt idx="2559">
                  <c:v>41494.093761574077</c:v>
                </c:pt>
                <c:pt idx="2560">
                  <c:v>41494.104178240741</c:v>
                </c:pt>
                <c:pt idx="2561">
                  <c:v>41494.114594907405</c:v>
                </c:pt>
                <c:pt idx="2562">
                  <c:v>41494.125011574077</c:v>
                </c:pt>
                <c:pt idx="2563">
                  <c:v>41494.135428240741</c:v>
                </c:pt>
                <c:pt idx="2564">
                  <c:v>41494.145844907405</c:v>
                </c:pt>
                <c:pt idx="2565">
                  <c:v>41494.156261574077</c:v>
                </c:pt>
                <c:pt idx="2566">
                  <c:v>41494.166678240741</c:v>
                </c:pt>
                <c:pt idx="2567">
                  <c:v>41494.177094907405</c:v>
                </c:pt>
                <c:pt idx="2568">
                  <c:v>41494.187511574077</c:v>
                </c:pt>
                <c:pt idx="2569">
                  <c:v>41494.197928240741</c:v>
                </c:pt>
                <c:pt idx="2570">
                  <c:v>41494.208344907405</c:v>
                </c:pt>
                <c:pt idx="2571">
                  <c:v>41494.218761574077</c:v>
                </c:pt>
                <c:pt idx="2572">
                  <c:v>41494.229178240741</c:v>
                </c:pt>
                <c:pt idx="2573">
                  <c:v>41494.239594907405</c:v>
                </c:pt>
                <c:pt idx="2574">
                  <c:v>41494.250011574077</c:v>
                </c:pt>
                <c:pt idx="2575">
                  <c:v>41494.260428240741</c:v>
                </c:pt>
                <c:pt idx="2576">
                  <c:v>41494.270844907405</c:v>
                </c:pt>
                <c:pt idx="2577">
                  <c:v>41494.281261574077</c:v>
                </c:pt>
                <c:pt idx="2578">
                  <c:v>41494.291678240741</c:v>
                </c:pt>
                <c:pt idx="2579">
                  <c:v>41494.302094907405</c:v>
                </c:pt>
                <c:pt idx="2580">
                  <c:v>41494.312511574077</c:v>
                </c:pt>
                <c:pt idx="2581">
                  <c:v>41494.322928240741</c:v>
                </c:pt>
                <c:pt idx="2582">
                  <c:v>41494.333344907405</c:v>
                </c:pt>
                <c:pt idx="2583">
                  <c:v>41494.343761574077</c:v>
                </c:pt>
                <c:pt idx="2584">
                  <c:v>41494.354178240741</c:v>
                </c:pt>
                <c:pt idx="2585">
                  <c:v>41494.364594907405</c:v>
                </c:pt>
                <c:pt idx="2586">
                  <c:v>41494.375011574077</c:v>
                </c:pt>
                <c:pt idx="2587">
                  <c:v>41494.385428240741</c:v>
                </c:pt>
                <c:pt idx="2588">
                  <c:v>41494.395844907405</c:v>
                </c:pt>
                <c:pt idx="2589">
                  <c:v>41494.406261574077</c:v>
                </c:pt>
                <c:pt idx="2590">
                  <c:v>41494.416678240741</c:v>
                </c:pt>
                <c:pt idx="2591">
                  <c:v>41494.427094907405</c:v>
                </c:pt>
                <c:pt idx="2592">
                  <c:v>41494.437511574077</c:v>
                </c:pt>
                <c:pt idx="2593">
                  <c:v>41494.447928240741</c:v>
                </c:pt>
                <c:pt idx="2594">
                  <c:v>41494.458344907405</c:v>
                </c:pt>
                <c:pt idx="2595">
                  <c:v>41494.468761574077</c:v>
                </c:pt>
                <c:pt idx="2596">
                  <c:v>41494.479178240741</c:v>
                </c:pt>
                <c:pt idx="2597">
                  <c:v>41494.489594907405</c:v>
                </c:pt>
                <c:pt idx="2598">
                  <c:v>41494.500011574077</c:v>
                </c:pt>
                <c:pt idx="2599">
                  <c:v>41494.510428240741</c:v>
                </c:pt>
                <c:pt idx="2600">
                  <c:v>41494.520844907405</c:v>
                </c:pt>
                <c:pt idx="2601">
                  <c:v>41494.531261574077</c:v>
                </c:pt>
                <c:pt idx="2602">
                  <c:v>41494.541678240741</c:v>
                </c:pt>
                <c:pt idx="2603">
                  <c:v>41494.552094907405</c:v>
                </c:pt>
                <c:pt idx="2604">
                  <c:v>41494.562511574077</c:v>
                </c:pt>
                <c:pt idx="2605">
                  <c:v>41494.572928240741</c:v>
                </c:pt>
                <c:pt idx="2606">
                  <c:v>41494.583344907405</c:v>
                </c:pt>
                <c:pt idx="2607">
                  <c:v>41494.593761574077</c:v>
                </c:pt>
                <c:pt idx="2608">
                  <c:v>41494.604178240741</c:v>
                </c:pt>
                <c:pt idx="2609">
                  <c:v>41494.614594907405</c:v>
                </c:pt>
                <c:pt idx="2610">
                  <c:v>41494.625011574077</c:v>
                </c:pt>
                <c:pt idx="2611">
                  <c:v>41494.635428240741</c:v>
                </c:pt>
                <c:pt idx="2612">
                  <c:v>41494.645844907405</c:v>
                </c:pt>
                <c:pt idx="2613">
                  <c:v>41494.656261574077</c:v>
                </c:pt>
                <c:pt idx="2614">
                  <c:v>41494.666678240741</c:v>
                </c:pt>
                <c:pt idx="2615">
                  <c:v>41494.677094907405</c:v>
                </c:pt>
                <c:pt idx="2616">
                  <c:v>41494.687511574077</c:v>
                </c:pt>
                <c:pt idx="2617">
                  <c:v>41494.697928240741</c:v>
                </c:pt>
                <c:pt idx="2618">
                  <c:v>41494.708344907405</c:v>
                </c:pt>
                <c:pt idx="2619">
                  <c:v>41494.718761574077</c:v>
                </c:pt>
                <c:pt idx="2620">
                  <c:v>41494.729178240741</c:v>
                </c:pt>
                <c:pt idx="2621">
                  <c:v>41494.739594907405</c:v>
                </c:pt>
                <c:pt idx="2622">
                  <c:v>41494.750011574077</c:v>
                </c:pt>
                <c:pt idx="2623">
                  <c:v>41494.760428240741</c:v>
                </c:pt>
                <c:pt idx="2624">
                  <c:v>41494.770844907405</c:v>
                </c:pt>
                <c:pt idx="2625">
                  <c:v>41494.781261574077</c:v>
                </c:pt>
                <c:pt idx="2626">
                  <c:v>41494.791678240741</c:v>
                </c:pt>
                <c:pt idx="2627">
                  <c:v>41494.802094907405</c:v>
                </c:pt>
                <c:pt idx="2628">
                  <c:v>41494.812511574077</c:v>
                </c:pt>
                <c:pt idx="2629">
                  <c:v>41494.822928240741</c:v>
                </c:pt>
                <c:pt idx="2630">
                  <c:v>41494.833344907405</c:v>
                </c:pt>
                <c:pt idx="2631">
                  <c:v>41494.843761574077</c:v>
                </c:pt>
                <c:pt idx="2632">
                  <c:v>41494.854178240741</c:v>
                </c:pt>
                <c:pt idx="2633">
                  <c:v>41494.864594907405</c:v>
                </c:pt>
                <c:pt idx="2634">
                  <c:v>41494.875011574077</c:v>
                </c:pt>
                <c:pt idx="2635">
                  <c:v>41494.885428240741</c:v>
                </c:pt>
                <c:pt idx="2636">
                  <c:v>41494.895844907405</c:v>
                </c:pt>
                <c:pt idx="2637">
                  <c:v>41494.906261574077</c:v>
                </c:pt>
                <c:pt idx="2638">
                  <c:v>41494.916678240741</c:v>
                </c:pt>
                <c:pt idx="2639">
                  <c:v>41494.927094907405</c:v>
                </c:pt>
                <c:pt idx="2640">
                  <c:v>41494.937511574077</c:v>
                </c:pt>
                <c:pt idx="2641">
                  <c:v>41494.947928240741</c:v>
                </c:pt>
                <c:pt idx="2642">
                  <c:v>41494.958344907405</c:v>
                </c:pt>
                <c:pt idx="2643">
                  <c:v>41494.968761574077</c:v>
                </c:pt>
                <c:pt idx="2644">
                  <c:v>41494.979178240741</c:v>
                </c:pt>
                <c:pt idx="2645">
                  <c:v>41494.989594907405</c:v>
                </c:pt>
                <c:pt idx="2646">
                  <c:v>41495.000011574077</c:v>
                </c:pt>
                <c:pt idx="2647">
                  <c:v>41495.010428240741</c:v>
                </c:pt>
                <c:pt idx="2648">
                  <c:v>41495.020844907405</c:v>
                </c:pt>
                <c:pt idx="2649">
                  <c:v>41495.031261574077</c:v>
                </c:pt>
                <c:pt idx="2650">
                  <c:v>41495.041678240741</c:v>
                </c:pt>
                <c:pt idx="2651">
                  <c:v>41495.052094907405</c:v>
                </c:pt>
                <c:pt idx="2652">
                  <c:v>41495.062511574077</c:v>
                </c:pt>
                <c:pt idx="2653">
                  <c:v>41495.072928240741</c:v>
                </c:pt>
                <c:pt idx="2654">
                  <c:v>41495.083344907405</c:v>
                </c:pt>
                <c:pt idx="2655">
                  <c:v>41495.093761574077</c:v>
                </c:pt>
                <c:pt idx="2656">
                  <c:v>41495.104178240741</c:v>
                </c:pt>
                <c:pt idx="2657">
                  <c:v>41495.114594907405</c:v>
                </c:pt>
                <c:pt idx="2658">
                  <c:v>41495.125011574077</c:v>
                </c:pt>
                <c:pt idx="2659">
                  <c:v>41495.135428240741</c:v>
                </c:pt>
                <c:pt idx="2660">
                  <c:v>41495.145844907405</c:v>
                </c:pt>
                <c:pt idx="2661">
                  <c:v>41495.156261574077</c:v>
                </c:pt>
                <c:pt idx="2662">
                  <c:v>41495.166678240741</c:v>
                </c:pt>
                <c:pt idx="2663">
                  <c:v>41495.177094907405</c:v>
                </c:pt>
                <c:pt idx="2664">
                  <c:v>41495.187511574077</c:v>
                </c:pt>
                <c:pt idx="2665">
                  <c:v>41495.197928240741</c:v>
                </c:pt>
                <c:pt idx="2666">
                  <c:v>41495.208344907405</c:v>
                </c:pt>
                <c:pt idx="2667">
                  <c:v>41495.218761574077</c:v>
                </c:pt>
                <c:pt idx="2668">
                  <c:v>41495.229178240741</c:v>
                </c:pt>
                <c:pt idx="2669">
                  <c:v>41495.239594907405</c:v>
                </c:pt>
                <c:pt idx="2670">
                  <c:v>41495.250011574077</c:v>
                </c:pt>
                <c:pt idx="2671">
                  <c:v>41495.260428240741</c:v>
                </c:pt>
                <c:pt idx="2672">
                  <c:v>41495.270844907405</c:v>
                </c:pt>
                <c:pt idx="2673">
                  <c:v>41495.281261574077</c:v>
                </c:pt>
                <c:pt idx="2674">
                  <c:v>41495.291678240741</c:v>
                </c:pt>
                <c:pt idx="2675">
                  <c:v>41495.302094907405</c:v>
                </c:pt>
                <c:pt idx="2676">
                  <c:v>41495.312511574077</c:v>
                </c:pt>
                <c:pt idx="2677">
                  <c:v>41495.322928240741</c:v>
                </c:pt>
                <c:pt idx="2678">
                  <c:v>41495.333344907405</c:v>
                </c:pt>
                <c:pt idx="2679">
                  <c:v>41495.343761574077</c:v>
                </c:pt>
                <c:pt idx="2680">
                  <c:v>41495.354178240741</c:v>
                </c:pt>
                <c:pt idx="2681">
                  <c:v>41495.364594907405</c:v>
                </c:pt>
                <c:pt idx="2682">
                  <c:v>41495.375011574077</c:v>
                </c:pt>
                <c:pt idx="2683">
                  <c:v>41495.385428240741</c:v>
                </c:pt>
                <c:pt idx="2684">
                  <c:v>41495.395844907405</c:v>
                </c:pt>
                <c:pt idx="2685">
                  <c:v>41495.406261574077</c:v>
                </c:pt>
                <c:pt idx="2686">
                  <c:v>41495.416678240741</c:v>
                </c:pt>
                <c:pt idx="2687">
                  <c:v>41495.427094907405</c:v>
                </c:pt>
                <c:pt idx="2688">
                  <c:v>41495.437511574077</c:v>
                </c:pt>
                <c:pt idx="2689">
                  <c:v>41495.447928240741</c:v>
                </c:pt>
                <c:pt idx="2690">
                  <c:v>41495.458344907405</c:v>
                </c:pt>
                <c:pt idx="2691">
                  <c:v>41495.468761574077</c:v>
                </c:pt>
                <c:pt idx="2692">
                  <c:v>41495.479178240741</c:v>
                </c:pt>
                <c:pt idx="2693">
                  <c:v>41495.489594907405</c:v>
                </c:pt>
                <c:pt idx="2694">
                  <c:v>41495.500011574077</c:v>
                </c:pt>
                <c:pt idx="2695">
                  <c:v>41495.510428240741</c:v>
                </c:pt>
                <c:pt idx="2696">
                  <c:v>41495.520844907405</c:v>
                </c:pt>
                <c:pt idx="2697">
                  <c:v>41495.531261574077</c:v>
                </c:pt>
                <c:pt idx="2698">
                  <c:v>41495.541678240741</c:v>
                </c:pt>
                <c:pt idx="2699">
                  <c:v>41495.552094907405</c:v>
                </c:pt>
                <c:pt idx="2700">
                  <c:v>41495.562511574077</c:v>
                </c:pt>
                <c:pt idx="2701">
                  <c:v>41495.572928240741</c:v>
                </c:pt>
                <c:pt idx="2702">
                  <c:v>41495.583344907405</c:v>
                </c:pt>
                <c:pt idx="2703">
                  <c:v>41495.593761574077</c:v>
                </c:pt>
                <c:pt idx="2704">
                  <c:v>41495.604178240741</c:v>
                </c:pt>
                <c:pt idx="2705">
                  <c:v>41495.614594907405</c:v>
                </c:pt>
                <c:pt idx="2706">
                  <c:v>41495.625011574077</c:v>
                </c:pt>
                <c:pt idx="2707">
                  <c:v>41495.635428240741</c:v>
                </c:pt>
                <c:pt idx="2708">
                  <c:v>41495.645844907405</c:v>
                </c:pt>
                <c:pt idx="2709">
                  <c:v>41495.656261574077</c:v>
                </c:pt>
                <c:pt idx="2710">
                  <c:v>41495.666678240741</c:v>
                </c:pt>
                <c:pt idx="2711">
                  <c:v>41495.677094907405</c:v>
                </c:pt>
                <c:pt idx="2712">
                  <c:v>41495.687511574077</c:v>
                </c:pt>
                <c:pt idx="2713">
                  <c:v>41495.697928240741</c:v>
                </c:pt>
                <c:pt idx="2714">
                  <c:v>41495.708344907405</c:v>
                </c:pt>
                <c:pt idx="2715">
                  <c:v>41495.718761574077</c:v>
                </c:pt>
                <c:pt idx="2716">
                  <c:v>41495.729178240741</c:v>
                </c:pt>
                <c:pt idx="2717">
                  <c:v>41495.739594907405</c:v>
                </c:pt>
                <c:pt idx="2718">
                  <c:v>41495.750011574077</c:v>
                </c:pt>
                <c:pt idx="2719">
                  <c:v>41495.760428240741</c:v>
                </c:pt>
                <c:pt idx="2720">
                  <c:v>41495.770844907405</c:v>
                </c:pt>
                <c:pt idx="2721">
                  <c:v>41495.781261574077</c:v>
                </c:pt>
                <c:pt idx="2722">
                  <c:v>41495.791678240741</c:v>
                </c:pt>
                <c:pt idx="2723">
                  <c:v>41495.802094907405</c:v>
                </c:pt>
                <c:pt idx="2724">
                  <c:v>41495.812511574077</c:v>
                </c:pt>
                <c:pt idx="2725">
                  <c:v>41495.822928240741</c:v>
                </c:pt>
                <c:pt idx="2726">
                  <c:v>41495.833344907405</c:v>
                </c:pt>
                <c:pt idx="2727">
                  <c:v>41495.843761574077</c:v>
                </c:pt>
                <c:pt idx="2728">
                  <c:v>41495.854178240741</c:v>
                </c:pt>
                <c:pt idx="2729">
                  <c:v>41495.864594907405</c:v>
                </c:pt>
                <c:pt idx="2730">
                  <c:v>41495.875011574077</c:v>
                </c:pt>
                <c:pt idx="2731">
                  <c:v>41495.885428240741</c:v>
                </c:pt>
                <c:pt idx="2732">
                  <c:v>41495.895844907405</c:v>
                </c:pt>
                <c:pt idx="2733">
                  <c:v>41495.906261574077</c:v>
                </c:pt>
                <c:pt idx="2734">
                  <c:v>41495.916678240741</c:v>
                </c:pt>
                <c:pt idx="2735">
                  <c:v>41495.927094907405</c:v>
                </c:pt>
                <c:pt idx="2736">
                  <c:v>41495.937511574077</c:v>
                </c:pt>
                <c:pt idx="2737">
                  <c:v>41495.947928240741</c:v>
                </c:pt>
                <c:pt idx="2738">
                  <c:v>41495.958344907405</c:v>
                </c:pt>
                <c:pt idx="2739">
                  <c:v>41495.968761574077</c:v>
                </c:pt>
                <c:pt idx="2740">
                  <c:v>41495.979178240741</c:v>
                </c:pt>
                <c:pt idx="2741">
                  <c:v>41495.989594907405</c:v>
                </c:pt>
                <c:pt idx="2742">
                  <c:v>41496.000011574077</c:v>
                </c:pt>
                <c:pt idx="2743">
                  <c:v>41496.010428240741</c:v>
                </c:pt>
                <c:pt idx="2744">
                  <c:v>41496.020844907405</c:v>
                </c:pt>
                <c:pt idx="2745">
                  <c:v>41496.031261574077</c:v>
                </c:pt>
                <c:pt idx="2746">
                  <c:v>41496.041678240741</c:v>
                </c:pt>
                <c:pt idx="2747">
                  <c:v>41496.052094907405</c:v>
                </c:pt>
                <c:pt idx="2748">
                  <c:v>41496.062511574077</c:v>
                </c:pt>
                <c:pt idx="2749">
                  <c:v>41496.072928240741</c:v>
                </c:pt>
                <c:pt idx="2750">
                  <c:v>41496.083344907405</c:v>
                </c:pt>
                <c:pt idx="2751">
                  <c:v>41496.093761574077</c:v>
                </c:pt>
                <c:pt idx="2752">
                  <c:v>41496.104178240741</c:v>
                </c:pt>
                <c:pt idx="2753">
                  <c:v>41496.114594907405</c:v>
                </c:pt>
                <c:pt idx="2754">
                  <c:v>41496.125011574077</c:v>
                </c:pt>
                <c:pt idx="2755">
                  <c:v>41496.135428240741</c:v>
                </c:pt>
                <c:pt idx="2756">
                  <c:v>41496.145844907405</c:v>
                </c:pt>
                <c:pt idx="2757">
                  <c:v>41496.156261574077</c:v>
                </c:pt>
                <c:pt idx="2758">
                  <c:v>41496.166678240741</c:v>
                </c:pt>
                <c:pt idx="2759">
                  <c:v>41496.177094907405</c:v>
                </c:pt>
                <c:pt idx="2760">
                  <c:v>41496.187511574077</c:v>
                </c:pt>
                <c:pt idx="2761">
                  <c:v>41496.197928240741</c:v>
                </c:pt>
                <c:pt idx="2762">
                  <c:v>41496.208344907405</c:v>
                </c:pt>
                <c:pt idx="2763">
                  <c:v>41496.218761574077</c:v>
                </c:pt>
                <c:pt idx="2764">
                  <c:v>41496.229178240741</c:v>
                </c:pt>
                <c:pt idx="2765">
                  <c:v>41496.239594907405</c:v>
                </c:pt>
                <c:pt idx="2766">
                  <c:v>41496.250011574077</c:v>
                </c:pt>
                <c:pt idx="2767">
                  <c:v>41496.260428240741</c:v>
                </c:pt>
                <c:pt idx="2768">
                  <c:v>41496.270844907405</c:v>
                </c:pt>
                <c:pt idx="2769">
                  <c:v>41496.281261574077</c:v>
                </c:pt>
                <c:pt idx="2770">
                  <c:v>41496.291678240741</c:v>
                </c:pt>
                <c:pt idx="2771">
                  <c:v>41496.302094907405</c:v>
                </c:pt>
                <c:pt idx="2772">
                  <c:v>41496.312511574077</c:v>
                </c:pt>
                <c:pt idx="2773">
                  <c:v>41496.322928240741</c:v>
                </c:pt>
                <c:pt idx="2774">
                  <c:v>41496.333344907405</c:v>
                </c:pt>
                <c:pt idx="2775">
                  <c:v>41496.343761574077</c:v>
                </c:pt>
                <c:pt idx="2776">
                  <c:v>41496.354178240741</c:v>
                </c:pt>
                <c:pt idx="2777">
                  <c:v>41496.364594907405</c:v>
                </c:pt>
                <c:pt idx="2778">
                  <c:v>41496.375011574077</c:v>
                </c:pt>
                <c:pt idx="2779">
                  <c:v>41496.385428240741</c:v>
                </c:pt>
                <c:pt idx="2780">
                  <c:v>41496.395844907405</c:v>
                </c:pt>
                <c:pt idx="2781">
                  <c:v>41496.406261574077</c:v>
                </c:pt>
                <c:pt idx="2782">
                  <c:v>41496.416678240741</c:v>
                </c:pt>
                <c:pt idx="2783">
                  <c:v>41496.427094907405</c:v>
                </c:pt>
                <c:pt idx="2784">
                  <c:v>41496.437511574077</c:v>
                </c:pt>
                <c:pt idx="2785">
                  <c:v>41496.447928240741</c:v>
                </c:pt>
                <c:pt idx="2786">
                  <c:v>41496.458344907405</c:v>
                </c:pt>
                <c:pt idx="2787">
                  <c:v>41496.468761574077</c:v>
                </c:pt>
                <c:pt idx="2788">
                  <c:v>41496.479178240741</c:v>
                </c:pt>
                <c:pt idx="2789">
                  <c:v>41496.489594907405</c:v>
                </c:pt>
                <c:pt idx="2790">
                  <c:v>41496.500011574077</c:v>
                </c:pt>
                <c:pt idx="2791">
                  <c:v>41496.510428240741</c:v>
                </c:pt>
                <c:pt idx="2792">
                  <c:v>41496.520844907405</c:v>
                </c:pt>
                <c:pt idx="2793">
                  <c:v>41496.531261574077</c:v>
                </c:pt>
                <c:pt idx="2794">
                  <c:v>41496.541678240741</c:v>
                </c:pt>
                <c:pt idx="2795">
                  <c:v>41496.552094907405</c:v>
                </c:pt>
                <c:pt idx="2796">
                  <c:v>41496.562511574077</c:v>
                </c:pt>
                <c:pt idx="2797">
                  <c:v>41496.572928240741</c:v>
                </c:pt>
                <c:pt idx="2798">
                  <c:v>41496.583344907405</c:v>
                </c:pt>
                <c:pt idx="2799">
                  <c:v>41496.593761574077</c:v>
                </c:pt>
                <c:pt idx="2800">
                  <c:v>41496.604178240741</c:v>
                </c:pt>
                <c:pt idx="2801">
                  <c:v>41496.614594907405</c:v>
                </c:pt>
                <c:pt idx="2802">
                  <c:v>41496.625011574077</c:v>
                </c:pt>
                <c:pt idx="2803">
                  <c:v>41496.635428240741</c:v>
                </c:pt>
                <c:pt idx="2804">
                  <c:v>41496.645844907405</c:v>
                </c:pt>
                <c:pt idx="2805">
                  <c:v>41496.656261574077</c:v>
                </c:pt>
                <c:pt idx="2806">
                  <c:v>41496.666678240741</c:v>
                </c:pt>
                <c:pt idx="2807">
                  <c:v>41496.677094907405</c:v>
                </c:pt>
                <c:pt idx="2808">
                  <c:v>41496.687511574077</c:v>
                </c:pt>
                <c:pt idx="2809">
                  <c:v>41496.697928240741</c:v>
                </c:pt>
                <c:pt idx="2810">
                  <c:v>41496.708344907405</c:v>
                </c:pt>
                <c:pt idx="2811">
                  <c:v>41496.718761574077</c:v>
                </c:pt>
                <c:pt idx="2812">
                  <c:v>41496.729178240741</c:v>
                </c:pt>
                <c:pt idx="2813">
                  <c:v>41496.739594907405</c:v>
                </c:pt>
                <c:pt idx="2814">
                  <c:v>41496.750011574077</c:v>
                </c:pt>
                <c:pt idx="2815">
                  <c:v>41496.760428240741</c:v>
                </c:pt>
                <c:pt idx="2816">
                  <c:v>41496.770844907405</c:v>
                </c:pt>
                <c:pt idx="2817">
                  <c:v>41496.781261574077</c:v>
                </c:pt>
                <c:pt idx="2818">
                  <c:v>41496.791678240741</c:v>
                </c:pt>
                <c:pt idx="2819">
                  <c:v>41496.802094907405</c:v>
                </c:pt>
                <c:pt idx="2820">
                  <c:v>41496.812511574077</c:v>
                </c:pt>
                <c:pt idx="2821">
                  <c:v>41496.822928240741</c:v>
                </c:pt>
                <c:pt idx="2822">
                  <c:v>41496.833344907405</c:v>
                </c:pt>
                <c:pt idx="2823">
                  <c:v>41496.843761574077</c:v>
                </c:pt>
                <c:pt idx="2824">
                  <c:v>41496.854178240741</c:v>
                </c:pt>
                <c:pt idx="2825">
                  <c:v>41496.864594907405</c:v>
                </c:pt>
                <c:pt idx="2826">
                  <c:v>41496.875011574077</c:v>
                </c:pt>
                <c:pt idx="2827">
                  <c:v>41496.885428240741</c:v>
                </c:pt>
                <c:pt idx="2828">
                  <c:v>41496.895844907405</c:v>
                </c:pt>
                <c:pt idx="2829">
                  <c:v>41496.906261574077</c:v>
                </c:pt>
                <c:pt idx="2830">
                  <c:v>41496.916678240741</c:v>
                </c:pt>
                <c:pt idx="2831">
                  <c:v>41496.927094907405</c:v>
                </c:pt>
                <c:pt idx="2832">
                  <c:v>41496.937511574077</c:v>
                </c:pt>
                <c:pt idx="2833">
                  <c:v>41496.947928240741</c:v>
                </c:pt>
                <c:pt idx="2834">
                  <c:v>41496.958344907405</c:v>
                </c:pt>
                <c:pt idx="2835">
                  <c:v>41496.968761574077</c:v>
                </c:pt>
                <c:pt idx="2836">
                  <c:v>41496.979178240741</c:v>
                </c:pt>
                <c:pt idx="2837">
                  <c:v>41496.989594907405</c:v>
                </c:pt>
                <c:pt idx="2838">
                  <c:v>41497.000011574077</c:v>
                </c:pt>
                <c:pt idx="2839">
                  <c:v>41497.010428240741</c:v>
                </c:pt>
                <c:pt idx="2840">
                  <c:v>41497.020844907405</c:v>
                </c:pt>
                <c:pt idx="2841">
                  <c:v>41497.031261574077</c:v>
                </c:pt>
                <c:pt idx="2842">
                  <c:v>41497.041678240741</c:v>
                </c:pt>
                <c:pt idx="2843">
                  <c:v>41497.052094907405</c:v>
                </c:pt>
                <c:pt idx="2844">
                  <c:v>41497.062511574077</c:v>
                </c:pt>
                <c:pt idx="2845">
                  <c:v>41497.072928240741</c:v>
                </c:pt>
                <c:pt idx="2846">
                  <c:v>41497.083344907405</c:v>
                </c:pt>
                <c:pt idx="2847">
                  <c:v>41497.093761574077</c:v>
                </c:pt>
                <c:pt idx="2848">
                  <c:v>41497.104178240741</c:v>
                </c:pt>
                <c:pt idx="2849">
                  <c:v>41497.114594907405</c:v>
                </c:pt>
                <c:pt idx="2850">
                  <c:v>41497.125011574077</c:v>
                </c:pt>
                <c:pt idx="2851">
                  <c:v>41497.135428240741</c:v>
                </c:pt>
                <c:pt idx="2852">
                  <c:v>41497.145844907405</c:v>
                </c:pt>
                <c:pt idx="2853">
                  <c:v>41497.156261574077</c:v>
                </c:pt>
                <c:pt idx="2854">
                  <c:v>41497.166678240741</c:v>
                </c:pt>
                <c:pt idx="2855">
                  <c:v>41497.177094907405</c:v>
                </c:pt>
                <c:pt idx="2856">
                  <c:v>41497.187511574077</c:v>
                </c:pt>
                <c:pt idx="2857">
                  <c:v>41497.197928240741</c:v>
                </c:pt>
                <c:pt idx="2858">
                  <c:v>41497.208344907405</c:v>
                </c:pt>
                <c:pt idx="2859">
                  <c:v>41497.218761574077</c:v>
                </c:pt>
                <c:pt idx="2860">
                  <c:v>41497.229178240741</c:v>
                </c:pt>
                <c:pt idx="2861">
                  <c:v>41497.239594907405</c:v>
                </c:pt>
                <c:pt idx="2862">
                  <c:v>41497.250011574077</c:v>
                </c:pt>
                <c:pt idx="2863">
                  <c:v>41497.260428240741</c:v>
                </c:pt>
                <c:pt idx="2864">
                  <c:v>41497.270844907405</c:v>
                </c:pt>
                <c:pt idx="2865">
                  <c:v>41497.281261574077</c:v>
                </c:pt>
                <c:pt idx="2866">
                  <c:v>41497.291678240741</c:v>
                </c:pt>
                <c:pt idx="2867">
                  <c:v>41497.302094907405</c:v>
                </c:pt>
                <c:pt idx="2868">
                  <c:v>41497.312511574077</c:v>
                </c:pt>
                <c:pt idx="2869">
                  <c:v>41497.322928240741</c:v>
                </c:pt>
                <c:pt idx="2870">
                  <c:v>41497.333344907405</c:v>
                </c:pt>
                <c:pt idx="2871">
                  <c:v>41497.343761574077</c:v>
                </c:pt>
                <c:pt idx="2872">
                  <c:v>41497.354178240741</c:v>
                </c:pt>
                <c:pt idx="2873">
                  <c:v>41497.364594907405</c:v>
                </c:pt>
                <c:pt idx="2874">
                  <c:v>41497.375011574077</c:v>
                </c:pt>
                <c:pt idx="2875">
                  <c:v>41497.385428240741</c:v>
                </c:pt>
                <c:pt idx="2876">
                  <c:v>41497.395844907405</c:v>
                </c:pt>
                <c:pt idx="2877">
                  <c:v>41497.406261574077</c:v>
                </c:pt>
                <c:pt idx="2878">
                  <c:v>41497.416678240741</c:v>
                </c:pt>
                <c:pt idx="2879">
                  <c:v>41497.427094907405</c:v>
                </c:pt>
                <c:pt idx="2880">
                  <c:v>41497.437511574077</c:v>
                </c:pt>
                <c:pt idx="2881">
                  <c:v>41497.447928240741</c:v>
                </c:pt>
                <c:pt idx="2882">
                  <c:v>41497.458344907405</c:v>
                </c:pt>
                <c:pt idx="2883">
                  <c:v>41497.468761574077</c:v>
                </c:pt>
                <c:pt idx="2884">
                  <c:v>41497.479178240741</c:v>
                </c:pt>
                <c:pt idx="2885">
                  <c:v>41497.489594907405</c:v>
                </c:pt>
                <c:pt idx="2886">
                  <c:v>41497.500011574077</c:v>
                </c:pt>
                <c:pt idx="2887">
                  <c:v>41497.510428240741</c:v>
                </c:pt>
                <c:pt idx="2888">
                  <c:v>41497.520844907405</c:v>
                </c:pt>
                <c:pt idx="2889">
                  <c:v>41497.531261574077</c:v>
                </c:pt>
                <c:pt idx="2890">
                  <c:v>41497.541678240741</c:v>
                </c:pt>
                <c:pt idx="2891">
                  <c:v>41497.552094907405</c:v>
                </c:pt>
                <c:pt idx="2892">
                  <c:v>41497.562511574077</c:v>
                </c:pt>
                <c:pt idx="2893">
                  <c:v>41497.572928240741</c:v>
                </c:pt>
                <c:pt idx="2894">
                  <c:v>41497.583344907405</c:v>
                </c:pt>
                <c:pt idx="2895">
                  <c:v>41497.593761574077</c:v>
                </c:pt>
                <c:pt idx="2896">
                  <c:v>41497.604178240741</c:v>
                </c:pt>
                <c:pt idx="2897">
                  <c:v>41497.614594907405</c:v>
                </c:pt>
                <c:pt idx="2898">
                  <c:v>41497.625011574077</c:v>
                </c:pt>
                <c:pt idx="2899">
                  <c:v>41497.635428240741</c:v>
                </c:pt>
                <c:pt idx="2900">
                  <c:v>41497.645844907405</c:v>
                </c:pt>
                <c:pt idx="2901">
                  <c:v>41497.656261574077</c:v>
                </c:pt>
                <c:pt idx="2902">
                  <c:v>41497.666678240741</c:v>
                </c:pt>
                <c:pt idx="2903">
                  <c:v>41497.677094907405</c:v>
                </c:pt>
                <c:pt idx="2904">
                  <c:v>41497.687511574077</c:v>
                </c:pt>
                <c:pt idx="2905">
                  <c:v>41497.697928240741</c:v>
                </c:pt>
                <c:pt idx="2906">
                  <c:v>41497.708344907405</c:v>
                </c:pt>
                <c:pt idx="2907">
                  <c:v>41497.718761574077</c:v>
                </c:pt>
                <c:pt idx="2908">
                  <c:v>41497.729178240741</c:v>
                </c:pt>
                <c:pt idx="2909">
                  <c:v>41497.739594907405</c:v>
                </c:pt>
                <c:pt idx="2910">
                  <c:v>41497.750011574077</c:v>
                </c:pt>
                <c:pt idx="2911">
                  <c:v>41497.760428240741</c:v>
                </c:pt>
                <c:pt idx="2912">
                  <c:v>41497.770844907405</c:v>
                </c:pt>
                <c:pt idx="2913">
                  <c:v>41497.781261574077</c:v>
                </c:pt>
                <c:pt idx="2914">
                  <c:v>41497.791678240741</c:v>
                </c:pt>
                <c:pt idx="2915">
                  <c:v>41497.802094907405</c:v>
                </c:pt>
                <c:pt idx="2916">
                  <c:v>41497.812511574077</c:v>
                </c:pt>
                <c:pt idx="2917">
                  <c:v>41497.822928240741</c:v>
                </c:pt>
                <c:pt idx="2918">
                  <c:v>41497.833344907405</c:v>
                </c:pt>
                <c:pt idx="2919">
                  <c:v>41497.843761574077</c:v>
                </c:pt>
                <c:pt idx="2920">
                  <c:v>41497.854178240741</c:v>
                </c:pt>
                <c:pt idx="2921">
                  <c:v>41497.864594907405</c:v>
                </c:pt>
                <c:pt idx="2922">
                  <c:v>41497.875011574077</c:v>
                </c:pt>
                <c:pt idx="2923">
                  <c:v>41497.885428240741</c:v>
                </c:pt>
                <c:pt idx="2924">
                  <c:v>41497.895844907405</c:v>
                </c:pt>
                <c:pt idx="2925">
                  <c:v>41497.906261574077</c:v>
                </c:pt>
                <c:pt idx="2926">
                  <c:v>41497.916678240741</c:v>
                </c:pt>
                <c:pt idx="2927">
                  <c:v>41497.927094907405</c:v>
                </c:pt>
                <c:pt idx="2928">
                  <c:v>41497.937511574077</c:v>
                </c:pt>
                <c:pt idx="2929">
                  <c:v>41497.947928240741</c:v>
                </c:pt>
                <c:pt idx="2930">
                  <c:v>41497.958344907405</c:v>
                </c:pt>
                <c:pt idx="2931">
                  <c:v>41497.968761574077</c:v>
                </c:pt>
                <c:pt idx="2932">
                  <c:v>41497.979178240741</c:v>
                </c:pt>
                <c:pt idx="2933">
                  <c:v>41497.989594907405</c:v>
                </c:pt>
                <c:pt idx="2934">
                  <c:v>41498.000011574077</c:v>
                </c:pt>
                <c:pt idx="2935">
                  <c:v>41498.010428240741</c:v>
                </c:pt>
                <c:pt idx="2936">
                  <c:v>41498.020844907405</c:v>
                </c:pt>
                <c:pt idx="2937">
                  <c:v>41498.031261574077</c:v>
                </c:pt>
                <c:pt idx="2938">
                  <c:v>41498.041678240741</c:v>
                </c:pt>
                <c:pt idx="2939">
                  <c:v>41498.052094907405</c:v>
                </c:pt>
                <c:pt idx="2940">
                  <c:v>41498.062511574077</c:v>
                </c:pt>
                <c:pt idx="2941">
                  <c:v>41498.072928240741</c:v>
                </c:pt>
                <c:pt idx="2942">
                  <c:v>41498.083344907405</c:v>
                </c:pt>
                <c:pt idx="2943">
                  <c:v>41498.093761574077</c:v>
                </c:pt>
                <c:pt idx="2944">
                  <c:v>41498.104178240741</c:v>
                </c:pt>
                <c:pt idx="2945">
                  <c:v>41498.114594907405</c:v>
                </c:pt>
                <c:pt idx="2946">
                  <c:v>41498.125011574077</c:v>
                </c:pt>
                <c:pt idx="2947">
                  <c:v>41498.135428240741</c:v>
                </c:pt>
                <c:pt idx="2948">
                  <c:v>41498.145844907405</c:v>
                </c:pt>
                <c:pt idx="2949">
                  <c:v>41498.156261574077</c:v>
                </c:pt>
                <c:pt idx="2950">
                  <c:v>41498.166678240741</c:v>
                </c:pt>
                <c:pt idx="2951">
                  <c:v>41498.177094907405</c:v>
                </c:pt>
                <c:pt idx="2952">
                  <c:v>41498.187511574077</c:v>
                </c:pt>
                <c:pt idx="2953">
                  <c:v>41498.197928240741</c:v>
                </c:pt>
                <c:pt idx="2954">
                  <c:v>41498.208344907405</c:v>
                </c:pt>
                <c:pt idx="2955">
                  <c:v>41498.218761574077</c:v>
                </c:pt>
                <c:pt idx="2956">
                  <c:v>41498.229178240741</c:v>
                </c:pt>
                <c:pt idx="2957">
                  <c:v>41498.239594907405</c:v>
                </c:pt>
                <c:pt idx="2958">
                  <c:v>41498.250011574077</c:v>
                </c:pt>
                <c:pt idx="2959">
                  <c:v>41498.260428240741</c:v>
                </c:pt>
                <c:pt idx="2960">
                  <c:v>41498.270844907405</c:v>
                </c:pt>
                <c:pt idx="2961">
                  <c:v>41498.281261574077</c:v>
                </c:pt>
                <c:pt idx="2962">
                  <c:v>41498.291678240741</c:v>
                </c:pt>
                <c:pt idx="2963">
                  <c:v>41498.302094907405</c:v>
                </c:pt>
                <c:pt idx="2964">
                  <c:v>41498.312511574077</c:v>
                </c:pt>
                <c:pt idx="2965">
                  <c:v>41498.322928240741</c:v>
                </c:pt>
                <c:pt idx="2966">
                  <c:v>41498.333344907405</c:v>
                </c:pt>
                <c:pt idx="2967">
                  <c:v>41498.343761574077</c:v>
                </c:pt>
                <c:pt idx="2968">
                  <c:v>41498.354178240741</c:v>
                </c:pt>
                <c:pt idx="2969">
                  <c:v>41498.364594907405</c:v>
                </c:pt>
                <c:pt idx="2970">
                  <c:v>41498.375011574077</c:v>
                </c:pt>
                <c:pt idx="2971">
                  <c:v>41498.385428240741</c:v>
                </c:pt>
                <c:pt idx="2972">
                  <c:v>41498.395844907405</c:v>
                </c:pt>
                <c:pt idx="2973">
                  <c:v>41498.406261574077</c:v>
                </c:pt>
                <c:pt idx="2974">
                  <c:v>41498.416678240741</c:v>
                </c:pt>
                <c:pt idx="2975">
                  <c:v>41498.427094907405</c:v>
                </c:pt>
                <c:pt idx="2976">
                  <c:v>41498.437511574077</c:v>
                </c:pt>
                <c:pt idx="2977">
                  <c:v>41498.447928240741</c:v>
                </c:pt>
                <c:pt idx="2978">
                  <c:v>41498.458344907405</c:v>
                </c:pt>
                <c:pt idx="2979">
                  <c:v>41498.468761574077</c:v>
                </c:pt>
                <c:pt idx="2980">
                  <c:v>41498.479178240741</c:v>
                </c:pt>
                <c:pt idx="2981">
                  <c:v>41498.489594907405</c:v>
                </c:pt>
                <c:pt idx="2982">
                  <c:v>41498.500011574077</c:v>
                </c:pt>
                <c:pt idx="2983">
                  <c:v>41498.510428240741</c:v>
                </c:pt>
                <c:pt idx="2984">
                  <c:v>41498.520844907405</c:v>
                </c:pt>
                <c:pt idx="2985">
                  <c:v>41498.531261574077</c:v>
                </c:pt>
                <c:pt idx="2986">
                  <c:v>41498.541678240741</c:v>
                </c:pt>
                <c:pt idx="2987">
                  <c:v>41498.552094907405</c:v>
                </c:pt>
                <c:pt idx="2988">
                  <c:v>41498.562511574077</c:v>
                </c:pt>
                <c:pt idx="2989">
                  <c:v>41498.572928240741</c:v>
                </c:pt>
                <c:pt idx="2990">
                  <c:v>41498.583344907405</c:v>
                </c:pt>
                <c:pt idx="2991">
                  <c:v>41498.593761574077</c:v>
                </c:pt>
                <c:pt idx="2992">
                  <c:v>41498.604178240741</c:v>
                </c:pt>
                <c:pt idx="2993">
                  <c:v>41498.614594907405</c:v>
                </c:pt>
                <c:pt idx="2994">
                  <c:v>41498.625011574077</c:v>
                </c:pt>
                <c:pt idx="2995">
                  <c:v>41498.635428240741</c:v>
                </c:pt>
                <c:pt idx="2996">
                  <c:v>41498.645844907405</c:v>
                </c:pt>
                <c:pt idx="2997">
                  <c:v>41498.656261574077</c:v>
                </c:pt>
                <c:pt idx="2998">
                  <c:v>41498.666678240741</c:v>
                </c:pt>
                <c:pt idx="2999">
                  <c:v>41498.677094907405</c:v>
                </c:pt>
                <c:pt idx="3000">
                  <c:v>41498.687511574077</c:v>
                </c:pt>
                <c:pt idx="3001">
                  <c:v>41498.697928240741</c:v>
                </c:pt>
                <c:pt idx="3002">
                  <c:v>41498.708344907405</c:v>
                </c:pt>
                <c:pt idx="3003">
                  <c:v>41498.718761574077</c:v>
                </c:pt>
                <c:pt idx="3004">
                  <c:v>41498.729178240741</c:v>
                </c:pt>
                <c:pt idx="3005">
                  <c:v>41498.739594907405</c:v>
                </c:pt>
                <c:pt idx="3006">
                  <c:v>41498.750011574077</c:v>
                </c:pt>
                <c:pt idx="3007">
                  <c:v>41498.760428240741</c:v>
                </c:pt>
                <c:pt idx="3008">
                  <c:v>41498.770844907405</c:v>
                </c:pt>
                <c:pt idx="3009">
                  <c:v>41498.781261574077</c:v>
                </c:pt>
                <c:pt idx="3010">
                  <c:v>41498.791678240741</c:v>
                </c:pt>
                <c:pt idx="3011">
                  <c:v>41498.802094907405</c:v>
                </c:pt>
                <c:pt idx="3012">
                  <c:v>41498.812511574077</c:v>
                </c:pt>
                <c:pt idx="3013">
                  <c:v>41498.822928240741</c:v>
                </c:pt>
                <c:pt idx="3014">
                  <c:v>41498.833344907405</c:v>
                </c:pt>
                <c:pt idx="3015">
                  <c:v>41498.843761574077</c:v>
                </c:pt>
                <c:pt idx="3016">
                  <c:v>41498.854178240741</c:v>
                </c:pt>
                <c:pt idx="3017">
                  <c:v>41498.864594907405</c:v>
                </c:pt>
                <c:pt idx="3018">
                  <c:v>41498.875011574077</c:v>
                </c:pt>
                <c:pt idx="3019">
                  <c:v>41498.885428240741</c:v>
                </c:pt>
                <c:pt idx="3020">
                  <c:v>41498.895844907405</c:v>
                </c:pt>
                <c:pt idx="3021">
                  <c:v>41498.906261574077</c:v>
                </c:pt>
                <c:pt idx="3022">
                  <c:v>41498.916678240741</c:v>
                </c:pt>
                <c:pt idx="3023">
                  <c:v>41498.927094907405</c:v>
                </c:pt>
                <c:pt idx="3024">
                  <c:v>41498.937511574077</c:v>
                </c:pt>
                <c:pt idx="3025">
                  <c:v>41498.947928240741</c:v>
                </c:pt>
                <c:pt idx="3026">
                  <c:v>41498.958344907405</c:v>
                </c:pt>
                <c:pt idx="3027">
                  <c:v>41498.968761574077</c:v>
                </c:pt>
                <c:pt idx="3028">
                  <c:v>41498.979178240741</c:v>
                </c:pt>
                <c:pt idx="3029">
                  <c:v>41498.989594907405</c:v>
                </c:pt>
                <c:pt idx="3030">
                  <c:v>41499.000011574077</c:v>
                </c:pt>
                <c:pt idx="3031">
                  <c:v>41499.010428240741</c:v>
                </c:pt>
                <c:pt idx="3032">
                  <c:v>41499.020844907405</c:v>
                </c:pt>
                <c:pt idx="3033">
                  <c:v>41499.031261574077</c:v>
                </c:pt>
                <c:pt idx="3034">
                  <c:v>41499.041678240741</c:v>
                </c:pt>
                <c:pt idx="3035">
                  <c:v>41499.052094907405</c:v>
                </c:pt>
                <c:pt idx="3036">
                  <c:v>41499.062511574077</c:v>
                </c:pt>
                <c:pt idx="3037">
                  <c:v>41499.072928240741</c:v>
                </c:pt>
                <c:pt idx="3038">
                  <c:v>41499.083344907405</c:v>
                </c:pt>
                <c:pt idx="3039">
                  <c:v>41499.093761574077</c:v>
                </c:pt>
                <c:pt idx="3040">
                  <c:v>41499.104178240741</c:v>
                </c:pt>
                <c:pt idx="3041">
                  <c:v>41499.114594907405</c:v>
                </c:pt>
                <c:pt idx="3042">
                  <c:v>41499.125011574077</c:v>
                </c:pt>
                <c:pt idx="3043">
                  <c:v>41499.135428240741</c:v>
                </c:pt>
                <c:pt idx="3044">
                  <c:v>41499.145844907405</c:v>
                </c:pt>
                <c:pt idx="3045">
                  <c:v>41499.156261574077</c:v>
                </c:pt>
                <c:pt idx="3046">
                  <c:v>41499.166678240741</c:v>
                </c:pt>
                <c:pt idx="3047">
                  <c:v>41499.177094907405</c:v>
                </c:pt>
                <c:pt idx="3048">
                  <c:v>41499.187511574077</c:v>
                </c:pt>
                <c:pt idx="3049">
                  <c:v>41499.197928240741</c:v>
                </c:pt>
                <c:pt idx="3050">
                  <c:v>41499.208344907405</c:v>
                </c:pt>
                <c:pt idx="3051">
                  <c:v>41499.218761574077</c:v>
                </c:pt>
                <c:pt idx="3052">
                  <c:v>41499.229178240741</c:v>
                </c:pt>
                <c:pt idx="3053">
                  <c:v>41499.239594907405</c:v>
                </c:pt>
                <c:pt idx="3054">
                  <c:v>41499.250011574077</c:v>
                </c:pt>
                <c:pt idx="3055">
                  <c:v>41499.260428240741</c:v>
                </c:pt>
                <c:pt idx="3056">
                  <c:v>41499.270844907405</c:v>
                </c:pt>
                <c:pt idx="3057">
                  <c:v>41499.281261574077</c:v>
                </c:pt>
                <c:pt idx="3058">
                  <c:v>41499.291678240741</c:v>
                </c:pt>
                <c:pt idx="3059">
                  <c:v>41499.302094907405</c:v>
                </c:pt>
                <c:pt idx="3060">
                  <c:v>41499.312511574077</c:v>
                </c:pt>
                <c:pt idx="3061">
                  <c:v>41499.322928240741</c:v>
                </c:pt>
                <c:pt idx="3062">
                  <c:v>41499.333344907405</c:v>
                </c:pt>
                <c:pt idx="3063">
                  <c:v>41499.343761574077</c:v>
                </c:pt>
                <c:pt idx="3064">
                  <c:v>41499.354178240741</c:v>
                </c:pt>
                <c:pt idx="3065">
                  <c:v>41499.364594907405</c:v>
                </c:pt>
                <c:pt idx="3066">
                  <c:v>41499.375011574077</c:v>
                </c:pt>
                <c:pt idx="3067">
                  <c:v>41499.385428240741</c:v>
                </c:pt>
                <c:pt idx="3068">
                  <c:v>41499.395844907405</c:v>
                </c:pt>
                <c:pt idx="3069">
                  <c:v>41499.406261574077</c:v>
                </c:pt>
                <c:pt idx="3070">
                  <c:v>41499.416678240741</c:v>
                </c:pt>
                <c:pt idx="3071">
                  <c:v>41499.427094907405</c:v>
                </c:pt>
                <c:pt idx="3072">
                  <c:v>41499.437511574077</c:v>
                </c:pt>
                <c:pt idx="3073">
                  <c:v>41499.447928240741</c:v>
                </c:pt>
                <c:pt idx="3074">
                  <c:v>41499.458344907405</c:v>
                </c:pt>
                <c:pt idx="3075">
                  <c:v>41499.468761574077</c:v>
                </c:pt>
                <c:pt idx="3076">
                  <c:v>41499.479178240741</c:v>
                </c:pt>
                <c:pt idx="3077">
                  <c:v>41499.489594907405</c:v>
                </c:pt>
                <c:pt idx="3078">
                  <c:v>41499.500011574077</c:v>
                </c:pt>
                <c:pt idx="3079">
                  <c:v>41499.510428240741</c:v>
                </c:pt>
                <c:pt idx="3080">
                  <c:v>41499.520844907405</c:v>
                </c:pt>
                <c:pt idx="3081">
                  <c:v>41499.531261574077</c:v>
                </c:pt>
                <c:pt idx="3082">
                  <c:v>41499.541678240741</c:v>
                </c:pt>
                <c:pt idx="3083">
                  <c:v>41499.552094907405</c:v>
                </c:pt>
                <c:pt idx="3084">
                  <c:v>41499.562511574077</c:v>
                </c:pt>
                <c:pt idx="3085">
                  <c:v>41499.572928240741</c:v>
                </c:pt>
                <c:pt idx="3086">
                  <c:v>41499.583344907405</c:v>
                </c:pt>
                <c:pt idx="3087">
                  <c:v>41499.593761574077</c:v>
                </c:pt>
                <c:pt idx="3088">
                  <c:v>41499.604178240741</c:v>
                </c:pt>
                <c:pt idx="3089">
                  <c:v>41499.614594907405</c:v>
                </c:pt>
                <c:pt idx="3090">
                  <c:v>41499.625011574077</c:v>
                </c:pt>
                <c:pt idx="3091">
                  <c:v>41499.635428240741</c:v>
                </c:pt>
                <c:pt idx="3092">
                  <c:v>41499.645844907405</c:v>
                </c:pt>
                <c:pt idx="3093">
                  <c:v>41499.656261574077</c:v>
                </c:pt>
                <c:pt idx="3094">
                  <c:v>41499.666678240741</c:v>
                </c:pt>
                <c:pt idx="3095">
                  <c:v>41499.677094907405</c:v>
                </c:pt>
                <c:pt idx="3096">
                  <c:v>41499.687511574077</c:v>
                </c:pt>
                <c:pt idx="3097">
                  <c:v>41499.697928240741</c:v>
                </c:pt>
                <c:pt idx="3098">
                  <c:v>41499.708344907405</c:v>
                </c:pt>
                <c:pt idx="3099">
                  <c:v>41499.718761574077</c:v>
                </c:pt>
                <c:pt idx="3100">
                  <c:v>41499.729178240741</c:v>
                </c:pt>
                <c:pt idx="3101">
                  <c:v>41499.739594907405</c:v>
                </c:pt>
                <c:pt idx="3102">
                  <c:v>41499.750011574077</c:v>
                </c:pt>
                <c:pt idx="3103">
                  <c:v>41499.760428240741</c:v>
                </c:pt>
                <c:pt idx="3104">
                  <c:v>41499.770844907405</c:v>
                </c:pt>
                <c:pt idx="3105">
                  <c:v>41499.781261574077</c:v>
                </c:pt>
                <c:pt idx="3106">
                  <c:v>41499.791678240741</c:v>
                </c:pt>
                <c:pt idx="3107">
                  <c:v>41499.802094907405</c:v>
                </c:pt>
                <c:pt idx="3108">
                  <c:v>41499.812511574077</c:v>
                </c:pt>
                <c:pt idx="3109">
                  <c:v>41499.822928240741</c:v>
                </c:pt>
                <c:pt idx="3110">
                  <c:v>41499.833344907405</c:v>
                </c:pt>
                <c:pt idx="3111">
                  <c:v>41499.843761574077</c:v>
                </c:pt>
                <c:pt idx="3112">
                  <c:v>41499.854178240741</c:v>
                </c:pt>
                <c:pt idx="3113">
                  <c:v>41499.864594907405</c:v>
                </c:pt>
                <c:pt idx="3114">
                  <c:v>41499.875011574077</c:v>
                </c:pt>
                <c:pt idx="3115">
                  <c:v>41499.885428240741</c:v>
                </c:pt>
                <c:pt idx="3116">
                  <c:v>41499.895844907405</c:v>
                </c:pt>
                <c:pt idx="3117">
                  <c:v>41499.906261574077</c:v>
                </c:pt>
                <c:pt idx="3118">
                  <c:v>41499.916678240741</c:v>
                </c:pt>
                <c:pt idx="3119">
                  <c:v>41499.927094907405</c:v>
                </c:pt>
                <c:pt idx="3120">
                  <c:v>41499.937511574077</c:v>
                </c:pt>
                <c:pt idx="3121">
                  <c:v>41499.947928240741</c:v>
                </c:pt>
                <c:pt idx="3122">
                  <c:v>41499.958344907405</c:v>
                </c:pt>
                <c:pt idx="3123">
                  <c:v>41499.968761574077</c:v>
                </c:pt>
                <c:pt idx="3124">
                  <c:v>41499.979178240741</c:v>
                </c:pt>
                <c:pt idx="3125">
                  <c:v>41499.989594907405</c:v>
                </c:pt>
                <c:pt idx="3126">
                  <c:v>41500.000011574077</c:v>
                </c:pt>
                <c:pt idx="3127">
                  <c:v>41500.010428240741</c:v>
                </c:pt>
                <c:pt idx="3128">
                  <c:v>41500.020844907405</c:v>
                </c:pt>
                <c:pt idx="3129">
                  <c:v>41500.031261574077</c:v>
                </c:pt>
                <c:pt idx="3130">
                  <c:v>41500.041678240741</c:v>
                </c:pt>
                <c:pt idx="3131">
                  <c:v>41500.052094907405</c:v>
                </c:pt>
                <c:pt idx="3132">
                  <c:v>41500.062511574077</c:v>
                </c:pt>
                <c:pt idx="3133">
                  <c:v>41500.072928240741</c:v>
                </c:pt>
                <c:pt idx="3134">
                  <c:v>41500.083344907405</c:v>
                </c:pt>
                <c:pt idx="3135">
                  <c:v>41500.093761574077</c:v>
                </c:pt>
                <c:pt idx="3136">
                  <c:v>41500.104178240741</c:v>
                </c:pt>
                <c:pt idx="3137">
                  <c:v>41500.114594907405</c:v>
                </c:pt>
                <c:pt idx="3138">
                  <c:v>41500.125011574077</c:v>
                </c:pt>
                <c:pt idx="3139">
                  <c:v>41500.135428240741</c:v>
                </c:pt>
                <c:pt idx="3140">
                  <c:v>41500.145844907405</c:v>
                </c:pt>
                <c:pt idx="3141">
                  <c:v>41500.156261574077</c:v>
                </c:pt>
                <c:pt idx="3142">
                  <c:v>41500.166678240741</c:v>
                </c:pt>
                <c:pt idx="3143">
                  <c:v>41500.177094907405</c:v>
                </c:pt>
                <c:pt idx="3144">
                  <c:v>41500.187511574077</c:v>
                </c:pt>
                <c:pt idx="3145">
                  <c:v>41500.197928240741</c:v>
                </c:pt>
                <c:pt idx="3146">
                  <c:v>41500.208344907405</c:v>
                </c:pt>
                <c:pt idx="3147">
                  <c:v>41500.218761574077</c:v>
                </c:pt>
                <c:pt idx="3148">
                  <c:v>41500.229178240741</c:v>
                </c:pt>
                <c:pt idx="3149">
                  <c:v>41500.239594907405</c:v>
                </c:pt>
                <c:pt idx="3150">
                  <c:v>41500.250011574077</c:v>
                </c:pt>
                <c:pt idx="3151">
                  <c:v>41500.260428240741</c:v>
                </c:pt>
                <c:pt idx="3152">
                  <c:v>41500.270844907405</c:v>
                </c:pt>
                <c:pt idx="3153">
                  <c:v>41500.281261574077</c:v>
                </c:pt>
                <c:pt idx="3154">
                  <c:v>41500.291678240741</c:v>
                </c:pt>
                <c:pt idx="3155">
                  <c:v>41500.302094907405</c:v>
                </c:pt>
                <c:pt idx="3156">
                  <c:v>41500.312511574077</c:v>
                </c:pt>
                <c:pt idx="3157">
                  <c:v>41500.322928240741</c:v>
                </c:pt>
                <c:pt idx="3158">
                  <c:v>41500.333344907405</c:v>
                </c:pt>
                <c:pt idx="3159">
                  <c:v>41500.343761574077</c:v>
                </c:pt>
                <c:pt idx="3160">
                  <c:v>41500.354178240741</c:v>
                </c:pt>
                <c:pt idx="3161">
                  <c:v>41500.364594907405</c:v>
                </c:pt>
                <c:pt idx="3162">
                  <c:v>41500.375011574077</c:v>
                </c:pt>
                <c:pt idx="3163">
                  <c:v>41500.385428240741</c:v>
                </c:pt>
                <c:pt idx="3164">
                  <c:v>41500.395844907405</c:v>
                </c:pt>
                <c:pt idx="3165">
                  <c:v>41500.406261574077</c:v>
                </c:pt>
                <c:pt idx="3166">
                  <c:v>41500.416678240741</c:v>
                </c:pt>
                <c:pt idx="3167">
                  <c:v>41500.427094907405</c:v>
                </c:pt>
                <c:pt idx="3168">
                  <c:v>41500.437511574077</c:v>
                </c:pt>
                <c:pt idx="3169">
                  <c:v>41500.447928240741</c:v>
                </c:pt>
                <c:pt idx="3170">
                  <c:v>41500.458344907405</c:v>
                </c:pt>
                <c:pt idx="3171">
                  <c:v>41500.468761574077</c:v>
                </c:pt>
                <c:pt idx="3172">
                  <c:v>41500.479178240741</c:v>
                </c:pt>
                <c:pt idx="3173">
                  <c:v>41500.489594907405</c:v>
                </c:pt>
                <c:pt idx="3174">
                  <c:v>41500.500011574077</c:v>
                </c:pt>
                <c:pt idx="3175">
                  <c:v>41500.510428240741</c:v>
                </c:pt>
                <c:pt idx="3176">
                  <c:v>41500.520844907405</c:v>
                </c:pt>
                <c:pt idx="3177">
                  <c:v>41500.531261574077</c:v>
                </c:pt>
                <c:pt idx="3178">
                  <c:v>41500.541678240741</c:v>
                </c:pt>
                <c:pt idx="3179">
                  <c:v>41500.552094907405</c:v>
                </c:pt>
                <c:pt idx="3180">
                  <c:v>41500.562511574077</c:v>
                </c:pt>
                <c:pt idx="3181">
                  <c:v>41500.572928240741</c:v>
                </c:pt>
                <c:pt idx="3182">
                  <c:v>41500.583344907405</c:v>
                </c:pt>
                <c:pt idx="3183">
                  <c:v>41500.593761574077</c:v>
                </c:pt>
                <c:pt idx="3184">
                  <c:v>41500.604178240741</c:v>
                </c:pt>
                <c:pt idx="3185">
                  <c:v>41500.614594907405</c:v>
                </c:pt>
                <c:pt idx="3186">
                  <c:v>41500.625011574077</c:v>
                </c:pt>
                <c:pt idx="3187">
                  <c:v>41500.635428240741</c:v>
                </c:pt>
                <c:pt idx="3188">
                  <c:v>41500.645844907405</c:v>
                </c:pt>
                <c:pt idx="3189">
                  <c:v>41500.656261574077</c:v>
                </c:pt>
                <c:pt idx="3190">
                  <c:v>41500.666678240741</c:v>
                </c:pt>
                <c:pt idx="3191">
                  <c:v>41500.677094907405</c:v>
                </c:pt>
                <c:pt idx="3192">
                  <c:v>41500.687511574077</c:v>
                </c:pt>
                <c:pt idx="3193">
                  <c:v>41500.697928240741</c:v>
                </c:pt>
                <c:pt idx="3194">
                  <c:v>41500.708344907405</c:v>
                </c:pt>
                <c:pt idx="3195">
                  <c:v>41500.718761574077</c:v>
                </c:pt>
                <c:pt idx="3196">
                  <c:v>41500.729178240741</c:v>
                </c:pt>
                <c:pt idx="3197">
                  <c:v>41500.739594907405</c:v>
                </c:pt>
                <c:pt idx="3198">
                  <c:v>41500.750011574077</c:v>
                </c:pt>
                <c:pt idx="3199">
                  <c:v>41500.760428240741</c:v>
                </c:pt>
                <c:pt idx="3200">
                  <c:v>41500.770844907405</c:v>
                </c:pt>
                <c:pt idx="3201">
                  <c:v>41500.781261574077</c:v>
                </c:pt>
                <c:pt idx="3202">
                  <c:v>41500.791678240741</c:v>
                </c:pt>
                <c:pt idx="3203">
                  <c:v>41500.802094907405</c:v>
                </c:pt>
                <c:pt idx="3204">
                  <c:v>41500.812511574077</c:v>
                </c:pt>
                <c:pt idx="3205">
                  <c:v>41500.822928240741</c:v>
                </c:pt>
                <c:pt idx="3206">
                  <c:v>41500.833344907405</c:v>
                </c:pt>
                <c:pt idx="3207">
                  <c:v>41500.843761574077</c:v>
                </c:pt>
                <c:pt idx="3208">
                  <c:v>41500.854178240741</c:v>
                </c:pt>
                <c:pt idx="3209">
                  <c:v>41500.864594907405</c:v>
                </c:pt>
                <c:pt idx="3210">
                  <c:v>41500.875011574077</c:v>
                </c:pt>
                <c:pt idx="3211">
                  <c:v>41500.885428240741</c:v>
                </c:pt>
                <c:pt idx="3212">
                  <c:v>41500.895844907405</c:v>
                </c:pt>
                <c:pt idx="3213">
                  <c:v>41500.906261574077</c:v>
                </c:pt>
                <c:pt idx="3214">
                  <c:v>41500.916678240741</c:v>
                </c:pt>
                <c:pt idx="3215">
                  <c:v>41500.927094907405</c:v>
                </c:pt>
                <c:pt idx="3216">
                  <c:v>41500.937511574077</c:v>
                </c:pt>
                <c:pt idx="3217">
                  <c:v>41500.947928240741</c:v>
                </c:pt>
                <c:pt idx="3218">
                  <c:v>41500.958344907405</c:v>
                </c:pt>
                <c:pt idx="3219">
                  <c:v>41500.968761574077</c:v>
                </c:pt>
                <c:pt idx="3220">
                  <c:v>41500.979178240741</c:v>
                </c:pt>
                <c:pt idx="3221">
                  <c:v>41500.989594907405</c:v>
                </c:pt>
                <c:pt idx="3222">
                  <c:v>41501.000011574077</c:v>
                </c:pt>
                <c:pt idx="3223">
                  <c:v>41501.010428240741</c:v>
                </c:pt>
                <c:pt idx="3224">
                  <c:v>41501.020844907405</c:v>
                </c:pt>
                <c:pt idx="3225">
                  <c:v>41501.031261574077</c:v>
                </c:pt>
                <c:pt idx="3226">
                  <c:v>41501.041678240741</c:v>
                </c:pt>
                <c:pt idx="3227">
                  <c:v>41501.052094907405</c:v>
                </c:pt>
                <c:pt idx="3228">
                  <c:v>41501.062511574077</c:v>
                </c:pt>
                <c:pt idx="3229">
                  <c:v>41501.072928240741</c:v>
                </c:pt>
                <c:pt idx="3230">
                  <c:v>41501.083344907405</c:v>
                </c:pt>
                <c:pt idx="3231">
                  <c:v>41501.093761574077</c:v>
                </c:pt>
                <c:pt idx="3232">
                  <c:v>41501.104178240741</c:v>
                </c:pt>
                <c:pt idx="3233">
                  <c:v>41501.114594907405</c:v>
                </c:pt>
                <c:pt idx="3234">
                  <c:v>41501.125011574077</c:v>
                </c:pt>
                <c:pt idx="3235">
                  <c:v>41501.135428240741</c:v>
                </c:pt>
                <c:pt idx="3236">
                  <c:v>41501.145844907405</c:v>
                </c:pt>
                <c:pt idx="3237">
                  <c:v>41501.156261574077</c:v>
                </c:pt>
                <c:pt idx="3238">
                  <c:v>41501.166678240741</c:v>
                </c:pt>
                <c:pt idx="3239">
                  <c:v>41501.177094907405</c:v>
                </c:pt>
                <c:pt idx="3240">
                  <c:v>41501.187511574077</c:v>
                </c:pt>
                <c:pt idx="3241">
                  <c:v>41501.197928240741</c:v>
                </c:pt>
                <c:pt idx="3242">
                  <c:v>41501.208344907405</c:v>
                </c:pt>
                <c:pt idx="3243">
                  <c:v>41501.218761574077</c:v>
                </c:pt>
                <c:pt idx="3244">
                  <c:v>41501.229178240741</c:v>
                </c:pt>
                <c:pt idx="3245">
                  <c:v>41501.239594907405</c:v>
                </c:pt>
                <c:pt idx="3246">
                  <c:v>41501.250011574077</c:v>
                </c:pt>
                <c:pt idx="3247">
                  <c:v>41501.260428240741</c:v>
                </c:pt>
                <c:pt idx="3248">
                  <c:v>41501.270844907405</c:v>
                </c:pt>
                <c:pt idx="3249">
                  <c:v>41501.281261574077</c:v>
                </c:pt>
                <c:pt idx="3250">
                  <c:v>41501.291678240741</c:v>
                </c:pt>
                <c:pt idx="3251">
                  <c:v>41501.302094907405</c:v>
                </c:pt>
                <c:pt idx="3252">
                  <c:v>41501.312511574077</c:v>
                </c:pt>
                <c:pt idx="3253">
                  <c:v>41501.322928240741</c:v>
                </c:pt>
                <c:pt idx="3254">
                  <c:v>41501.333344907405</c:v>
                </c:pt>
                <c:pt idx="3255">
                  <c:v>41501.343761574077</c:v>
                </c:pt>
                <c:pt idx="3256">
                  <c:v>41501.354178240741</c:v>
                </c:pt>
                <c:pt idx="3257">
                  <c:v>41501.364594907405</c:v>
                </c:pt>
                <c:pt idx="3258">
                  <c:v>41501.375011574077</c:v>
                </c:pt>
                <c:pt idx="3259">
                  <c:v>41501.385428240741</c:v>
                </c:pt>
                <c:pt idx="3260">
                  <c:v>41501.395844907405</c:v>
                </c:pt>
                <c:pt idx="3261">
                  <c:v>41501.406261574077</c:v>
                </c:pt>
                <c:pt idx="3262">
                  <c:v>41501.416678240741</c:v>
                </c:pt>
                <c:pt idx="3263">
                  <c:v>41501.427094907405</c:v>
                </c:pt>
                <c:pt idx="3264">
                  <c:v>41501.437511574077</c:v>
                </c:pt>
                <c:pt idx="3265">
                  <c:v>41501.447928240741</c:v>
                </c:pt>
                <c:pt idx="3266">
                  <c:v>41501.458344907405</c:v>
                </c:pt>
                <c:pt idx="3267">
                  <c:v>41501.468761574077</c:v>
                </c:pt>
                <c:pt idx="3268">
                  <c:v>41501.479178240741</c:v>
                </c:pt>
                <c:pt idx="3269">
                  <c:v>41501.489594907405</c:v>
                </c:pt>
                <c:pt idx="3270">
                  <c:v>41501.500011574077</c:v>
                </c:pt>
                <c:pt idx="3271">
                  <c:v>41501.510428240741</c:v>
                </c:pt>
                <c:pt idx="3272">
                  <c:v>41501.520844907405</c:v>
                </c:pt>
                <c:pt idx="3273">
                  <c:v>41501.531261574077</c:v>
                </c:pt>
                <c:pt idx="3274">
                  <c:v>41501.541678240741</c:v>
                </c:pt>
                <c:pt idx="3275">
                  <c:v>41501.552094907405</c:v>
                </c:pt>
                <c:pt idx="3276">
                  <c:v>41501.562511574077</c:v>
                </c:pt>
                <c:pt idx="3277">
                  <c:v>41501.572928240741</c:v>
                </c:pt>
                <c:pt idx="3278">
                  <c:v>41501.583344907405</c:v>
                </c:pt>
                <c:pt idx="3279">
                  <c:v>41501.593761574077</c:v>
                </c:pt>
                <c:pt idx="3280">
                  <c:v>41501.604178240741</c:v>
                </c:pt>
                <c:pt idx="3281">
                  <c:v>41501.614594907405</c:v>
                </c:pt>
                <c:pt idx="3282">
                  <c:v>41501.625011574077</c:v>
                </c:pt>
                <c:pt idx="3283">
                  <c:v>41501.635428240741</c:v>
                </c:pt>
                <c:pt idx="3284">
                  <c:v>41501.645844907405</c:v>
                </c:pt>
                <c:pt idx="3285">
                  <c:v>41501.656261574077</c:v>
                </c:pt>
                <c:pt idx="3286">
                  <c:v>41501.666678240741</c:v>
                </c:pt>
                <c:pt idx="3287">
                  <c:v>41501.677094907405</c:v>
                </c:pt>
                <c:pt idx="3288">
                  <c:v>41501.687511574077</c:v>
                </c:pt>
                <c:pt idx="3289">
                  <c:v>41501.697928240741</c:v>
                </c:pt>
                <c:pt idx="3290">
                  <c:v>41501.708344907405</c:v>
                </c:pt>
                <c:pt idx="3291">
                  <c:v>41501.718761574077</c:v>
                </c:pt>
                <c:pt idx="3292">
                  <c:v>41501.729178240741</c:v>
                </c:pt>
                <c:pt idx="3293">
                  <c:v>41501.739594907405</c:v>
                </c:pt>
                <c:pt idx="3294">
                  <c:v>41501.750011574077</c:v>
                </c:pt>
                <c:pt idx="3295">
                  <c:v>41501.760428240741</c:v>
                </c:pt>
                <c:pt idx="3296">
                  <c:v>41501.770844907405</c:v>
                </c:pt>
                <c:pt idx="3297">
                  <c:v>41501.781261574077</c:v>
                </c:pt>
                <c:pt idx="3298">
                  <c:v>41501.791678240741</c:v>
                </c:pt>
                <c:pt idx="3299">
                  <c:v>41501.802094907405</c:v>
                </c:pt>
                <c:pt idx="3300">
                  <c:v>41501.812511574077</c:v>
                </c:pt>
                <c:pt idx="3301">
                  <c:v>41501.822928240741</c:v>
                </c:pt>
                <c:pt idx="3302">
                  <c:v>41501.833344907405</c:v>
                </c:pt>
                <c:pt idx="3303">
                  <c:v>41501.843761574077</c:v>
                </c:pt>
                <c:pt idx="3304">
                  <c:v>41501.854178240741</c:v>
                </c:pt>
                <c:pt idx="3305">
                  <c:v>41501.864594907405</c:v>
                </c:pt>
                <c:pt idx="3306">
                  <c:v>41501.875011574077</c:v>
                </c:pt>
                <c:pt idx="3307">
                  <c:v>41501.885428240741</c:v>
                </c:pt>
                <c:pt idx="3308">
                  <c:v>41501.895844907405</c:v>
                </c:pt>
                <c:pt idx="3309">
                  <c:v>41501.906261574077</c:v>
                </c:pt>
                <c:pt idx="3310">
                  <c:v>41501.916678240741</c:v>
                </c:pt>
                <c:pt idx="3311">
                  <c:v>41501.927094907405</c:v>
                </c:pt>
                <c:pt idx="3312">
                  <c:v>41501.937511574077</c:v>
                </c:pt>
                <c:pt idx="3313">
                  <c:v>41501.947928240741</c:v>
                </c:pt>
                <c:pt idx="3314">
                  <c:v>41501.958344907405</c:v>
                </c:pt>
                <c:pt idx="3315">
                  <c:v>41501.968761574077</c:v>
                </c:pt>
                <c:pt idx="3316">
                  <c:v>41501.979178240741</c:v>
                </c:pt>
                <c:pt idx="3317">
                  <c:v>41501.989594907405</c:v>
                </c:pt>
                <c:pt idx="3318">
                  <c:v>41502.000011574077</c:v>
                </c:pt>
                <c:pt idx="3319">
                  <c:v>41502.010428240741</c:v>
                </c:pt>
                <c:pt idx="3320">
                  <c:v>41502.020844907405</c:v>
                </c:pt>
                <c:pt idx="3321">
                  <c:v>41502.031261574077</c:v>
                </c:pt>
                <c:pt idx="3322">
                  <c:v>41502.041678240741</c:v>
                </c:pt>
                <c:pt idx="3323">
                  <c:v>41502.052094907405</c:v>
                </c:pt>
                <c:pt idx="3324">
                  <c:v>41502.062511574077</c:v>
                </c:pt>
                <c:pt idx="3325">
                  <c:v>41502.072928240741</c:v>
                </c:pt>
                <c:pt idx="3326">
                  <c:v>41502.083344907405</c:v>
                </c:pt>
                <c:pt idx="3327">
                  <c:v>41502.093761574077</c:v>
                </c:pt>
                <c:pt idx="3328">
                  <c:v>41502.104178240741</c:v>
                </c:pt>
                <c:pt idx="3329">
                  <c:v>41502.114594907405</c:v>
                </c:pt>
                <c:pt idx="3330">
                  <c:v>41502.125011574077</c:v>
                </c:pt>
                <c:pt idx="3331">
                  <c:v>41502.135428240741</c:v>
                </c:pt>
                <c:pt idx="3332">
                  <c:v>41502.145844907405</c:v>
                </c:pt>
                <c:pt idx="3333">
                  <c:v>41502.156261574077</c:v>
                </c:pt>
                <c:pt idx="3334">
                  <c:v>41502.166678240741</c:v>
                </c:pt>
                <c:pt idx="3335">
                  <c:v>41502.177094907405</c:v>
                </c:pt>
                <c:pt idx="3336">
                  <c:v>41502.187511574077</c:v>
                </c:pt>
                <c:pt idx="3337">
                  <c:v>41502.197928240741</c:v>
                </c:pt>
                <c:pt idx="3338">
                  <c:v>41502.208344907405</c:v>
                </c:pt>
                <c:pt idx="3339">
                  <c:v>41502.218761574077</c:v>
                </c:pt>
                <c:pt idx="3340">
                  <c:v>41502.229178240741</c:v>
                </c:pt>
                <c:pt idx="3341">
                  <c:v>41502.239594907405</c:v>
                </c:pt>
                <c:pt idx="3342">
                  <c:v>41502.250011574077</c:v>
                </c:pt>
                <c:pt idx="3343">
                  <c:v>41502.260428240741</c:v>
                </c:pt>
                <c:pt idx="3344">
                  <c:v>41502.270844907405</c:v>
                </c:pt>
                <c:pt idx="3345">
                  <c:v>41502.281261574077</c:v>
                </c:pt>
                <c:pt idx="3346">
                  <c:v>41502.291678240741</c:v>
                </c:pt>
                <c:pt idx="3347">
                  <c:v>41502.302094907405</c:v>
                </c:pt>
                <c:pt idx="3348">
                  <c:v>41502.312511574077</c:v>
                </c:pt>
                <c:pt idx="3349">
                  <c:v>41502.322928240741</c:v>
                </c:pt>
                <c:pt idx="3350">
                  <c:v>41502.333344907405</c:v>
                </c:pt>
                <c:pt idx="3351">
                  <c:v>41502.343761574077</c:v>
                </c:pt>
                <c:pt idx="3352">
                  <c:v>41502.354178240741</c:v>
                </c:pt>
                <c:pt idx="3353">
                  <c:v>41502.364594907405</c:v>
                </c:pt>
                <c:pt idx="3354">
                  <c:v>41502.375011574077</c:v>
                </c:pt>
                <c:pt idx="3355">
                  <c:v>41502.385428240741</c:v>
                </c:pt>
                <c:pt idx="3356">
                  <c:v>41502.395844907405</c:v>
                </c:pt>
                <c:pt idx="3357">
                  <c:v>41502.406261574077</c:v>
                </c:pt>
                <c:pt idx="3358">
                  <c:v>41502.416678240741</c:v>
                </c:pt>
                <c:pt idx="3359">
                  <c:v>41502.427083333336</c:v>
                </c:pt>
                <c:pt idx="3360">
                  <c:v>41502.4375</c:v>
                </c:pt>
                <c:pt idx="3361">
                  <c:v>41502.447916666664</c:v>
                </c:pt>
                <c:pt idx="3362">
                  <c:v>41502.458333333336</c:v>
                </c:pt>
                <c:pt idx="3363">
                  <c:v>41502.46875</c:v>
                </c:pt>
                <c:pt idx="3364">
                  <c:v>41502.479166666664</c:v>
                </c:pt>
                <c:pt idx="3365">
                  <c:v>41502.489583333336</c:v>
                </c:pt>
                <c:pt idx="3366">
                  <c:v>41502.5</c:v>
                </c:pt>
                <c:pt idx="3367">
                  <c:v>41502.510416666664</c:v>
                </c:pt>
                <c:pt idx="3368">
                  <c:v>41502.520833333336</c:v>
                </c:pt>
                <c:pt idx="3369">
                  <c:v>41502.53125</c:v>
                </c:pt>
                <c:pt idx="3370">
                  <c:v>41502.541666666664</c:v>
                </c:pt>
                <c:pt idx="3371">
                  <c:v>41502.552083333336</c:v>
                </c:pt>
                <c:pt idx="3372">
                  <c:v>41502.5625</c:v>
                </c:pt>
                <c:pt idx="3373">
                  <c:v>41502.572916666664</c:v>
                </c:pt>
                <c:pt idx="3374">
                  <c:v>41502.583333333336</c:v>
                </c:pt>
                <c:pt idx="3375">
                  <c:v>41502.59375</c:v>
                </c:pt>
                <c:pt idx="3376">
                  <c:v>41502.604166666664</c:v>
                </c:pt>
                <c:pt idx="3377">
                  <c:v>41502.614583333336</c:v>
                </c:pt>
                <c:pt idx="3378">
                  <c:v>41502.625</c:v>
                </c:pt>
                <c:pt idx="3379">
                  <c:v>41502.635416666664</c:v>
                </c:pt>
                <c:pt idx="3380">
                  <c:v>41502.645833333336</c:v>
                </c:pt>
                <c:pt idx="3381">
                  <c:v>41502.65625</c:v>
                </c:pt>
                <c:pt idx="3382">
                  <c:v>41502.666666666664</c:v>
                </c:pt>
                <c:pt idx="3383">
                  <c:v>41502.677083333336</c:v>
                </c:pt>
                <c:pt idx="3384">
                  <c:v>41502.6875</c:v>
                </c:pt>
                <c:pt idx="3385">
                  <c:v>41502.697916666664</c:v>
                </c:pt>
                <c:pt idx="3386">
                  <c:v>41502.708333333336</c:v>
                </c:pt>
                <c:pt idx="3387">
                  <c:v>41502.71875</c:v>
                </c:pt>
                <c:pt idx="3388">
                  <c:v>41502.729166666664</c:v>
                </c:pt>
                <c:pt idx="3389">
                  <c:v>41502.739583333336</c:v>
                </c:pt>
                <c:pt idx="3390">
                  <c:v>41502.75</c:v>
                </c:pt>
                <c:pt idx="3391">
                  <c:v>41502.760416666664</c:v>
                </c:pt>
                <c:pt idx="3392">
                  <c:v>41502.770833333336</c:v>
                </c:pt>
                <c:pt idx="3393">
                  <c:v>41502.78125</c:v>
                </c:pt>
                <c:pt idx="3394">
                  <c:v>41502.791666666664</c:v>
                </c:pt>
                <c:pt idx="3395">
                  <c:v>41502.802083333336</c:v>
                </c:pt>
                <c:pt idx="3396">
                  <c:v>41502.8125</c:v>
                </c:pt>
                <c:pt idx="3397">
                  <c:v>41502.822916666664</c:v>
                </c:pt>
                <c:pt idx="3398">
                  <c:v>41502.833333333336</c:v>
                </c:pt>
                <c:pt idx="3399">
                  <c:v>41502.84375</c:v>
                </c:pt>
                <c:pt idx="3400">
                  <c:v>41502.854166666664</c:v>
                </c:pt>
                <c:pt idx="3401">
                  <c:v>41502.864583333336</c:v>
                </c:pt>
                <c:pt idx="3402">
                  <c:v>41502.875</c:v>
                </c:pt>
                <c:pt idx="3403">
                  <c:v>41502.885416666664</c:v>
                </c:pt>
                <c:pt idx="3404">
                  <c:v>41502.895833333336</c:v>
                </c:pt>
                <c:pt idx="3405">
                  <c:v>41502.90625</c:v>
                </c:pt>
                <c:pt idx="3406">
                  <c:v>41502.916666666664</c:v>
                </c:pt>
                <c:pt idx="3407">
                  <c:v>41502.927083333336</c:v>
                </c:pt>
                <c:pt idx="3408">
                  <c:v>41502.9375</c:v>
                </c:pt>
                <c:pt idx="3409">
                  <c:v>41502.947916666664</c:v>
                </c:pt>
                <c:pt idx="3410">
                  <c:v>41502.958333333336</c:v>
                </c:pt>
                <c:pt idx="3411">
                  <c:v>41502.96875</c:v>
                </c:pt>
                <c:pt idx="3412">
                  <c:v>41502.979166666664</c:v>
                </c:pt>
                <c:pt idx="3413">
                  <c:v>41502.989583333336</c:v>
                </c:pt>
                <c:pt idx="3414">
                  <c:v>41503</c:v>
                </c:pt>
                <c:pt idx="3415">
                  <c:v>41503.010416666664</c:v>
                </c:pt>
                <c:pt idx="3416">
                  <c:v>41503.020833333336</c:v>
                </c:pt>
                <c:pt idx="3417">
                  <c:v>41503.03125</c:v>
                </c:pt>
                <c:pt idx="3418">
                  <c:v>41503.041666666664</c:v>
                </c:pt>
                <c:pt idx="3419">
                  <c:v>41503.052083333336</c:v>
                </c:pt>
                <c:pt idx="3420">
                  <c:v>41503.0625</c:v>
                </c:pt>
                <c:pt idx="3421">
                  <c:v>41503.072916666664</c:v>
                </c:pt>
                <c:pt idx="3422">
                  <c:v>41503.083333333336</c:v>
                </c:pt>
                <c:pt idx="3423">
                  <c:v>41503.09375</c:v>
                </c:pt>
                <c:pt idx="3424">
                  <c:v>41503.104166666664</c:v>
                </c:pt>
                <c:pt idx="3425">
                  <c:v>41503.114583333336</c:v>
                </c:pt>
                <c:pt idx="3426">
                  <c:v>41503.125</c:v>
                </c:pt>
                <c:pt idx="3427">
                  <c:v>41503.135416666664</c:v>
                </c:pt>
                <c:pt idx="3428">
                  <c:v>41503.145833333336</c:v>
                </c:pt>
                <c:pt idx="3429">
                  <c:v>41503.15625</c:v>
                </c:pt>
                <c:pt idx="3430">
                  <c:v>41503.166666666664</c:v>
                </c:pt>
                <c:pt idx="3431">
                  <c:v>41503.177083333336</c:v>
                </c:pt>
                <c:pt idx="3432">
                  <c:v>41503.1875</c:v>
                </c:pt>
                <c:pt idx="3433">
                  <c:v>41503.197916666664</c:v>
                </c:pt>
                <c:pt idx="3434">
                  <c:v>41503.208333333336</c:v>
                </c:pt>
                <c:pt idx="3435">
                  <c:v>41503.21875</c:v>
                </c:pt>
                <c:pt idx="3436">
                  <c:v>41503.229166666664</c:v>
                </c:pt>
                <c:pt idx="3437">
                  <c:v>41503.239583333336</c:v>
                </c:pt>
                <c:pt idx="3438">
                  <c:v>41503.25</c:v>
                </c:pt>
                <c:pt idx="3439">
                  <c:v>41503.260416666664</c:v>
                </c:pt>
                <c:pt idx="3440">
                  <c:v>41503.270833333336</c:v>
                </c:pt>
                <c:pt idx="3441">
                  <c:v>41503.28125</c:v>
                </c:pt>
                <c:pt idx="3442">
                  <c:v>41503.291666666664</c:v>
                </c:pt>
                <c:pt idx="3443">
                  <c:v>41503.302083333336</c:v>
                </c:pt>
                <c:pt idx="3444">
                  <c:v>41503.3125</c:v>
                </c:pt>
                <c:pt idx="3445">
                  <c:v>41503.322916666664</c:v>
                </c:pt>
                <c:pt idx="3446">
                  <c:v>41503.333333333336</c:v>
                </c:pt>
                <c:pt idx="3447">
                  <c:v>41503.34375</c:v>
                </c:pt>
                <c:pt idx="3448">
                  <c:v>41503.354166666664</c:v>
                </c:pt>
                <c:pt idx="3449">
                  <c:v>41503.364583333336</c:v>
                </c:pt>
                <c:pt idx="3450">
                  <c:v>41503.375</c:v>
                </c:pt>
                <c:pt idx="3451">
                  <c:v>41503.385416666664</c:v>
                </c:pt>
                <c:pt idx="3452">
                  <c:v>41503.395833333336</c:v>
                </c:pt>
                <c:pt idx="3453">
                  <c:v>41503.40625</c:v>
                </c:pt>
                <c:pt idx="3454">
                  <c:v>41503.416666666664</c:v>
                </c:pt>
                <c:pt idx="3455">
                  <c:v>41503.427083333336</c:v>
                </c:pt>
                <c:pt idx="3456">
                  <c:v>41503.4375</c:v>
                </c:pt>
                <c:pt idx="3457">
                  <c:v>41503.447916666664</c:v>
                </c:pt>
                <c:pt idx="3458">
                  <c:v>41503.458333333336</c:v>
                </c:pt>
                <c:pt idx="3459">
                  <c:v>41503.46875</c:v>
                </c:pt>
                <c:pt idx="3460">
                  <c:v>41503.479166666664</c:v>
                </c:pt>
                <c:pt idx="3461">
                  <c:v>41503.489583333336</c:v>
                </c:pt>
                <c:pt idx="3462">
                  <c:v>41503.5</c:v>
                </c:pt>
                <c:pt idx="3463">
                  <c:v>41503.510416666664</c:v>
                </c:pt>
                <c:pt idx="3464">
                  <c:v>41503.520833333336</c:v>
                </c:pt>
                <c:pt idx="3465">
                  <c:v>41503.53125</c:v>
                </c:pt>
                <c:pt idx="3466">
                  <c:v>41503.541666666664</c:v>
                </c:pt>
                <c:pt idx="3467">
                  <c:v>41503.552083333336</c:v>
                </c:pt>
                <c:pt idx="3468">
                  <c:v>41503.5625</c:v>
                </c:pt>
                <c:pt idx="3469">
                  <c:v>41503.572916666664</c:v>
                </c:pt>
                <c:pt idx="3470">
                  <c:v>41503.583333333336</c:v>
                </c:pt>
                <c:pt idx="3471">
                  <c:v>41503.59375</c:v>
                </c:pt>
                <c:pt idx="3472">
                  <c:v>41503.604166666664</c:v>
                </c:pt>
                <c:pt idx="3473">
                  <c:v>41503.614583333336</c:v>
                </c:pt>
                <c:pt idx="3474">
                  <c:v>41503.625</c:v>
                </c:pt>
                <c:pt idx="3475">
                  <c:v>41503.635416666664</c:v>
                </c:pt>
                <c:pt idx="3476">
                  <c:v>41503.645833333336</c:v>
                </c:pt>
                <c:pt idx="3477">
                  <c:v>41503.65625</c:v>
                </c:pt>
                <c:pt idx="3478">
                  <c:v>41503.666666666664</c:v>
                </c:pt>
                <c:pt idx="3479">
                  <c:v>41503.677083333336</c:v>
                </c:pt>
                <c:pt idx="3480">
                  <c:v>41503.6875</c:v>
                </c:pt>
                <c:pt idx="3481">
                  <c:v>41503.697916666664</c:v>
                </c:pt>
                <c:pt idx="3482">
                  <c:v>41503.708333333336</c:v>
                </c:pt>
                <c:pt idx="3483">
                  <c:v>41503.71875</c:v>
                </c:pt>
                <c:pt idx="3484">
                  <c:v>41503.729166666664</c:v>
                </c:pt>
                <c:pt idx="3485">
                  <c:v>41503.739583333336</c:v>
                </c:pt>
                <c:pt idx="3486">
                  <c:v>41503.75</c:v>
                </c:pt>
                <c:pt idx="3487">
                  <c:v>41503.760416666664</c:v>
                </c:pt>
                <c:pt idx="3488">
                  <c:v>41503.770833333336</c:v>
                </c:pt>
                <c:pt idx="3489">
                  <c:v>41503.78125</c:v>
                </c:pt>
                <c:pt idx="3490">
                  <c:v>41503.791666666664</c:v>
                </c:pt>
                <c:pt idx="3491">
                  <c:v>41503.802083333336</c:v>
                </c:pt>
                <c:pt idx="3492">
                  <c:v>41503.8125</c:v>
                </c:pt>
                <c:pt idx="3493">
                  <c:v>41503.822916666664</c:v>
                </c:pt>
                <c:pt idx="3494">
                  <c:v>41503.833333333336</c:v>
                </c:pt>
                <c:pt idx="3495">
                  <c:v>41503.84375</c:v>
                </c:pt>
                <c:pt idx="3496">
                  <c:v>41503.854166666664</c:v>
                </c:pt>
                <c:pt idx="3497">
                  <c:v>41503.864583333336</c:v>
                </c:pt>
                <c:pt idx="3498">
                  <c:v>41503.875</c:v>
                </c:pt>
                <c:pt idx="3499">
                  <c:v>41503.885416666664</c:v>
                </c:pt>
                <c:pt idx="3500">
                  <c:v>41503.895833333336</c:v>
                </c:pt>
                <c:pt idx="3501">
                  <c:v>41503.90625</c:v>
                </c:pt>
                <c:pt idx="3502">
                  <c:v>41503.916666666664</c:v>
                </c:pt>
                <c:pt idx="3503">
                  <c:v>41503.927083333336</c:v>
                </c:pt>
                <c:pt idx="3504">
                  <c:v>41503.9375</c:v>
                </c:pt>
                <c:pt idx="3505">
                  <c:v>41503.947916666664</c:v>
                </c:pt>
                <c:pt idx="3506">
                  <c:v>41503.958333333336</c:v>
                </c:pt>
                <c:pt idx="3507">
                  <c:v>41503.96875</c:v>
                </c:pt>
                <c:pt idx="3508">
                  <c:v>41503.979166666664</c:v>
                </c:pt>
                <c:pt idx="3509">
                  <c:v>41503.989583333336</c:v>
                </c:pt>
                <c:pt idx="3510">
                  <c:v>41504</c:v>
                </c:pt>
                <c:pt idx="3511">
                  <c:v>41504.010416666664</c:v>
                </c:pt>
                <c:pt idx="3512">
                  <c:v>41504.020833333336</c:v>
                </c:pt>
                <c:pt idx="3513">
                  <c:v>41504.03125</c:v>
                </c:pt>
                <c:pt idx="3514">
                  <c:v>41504.041666666664</c:v>
                </c:pt>
                <c:pt idx="3515">
                  <c:v>41504.052083333336</c:v>
                </c:pt>
                <c:pt idx="3516">
                  <c:v>41504.0625</c:v>
                </c:pt>
                <c:pt idx="3517">
                  <c:v>41504.072916666664</c:v>
                </c:pt>
                <c:pt idx="3518">
                  <c:v>41504.083333333336</c:v>
                </c:pt>
                <c:pt idx="3519">
                  <c:v>41504.09375</c:v>
                </c:pt>
                <c:pt idx="3520">
                  <c:v>41504.104166666664</c:v>
                </c:pt>
                <c:pt idx="3521">
                  <c:v>41504.114583333336</c:v>
                </c:pt>
                <c:pt idx="3522">
                  <c:v>41504.125</c:v>
                </c:pt>
                <c:pt idx="3523">
                  <c:v>41504.135416666664</c:v>
                </c:pt>
                <c:pt idx="3524">
                  <c:v>41504.145833333336</c:v>
                </c:pt>
                <c:pt idx="3525">
                  <c:v>41504.15625</c:v>
                </c:pt>
                <c:pt idx="3526">
                  <c:v>41504.166666666664</c:v>
                </c:pt>
                <c:pt idx="3527">
                  <c:v>41504.177083333336</c:v>
                </c:pt>
                <c:pt idx="3528">
                  <c:v>41504.1875</c:v>
                </c:pt>
                <c:pt idx="3529">
                  <c:v>41504.197916666664</c:v>
                </c:pt>
                <c:pt idx="3530">
                  <c:v>41504.208333333336</c:v>
                </c:pt>
                <c:pt idx="3531">
                  <c:v>41504.21875</c:v>
                </c:pt>
                <c:pt idx="3532">
                  <c:v>41504.229166666664</c:v>
                </c:pt>
                <c:pt idx="3533">
                  <c:v>41504.239583333336</c:v>
                </c:pt>
                <c:pt idx="3534">
                  <c:v>41504.25</c:v>
                </c:pt>
                <c:pt idx="3535">
                  <c:v>41504.260416666664</c:v>
                </c:pt>
                <c:pt idx="3536">
                  <c:v>41504.270833333336</c:v>
                </c:pt>
                <c:pt idx="3537">
                  <c:v>41504.28125</c:v>
                </c:pt>
                <c:pt idx="3538">
                  <c:v>41504.291666666664</c:v>
                </c:pt>
                <c:pt idx="3539">
                  <c:v>41504.302083333336</c:v>
                </c:pt>
                <c:pt idx="3540">
                  <c:v>41504.3125</c:v>
                </c:pt>
                <c:pt idx="3541">
                  <c:v>41504.322916666664</c:v>
                </c:pt>
                <c:pt idx="3542">
                  <c:v>41504.333333333336</c:v>
                </c:pt>
                <c:pt idx="3543">
                  <c:v>41504.34375</c:v>
                </c:pt>
                <c:pt idx="3544">
                  <c:v>41504.354166666664</c:v>
                </c:pt>
                <c:pt idx="3545">
                  <c:v>41504.364583333336</c:v>
                </c:pt>
                <c:pt idx="3546">
                  <c:v>41504.375</c:v>
                </c:pt>
                <c:pt idx="3547">
                  <c:v>41504.385416666664</c:v>
                </c:pt>
                <c:pt idx="3548">
                  <c:v>41504.395833333336</c:v>
                </c:pt>
                <c:pt idx="3549">
                  <c:v>41504.40625</c:v>
                </c:pt>
                <c:pt idx="3550">
                  <c:v>41504.416666666664</c:v>
                </c:pt>
                <c:pt idx="3551">
                  <c:v>41504.427083333336</c:v>
                </c:pt>
                <c:pt idx="3552">
                  <c:v>41504.4375</c:v>
                </c:pt>
                <c:pt idx="3553">
                  <c:v>41504.447916666664</c:v>
                </c:pt>
                <c:pt idx="3554">
                  <c:v>41504.458333333336</c:v>
                </c:pt>
                <c:pt idx="3555">
                  <c:v>41504.46875</c:v>
                </c:pt>
                <c:pt idx="3556">
                  <c:v>41504.479166666664</c:v>
                </c:pt>
                <c:pt idx="3557">
                  <c:v>41504.489583333336</c:v>
                </c:pt>
                <c:pt idx="3558">
                  <c:v>41504.5</c:v>
                </c:pt>
                <c:pt idx="3559">
                  <c:v>41504.510416666664</c:v>
                </c:pt>
                <c:pt idx="3560">
                  <c:v>41504.520833333336</c:v>
                </c:pt>
                <c:pt idx="3561">
                  <c:v>41504.53125</c:v>
                </c:pt>
                <c:pt idx="3562">
                  <c:v>41504.541666666664</c:v>
                </c:pt>
                <c:pt idx="3563">
                  <c:v>41504.552083333336</c:v>
                </c:pt>
                <c:pt idx="3564">
                  <c:v>41504.5625</c:v>
                </c:pt>
                <c:pt idx="3565">
                  <c:v>41504.572916666664</c:v>
                </c:pt>
                <c:pt idx="3566">
                  <c:v>41504.583333333336</c:v>
                </c:pt>
                <c:pt idx="3567">
                  <c:v>41504.59375</c:v>
                </c:pt>
                <c:pt idx="3568">
                  <c:v>41504.604166666664</c:v>
                </c:pt>
                <c:pt idx="3569">
                  <c:v>41504.614583333336</c:v>
                </c:pt>
                <c:pt idx="3570">
                  <c:v>41504.625</c:v>
                </c:pt>
                <c:pt idx="3571">
                  <c:v>41504.635416666664</c:v>
                </c:pt>
                <c:pt idx="3572">
                  <c:v>41504.645833333336</c:v>
                </c:pt>
                <c:pt idx="3573">
                  <c:v>41504.65625</c:v>
                </c:pt>
                <c:pt idx="3574">
                  <c:v>41504.666666666664</c:v>
                </c:pt>
                <c:pt idx="3575">
                  <c:v>41504.677083333336</c:v>
                </c:pt>
                <c:pt idx="3576">
                  <c:v>41504.6875</c:v>
                </c:pt>
                <c:pt idx="3577">
                  <c:v>41504.697916666664</c:v>
                </c:pt>
                <c:pt idx="3578">
                  <c:v>41504.708333333336</c:v>
                </c:pt>
                <c:pt idx="3579">
                  <c:v>41504.71875</c:v>
                </c:pt>
                <c:pt idx="3580">
                  <c:v>41504.729166666664</c:v>
                </c:pt>
                <c:pt idx="3581">
                  <c:v>41504.739583333336</c:v>
                </c:pt>
                <c:pt idx="3582">
                  <c:v>41504.75</c:v>
                </c:pt>
                <c:pt idx="3583">
                  <c:v>41504.760416666664</c:v>
                </c:pt>
                <c:pt idx="3584">
                  <c:v>41504.770833333336</c:v>
                </c:pt>
                <c:pt idx="3585">
                  <c:v>41504.78125</c:v>
                </c:pt>
                <c:pt idx="3586">
                  <c:v>41504.791666666664</c:v>
                </c:pt>
                <c:pt idx="3587">
                  <c:v>41504.802083333336</c:v>
                </c:pt>
                <c:pt idx="3588">
                  <c:v>41504.8125</c:v>
                </c:pt>
                <c:pt idx="3589">
                  <c:v>41504.822916666664</c:v>
                </c:pt>
                <c:pt idx="3590">
                  <c:v>41504.833333333336</c:v>
                </c:pt>
                <c:pt idx="3591">
                  <c:v>41504.84375</c:v>
                </c:pt>
                <c:pt idx="3592">
                  <c:v>41504.854166666664</c:v>
                </c:pt>
                <c:pt idx="3593">
                  <c:v>41504.864583333336</c:v>
                </c:pt>
                <c:pt idx="3594">
                  <c:v>41504.875</c:v>
                </c:pt>
                <c:pt idx="3595">
                  <c:v>41504.885416666664</c:v>
                </c:pt>
                <c:pt idx="3596">
                  <c:v>41504.895833333336</c:v>
                </c:pt>
                <c:pt idx="3597">
                  <c:v>41504.90625</c:v>
                </c:pt>
                <c:pt idx="3598">
                  <c:v>41504.916666666664</c:v>
                </c:pt>
                <c:pt idx="3599">
                  <c:v>41504.927083333336</c:v>
                </c:pt>
                <c:pt idx="3600">
                  <c:v>41504.9375</c:v>
                </c:pt>
                <c:pt idx="3601">
                  <c:v>41504.947916666664</c:v>
                </c:pt>
                <c:pt idx="3602">
                  <c:v>41504.958333333336</c:v>
                </c:pt>
                <c:pt idx="3603">
                  <c:v>41504.96875</c:v>
                </c:pt>
                <c:pt idx="3604">
                  <c:v>41504.979166666664</c:v>
                </c:pt>
                <c:pt idx="3605">
                  <c:v>41504.989583333336</c:v>
                </c:pt>
                <c:pt idx="3606">
                  <c:v>41505</c:v>
                </c:pt>
                <c:pt idx="3607">
                  <c:v>41505.010416666664</c:v>
                </c:pt>
                <c:pt idx="3608">
                  <c:v>41505.020833333336</c:v>
                </c:pt>
                <c:pt idx="3609">
                  <c:v>41505.03125</c:v>
                </c:pt>
                <c:pt idx="3610">
                  <c:v>41505.041666666664</c:v>
                </c:pt>
                <c:pt idx="3611">
                  <c:v>41505.052083333336</c:v>
                </c:pt>
                <c:pt idx="3612">
                  <c:v>41505.0625</c:v>
                </c:pt>
                <c:pt idx="3613">
                  <c:v>41505.072916666664</c:v>
                </c:pt>
                <c:pt idx="3614">
                  <c:v>41505.083333333336</c:v>
                </c:pt>
                <c:pt idx="3615">
                  <c:v>41505.09375</c:v>
                </c:pt>
                <c:pt idx="3616">
                  <c:v>41505.104166666664</c:v>
                </c:pt>
                <c:pt idx="3617">
                  <c:v>41505.114583333336</c:v>
                </c:pt>
                <c:pt idx="3618">
                  <c:v>41505.125</c:v>
                </c:pt>
                <c:pt idx="3619">
                  <c:v>41505.135416666664</c:v>
                </c:pt>
                <c:pt idx="3620">
                  <c:v>41505.145833333336</c:v>
                </c:pt>
                <c:pt idx="3621">
                  <c:v>41505.15625</c:v>
                </c:pt>
                <c:pt idx="3622">
                  <c:v>41505.166666666664</c:v>
                </c:pt>
                <c:pt idx="3623">
                  <c:v>41505.177083333336</c:v>
                </c:pt>
                <c:pt idx="3624">
                  <c:v>41505.1875</c:v>
                </c:pt>
                <c:pt idx="3625">
                  <c:v>41505.197916666664</c:v>
                </c:pt>
                <c:pt idx="3626">
                  <c:v>41505.208333333336</c:v>
                </c:pt>
                <c:pt idx="3627">
                  <c:v>41505.21875</c:v>
                </c:pt>
                <c:pt idx="3628">
                  <c:v>41505.229166666664</c:v>
                </c:pt>
                <c:pt idx="3629">
                  <c:v>41505.239583333336</c:v>
                </c:pt>
                <c:pt idx="3630">
                  <c:v>41505.25</c:v>
                </c:pt>
                <c:pt idx="3631">
                  <c:v>41505.260416666664</c:v>
                </c:pt>
                <c:pt idx="3632">
                  <c:v>41505.270833333336</c:v>
                </c:pt>
                <c:pt idx="3633">
                  <c:v>41505.28125</c:v>
                </c:pt>
                <c:pt idx="3634">
                  <c:v>41505.291666666664</c:v>
                </c:pt>
                <c:pt idx="3635">
                  <c:v>41505.302083333336</c:v>
                </c:pt>
                <c:pt idx="3636">
                  <c:v>41505.3125</c:v>
                </c:pt>
                <c:pt idx="3637">
                  <c:v>41505.322916666664</c:v>
                </c:pt>
                <c:pt idx="3638">
                  <c:v>41505.333333333336</c:v>
                </c:pt>
                <c:pt idx="3639">
                  <c:v>41505.34375</c:v>
                </c:pt>
                <c:pt idx="3640">
                  <c:v>41505.354166666664</c:v>
                </c:pt>
                <c:pt idx="3641">
                  <c:v>41505.364583333336</c:v>
                </c:pt>
                <c:pt idx="3642">
                  <c:v>41505.375</c:v>
                </c:pt>
                <c:pt idx="3643">
                  <c:v>41505.385416666664</c:v>
                </c:pt>
                <c:pt idx="3644">
                  <c:v>41505.395833333336</c:v>
                </c:pt>
                <c:pt idx="3645">
                  <c:v>41505.40625</c:v>
                </c:pt>
                <c:pt idx="3646">
                  <c:v>41505.416666666664</c:v>
                </c:pt>
                <c:pt idx="3647">
                  <c:v>41505.427083333336</c:v>
                </c:pt>
                <c:pt idx="3648">
                  <c:v>41505.4375</c:v>
                </c:pt>
                <c:pt idx="3649">
                  <c:v>41505.447916666664</c:v>
                </c:pt>
                <c:pt idx="3650">
                  <c:v>41505.458333333336</c:v>
                </c:pt>
                <c:pt idx="3651">
                  <c:v>41505.46875</c:v>
                </c:pt>
                <c:pt idx="3652">
                  <c:v>41505.479166666664</c:v>
                </c:pt>
                <c:pt idx="3653">
                  <c:v>41505.489583333336</c:v>
                </c:pt>
                <c:pt idx="3654">
                  <c:v>41505.5</c:v>
                </c:pt>
                <c:pt idx="3655">
                  <c:v>41505.510416666664</c:v>
                </c:pt>
                <c:pt idx="3656">
                  <c:v>41505.520833333336</c:v>
                </c:pt>
                <c:pt idx="3657">
                  <c:v>41505.53125</c:v>
                </c:pt>
                <c:pt idx="3658">
                  <c:v>41505.541666666664</c:v>
                </c:pt>
                <c:pt idx="3659">
                  <c:v>41505.552083333336</c:v>
                </c:pt>
                <c:pt idx="3660">
                  <c:v>41505.5625</c:v>
                </c:pt>
                <c:pt idx="3661">
                  <c:v>41505.572916666664</c:v>
                </c:pt>
                <c:pt idx="3662">
                  <c:v>41505.583333333336</c:v>
                </c:pt>
                <c:pt idx="3663">
                  <c:v>41505.59375</c:v>
                </c:pt>
                <c:pt idx="3664">
                  <c:v>41505.604166666664</c:v>
                </c:pt>
                <c:pt idx="3665">
                  <c:v>41505.614583333336</c:v>
                </c:pt>
                <c:pt idx="3666">
                  <c:v>41505.625</c:v>
                </c:pt>
                <c:pt idx="3667">
                  <c:v>41505.635416666664</c:v>
                </c:pt>
                <c:pt idx="3668">
                  <c:v>41505.645833333336</c:v>
                </c:pt>
                <c:pt idx="3669">
                  <c:v>41505.65625</c:v>
                </c:pt>
                <c:pt idx="3670">
                  <c:v>41505.666666666664</c:v>
                </c:pt>
                <c:pt idx="3671">
                  <c:v>41505.677083333336</c:v>
                </c:pt>
                <c:pt idx="3672">
                  <c:v>41505.6875</c:v>
                </c:pt>
                <c:pt idx="3673">
                  <c:v>41505.697916666664</c:v>
                </c:pt>
                <c:pt idx="3674">
                  <c:v>41505.708333333336</c:v>
                </c:pt>
                <c:pt idx="3675">
                  <c:v>41505.71875</c:v>
                </c:pt>
                <c:pt idx="3676">
                  <c:v>41505.729166666664</c:v>
                </c:pt>
                <c:pt idx="3677">
                  <c:v>41505.739583333336</c:v>
                </c:pt>
                <c:pt idx="3678">
                  <c:v>41505.75</c:v>
                </c:pt>
                <c:pt idx="3679">
                  <c:v>41505.760416666664</c:v>
                </c:pt>
                <c:pt idx="3680">
                  <c:v>41505.770833333336</c:v>
                </c:pt>
                <c:pt idx="3681">
                  <c:v>41505.78125</c:v>
                </c:pt>
                <c:pt idx="3682">
                  <c:v>41505.791666666664</c:v>
                </c:pt>
                <c:pt idx="3683">
                  <c:v>41505.802083333336</c:v>
                </c:pt>
                <c:pt idx="3684">
                  <c:v>41505.8125</c:v>
                </c:pt>
                <c:pt idx="3685">
                  <c:v>41505.822916666664</c:v>
                </c:pt>
                <c:pt idx="3686">
                  <c:v>41505.833333333336</c:v>
                </c:pt>
                <c:pt idx="3687">
                  <c:v>41505.84375</c:v>
                </c:pt>
                <c:pt idx="3688">
                  <c:v>41505.854166666664</c:v>
                </c:pt>
                <c:pt idx="3689">
                  <c:v>41505.864583333336</c:v>
                </c:pt>
                <c:pt idx="3690">
                  <c:v>41505.875</c:v>
                </c:pt>
                <c:pt idx="3691">
                  <c:v>41505.885416666664</c:v>
                </c:pt>
                <c:pt idx="3692">
                  <c:v>41505.895833333336</c:v>
                </c:pt>
                <c:pt idx="3693">
                  <c:v>41505.90625</c:v>
                </c:pt>
                <c:pt idx="3694">
                  <c:v>41505.916666666664</c:v>
                </c:pt>
                <c:pt idx="3695">
                  <c:v>41505.927083333336</c:v>
                </c:pt>
                <c:pt idx="3696">
                  <c:v>41505.9375</c:v>
                </c:pt>
                <c:pt idx="3697">
                  <c:v>41505.947916666664</c:v>
                </c:pt>
                <c:pt idx="3698">
                  <c:v>41505.958333333336</c:v>
                </c:pt>
                <c:pt idx="3699">
                  <c:v>41505.96875</c:v>
                </c:pt>
                <c:pt idx="3700">
                  <c:v>41505.979166666664</c:v>
                </c:pt>
                <c:pt idx="3701">
                  <c:v>41505.989583333336</c:v>
                </c:pt>
                <c:pt idx="3702">
                  <c:v>41506</c:v>
                </c:pt>
                <c:pt idx="3703">
                  <c:v>41506.010416666664</c:v>
                </c:pt>
                <c:pt idx="3704">
                  <c:v>41506.020833333336</c:v>
                </c:pt>
                <c:pt idx="3705">
                  <c:v>41506.03125</c:v>
                </c:pt>
                <c:pt idx="3706">
                  <c:v>41506.041666666664</c:v>
                </c:pt>
                <c:pt idx="3707">
                  <c:v>41506.052083333336</c:v>
                </c:pt>
                <c:pt idx="3708">
                  <c:v>41506.0625</c:v>
                </c:pt>
                <c:pt idx="3709">
                  <c:v>41506.072916666664</c:v>
                </c:pt>
                <c:pt idx="3710">
                  <c:v>41506.083333333336</c:v>
                </c:pt>
                <c:pt idx="3711">
                  <c:v>41506.09375</c:v>
                </c:pt>
                <c:pt idx="3712">
                  <c:v>41506.104166666664</c:v>
                </c:pt>
                <c:pt idx="3713">
                  <c:v>41506.114583333336</c:v>
                </c:pt>
                <c:pt idx="3714">
                  <c:v>41506.125</c:v>
                </c:pt>
                <c:pt idx="3715">
                  <c:v>41506.135416666664</c:v>
                </c:pt>
                <c:pt idx="3716">
                  <c:v>41506.145833333336</c:v>
                </c:pt>
                <c:pt idx="3717">
                  <c:v>41506.15625</c:v>
                </c:pt>
                <c:pt idx="3718">
                  <c:v>41506.166666666664</c:v>
                </c:pt>
                <c:pt idx="3719">
                  <c:v>41506.177083333336</c:v>
                </c:pt>
                <c:pt idx="3720">
                  <c:v>41506.1875</c:v>
                </c:pt>
                <c:pt idx="3721">
                  <c:v>41506.197916666664</c:v>
                </c:pt>
                <c:pt idx="3722">
                  <c:v>41506.208333333336</c:v>
                </c:pt>
                <c:pt idx="3723">
                  <c:v>41506.21875</c:v>
                </c:pt>
                <c:pt idx="3724">
                  <c:v>41506.229166666664</c:v>
                </c:pt>
                <c:pt idx="3725">
                  <c:v>41506.239583333336</c:v>
                </c:pt>
                <c:pt idx="3726">
                  <c:v>41506.25</c:v>
                </c:pt>
                <c:pt idx="3727">
                  <c:v>41506.260416666664</c:v>
                </c:pt>
                <c:pt idx="3728">
                  <c:v>41506.270833333336</c:v>
                </c:pt>
                <c:pt idx="3729">
                  <c:v>41506.28125</c:v>
                </c:pt>
                <c:pt idx="3730">
                  <c:v>41506.291666666664</c:v>
                </c:pt>
                <c:pt idx="3731">
                  <c:v>41506.302083333336</c:v>
                </c:pt>
                <c:pt idx="3732">
                  <c:v>41506.3125</c:v>
                </c:pt>
                <c:pt idx="3733">
                  <c:v>41506.322916666664</c:v>
                </c:pt>
                <c:pt idx="3734">
                  <c:v>41506.333333333336</c:v>
                </c:pt>
                <c:pt idx="3735">
                  <c:v>41506.34375</c:v>
                </c:pt>
                <c:pt idx="3736">
                  <c:v>41506.354166666664</c:v>
                </c:pt>
                <c:pt idx="3737">
                  <c:v>41506.364583333336</c:v>
                </c:pt>
                <c:pt idx="3738">
                  <c:v>41506.375</c:v>
                </c:pt>
                <c:pt idx="3739">
                  <c:v>41506.385416666664</c:v>
                </c:pt>
                <c:pt idx="3740">
                  <c:v>41506.395833333336</c:v>
                </c:pt>
                <c:pt idx="3741">
                  <c:v>41506.40625</c:v>
                </c:pt>
                <c:pt idx="3742">
                  <c:v>41506.416666666664</c:v>
                </c:pt>
                <c:pt idx="3743">
                  <c:v>41506.427083333336</c:v>
                </c:pt>
                <c:pt idx="3744">
                  <c:v>41506.4375</c:v>
                </c:pt>
                <c:pt idx="3745">
                  <c:v>41506.447916666664</c:v>
                </c:pt>
                <c:pt idx="3746">
                  <c:v>41506.458333333336</c:v>
                </c:pt>
                <c:pt idx="3747">
                  <c:v>41506.46875</c:v>
                </c:pt>
                <c:pt idx="3748">
                  <c:v>41506.479166666664</c:v>
                </c:pt>
                <c:pt idx="3749">
                  <c:v>41506.489583333336</c:v>
                </c:pt>
                <c:pt idx="3750">
                  <c:v>41506.5</c:v>
                </c:pt>
                <c:pt idx="3751">
                  <c:v>41506.510416666664</c:v>
                </c:pt>
                <c:pt idx="3752">
                  <c:v>41506.520833333336</c:v>
                </c:pt>
                <c:pt idx="3753">
                  <c:v>41506.53125</c:v>
                </c:pt>
                <c:pt idx="3754">
                  <c:v>41506.541666666664</c:v>
                </c:pt>
                <c:pt idx="3755">
                  <c:v>41506.552083333336</c:v>
                </c:pt>
                <c:pt idx="3756">
                  <c:v>41506.5625</c:v>
                </c:pt>
                <c:pt idx="3757">
                  <c:v>41506.572916666664</c:v>
                </c:pt>
                <c:pt idx="3758">
                  <c:v>41506.583333333336</c:v>
                </c:pt>
                <c:pt idx="3759">
                  <c:v>41506.59375</c:v>
                </c:pt>
                <c:pt idx="3760">
                  <c:v>41506.604166666664</c:v>
                </c:pt>
                <c:pt idx="3761">
                  <c:v>41506.614583333336</c:v>
                </c:pt>
                <c:pt idx="3762">
                  <c:v>41506.625</c:v>
                </c:pt>
                <c:pt idx="3763">
                  <c:v>41506.635416666664</c:v>
                </c:pt>
                <c:pt idx="3764">
                  <c:v>41506.645833333336</c:v>
                </c:pt>
                <c:pt idx="3765">
                  <c:v>41506.65625</c:v>
                </c:pt>
                <c:pt idx="3766">
                  <c:v>41506.666666666664</c:v>
                </c:pt>
                <c:pt idx="3767">
                  <c:v>41506.677083333336</c:v>
                </c:pt>
                <c:pt idx="3768">
                  <c:v>41506.6875</c:v>
                </c:pt>
                <c:pt idx="3769">
                  <c:v>41506.697916666664</c:v>
                </c:pt>
                <c:pt idx="3770">
                  <c:v>41506.708333333336</c:v>
                </c:pt>
                <c:pt idx="3771">
                  <c:v>41506.71875</c:v>
                </c:pt>
                <c:pt idx="3772">
                  <c:v>41506.729166666664</c:v>
                </c:pt>
                <c:pt idx="3773">
                  <c:v>41506.739583333336</c:v>
                </c:pt>
                <c:pt idx="3774">
                  <c:v>41506.75</c:v>
                </c:pt>
                <c:pt idx="3775">
                  <c:v>41506.760416666664</c:v>
                </c:pt>
                <c:pt idx="3776">
                  <c:v>41506.770833333336</c:v>
                </c:pt>
                <c:pt idx="3777">
                  <c:v>41506.78125</c:v>
                </c:pt>
                <c:pt idx="3778">
                  <c:v>41506.791666666664</c:v>
                </c:pt>
                <c:pt idx="3779">
                  <c:v>41506.802083333336</c:v>
                </c:pt>
                <c:pt idx="3780">
                  <c:v>41506.8125</c:v>
                </c:pt>
                <c:pt idx="3781">
                  <c:v>41506.822916666664</c:v>
                </c:pt>
                <c:pt idx="3782">
                  <c:v>41506.833333333336</c:v>
                </c:pt>
                <c:pt idx="3783">
                  <c:v>41506.84375</c:v>
                </c:pt>
                <c:pt idx="3784">
                  <c:v>41506.854166666664</c:v>
                </c:pt>
                <c:pt idx="3785">
                  <c:v>41506.864583333336</c:v>
                </c:pt>
                <c:pt idx="3786">
                  <c:v>41506.875</c:v>
                </c:pt>
                <c:pt idx="3787">
                  <c:v>41506.885416666664</c:v>
                </c:pt>
                <c:pt idx="3788">
                  <c:v>41506.895833333336</c:v>
                </c:pt>
                <c:pt idx="3789">
                  <c:v>41506.90625</c:v>
                </c:pt>
                <c:pt idx="3790">
                  <c:v>41506.916666666664</c:v>
                </c:pt>
                <c:pt idx="3791">
                  <c:v>41506.927083333336</c:v>
                </c:pt>
                <c:pt idx="3792">
                  <c:v>41506.9375</c:v>
                </c:pt>
                <c:pt idx="3793">
                  <c:v>41506.947916666664</c:v>
                </c:pt>
                <c:pt idx="3794">
                  <c:v>41506.958333333336</c:v>
                </c:pt>
                <c:pt idx="3795">
                  <c:v>41506.96875</c:v>
                </c:pt>
                <c:pt idx="3796">
                  <c:v>41506.979166666664</c:v>
                </c:pt>
                <c:pt idx="3797">
                  <c:v>41506.989583333336</c:v>
                </c:pt>
                <c:pt idx="3798">
                  <c:v>41507</c:v>
                </c:pt>
                <c:pt idx="3799">
                  <c:v>41507.010416666664</c:v>
                </c:pt>
                <c:pt idx="3800">
                  <c:v>41507.020833333336</c:v>
                </c:pt>
                <c:pt idx="3801">
                  <c:v>41507.03125</c:v>
                </c:pt>
                <c:pt idx="3802">
                  <c:v>41507.041666666664</c:v>
                </c:pt>
                <c:pt idx="3803">
                  <c:v>41507.052083333336</c:v>
                </c:pt>
                <c:pt idx="3804">
                  <c:v>41507.0625</c:v>
                </c:pt>
                <c:pt idx="3805">
                  <c:v>41507.072916666664</c:v>
                </c:pt>
                <c:pt idx="3806">
                  <c:v>41507.083333333336</c:v>
                </c:pt>
                <c:pt idx="3807">
                  <c:v>41507.09375</c:v>
                </c:pt>
                <c:pt idx="3808">
                  <c:v>41507.104166666664</c:v>
                </c:pt>
                <c:pt idx="3809">
                  <c:v>41507.114583333336</c:v>
                </c:pt>
                <c:pt idx="3810">
                  <c:v>41507.125</c:v>
                </c:pt>
                <c:pt idx="3811">
                  <c:v>41507.135416666664</c:v>
                </c:pt>
                <c:pt idx="3812">
                  <c:v>41507.145833333336</c:v>
                </c:pt>
                <c:pt idx="3813">
                  <c:v>41507.15625</c:v>
                </c:pt>
                <c:pt idx="3814">
                  <c:v>41507.166666666664</c:v>
                </c:pt>
                <c:pt idx="3815">
                  <c:v>41507.177083333336</c:v>
                </c:pt>
                <c:pt idx="3816">
                  <c:v>41507.1875</c:v>
                </c:pt>
                <c:pt idx="3817">
                  <c:v>41507.197916666664</c:v>
                </c:pt>
                <c:pt idx="3818">
                  <c:v>41507.208333333336</c:v>
                </c:pt>
                <c:pt idx="3819">
                  <c:v>41507.21875</c:v>
                </c:pt>
                <c:pt idx="3820">
                  <c:v>41507.229166666664</c:v>
                </c:pt>
                <c:pt idx="3821">
                  <c:v>41507.239583333336</c:v>
                </c:pt>
                <c:pt idx="3822">
                  <c:v>41507.25</c:v>
                </c:pt>
                <c:pt idx="3823">
                  <c:v>41507.260416666664</c:v>
                </c:pt>
                <c:pt idx="3824">
                  <c:v>41507.270833333336</c:v>
                </c:pt>
                <c:pt idx="3825">
                  <c:v>41507.28125</c:v>
                </c:pt>
                <c:pt idx="3826">
                  <c:v>41507.291666666664</c:v>
                </c:pt>
                <c:pt idx="3827">
                  <c:v>41507.302083333336</c:v>
                </c:pt>
                <c:pt idx="3828">
                  <c:v>41507.3125</c:v>
                </c:pt>
                <c:pt idx="3829">
                  <c:v>41507.322916666664</c:v>
                </c:pt>
                <c:pt idx="3830">
                  <c:v>41507.333333333336</c:v>
                </c:pt>
                <c:pt idx="3831">
                  <c:v>41507.34375</c:v>
                </c:pt>
                <c:pt idx="3832">
                  <c:v>41507.354166666664</c:v>
                </c:pt>
                <c:pt idx="3833">
                  <c:v>41507.364583333336</c:v>
                </c:pt>
                <c:pt idx="3834">
                  <c:v>41507.375</c:v>
                </c:pt>
                <c:pt idx="3835">
                  <c:v>41507.385416666664</c:v>
                </c:pt>
                <c:pt idx="3836">
                  <c:v>41507.395833333336</c:v>
                </c:pt>
                <c:pt idx="3837">
                  <c:v>41507.40625</c:v>
                </c:pt>
                <c:pt idx="3838">
                  <c:v>41507.416666666664</c:v>
                </c:pt>
                <c:pt idx="3839">
                  <c:v>41507.427083333336</c:v>
                </c:pt>
                <c:pt idx="3840">
                  <c:v>41507.4375</c:v>
                </c:pt>
                <c:pt idx="3841">
                  <c:v>41507.447916666664</c:v>
                </c:pt>
                <c:pt idx="3842">
                  <c:v>41507.458333333336</c:v>
                </c:pt>
                <c:pt idx="3843">
                  <c:v>41507.46875</c:v>
                </c:pt>
                <c:pt idx="3844">
                  <c:v>41507.479166666664</c:v>
                </c:pt>
                <c:pt idx="3845">
                  <c:v>41507.489583333336</c:v>
                </c:pt>
                <c:pt idx="3846">
                  <c:v>41507.5</c:v>
                </c:pt>
                <c:pt idx="3847">
                  <c:v>41507.510416666664</c:v>
                </c:pt>
                <c:pt idx="3848">
                  <c:v>41507.520833333336</c:v>
                </c:pt>
                <c:pt idx="3849">
                  <c:v>41507.53125</c:v>
                </c:pt>
                <c:pt idx="3850">
                  <c:v>41507.541666666664</c:v>
                </c:pt>
                <c:pt idx="3851">
                  <c:v>41507.552083333336</c:v>
                </c:pt>
                <c:pt idx="3852">
                  <c:v>41507.5625</c:v>
                </c:pt>
                <c:pt idx="3853">
                  <c:v>41507.572916666664</c:v>
                </c:pt>
                <c:pt idx="3854">
                  <c:v>41507.583333333336</c:v>
                </c:pt>
                <c:pt idx="3855">
                  <c:v>41507.59375</c:v>
                </c:pt>
                <c:pt idx="3856">
                  <c:v>41507.604166666664</c:v>
                </c:pt>
                <c:pt idx="3857">
                  <c:v>41507.614583333336</c:v>
                </c:pt>
                <c:pt idx="3858">
                  <c:v>41507.625</c:v>
                </c:pt>
                <c:pt idx="3859">
                  <c:v>41507.635416666664</c:v>
                </c:pt>
                <c:pt idx="3860">
                  <c:v>41507.645833333336</c:v>
                </c:pt>
                <c:pt idx="3861">
                  <c:v>41507.65625</c:v>
                </c:pt>
                <c:pt idx="3862">
                  <c:v>41507.666666666664</c:v>
                </c:pt>
                <c:pt idx="3863">
                  <c:v>41507.677083333336</c:v>
                </c:pt>
                <c:pt idx="3864">
                  <c:v>41507.6875</c:v>
                </c:pt>
                <c:pt idx="3865">
                  <c:v>41507.697916666664</c:v>
                </c:pt>
                <c:pt idx="3866">
                  <c:v>41507.708333333336</c:v>
                </c:pt>
                <c:pt idx="3867">
                  <c:v>41507.71875</c:v>
                </c:pt>
                <c:pt idx="3868">
                  <c:v>41507.729166666664</c:v>
                </c:pt>
                <c:pt idx="3869">
                  <c:v>41507.739583333336</c:v>
                </c:pt>
                <c:pt idx="3870">
                  <c:v>41507.75</c:v>
                </c:pt>
                <c:pt idx="3871">
                  <c:v>41507.760416666664</c:v>
                </c:pt>
                <c:pt idx="3872">
                  <c:v>41507.770833333336</c:v>
                </c:pt>
                <c:pt idx="3873">
                  <c:v>41507.78125</c:v>
                </c:pt>
                <c:pt idx="3874">
                  <c:v>41507.791666666664</c:v>
                </c:pt>
                <c:pt idx="3875">
                  <c:v>41507.802083333336</c:v>
                </c:pt>
                <c:pt idx="3876">
                  <c:v>41507.8125</c:v>
                </c:pt>
                <c:pt idx="3877">
                  <c:v>41507.822916666664</c:v>
                </c:pt>
                <c:pt idx="3878">
                  <c:v>41507.833333333336</c:v>
                </c:pt>
                <c:pt idx="3879">
                  <c:v>41507.84375</c:v>
                </c:pt>
                <c:pt idx="3880">
                  <c:v>41507.854166666664</c:v>
                </c:pt>
                <c:pt idx="3881">
                  <c:v>41507.864583333336</c:v>
                </c:pt>
                <c:pt idx="3882">
                  <c:v>41507.875</c:v>
                </c:pt>
                <c:pt idx="3883">
                  <c:v>41507.885416666664</c:v>
                </c:pt>
                <c:pt idx="3884">
                  <c:v>41507.895833333336</c:v>
                </c:pt>
                <c:pt idx="3885">
                  <c:v>41507.90625</c:v>
                </c:pt>
                <c:pt idx="3886">
                  <c:v>41507.916666666664</c:v>
                </c:pt>
                <c:pt idx="3887">
                  <c:v>41507.927083333336</c:v>
                </c:pt>
                <c:pt idx="3888">
                  <c:v>41507.9375</c:v>
                </c:pt>
                <c:pt idx="3889">
                  <c:v>41507.947916666664</c:v>
                </c:pt>
                <c:pt idx="3890">
                  <c:v>41507.958333333336</c:v>
                </c:pt>
                <c:pt idx="3891">
                  <c:v>41507.96875</c:v>
                </c:pt>
                <c:pt idx="3892">
                  <c:v>41507.979166666664</c:v>
                </c:pt>
                <c:pt idx="3893">
                  <c:v>41507.989583333336</c:v>
                </c:pt>
                <c:pt idx="3894">
                  <c:v>41508</c:v>
                </c:pt>
                <c:pt idx="3895">
                  <c:v>41508.010416666664</c:v>
                </c:pt>
                <c:pt idx="3896">
                  <c:v>41508.020833333336</c:v>
                </c:pt>
                <c:pt idx="3897">
                  <c:v>41508.03125</c:v>
                </c:pt>
                <c:pt idx="3898">
                  <c:v>41508.041666666664</c:v>
                </c:pt>
                <c:pt idx="3899">
                  <c:v>41508.052083333336</c:v>
                </c:pt>
                <c:pt idx="3900">
                  <c:v>41508.0625</c:v>
                </c:pt>
                <c:pt idx="3901">
                  <c:v>41508.072916666664</c:v>
                </c:pt>
                <c:pt idx="3902">
                  <c:v>41508.083333333336</c:v>
                </c:pt>
                <c:pt idx="3903">
                  <c:v>41508.09375</c:v>
                </c:pt>
                <c:pt idx="3904">
                  <c:v>41508.104166666664</c:v>
                </c:pt>
                <c:pt idx="3905">
                  <c:v>41508.114583333336</c:v>
                </c:pt>
                <c:pt idx="3906">
                  <c:v>41508.125</c:v>
                </c:pt>
                <c:pt idx="3907">
                  <c:v>41508.135416666664</c:v>
                </c:pt>
                <c:pt idx="3908">
                  <c:v>41508.145833333336</c:v>
                </c:pt>
                <c:pt idx="3909">
                  <c:v>41508.15625</c:v>
                </c:pt>
                <c:pt idx="3910">
                  <c:v>41508.166666666664</c:v>
                </c:pt>
                <c:pt idx="3911">
                  <c:v>41508.177083333336</c:v>
                </c:pt>
                <c:pt idx="3912">
                  <c:v>41508.1875</c:v>
                </c:pt>
                <c:pt idx="3913">
                  <c:v>41508.197916666664</c:v>
                </c:pt>
                <c:pt idx="3914">
                  <c:v>41508.208333333336</c:v>
                </c:pt>
                <c:pt idx="3915">
                  <c:v>41508.21875</c:v>
                </c:pt>
                <c:pt idx="3916">
                  <c:v>41508.229166666664</c:v>
                </c:pt>
                <c:pt idx="3917">
                  <c:v>41508.239583333336</c:v>
                </c:pt>
                <c:pt idx="3918">
                  <c:v>41508.25</c:v>
                </c:pt>
                <c:pt idx="3919">
                  <c:v>41508.260416666664</c:v>
                </c:pt>
                <c:pt idx="3920">
                  <c:v>41508.270833333336</c:v>
                </c:pt>
                <c:pt idx="3921">
                  <c:v>41508.28125</c:v>
                </c:pt>
                <c:pt idx="3922">
                  <c:v>41508.291666666664</c:v>
                </c:pt>
                <c:pt idx="3923">
                  <c:v>41508.302083333336</c:v>
                </c:pt>
                <c:pt idx="3924">
                  <c:v>41508.3125</c:v>
                </c:pt>
                <c:pt idx="3925">
                  <c:v>41508.322916666664</c:v>
                </c:pt>
                <c:pt idx="3926">
                  <c:v>41508.333333333336</c:v>
                </c:pt>
                <c:pt idx="3927">
                  <c:v>41508.34375</c:v>
                </c:pt>
                <c:pt idx="3928">
                  <c:v>41508.354166666664</c:v>
                </c:pt>
                <c:pt idx="3929">
                  <c:v>41508.364583333336</c:v>
                </c:pt>
                <c:pt idx="3930">
                  <c:v>41508.375</c:v>
                </c:pt>
                <c:pt idx="3931">
                  <c:v>41508.385416666664</c:v>
                </c:pt>
                <c:pt idx="3932">
                  <c:v>41508.395833333336</c:v>
                </c:pt>
                <c:pt idx="3933">
                  <c:v>41508.40625</c:v>
                </c:pt>
                <c:pt idx="3934">
                  <c:v>41508.416666666664</c:v>
                </c:pt>
                <c:pt idx="3935">
                  <c:v>41508.427083333336</c:v>
                </c:pt>
                <c:pt idx="3936">
                  <c:v>41508.4375</c:v>
                </c:pt>
                <c:pt idx="3937">
                  <c:v>41508.447916666664</c:v>
                </c:pt>
                <c:pt idx="3938">
                  <c:v>41508.458333333336</c:v>
                </c:pt>
                <c:pt idx="3939">
                  <c:v>41508.46875</c:v>
                </c:pt>
                <c:pt idx="3940">
                  <c:v>41508.479166666664</c:v>
                </c:pt>
                <c:pt idx="3941">
                  <c:v>41508.489583333336</c:v>
                </c:pt>
                <c:pt idx="3942">
                  <c:v>41508.5</c:v>
                </c:pt>
                <c:pt idx="3943">
                  <c:v>41508.510416666664</c:v>
                </c:pt>
                <c:pt idx="3944">
                  <c:v>41508.520833333336</c:v>
                </c:pt>
                <c:pt idx="3945">
                  <c:v>41508.53125</c:v>
                </c:pt>
                <c:pt idx="3946">
                  <c:v>41508.541666666664</c:v>
                </c:pt>
                <c:pt idx="3947">
                  <c:v>41508.552083333336</c:v>
                </c:pt>
                <c:pt idx="3948">
                  <c:v>41508.5625</c:v>
                </c:pt>
                <c:pt idx="3949">
                  <c:v>41508.572916666664</c:v>
                </c:pt>
                <c:pt idx="3950">
                  <c:v>41508.583333333336</c:v>
                </c:pt>
                <c:pt idx="3951">
                  <c:v>41508.59375</c:v>
                </c:pt>
                <c:pt idx="3952">
                  <c:v>41508.604166666664</c:v>
                </c:pt>
                <c:pt idx="3953">
                  <c:v>41508.614583333336</c:v>
                </c:pt>
                <c:pt idx="3954">
                  <c:v>41508.625011574077</c:v>
                </c:pt>
                <c:pt idx="3955">
                  <c:v>41508.635428240741</c:v>
                </c:pt>
                <c:pt idx="3956">
                  <c:v>41508.645844907405</c:v>
                </c:pt>
                <c:pt idx="3957">
                  <c:v>41508.65625</c:v>
                </c:pt>
                <c:pt idx="3958">
                  <c:v>41508.666666666664</c:v>
                </c:pt>
                <c:pt idx="3959">
                  <c:v>41508.677083333336</c:v>
                </c:pt>
                <c:pt idx="3960">
                  <c:v>41508.6875</c:v>
                </c:pt>
                <c:pt idx="3961">
                  <c:v>41508.697916666664</c:v>
                </c:pt>
                <c:pt idx="3962">
                  <c:v>41508.708333333336</c:v>
                </c:pt>
                <c:pt idx="3963">
                  <c:v>41508.718761574077</c:v>
                </c:pt>
                <c:pt idx="3964">
                  <c:v>41508.729178240741</c:v>
                </c:pt>
                <c:pt idx="3965">
                  <c:v>41508.739594907405</c:v>
                </c:pt>
                <c:pt idx="3966">
                  <c:v>41508.750011574077</c:v>
                </c:pt>
                <c:pt idx="3967">
                  <c:v>41508.760416666664</c:v>
                </c:pt>
                <c:pt idx="3968">
                  <c:v>41508.770833333336</c:v>
                </c:pt>
                <c:pt idx="3969">
                  <c:v>41508.78125</c:v>
                </c:pt>
                <c:pt idx="3970">
                  <c:v>41508.791666666664</c:v>
                </c:pt>
                <c:pt idx="3971">
                  <c:v>41508.802083333336</c:v>
                </c:pt>
                <c:pt idx="3972">
                  <c:v>41508.8125</c:v>
                </c:pt>
                <c:pt idx="3973">
                  <c:v>41508.822916666664</c:v>
                </c:pt>
                <c:pt idx="3974">
                  <c:v>41508.833333333336</c:v>
                </c:pt>
                <c:pt idx="3975">
                  <c:v>41508.84375</c:v>
                </c:pt>
                <c:pt idx="3976">
                  <c:v>41508.854166666664</c:v>
                </c:pt>
                <c:pt idx="3977">
                  <c:v>41508.864583333336</c:v>
                </c:pt>
                <c:pt idx="3978">
                  <c:v>41508.875</c:v>
                </c:pt>
                <c:pt idx="3979">
                  <c:v>41508.885416666664</c:v>
                </c:pt>
                <c:pt idx="3980">
                  <c:v>41508.895833333336</c:v>
                </c:pt>
                <c:pt idx="3981">
                  <c:v>41508.90625</c:v>
                </c:pt>
                <c:pt idx="3982">
                  <c:v>41508.916666666664</c:v>
                </c:pt>
                <c:pt idx="3983">
                  <c:v>41508.927083333336</c:v>
                </c:pt>
                <c:pt idx="3984">
                  <c:v>41508.9375</c:v>
                </c:pt>
                <c:pt idx="3985">
                  <c:v>41508.947916666664</c:v>
                </c:pt>
                <c:pt idx="3986">
                  <c:v>41508.958333333336</c:v>
                </c:pt>
                <c:pt idx="3987">
                  <c:v>41508.96875</c:v>
                </c:pt>
                <c:pt idx="3988">
                  <c:v>41508.979166666664</c:v>
                </c:pt>
                <c:pt idx="3989">
                  <c:v>41508.989583333336</c:v>
                </c:pt>
                <c:pt idx="3990">
                  <c:v>41509</c:v>
                </c:pt>
                <c:pt idx="3991">
                  <c:v>41509.010416666664</c:v>
                </c:pt>
                <c:pt idx="3992">
                  <c:v>41509.020833333336</c:v>
                </c:pt>
                <c:pt idx="3993">
                  <c:v>41509.03125</c:v>
                </c:pt>
                <c:pt idx="3994">
                  <c:v>41509.041666666664</c:v>
                </c:pt>
                <c:pt idx="3995">
                  <c:v>41509.052083333336</c:v>
                </c:pt>
                <c:pt idx="3996">
                  <c:v>41509.0625</c:v>
                </c:pt>
                <c:pt idx="3997">
                  <c:v>41509.072916666664</c:v>
                </c:pt>
                <c:pt idx="3998">
                  <c:v>41509.083333333336</c:v>
                </c:pt>
                <c:pt idx="3999">
                  <c:v>41509.09375</c:v>
                </c:pt>
                <c:pt idx="4000">
                  <c:v>41509.104166666664</c:v>
                </c:pt>
                <c:pt idx="4001">
                  <c:v>41509.114583333336</c:v>
                </c:pt>
                <c:pt idx="4002">
                  <c:v>41509.125</c:v>
                </c:pt>
                <c:pt idx="4003">
                  <c:v>41509.135416666664</c:v>
                </c:pt>
                <c:pt idx="4004">
                  <c:v>41509.145833333336</c:v>
                </c:pt>
                <c:pt idx="4005">
                  <c:v>41509.15625</c:v>
                </c:pt>
                <c:pt idx="4006">
                  <c:v>41509.166666666664</c:v>
                </c:pt>
                <c:pt idx="4007">
                  <c:v>41509.177083333336</c:v>
                </c:pt>
                <c:pt idx="4008">
                  <c:v>41509.1875</c:v>
                </c:pt>
                <c:pt idx="4009">
                  <c:v>41509.197916666664</c:v>
                </c:pt>
                <c:pt idx="4010">
                  <c:v>41509.208333333336</c:v>
                </c:pt>
                <c:pt idx="4011">
                  <c:v>41509.21875</c:v>
                </c:pt>
                <c:pt idx="4012">
                  <c:v>41509.229166666664</c:v>
                </c:pt>
                <c:pt idx="4013">
                  <c:v>41509.239583333336</c:v>
                </c:pt>
                <c:pt idx="4014">
                  <c:v>41509.25</c:v>
                </c:pt>
                <c:pt idx="4015">
                  <c:v>41509.260416666664</c:v>
                </c:pt>
                <c:pt idx="4016">
                  <c:v>41509.270833333336</c:v>
                </c:pt>
                <c:pt idx="4017">
                  <c:v>41509.28125</c:v>
                </c:pt>
                <c:pt idx="4018">
                  <c:v>41509.291666666664</c:v>
                </c:pt>
                <c:pt idx="4019">
                  <c:v>41509.302083333336</c:v>
                </c:pt>
                <c:pt idx="4020">
                  <c:v>41509.3125</c:v>
                </c:pt>
                <c:pt idx="4021">
                  <c:v>41509.322916666664</c:v>
                </c:pt>
                <c:pt idx="4022">
                  <c:v>41509.333333333336</c:v>
                </c:pt>
                <c:pt idx="4023">
                  <c:v>41509.34375</c:v>
                </c:pt>
                <c:pt idx="4024">
                  <c:v>41509.354166666664</c:v>
                </c:pt>
                <c:pt idx="4025">
                  <c:v>41509.364583333336</c:v>
                </c:pt>
                <c:pt idx="4026">
                  <c:v>41509.375</c:v>
                </c:pt>
                <c:pt idx="4027">
                  <c:v>41509.385416666664</c:v>
                </c:pt>
                <c:pt idx="4028">
                  <c:v>41509.395833333336</c:v>
                </c:pt>
                <c:pt idx="4029">
                  <c:v>41509.40625</c:v>
                </c:pt>
                <c:pt idx="4030">
                  <c:v>41509.416666666664</c:v>
                </c:pt>
                <c:pt idx="4031">
                  <c:v>41509.427083333336</c:v>
                </c:pt>
                <c:pt idx="4032">
                  <c:v>41509.4375</c:v>
                </c:pt>
                <c:pt idx="4033">
                  <c:v>41509.447916666664</c:v>
                </c:pt>
                <c:pt idx="4034">
                  <c:v>41509.458333333336</c:v>
                </c:pt>
                <c:pt idx="4035">
                  <c:v>41509.46875</c:v>
                </c:pt>
                <c:pt idx="4036">
                  <c:v>41509.479166666664</c:v>
                </c:pt>
                <c:pt idx="4037">
                  <c:v>41509.489583333336</c:v>
                </c:pt>
                <c:pt idx="4038">
                  <c:v>41509.5</c:v>
                </c:pt>
                <c:pt idx="4039">
                  <c:v>41509.510416666664</c:v>
                </c:pt>
                <c:pt idx="4040">
                  <c:v>41509.520833333336</c:v>
                </c:pt>
                <c:pt idx="4041">
                  <c:v>41509.53125</c:v>
                </c:pt>
                <c:pt idx="4042">
                  <c:v>41509.541666666664</c:v>
                </c:pt>
                <c:pt idx="4043">
                  <c:v>41509.552083333336</c:v>
                </c:pt>
                <c:pt idx="4044">
                  <c:v>41509.5625</c:v>
                </c:pt>
                <c:pt idx="4045">
                  <c:v>41509.572916666664</c:v>
                </c:pt>
                <c:pt idx="4046">
                  <c:v>41509.583333333336</c:v>
                </c:pt>
                <c:pt idx="4047">
                  <c:v>41509.59375</c:v>
                </c:pt>
                <c:pt idx="4048">
                  <c:v>41509.604166666664</c:v>
                </c:pt>
                <c:pt idx="4049">
                  <c:v>41509.614583333336</c:v>
                </c:pt>
                <c:pt idx="4050">
                  <c:v>41509.625</c:v>
                </c:pt>
                <c:pt idx="4051">
                  <c:v>41509.635416666664</c:v>
                </c:pt>
                <c:pt idx="4052">
                  <c:v>41509.645833333336</c:v>
                </c:pt>
                <c:pt idx="4053">
                  <c:v>41509.65625</c:v>
                </c:pt>
                <c:pt idx="4054">
                  <c:v>41509.666666666664</c:v>
                </c:pt>
                <c:pt idx="4055">
                  <c:v>41509.677083333336</c:v>
                </c:pt>
                <c:pt idx="4056">
                  <c:v>41509.6875</c:v>
                </c:pt>
                <c:pt idx="4057">
                  <c:v>41509.697916666664</c:v>
                </c:pt>
                <c:pt idx="4058">
                  <c:v>41509.708333333336</c:v>
                </c:pt>
                <c:pt idx="4059">
                  <c:v>41509.71875</c:v>
                </c:pt>
                <c:pt idx="4060">
                  <c:v>41509.729166666664</c:v>
                </c:pt>
                <c:pt idx="4061">
                  <c:v>41509.739583333336</c:v>
                </c:pt>
                <c:pt idx="4062">
                  <c:v>41509.75</c:v>
                </c:pt>
                <c:pt idx="4063">
                  <c:v>41509.760416666664</c:v>
                </c:pt>
                <c:pt idx="4064">
                  <c:v>41509.770833333336</c:v>
                </c:pt>
                <c:pt idx="4065">
                  <c:v>41509.78125</c:v>
                </c:pt>
                <c:pt idx="4066">
                  <c:v>41509.791666666664</c:v>
                </c:pt>
                <c:pt idx="4067">
                  <c:v>41509.802083333336</c:v>
                </c:pt>
                <c:pt idx="4068">
                  <c:v>41509.8125</c:v>
                </c:pt>
                <c:pt idx="4069">
                  <c:v>41509.822916666664</c:v>
                </c:pt>
                <c:pt idx="4070">
                  <c:v>41509.833333333336</c:v>
                </c:pt>
                <c:pt idx="4071">
                  <c:v>41509.84375</c:v>
                </c:pt>
                <c:pt idx="4072">
                  <c:v>41509.854166666664</c:v>
                </c:pt>
                <c:pt idx="4073">
                  <c:v>41509.864583333336</c:v>
                </c:pt>
                <c:pt idx="4074">
                  <c:v>41509.875</c:v>
                </c:pt>
                <c:pt idx="4075">
                  <c:v>41509.885416666664</c:v>
                </c:pt>
                <c:pt idx="4076">
                  <c:v>41509.895833333336</c:v>
                </c:pt>
                <c:pt idx="4077">
                  <c:v>41509.90625</c:v>
                </c:pt>
                <c:pt idx="4078">
                  <c:v>41509.916666666664</c:v>
                </c:pt>
                <c:pt idx="4079">
                  <c:v>41509.927083333336</c:v>
                </c:pt>
                <c:pt idx="4080">
                  <c:v>41509.9375</c:v>
                </c:pt>
                <c:pt idx="4081">
                  <c:v>41509.947916666664</c:v>
                </c:pt>
                <c:pt idx="4082">
                  <c:v>41509.958333333336</c:v>
                </c:pt>
                <c:pt idx="4083">
                  <c:v>41509.96875</c:v>
                </c:pt>
                <c:pt idx="4084">
                  <c:v>41509.979166666664</c:v>
                </c:pt>
                <c:pt idx="4085">
                  <c:v>41509.989583333336</c:v>
                </c:pt>
                <c:pt idx="4086">
                  <c:v>41510</c:v>
                </c:pt>
                <c:pt idx="4087">
                  <c:v>41510.010416666664</c:v>
                </c:pt>
                <c:pt idx="4088">
                  <c:v>41510.020833333336</c:v>
                </c:pt>
                <c:pt idx="4089">
                  <c:v>41510.03125</c:v>
                </c:pt>
                <c:pt idx="4090">
                  <c:v>41510.041666666664</c:v>
                </c:pt>
                <c:pt idx="4091">
                  <c:v>41510.052083333336</c:v>
                </c:pt>
                <c:pt idx="4092">
                  <c:v>41510.0625</c:v>
                </c:pt>
                <c:pt idx="4093">
                  <c:v>41510.072916666664</c:v>
                </c:pt>
                <c:pt idx="4094">
                  <c:v>41510.083333333336</c:v>
                </c:pt>
                <c:pt idx="4095">
                  <c:v>41510.09375</c:v>
                </c:pt>
                <c:pt idx="4096">
                  <c:v>41510.104166666664</c:v>
                </c:pt>
                <c:pt idx="4097">
                  <c:v>41510.114583333336</c:v>
                </c:pt>
                <c:pt idx="4098">
                  <c:v>41510.125</c:v>
                </c:pt>
                <c:pt idx="4099">
                  <c:v>41510.135416666664</c:v>
                </c:pt>
                <c:pt idx="4100">
                  <c:v>41510.145833333336</c:v>
                </c:pt>
                <c:pt idx="4101">
                  <c:v>41510.15625</c:v>
                </c:pt>
                <c:pt idx="4102">
                  <c:v>41510.166666666664</c:v>
                </c:pt>
                <c:pt idx="4103">
                  <c:v>41510.177083333336</c:v>
                </c:pt>
                <c:pt idx="4104">
                  <c:v>41510.1875</c:v>
                </c:pt>
                <c:pt idx="4105">
                  <c:v>41510.197916666664</c:v>
                </c:pt>
                <c:pt idx="4106">
                  <c:v>41510.208333333336</c:v>
                </c:pt>
                <c:pt idx="4107">
                  <c:v>41510.21875</c:v>
                </c:pt>
                <c:pt idx="4108">
                  <c:v>41510.229166666664</c:v>
                </c:pt>
                <c:pt idx="4109">
                  <c:v>41510.239583333336</c:v>
                </c:pt>
                <c:pt idx="4110">
                  <c:v>41510.25</c:v>
                </c:pt>
                <c:pt idx="4111">
                  <c:v>41510.260416666664</c:v>
                </c:pt>
                <c:pt idx="4112">
                  <c:v>41510.270833333336</c:v>
                </c:pt>
                <c:pt idx="4113">
                  <c:v>41510.28125</c:v>
                </c:pt>
                <c:pt idx="4114">
                  <c:v>41510.291666666664</c:v>
                </c:pt>
                <c:pt idx="4115">
                  <c:v>41510.302083333336</c:v>
                </c:pt>
                <c:pt idx="4116">
                  <c:v>41510.3125</c:v>
                </c:pt>
                <c:pt idx="4117">
                  <c:v>41510.322916666664</c:v>
                </c:pt>
                <c:pt idx="4118">
                  <c:v>41510.333333333336</c:v>
                </c:pt>
                <c:pt idx="4119">
                  <c:v>41510.34375</c:v>
                </c:pt>
                <c:pt idx="4120">
                  <c:v>41510.354166666664</c:v>
                </c:pt>
                <c:pt idx="4121">
                  <c:v>41510.364583333336</c:v>
                </c:pt>
                <c:pt idx="4122">
                  <c:v>41510.375</c:v>
                </c:pt>
                <c:pt idx="4123">
                  <c:v>41510.385416666664</c:v>
                </c:pt>
                <c:pt idx="4124">
                  <c:v>41510.395833333336</c:v>
                </c:pt>
                <c:pt idx="4125">
                  <c:v>41510.40625</c:v>
                </c:pt>
                <c:pt idx="4126">
                  <c:v>41510.416666666664</c:v>
                </c:pt>
                <c:pt idx="4127">
                  <c:v>41510.427083333336</c:v>
                </c:pt>
                <c:pt idx="4128">
                  <c:v>41510.4375</c:v>
                </c:pt>
                <c:pt idx="4129">
                  <c:v>41510.447916666664</c:v>
                </c:pt>
                <c:pt idx="4130">
                  <c:v>41510.458333333336</c:v>
                </c:pt>
                <c:pt idx="4131">
                  <c:v>41510.46875</c:v>
                </c:pt>
                <c:pt idx="4132">
                  <c:v>41510.479166666664</c:v>
                </c:pt>
                <c:pt idx="4133">
                  <c:v>41510.489583333336</c:v>
                </c:pt>
                <c:pt idx="4134">
                  <c:v>41510.5</c:v>
                </c:pt>
                <c:pt idx="4135">
                  <c:v>41510.510416666664</c:v>
                </c:pt>
                <c:pt idx="4136">
                  <c:v>41510.520833333336</c:v>
                </c:pt>
                <c:pt idx="4137">
                  <c:v>41510.53125</c:v>
                </c:pt>
                <c:pt idx="4138">
                  <c:v>41510.541666666664</c:v>
                </c:pt>
                <c:pt idx="4139">
                  <c:v>41510.552083333336</c:v>
                </c:pt>
                <c:pt idx="4140">
                  <c:v>41510.5625</c:v>
                </c:pt>
                <c:pt idx="4141">
                  <c:v>41510.572916666664</c:v>
                </c:pt>
                <c:pt idx="4142">
                  <c:v>41510.583333333336</c:v>
                </c:pt>
                <c:pt idx="4143">
                  <c:v>41510.59375</c:v>
                </c:pt>
                <c:pt idx="4144">
                  <c:v>41510.604166666664</c:v>
                </c:pt>
                <c:pt idx="4145">
                  <c:v>41510.614583333336</c:v>
                </c:pt>
                <c:pt idx="4146">
                  <c:v>41510.625</c:v>
                </c:pt>
                <c:pt idx="4147">
                  <c:v>41510.635416666664</c:v>
                </c:pt>
                <c:pt idx="4148">
                  <c:v>41510.645833333336</c:v>
                </c:pt>
                <c:pt idx="4149">
                  <c:v>41510.65625</c:v>
                </c:pt>
                <c:pt idx="4150">
                  <c:v>41510.666666666664</c:v>
                </c:pt>
                <c:pt idx="4151">
                  <c:v>41510.677083333336</c:v>
                </c:pt>
                <c:pt idx="4152">
                  <c:v>41510.6875</c:v>
                </c:pt>
                <c:pt idx="4153">
                  <c:v>41510.697916666664</c:v>
                </c:pt>
                <c:pt idx="4154">
                  <c:v>41510.708333333336</c:v>
                </c:pt>
                <c:pt idx="4155">
                  <c:v>41510.71875</c:v>
                </c:pt>
                <c:pt idx="4156">
                  <c:v>41510.729166666664</c:v>
                </c:pt>
                <c:pt idx="4157">
                  <c:v>41510.739583333336</c:v>
                </c:pt>
                <c:pt idx="4158">
                  <c:v>41510.75</c:v>
                </c:pt>
                <c:pt idx="4159">
                  <c:v>41510.760416666664</c:v>
                </c:pt>
                <c:pt idx="4160">
                  <c:v>41510.770833333336</c:v>
                </c:pt>
                <c:pt idx="4161">
                  <c:v>41510.78125</c:v>
                </c:pt>
                <c:pt idx="4162">
                  <c:v>41510.791666666664</c:v>
                </c:pt>
                <c:pt idx="4163">
                  <c:v>41510.802083333336</c:v>
                </c:pt>
                <c:pt idx="4164">
                  <c:v>41510.8125</c:v>
                </c:pt>
                <c:pt idx="4165">
                  <c:v>41510.822916666664</c:v>
                </c:pt>
                <c:pt idx="4166">
                  <c:v>41510.833333333336</c:v>
                </c:pt>
                <c:pt idx="4167">
                  <c:v>41510.84375</c:v>
                </c:pt>
                <c:pt idx="4168">
                  <c:v>41510.854166666664</c:v>
                </c:pt>
                <c:pt idx="4169">
                  <c:v>41510.864583333336</c:v>
                </c:pt>
                <c:pt idx="4170">
                  <c:v>41510.875</c:v>
                </c:pt>
                <c:pt idx="4171">
                  <c:v>41510.885416666664</c:v>
                </c:pt>
                <c:pt idx="4172">
                  <c:v>41510.895833333336</c:v>
                </c:pt>
                <c:pt idx="4173">
                  <c:v>41510.90625</c:v>
                </c:pt>
                <c:pt idx="4174">
                  <c:v>41510.916666666664</c:v>
                </c:pt>
                <c:pt idx="4175">
                  <c:v>41510.927083333336</c:v>
                </c:pt>
                <c:pt idx="4176">
                  <c:v>41510.9375</c:v>
                </c:pt>
                <c:pt idx="4177">
                  <c:v>41510.947916666664</c:v>
                </c:pt>
                <c:pt idx="4178">
                  <c:v>41510.958333333336</c:v>
                </c:pt>
                <c:pt idx="4179">
                  <c:v>41510.96875</c:v>
                </c:pt>
                <c:pt idx="4180">
                  <c:v>41510.979166666664</c:v>
                </c:pt>
                <c:pt idx="4181">
                  <c:v>41510.989583333336</c:v>
                </c:pt>
                <c:pt idx="4182">
                  <c:v>41511</c:v>
                </c:pt>
                <c:pt idx="4183">
                  <c:v>41511.010416666664</c:v>
                </c:pt>
                <c:pt idx="4184">
                  <c:v>41511.020833333336</c:v>
                </c:pt>
                <c:pt idx="4185">
                  <c:v>41511.03125</c:v>
                </c:pt>
                <c:pt idx="4186">
                  <c:v>41511.041666666664</c:v>
                </c:pt>
                <c:pt idx="4187">
                  <c:v>41511.052083333336</c:v>
                </c:pt>
                <c:pt idx="4188">
                  <c:v>41511.0625</c:v>
                </c:pt>
                <c:pt idx="4189">
                  <c:v>41511.072916666664</c:v>
                </c:pt>
                <c:pt idx="4190">
                  <c:v>41511.083333333336</c:v>
                </c:pt>
                <c:pt idx="4191">
                  <c:v>41511.09375</c:v>
                </c:pt>
                <c:pt idx="4192">
                  <c:v>41511.104166666664</c:v>
                </c:pt>
                <c:pt idx="4193">
                  <c:v>41511.114583333336</c:v>
                </c:pt>
                <c:pt idx="4194">
                  <c:v>41511.125</c:v>
                </c:pt>
                <c:pt idx="4195">
                  <c:v>41511.135416666664</c:v>
                </c:pt>
                <c:pt idx="4196">
                  <c:v>41511.145833333336</c:v>
                </c:pt>
                <c:pt idx="4197">
                  <c:v>41511.15625</c:v>
                </c:pt>
                <c:pt idx="4198">
                  <c:v>41511.166666666664</c:v>
                </c:pt>
                <c:pt idx="4199">
                  <c:v>41511.177083333336</c:v>
                </c:pt>
                <c:pt idx="4200">
                  <c:v>41511.1875</c:v>
                </c:pt>
                <c:pt idx="4201">
                  <c:v>41511.197916666664</c:v>
                </c:pt>
                <c:pt idx="4202">
                  <c:v>41511.208333333336</c:v>
                </c:pt>
                <c:pt idx="4203">
                  <c:v>41511.21875</c:v>
                </c:pt>
                <c:pt idx="4204">
                  <c:v>41511.229166666664</c:v>
                </c:pt>
                <c:pt idx="4205">
                  <c:v>41511.239583333336</c:v>
                </c:pt>
                <c:pt idx="4206">
                  <c:v>41511.25</c:v>
                </c:pt>
                <c:pt idx="4207">
                  <c:v>41511.260416666664</c:v>
                </c:pt>
                <c:pt idx="4208">
                  <c:v>41511.270833333336</c:v>
                </c:pt>
                <c:pt idx="4209">
                  <c:v>41511.28125</c:v>
                </c:pt>
                <c:pt idx="4210">
                  <c:v>41511.291666666664</c:v>
                </c:pt>
                <c:pt idx="4211">
                  <c:v>41511.302083333336</c:v>
                </c:pt>
                <c:pt idx="4212">
                  <c:v>41511.3125</c:v>
                </c:pt>
                <c:pt idx="4213">
                  <c:v>41511.322916666664</c:v>
                </c:pt>
                <c:pt idx="4214">
                  <c:v>41511.333333333336</c:v>
                </c:pt>
                <c:pt idx="4215">
                  <c:v>41511.34375</c:v>
                </c:pt>
                <c:pt idx="4216">
                  <c:v>41511.354166666664</c:v>
                </c:pt>
                <c:pt idx="4217">
                  <c:v>41511.364583333336</c:v>
                </c:pt>
                <c:pt idx="4218">
                  <c:v>41511.375</c:v>
                </c:pt>
                <c:pt idx="4219">
                  <c:v>41511.385416666664</c:v>
                </c:pt>
                <c:pt idx="4220">
                  <c:v>41511.395833333336</c:v>
                </c:pt>
                <c:pt idx="4221">
                  <c:v>41511.40625</c:v>
                </c:pt>
                <c:pt idx="4222">
                  <c:v>41511.416666666664</c:v>
                </c:pt>
                <c:pt idx="4223">
                  <c:v>41511.427083333336</c:v>
                </c:pt>
                <c:pt idx="4224">
                  <c:v>41511.4375</c:v>
                </c:pt>
                <c:pt idx="4225">
                  <c:v>41511.447916666664</c:v>
                </c:pt>
                <c:pt idx="4226">
                  <c:v>41511.458333333336</c:v>
                </c:pt>
                <c:pt idx="4227">
                  <c:v>41511.46875</c:v>
                </c:pt>
                <c:pt idx="4228">
                  <c:v>41511.479166666664</c:v>
                </c:pt>
                <c:pt idx="4229">
                  <c:v>41511.489583333336</c:v>
                </c:pt>
                <c:pt idx="4230">
                  <c:v>41511.5</c:v>
                </c:pt>
                <c:pt idx="4231">
                  <c:v>41511.510416666664</c:v>
                </c:pt>
                <c:pt idx="4232">
                  <c:v>41511.520833333336</c:v>
                </c:pt>
                <c:pt idx="4233">
                  <c:v>41511.53125</c:v>
                </c:pt>
                <c:pt idx="4234">
                  <c:v>41511.541666666664</c:v>
                </c:pt>
                <c:pt idx="4235">
                  <c:v>41511.552083333336</c:v>
                </c:pt>
                <c:pt idx="4236">
                  <c:v>41511.5625</c:v>
                </c:pt>
                <c:pt idx="4237">
                  <c:v>41511.572916666664</c:v>
                </c:pt>
                <c:pt idx="4238">
                  <c:v>41511.583333333336</c:v>
                </c:pt>
                <c:pt idx="4239">
                  <c:v>41511.59375</c:v>
                </c:pt>
                <c:pt idx="4240">
                  <c:v>41511.604166666664</c:v>
                </c:pt>
                <c:pt idx="4241">
                  <c:v>41511.614583333336</c:v>
                </c:pt>
                <c:pt idx="4242">
                  <c:v>41511.625</c:v>
                </c:pt>
                <c:pt idx="4243">
                  <c:v>41511.635416666664</c:v>
                </c:pt>
                <c:pt idx="4244">
                  <c:v>41511.645833333336</c:v>
                </c:pt>
                <c:pt idx="4245">
                  <c:v>41511.65625</c:v>
                </c:pt>
                <c:pt idx="4246">
                  <c:v>41511.666666666664</c:v>
                </c:pt>
                <c:pt idx="4247">
                  <c:v>41511.677083333336</c:v>
                </c:pt>
                <c:pt idx="4248">
                  <c:v>41511.6875</c:v>
                </c:pt>
                <c:pt idx="4249">
                  <c:v>41511.697916666664</c:v>
                </c:pt>
                <c:pt idx="4250">
                  <c:v>41511.708333333336</c:v>
                </c:pt>
                <c:pt idx="4251">
                  <c:v>41511.71875</c:v>
                </c:pt>
                <c:pt idx="4252">
                  <c:v>41511.729166666664</c:v>
                </c:pt>
                <c:pt idx="4253">
                  <c:v>41511.739583333336</c:v>
                </c:pt>
                <c:pt idx="4254">
                  <c:v>41511.75</c:v>
                </c:pt>
                <c:pt idx="4255">
                  <c:v>41511.760416666664</c:v>
                </c:pt>
                <c:pt idx="4256">
                  <c:v>41511.770833333336</c:v>
                </c:pt>
                <c:pt idx="4257">
                  <c:v>41511.78125</c:v>
                </c:pt>
                <c:pt idx="4258">
                  <c:v>41511.791666666664</c:v>
                </c:pt>
                <c:pt idx="4259">
                  <c:v>41511.802083333336</c:v>
                </c:pt>
                <c:pt idx="4260">
                  <c:v>41511.8125</c:v>
                </c:pt>
                <c:pt idx="4261">
                  <c:v>41511.822916666664</c:v>
                </c:pt>
                <c:pt idx="4262">
                  <c:v>41511.833333333336</c:v>
                </c:pt>
                <c:pt idx="4263">
                  <c:v>41511.84375</c:v>
                </c:pt>
                <c:pt idx="4264">
                  <c:v>41511.854166666664</c:v>
                </c:pt>
                <c:pt idx="4265">
                  <c:v>41511.864583333336</c:v>
                </c:pt>
                <c:pt idx="4266">
                  <c:v>41511.875</c:v>
                </c:pt>
                <c:pt idx="4267">
                  <c:v>41511.885416666664</c:v>
                </c:pt>
                <c:pt idx="4268">
                  <c:v>41511.895833333336</c:v>
                </c:pt>
                <c:pt idx="4269">
                  <c:v>41511.90625</c:v>
                </c:pt>
                <c:pt idx="4270">
                  <c:v>41511.916666666664</c:v>
                </c:pt>
                <c:pt idx="4271">
                  <c:v>41511.927083333336</c:v>
                </c:pt>
                <c:pt idx="4272">
                  <c:v>41511.9375</c:v>
                </c:pt>
                <c:pt idx="4273">
                  <c:v>41511.947916666664</c:v>
                </c:pt>
                <c:pt idx="4274">
                  <c:v>41511.958333333336</c:v>
                </c:pt>
                <c:pt idx="4275">
                  <c:v>41511.96875</c:v>
                </c:pt>
                <c:pt idx="4276">
                  <c:v>41511.979166666664</c:v>
                </c:pt>
                <c:pt idx="4277">
                  <c:v>41511.989583333336</c:v>
                </c:pt>
                <c:pt idx="4278">
                  <c:v>41512</c:v>
                </c:pt>
                <c:pt idx="4279">
                  <c:v>41512.010416666664</c:v>
                </c:pt>
                <c:pt idx="4280">
                  <c:v>41512.020833333336</c:v>
                </c:pt>
                <c:pt idx="4281">
                  <c:v>41512.03125</c:v>
                </c:pt>
                <c:pt idx="4282">
                  <c:v>41512.041666666664</c:v>
                </c:pt>
                <c:pt idx="4283">
                  <c:v>41512.052083333336</c:v>
                </c:pt>
                <c:pt idx="4284">
                  <c:v>41512.0625</c:v>
                </c:pt>
                <c:pt idx="4285">
                  <c:v>41512.072916666664</c:v>
                </c:pt>
                <c:pt idx="4286">
                  <c:v>41512.083333333336</c:v>
                </c:pt>
                <c:pt idx="4287">
                  <c:v>41512.09375</c:v>
                </c:pt>
                <c:pt idx="4288">
                  <c:v>41512.104166666664</c:v>
                </c:pt>
                <c:pt idx="4289">
                  <c:v>41512.114583333336</c:v>
                </c:pt>
                <c:pt idx="4290">
                  <c:v>41512.125</c:v>
                </c:pt>
                <c:pt idx="4291">
                  <c:v>41512.135416666664</c:v>
                </c:pt>
                <c:pt idx="4292">
                  <c:v>41512.145833333336</c:v>
                </c:pt>
                <c:pt idx="4293">
                  <c:v>41512.15625</c:v>
                </c:pt>
                <c:pt idx="4294">
                  <c:v>41512.166666666664</c:v>
                </c:pt>
                <c:pt idx="4295">
                  <c:v>41512.177083333336</c:v>
                </c:pt>
                <c:pt idx="4296">
                  <c:v>41512.1875</c:v>
                </c:pt>
                <c:pt idx="4297">
                  <c:v>41512.197916666664</c:v>
                </c:pt>
                <c:pt idx="4298">
                  <c:v>41512.208333333336</c:v>
                </c:pt>
                <c:pt idx="4299">
                  <c:v>41512.21875</c:v>
                </c:pt>
                <c:pt idx="4300">
                  <c:v>41512.229166666664</c:v>
                </c:pt>
                <c:pt idx="4301">
                  <c:v>41512.239583333336</c:v>
                </c:pt>
                <c:pt idx="4302">
                  <c:v>41512.25</c:v>
                </c:pt>
                <c:pt idx="4303">
                  <c:v>41512.260416666664</c:v>
                </c:pt>
                <c:pt idx="4304">
                  <c:v>41512.270833333336</c:v>
                </c:pt>
                <c:pt idx="4305">
                  <c:v>41512.28125</c:v>
                </c:pt>
                <c:pt idx="4306">
                  <c:v>41512.291666666664</c:v>
                </c:pt>
                <c:pt idx="4307">
                  <c:v>41512.302083333336</c:v>
                </c:pt>
                <c:pt idx="4308">
                  <c:v>41512.3125</c:v>
                </c:pt>
                <c:pt idx="4309">
                  <c:v>41512.322916666664</c:v>
                </c:pt>
                <c:pt idx="4310">
                  <c:v>41512.333333333336</c:v>
                </c:pt>
                <c:pt idx="4311">
                  <c:v>41512.34375</c:v>
                </c:pt>
                <c:pt idx="4312">
                  <c:v>41512.354166666664</c:v>
                </c:pt>
                <c:pt idx="4313">
                  <c:v>41512.364583333336</c:v>
                </c:pt>
                <c:pt idx="4314">
                  <c:v>41512.375</c:v>
                </c:pt>
                <c:pt idx="4315">
                  <c:v>41512.385416666664</c:v>
                </c:pt>
                <c:pt idx="4316">
                  <c:v>41512.395833333336</c:v>
                </c:pt>
                <c:pt idx="4317">
                  <c:v>41512.40625</c:v>
                </c:pt>
                <c:pt idx="4318">
                  <c:v>41512.416666666664</c:v>
                </c:pt>
                <c:pt idx="4319">
                  <c:v>41512.427083333336</c:v>
                </c:pt>
                <c:pt idx="4320">
                  <c:v>41512.4375</c:v>
                </c:pt>
                <c:pt idx="4321">
                  <c:v>41512.447916666664</c:v>
                </c:pt>
                <c:pt idx="4322">
                  <c:v>41512.458333333336</c:v>
                </c:pt>
                <c:pt idx="4323">
                  <c:v>41512.46875</c:v>
                </c:pt>
                <c:pt idx="4324">
                  <c:v>41512.479166666664</c:v>
                </c:pt>
                <c:pt idx="4325">
                  <c:v>41512.489583333336</c:v>
                </c:pt>
                <c:pt idx="4326">
                  <c:v>41512.5</c:v>
                </c:pt>
                <c:pt idx="4327">
                  <c:v>41512.510416666664</c:v>
                </c:pt>
                <c:pt idx="4328">
                  <c:v>41512.520833333336</c:v>
                </c:pt>
                <c:pt idx="4329">
                  <c:v>41512.53125</c:v>
                </c:pt>
                <c:pt idx="4330">
                  <c:v>41512.541666666664</c:v>
                </c:pt>
                <c:pt idx="4331">
                  <c:v>41512.552083333336</c:v>
                </c:pt>
                <c:pt idx="4332">
                  <c:v>41512.5625</c:v>
                </c:pt>
                <c:pt idx="4333">
                  <c:v>41512.572916666664</c:v>
                </c:pt>
                <c:pt idx="4334">
                  <c:v>41512.583333333336</c:v>
                </c:pt>
                <c:pt idx="4335">
                  <c:v>41512.59375</c:v>
                </c:pt>
                <c:pt idx="4336">
                  <c:v>41512.604166666664</c:v>
                </c:pt>
                <c:pt idx="4337">
                  <c:v>41512.614583333336</c:v>
                </c:pt>
                <c:pt idx="4338">
                  <c:v>41512.625</c:v>
                </c:pt>
                <c:pt idx="4339">
                  <c:v>41512.635416666664</c:v>
                </c:pt>
                <c:pt idx="4340">
                  <c:v>41512.645833333336</c:v>
                </c:pt>
                <c:pt idx="4341">
                  <c:v>41512.65625</c:v>
                </c:pt>
                <c:pt idx="4342">
                  <c:v>41512.666666666664</c:v>
                </c:pt>
                <c:pt idx="4343">
                  <c:v>41512.677083333336</c:v>
                </c:pt>
                <c:pt idx="4344">
                  <c:v>41512.6875</c:v>
                </c:pt>
                <c:pt idx="4345">
                  <c:v>41512.697916666664</c:v>
                </c:pt>
                <c:pt idx="4346">
                  <c:v>41512.708333333336</c:v>
                </c:pt>
                <c:pt idx="4347">
                  <c:v>41512.71875</c:v>
                </c:pt>
                <c:pt idx="4348">
                  <c:v>41512.729166666664</c:v>
                </c:pt>
                <c:pt idx="4349">
                  <c:v>41512.739583333336</c:v>
                </c:pt>
                <c:pt idx="4350">
                  <c:v>41512.75</c:v>
                </c:pt>
                <c:pt idx="4351">
                  <c:v>41512.760416666664</c:v>
                </c:pt>
                <c:pt idx="4352">
                  <c:v>41512.770833333336</c:v>
                </c:pt>
                <c:pt idx="4353">
                  <c:v>41512.78125</c:v>
                </c:pt>
                <c:pt idx="4354">
                  <c:v>41512.791666666664</c:v>
                </c:pt>
                <c:pt idx="4355">
                  <c:v>41512.802083333336</c:v>
                </c:pt>
                <c:pt idx="4356">
                  <c:v>41512.8125</c:v>
                </c:pt>
                <c:pt idx="4357">
                  <c:v>41512.822916666664</c:v>
                </c:pt>
                <c:pt idx="4358">
                  <c:v>41512.833333333336</c:v>
                </c:pt>
                <c:pt idx="4359">
                  <c:v>41512.84375</c:v>
                </c:pt>
                <c:pt idx="4360">
                  <c:v>41512.854166666664</c:v>
                </c:pt>
                <c:pt idx="4361">
                  <c:v>41512.864583333336</c:v>
                </c:pt>
                <c:pt idx="4362">
                  <c:v>41512.875</c:v>
                </c:pt>
                <c:pt idx="4363">
                  <c:v>41512.885416666664</c:v>
                </c:pt>
                <c:pt idx="4364">
                  <c:v>41512.895833333336</c:v>
                </c:pt>
                <c:pt idx="4365">
                  <c:v>41512.90625</c:v>
                </c:pt>
                <c:pt idx="4366">
                  <c:v>41512.916666666664</c:v>
                </c:pt>
                <c:pt idx="4367">
                  <c:v>41512.927083333336</c:v>
                </c:pt>
                <c:pt idx="4368">
                  <c:v>41512.9375</c:v>
                </c:pt>
                <c:pt idx="4369">
                  <c:v>41512.947916666664</c:v>
                </c:pt>
                <c:pt idx="4370">
                  <c:v>41512.958333333336</c:v>
                </c:pt>
                <c:pt idx="4371">
                  <c:v>41512.96875</c:v>
                </c:pt>
                <c:pt idx="4372">
                  <c:v>41512.979166666664</c:v>
                </c:pt>
                <c:pt idx="4373">
                  <c:v>41512.989583333336</c:v>
                </c:pt>
                <c:pt idx="4374">
                  <c:v>41513</c:v>
                </c:pt>
                <c:pt idx="4375">
                  <c:v>41513.010416666664</c:v>
                </c:pt>
                <c:pt idx="4376">
                  <c:v>41513.020833333336</c:v>
                </c:pt>
                <c:pt idx="4377">
                  <c:v>41513.03125</c:v>
                </c:pt>
                <c:pt idx="4378">
                  <c:v>41513.041666666664</c:v>
                </c:pt>
                <c:pt idx="4379">
                  <c:v>41513.052083333336</c:v>
                </c:pt>
                <c:pt idx="4380">
                  <c:v>41513.0625</c:v>
                </c:pt>
                <c:pt idx="4381">
                  <c:v>41513.072916666664</c:v>
                </c:pt>
                <c:pt idx="4382">
                  <c:v>41513.083333333336</c:v>
                </c:pt>
                <c:pt idx="4383">
                  <c:v>41513.09375</c:v>
                </c:pt>
                <c:pt idx="4384">
                  <c:v>41513.104166666664</c:v>
                </c:pt>
                <c:pt idx="4385">
                  <c:v>41513.114583333336</c:v>
                </c:pt>
                <c:pt idx="4386">
                  <c:v>41513.125</c:v>
                </c:pt>
                <c:pt idx="4387">
                  <c:v>41513.135416666664</c:v>
                </c:pt>
                <c:pt idx="4388">
                  <c:v>41513.145833333336</c:v>
                </c:pt>
                <c:pt idx="4389">
                  <c:v>41513.15625</c:v>
                </c:pt>
                <c:pt idx="4390">
                  <c:v>41513.166666666664</c:v>
                </c:pt>
                <c:pt idx="4391">
                  <c:v>41513.177083333336</c:v>
                </c:pt>
                <c:pt idx="4392">
                  <c:v>41513.1875</c:v>
                </c:pt>
                <c:pt idx="4393">
                  <c:v>41513.197916666664</c:v>
                </c:pt>
                <c:pt idx="4394">
                  <c:v>41513.208333333336</c:v>
                </c:pt>
                <c:pt idx="4395">
                  <c:v>41513.21875</c:v>
                </c:pt>
                <c:pt idx="4396">
                  <c:v>41513.229166666664</c:v>
                </c:pt>
                <c:pt idx="4397">
                  <c:v>41513.239583333336</c:v>
                </c:pt>
                <c:pt idx="4398">
                  <c:v>41513.25</c:v>
                </c:pt>
                <c:pt idx="4399">
                  <c:v>41513.260416666664</c:v>
                </c:pt>
                <c:pt idx="4400">
                  <c:v>41513.270833333336</c:v>
                </c:pt>
                <c:pt idx="4401">
                  <c:v>41513.28125</c:v>
                </c:pt>
                <c:pt idx="4402">
                  <c:v>41513.291666666664</c:v>
                </c:pt>
                <c:pt idx="4403">
                  <c:v>41513.302083333336</c:v>
                </c:pt>
                <c:pt idx="4404">
                  <c:v>41513.3125</c:v>
                </c:pt>
                <c:pt idx="4405">
                  <c:v>41513.322916666664</c:v>
                </c:pt>
                <c:pt idx="4406">
                  <c:v>41513.333333333336</c:v>
                </c:pt>
                <c:pt idx="4407">
                  <c:v>41513.34375</c:v>
                </c:pt>
                <c:pt idx="4408">
                  <c:v>41513.354166666664</c:v>
                </c:pt>
                <c:pt idx="4409">
                  <c:v>41513.364583333336</c:v>
                </c:pt>
                <c:pt idx="4410">
                  <c:v>41513.375</c:v>
                </c:pt>
                <c:pt idx="4411">
                  <c:v>41513.385416666664</c:v>
                </c:pt>
                <c:pt idx="4412">
                  <c:v>41513.395833333336</c:v>
                </c:pt>
                <c:pt idx="4413">
                  <c:v>41513.40625</c:v>
                </c:pt>
                <c:pt idx="4414">
                  <c:v>41513.416666666664</c:v>
                </c:pt>
                <c:pt idx="4415">
                  <c:v>41513.427083333336</c:v>
                </c:pt>
                <c:pt idx="4416">
                  <c:v>41513.4375</c:v>
                </c:pt>
                <c:pt idx="4417">
                  <c:v>41513.447916666664</c:v>
                </c:pt>
                <c:pt idx="4418">
                  <c:v>41513.458333333336</c:v>
                </c:pt>
                <c:pt idx="4419">
                  <c:v>41513.46875</c:v>
                </c:pt>
                <c:pt idx="4420">
                  <c:v>41513.479166666664</c:v>
                </c:pt>
                <c:pt idx="4421">
                  <c:v>41513.489583333336</c:v>
                </c:pt>
                <c:pt idx="4422">
                  <c:v>41513.5</c:v>
                </c:pt>
                <c:pt idx="4423">
                  <c:v>41513.510416666664</c:v>
                </c:pt>
                <c:pt idx="4424">
                  <c:v>41513.520833333336</c:v>
                </c:pt>
                <c:pt idx="4425">
                  <c:v>41513.53125</c:v>
                </c:pt>
                <c:pt idx="4426">
                  <c:v>41513.541666666664</c:v>
                </c:pt>
                <c:pt idx="4427">
                  <c:v>41513.552083333336</c:v>
                </c:pt>
                <c:pt idx="4428">
                  <c:v>41513.5625</c:v>
                </c:pt>
                <c:pt idx="4429">
                  <c:v>41513.572916666664</c:v>
                </c:pt>
                <c:pt idx="4430">
                  <c:v>41513.583333333336</c:v>
                </c:pt>
                <c:pt idx="4431">
                  <c:v>41513.59375</c:v>
                </c:pt>
                <c:pt idx="4432">
                  <c:v>41513.604166666664</c:v>
                </c:pt>
                <c:pt idx="4433">
                  <c:v>41513.614583333336</c:v>
                </c:pt>
                <c:pt idx="4434">
                  <c:v>41513.625</c:v>
                </c:pt>
                <c:pt idx="4435">
                  <c:v>41513.635416666664</c:v>
                </c:pt>
                <c:pt idx="4436">
                  <c:v>41513.645833333336</c:v>
                </c:pt>
                <c:pt idx="4437">
                  <c:v>41513.65625</c:v>
                </c:pt>
                <c:pt idx="4438">
                  <c:v>41513.666666666664</c:v>
                </c:pt>
                <c:pt idx="4439">
                  <c:v>41513.677083333336</c:v>
                </c:pt>
                <c:pt idx="4440">
                  <c:v>41513.6875</c:v>
                </c:pt>
                <c:pt idx="4441">
                  <c:v>41513.697916666664</c:v>
                </c:pt>
                <c:pt idx="4442">
                  <c:v>41513.708333333336</c:v>
                </c:pt>
                <c:pt idx="4443">
                  <c:v>41513.71875</c:v>
                </c:pt>
                <c:pt idx="4444">
                  <c:v>41513.729166666664</c:v>
                </c:pt>
                <c:pt idx="4445">
                  <c:v>41513.739583333336</c:v>
                </c:pt>
                <c:pt idx="4446">
                  <c:v>41513.75</c:v>
                </c:pt>
                <c:pt idx="4447">
                  <c:v>41513.760416666664</c:v>
                </c:pt>
                <c:pt idx="4448">
                  <c:v>41513.770833333336</c:v>
                </c:pt>
                <c:pt idx="4449">
                  <c:v>41513.78125</c:v>
                </c:pt>
                <c:pt idx="4450">
                  <c:v>41513.791666666664</c:v>
                </c:pt>
                <c:pt idx="4451">
                  <c:v>41513.802083333336</c:v>
                </c:pt>
                <c:pt idx="4452">
                  <c:v>41513.8125</c:v>
                </c:pt>
                <c:pt idx="4453">
                  <c:v>41513.822916666664</c:v>
                </c:pt>
                <c:pt idx="4454">
                  <c:v>41513.833333333336</c:v>
                </c:pt>
                <c:pt idx="4455">
                  <c:v>41513.84375</c:v>
                </c:pt>
                <c:pt idx="4456">
                  <c:v>41513.854166666664</c:v>
                </c:pt>
                <c:pt idx="4457">
                  <c:v>41513.864583333336</c:v>
                </c:pt>
                <c:pt idx="4458">
                  <c:v>41513.875</c:v>
                </c:pt>
                <c:pt idx="4459">
                  <c:v>41513.885416666664</c:v>
                </c:pt>
                <c:pt idx="4460">
                  <c:v>41513.895833333336</c:v>
                </c:pt>
                <c:pt idx="4461">
                  <c:v>41513.90625</c:v>
                </c:pt>
                <c:pt idx="4462">
                  <c:v>41513.916666666664</c:v>
                </c:pt>
                <c:pt idx="4463">
                  <c:v>41513.927083333336</c:v>
                </c:pt>
                <c:pt idx="4464">
                  <c:v>41513.9375</c:v>
                </c:pt>
                <c:pt idx="4465">
                  <c:v>41513.947916666664</c:v>
                </c:pt>
                <c:pt idx="4466">
                  <c:v>41513.958333333336</c:v>
                </c:pt>
                <c:pt idx="4467">
                  <c:v>41513.96875</c:v>
                </c:pt>
                <c:pt idx="4468">
                  <c:v>41513.979166666664</c:v>
                </c:pt>
                <c:pt idx="4469">
                  <c:v>41513.989583333336</c:v>
                </c:pt>
                <c:pt idx="4470">
                  <c:v>41514</c:v>
                </c:pt>
                <c:pt idx="4471">
                  <c:v>41514.010416666664</c:v>
                </c:pt>
                <c:pt idx="4472">
                  <c:v>41514.020833333336</c:v>
                </c:pt>
                <c:pt idx="4473">
                  <c:v>41514.03125</c:v>
                </c:pt>
                <c:pt idx="4474">
                  <c:v>41514.041666666664</c:v>
                </c:pt>
                <c:pt idx="4475">
                  <c:v>41514.052083333336</c:v>
                </c:pt>
                <c:pt idx="4476">
                  <c:v>41514.0625</c:v>
                </c:pt>
                <c:pt idx="4477">
                  <c:v>41514.072916666664</c:v>
                </c:pt>
                <c:pt idx="4478">
                  <c:v>41514.083333333336</c:v>
                </c:pt>
                <c:pt idx="4479">
                  <c:v>41514.09375</c:v>
                </c:pt>
                <c:pt idx="4480">
                  <c:v>41514.104166666664</c:v>
                </c:pt>
                <c:pt idx="4481">
                  <c:v>41514.114583333336</c:v>
                </c:pt>
                <c:pt idx="4482">
                  <c:v>41514.125</c:v>
                </c:pt>
                <c:pt idx="4483">
                  <c:v>41514.135416666664</c:v>
                </c:pt>
                <c:pt idx="4484">
                  <c:v>41514.145833333336</c:v>
                </c:pt>
                <c:pt idx="4485">
                  <c:v>41514.15625</c:v>
                </c:pt>
                <c:pt idx="4486">
                  <c:v>41514.166666666664</c:v>
                </c:pt>
                <c:pt idx="4487">
                  <c:v>41514.177083333336</c:v>
                </c:pt>
                <c:pt idx="4488">
                  <c:v>41514.1875</c:v>
                </c:pt>
                <c:pt idx="4489">
                  <c:v>41514.197916666664</c:v>
                </c:pt>
                <c:pt idx="4490">
                  <c:v>41514.208333333336</c:v>
                </c:pt>
                <c:pt idx="4491">
                  <c:v>41514.21875</c:v>
                </c:pt>
                <c:pt idx="4492">
                  <c:v>41514.229166666664</c:v>
                </c:pt>
                <c:pt idx="4493">
                  <c:v>41514.239583333336</c:v>
                </c:pt>
                <c:pt idx="4494">
                  <c:v>41514.25</c:v>
                </c:pt>
                <c:pt idx="4495">
                  <c:v>41514.260416666664</c:v>
                </c:pt>
                <c:pt idx="4496">
                  <c:v>41514.270833333336</c:v>
                </c:pt>
                <c:pt idx="4497">
                  <c:v>41514.28125</c:v>
                </c:pt>
                <c:pt idx="4498">
                  <c:v>41514.291666666664</c:v>
                </c:pt>
                <c:pt idx="4499">
                  <c:v>41514.302083333336</c:v>
                </c:pt>
                <c:pt idx="4500">
                  <c:v>41514.3125</c:v>
                </c:pt>
                <c:pt idx="4501">
                  <c:v>41514.322928240741</c:v>
                </c:pt>
                <c:pt idx="4502">
                  <c:v>41514.333344907405</c:v>
                </c:pt>
                <c:pt idx="4503">
                  <c:v>41514.343761574077</c:v>
                </c:pt>
                <c:pt idx="4504">
                  <c:v>41514.354178240741</c:v>
                </c:pt>
                <c:pt idx="4505">
                  <c:v>41514.364594907405</c:v>
                </c:pt>
                <c:pt idx="4506">
                  <c:v>41514.375011574077</c:v>
                </c:pt>
                <c:pt idx="4507">
                  <c:v>41514.385428240741</c:v>
                </c:pt>
                <c:pt idx="4508">
                  <c:v>41514.395844907405</c:v>
                </c:pt>
                <c:pt idx="4509">
                  <c:v>41514.406261574077</c:v>
                </c:pt>
                <c:pt idx="4510">
                  <c:v>41514.416678240741</c:v>
                </c:pt>
                <c:pt idx="4511">
                  <c:v>41514.427094907405</c:v>
                </c:pt>
                <c:pt idx="4512">
                  <c:v>41514.437511574077</c:v>
                </c:pt>
                <c:pt idx="4513">
                  <c:v>41514.447928240741</c:v>
                </c:pt>
                <c:pt idx="4514">
                  <c:v>41514.458344907405</c:v>
                </c:pt>
                <c:pt idx="4515">
                  <c:v>41514.468761574077</c:v>
                </c:pt>
                <c:pt idx="4516">
                  <c:v>41514.479178240741</c:v>
                </c:pt>
                <c:pt idx="4517">
                  <c:v>41514.489594907405</c:v>
                </c:pt>
                <c:pt idx="4518">
                  <c:v>41514.500011574077</c:v>
                </c:pt>
                <c:pt idx="4519">
                  <c:v>41514.510428240741</c:v>
                </c:pt>
                <c:pt idx="4520">
                  <c:v>41514.520844907405</c:v>
                </c:pt>
                <c:pt idx="4521">
                  <c:v>41514.531261574077</c:v>
                </c:pt>
                <c:pt idx="4522">
                  <c:v>41514.541678240741</c:v>
                </c:pt>
                <c:pt idx="4523">
                  <c:v>41514.552094907405</c:v>
                </c:pt>
                <c:pt idx="4524">
                  <c:v>41514.562511574077</c:v>
                </c:pt>
                <c:pt idx="4525">
                  <c:v>41514.572928240741</c:v>
                </c:pt>
                <c:pt idx="4526">
                  <c:v>41514.583344907405</c:v>
                </c:pt>
                <c:pt idx="4527">
                  <c:v>41514.593761574077</c:v>
                </c:pt>
                <c:pt idx="4528">
                  <c:v>41514.604178240741</c:v>
                </c:pt>
                <c:pt idx="4529">
                  <c:v>41514.614594907405</c:v>
                </c:pt>
                <c:pt idx="4530">
                  <c:v>41514.625011574077</c:v>
                </c:pt>
                <c:pt idx="4531">
                  <c:v>41514.635428240741</c:v>
                </c:pt>
                <c:pt idx="4532">
                  <c:v>41514.645844907405</c:v>
                </c:pt>
                <c:pt idx="4533">
                  <c:v>41514.656261574077</c:v>
                </c:pt>
                <c:pt idx="4534">
                  <c:v>41514.666678240741</c:v>
                </c:pt>
                <c:pt idx="4535">
                  <c:v>41514.677094907405</c:v>
                </c:pt>
                <c:pt idx="4536">
                  <c:v>41514.687511574077</c:v>
                </c:pt>
                <c:pt idx="4537">
                  <c:v>41514.697928240741</c:v>
                </c:pt>
                <c:pt idx="4538">
                  <c:v>41514.708344907405</c:v>
                </c:pt>
                <c:pt idx="4539">
                  <c:v>41514.718761574077</c:v>
                </c:pt>
                <c:pt idx="4540">
                  <c:v>41514.729178240741</c:v>
                </c:pt>
                <c:pt idx="4541">
                  <c:v>41514.739594907405</c:v>
                </c:pt>
                <c:pt idx="4542">
                  <c:v>41514.750011574077</c:v>
                </c:pt>
                <c:pt idx="4543">
                  <c:v>41514.760428240741</c:v>
                </c:pt>
                <c:pt idx="4544">
                  <c:v>41514.770844907405</c:v>
                </c:pt>
                <c:pt idx="4545">
                  <c:v>41514.781261574077</c:v>
                </c:pt>
                <c:pt idx="4546">
                  <c:v>41514.791678240741</c:v>
                </c:pt>
                <c:pt idx="4547">
                  <c:v>41514.802094907405</c:v>
                </c:pt>
                <c:pt idx="4548">
                  <c:v>41514.812511574077</c:v>
                </c:pt>
                <c:pt idx="4549">
                  <c:v>41514.822928240741</c:v>
                </c:pt>
                <c:pt idx="4550">
                  <c:v>41514.833344907405</c:v>
                </c:pt>
                <c:pt idx="4551">
                  <c:v>41514.843761574077</c:v>
                </c:pt>
                <c:pt idx="4552">
                  <c:v>41514.854178240741</c:v>
                </c:pt>
                <c:pt idx="4553">
                  <c:v>41514.864594907405</c:v>
                </c:pt>
                <c:pt idx="4554">
                  <c:v>41514.875011574077</c:v>
                </c:pt>
                <c:pt idx="4555">
                  <c:v>41514.885428240741</c:v>
                </c:pt>
                <c:pt idx="4556">
                  <c:v>41514.895844907405</c:v>
                </c:pt>
                <c:pt idx="4557">
                  <c:v>41514.906261574077</c:v>
                </c:pt>
                <c:pt idx="4558">
                  <c:v>41514.916678240741</c:v>
                </c:pt>
                <c:pt idx="4559">
                  <c:v>41514.927094907405</c:v>
                </c:pt>
                <c:pt idx="4560">
                  <c:v>41514.937511574077</c:v>
                </c:pt>
                <c:pt idx="4561">
                  <c:v>41514.947928240741</c:v>
                </c:pt>
                <c:pt idx="4562">
                  <c:v>41514.958344907405</c:v>
                </c:pt>
                <c:pt idx="4563">
                  <c:v>41514.968761574077</c:v>
                </c:pt>
                <c:pt idx="4564">
                  <c:v>41514.979178240741</c:v>
                </c:pt>
                <c:pt idx="4565">
                  <c:v>41514.989594907405</c:v>
                </c:pt>
                <c:pt idx="4566">
                  <c:v>41515.000011574077</c:v>
                </c:pt>
                <c:pt idx="4567">
                  <c:v>41515.010428240741</c:v>
                </c:pt>
                <c:pt idx="4568">
                  <c:v>41515.020844907405</c:v>
                </c:pt>
                <c:pt idx="4569">
                  <c:v>41515.031261574077</c:v>
                </c:pt>
                <c:pt idx="4570">
                  <c:v>41515.041678240741</c:v>
                </c:pt>
                <c:pt idx="4571">
                  <c:v>41515.052094907405</c:v>
                </c:pt>
                <c:pt idx="4572">
                  <c:v>41515.062511574077</c:v>
                </c:pt>
                <c:pt idx="4573">
                  <c:v>41515.072928240741</c:v>
                </c:pt>
                <c:pt idx="4574">
                  <c:v>41515.083344907405</c:v>
                </c:pt>
                <c:pt idx="4575">
                  <c:v>41515.093761574077</c:v>
                </c:pt>
                <c:pt idx="4576">
                  <c:v>41515.104178240741</c:v>
                </c:pt>
                <c:pt idx="4577">
                  <c:v>41515.114594907405</c:v>
                </c:pt>
                <c:pt idx="4578">
                  <c:v>41515.125011574077</c:v>
                </c:pt>
                <c:pt idx="4579">
                  <c:v>41515.135428240741</c:v>
                </c:pt>
                <c:pt idx="4580">
                  <c:v>41515.145844907405</c:v>
                </c:pt>
                <c:pt idx="4581">
                  <c:v>41515.156261574077</c:v>
                </c:pt>
                <c:pt idx="4582">
                  <c:v>41515.166678240741</c:v>
                </c:pt>
                <c:pt idx="4583">
                  <c:v>41515.177094907405</c:v>
                </c:pt>
                <c:pt idx="4584">
                  <c:v>41515.187511574077</c:v>
                </c:pt>
                <c:pt idx="4585">
                  <c:v>41515.197928240741</c:v>
                </c:pt>
                <c:pt idx="4586">
                  <c:v>41515.208344907405</c:v>
                </c:pt>
                <c:pt idx="4587">
                  <c:v>41515.218761574077</c:v>
                </c:pt>
                <c:pt idx="4588">
                  <c:v>41515.229178240741</c:v>
                </c:pt>
                <c:pt idx="4589">
                  <c:v>41515.239594907405</c:v>
                </c:pt>
                <c:pt idx="4590">
                  <c:v>41515.250011574077</c:v>
                </c:pt>
                <c:pt idx="4591">
                  <c:v>41515.260428240741</c:v>
                </c:pt>
                <c:pt idx="4592">
                  <c:v>41515.270844907405</c:v>
                </c:pt>
                <c:pt idx="4593">
                  <c:v>41515.281261574077</c:v>
                </c:pt>
                <c:pt idx="4594">
                  <c:v>41515.291678240741</c:v>
                </c:pt>
                <c:pt idx="4595">
                  <c:v>41515.302094907405</c:v>
                </c:pt>
                <c:pt idx="4596">
                  <c:v>41515.312511574077</c:v>
                </c:pt>
                <c:pt idx="4597">
                  <c:v>41515.322928240741</c:v>
                </c:pt>
                <c:pt idx="4598">
                  <c:v>41515.333344907405</c:v>
                </c:pt>
                <c:pt idx="4599">
                  <c:v>41515.343761574077</c:v>
                </c:pt>
                <c:pt idx="4600">
                  <c:v>41515.354178240741</c:v>
                </c:pt>
                <c:pt idx="4601">
                  <c:v>41515.364594907405</c:v>
                </c:pt>
                <c:pt idx="4602">
                  <c:v>41515.375011574077</c:v>
                </c:pt>
                <c:pt idx="4603">
                  <c:v>41515.385428240741</c:v>
                </c:pt>
                <c:pt idx="4604">
                  <c:v>41515.395844907405</c:v>
                </c:pt>
                <c:pt idx="4605">
                  <c:v>41515.406261574077</c:v>
                </c:pt>
                <c:pt idx="4606">
                  <c:v>41515.416678240741</c:v>
                </c:pt>
                <c:pt idx="4607">
                  <c:v>41515.427094907405</c:v>
                </c:pt>
                <c:pt idx="4608">
                  <c:v>41515.437511574077</c:v>
                </c:pt>
                <c:pt idx="4609">
                  <c:v>41515.447928240741</c:v>
                </c:pt>
                <c:pt idx="4610">
                  <c:v>41515.458344907405</c:v>
                </c:pt>
                <c:pt idx="4611">
                  <c:v>41515.468761574077</c:v>
                </c:pt>
                <c:pt idx="4612">
                  <c:v>41515.479178240741</c:v>
                </c:pt>
                <c:pt idx="4613">
                  <c:v>41515.489594907405</c:v>
                </c:pt>
                <c:pt idx="4614">
                  <c:v>41515.500011574077</c:v>
                </c:pt>
                <c:pt idx="4615">
                  <c:v>41515.510428240741</c:v>
                </c:pt>
                <c:pt idx="4616">
                  <c:v>41515.520844907405</c:v>
                </c:pt>
                <c:pt idx="4617">
                  <c:v>41515.531261574077</c:v>
                </c:pt>
                <c:pt idx="4618">
                  <c:v>41515.541678240741</c:v>
                </c:pt>
                <c:pt idx="4619">
                  <c:v>41515.552094907405</c:v>
                </c:pt>
                <c:pt idx="4620">
                  <c:v>41515.562511574077</c:v>
                </c:pt>
                <c:pt idx="4621">
                  <c:v>41515.572928240741</c:v>
                </c:pt>
                <c:pt idx="4622">
                  <c:v>41515.583344907405</c:v>
                </c:pt>
                <c:pt idx="4623">
                  <c:v>41515.593761574077</c:v>
                </c:pt>
                <c:pt idx="4624">
                  <c:v>41515.604178240741</c:v>
                </c:pt>
                <c:pt idx="4625">
                  <c:v>41515.614594907405</c:v>
                </c:pt>
                <c:pt idx="4626">
                  <c:v>41515.625011574077</c:v>
                </c:pt>
                <c:pt idx="4627">
                  <c:v>41515.635428240741</c:v>
                </c:pt>
                <c:pt idx="4628">
                  <c:v>41515.645844907405</c:v>
                </c:pt>
                <c:pt idx="4629">
                  <c:v>41515.656261574077</c:v>
                </c:pt>
                <c:pt idx="4630">
                  <c:v>41515.666678240741</c:v>
                </c:pt>
                <c:pt idx="4631">
                  <c:v>41515.677094907405</c:v>
                </c:pt>
                <c:pt idx="4632">
                  <c:v>41515.687511574077</c:v>
                </c:pt>
                <c:pt idx="4633">
                  <c:v>41515.697928240741</c:v>
                </c:pt>
                <c:pt idx="4634">
                  <c:v>41515.708344907405</c:v>
                </c:pt>
                <c:pt idx="4635">
                  <c:v>41515.718761574077</c:v>
                </c:pt>
                <c:pt idx="4636">
                  <c:v>41515.729178240741</c:v>
                </c:pt>
                <c:pt idx="4637">
                  <c:v>41515.739594907405</c:v>
                </c:pt>
                <c:pt idx="4638">
                  <c:v>41515.750011574077</c:v>
                </c:pt>
                <c:pt idx="4639">
                  <c:v>41515.760428240741</c:v>
                </c:pt>
                <c:pt idx="4640">
                  <c:v>41515.770844907405</c:v>
                </c:pt>
                <c:pt idx="4641">
                  <c:v>41515.781261574077</c:v>
                </c:pt>
                <c:pt idx="4642">
                  <c:v>41515.791678240741</c:v>
                </c:pt>
                <c:pt idx="4643">
                  <c:v>41515.802094907405</c:v>
                </c:pt>
                <c:pt idx="4644">
                  <c:v>41515.812511574077</c:v>
                </c:pt>
                <c:pt idx="4645">
                  <c:v>41515.822928240741</c:v>
                </c:pt>
                <c:pt idx="4646">
                  <c:v>41515.833344907405</c:v>
                </c:pt>
                <c:pt idx="4647">
                  <c:v>41515.843761574077</c:v>
                </c:pt>
                <c:pt idx="4648">
                  <c:v>41515.854178240741</c:v>
                </c:pt>
                <c:pt idx="4649">
                  <c:v>41515.864594907405</c:v>
                </c:pt>
                <c:pt idx="4650">
                  <c:v>41515.875011574077</c:v>
                </c:pt>
                <c:pt idx="4651">
                  <c:v>41515.885428240741</c:v>
                </c:pt>
                <c:pt idx="4652">
                  <c:v>41515.895844907405</c:v>
                </c:pt>
                <c:pt idx="4653">
                  <c:v>41515.906261574077</c:v>
                </c:pt>
                <c:pt idx="4654">
                  <c:v>41515.916678240741</c:v>
                </c:pt>
                <c:pt idx="4655">
                  <c:v>41515.927094907405</c:v>
                </c:pt>
                <c:pt idx="4656">
                  <c:v>41515.937511574077</c:v>
                </c:pt>
                <c:pt idx="4657">
                  <c:v>41515.947928240741</c:v>
                </c:pt>
                <c:pt idx="4658">
                  <c:v>41515.958344907405</c:v>
                </c:pt>
                <c:pt idx="4659">
                  <c:v>41515.968761574077</c:v>
                </c:pt>
                <c:pt idx="4660">
                  <c:v>41515.979178240741</c:v>
                </c:pt>
                <c:pt idx="4661">
                  <c:v>41515.989594907405</c:v>
                </c:pt>
                <c:pt idx="4662">
                  <c:v>41516.000011574077</c:v>
                </c:pt>
                <c:pt idx="4663">
                  <c:v>41516.010428240741</c:v>
                </c:pt>
                <c:pt idx="4664">
                  <c:v>41516.020844907405</c:v>
                </c:pt>
                <c:pt idx="4665">
                  <c:v>41516.031261574077</c:v>
                </c:pt>
                <c:pt idx="4666">
                  <c:v>41516.041678240741</c:v>
                </c:pt>
                <c:pt idx="4667">
                  <c:v>41516.052094907405</c:v>
                </c:pt>
                <c:pt idx="4668">
                  <c:v>41516.062511574077</c:v>
                </c:pt>
                <c:pt idx="4669">
                  <c:v>41516.072928240741</c:v>
                </c:pt>
                <c:pt idx="4670">
                  <c:v>41516.083344907405</c:v>
                </c:pt>
                <c:pt idx="4671">
                  <c:v>41516.093761574077</c:v>
                </c:pt>
                <c:pt idx="4672">
                  <c:v>41516.104178240741</c:v>
                </c:pt>
                <c:pt idx="4673">
                  <c:v>41516.114594907405</c:v>
                </c:pt>
                <c:pt idx="4674">
                  <c:v>41516.125011574077</c:v>
                </c:pt>
                <c:pt idx="4675">
                  <c:v>41516.135428240741</c:v>
                </c:pt>
                <c:pt idx="4676">
                  <c:v>41516.145844907405</c:v>
                </c:pt>
                <c:pt idx="4677">
                  <c:v>41516.156261574077</c:v>
                </c:pt>
                <c:pt idx="4678">
                  <c:v>41516.166678240741</c:v>
                </c:pt>
                <c:pt idx="4679">
                  <c:v>41516.177094907405</c:v>
                </c:pt>
                <c:pt idx="4680">
                  <c:v>41516.187511574077</c:v>
                </c:pt>
                <c:pt idx="4681">
                  <c:v>41516.197928240741</c:v>
                </c:pt>
                <c:pt idx="4682">
                  <c:v>41516.208344907405</c:v>
                </c:pt>
                <c:pt idx="4683">
                  <c:v>41516.218761574077</c:v>
                </c:pt>
                <c:pt idx="4684">
                  <c:v>41516.229178240741</c:v>
                </c:pt>
                <c:pt idx="4685">
                  <c:v>41516.239594907405</c:v>
                </c:pt>
                <c:pt idx="4686">
                  <c:v>41516.250011574077</c:v>
                </c:pt>
                <c:pt idx="4687">
                  <c:v>41516.260428240741</c:v>
                </c:pt>
                <c:pt idx="4688">
                  <c:v>41516.270844907405</c:v>
                </c:pt>
                <c:pt idx="4689">
                  <c:v>41516.281261574077</c:v>
                </c:pt>
                <c:pt idx="4690">
                  <c:v>41516.291678240741</c:v>
                </c:pt>
                <c:pt idx="4691">
                  <c:v>41516.302094907405</c:v>
                </c:pt>
                <c:pt idx="4692">
                  <c:v>41516.312511574077</c:v>
                </c:pt>
                <c:pt idx="4693">
                  <c:v>41516.322928240741</c:v>
                </c:pt>
                <c:pt idx="4694">
                  <c:v>41516.333344907405</c:v>
                </c:pt>
                <c:pt idx="4695">
                  <c:v>41516.343761574077</c:v>
                </c:pt>
                <c:pt idx="4696">
                  <c:v>41516.354178240741</c:v>
                </c:pt>
                <c:pt idx="4697">
                  <c:v>41516.364594907405</c:v>
                </c:pt>
                <c:pt idx="4698">
                  <c:v>41516.375011574077</c:v>
                </c:pt>
                <c:pt idx="4699">
                  <c:v>41516.385428240741</c:v>
                </c:pt>
                <c:pt idx="4700">
                  <c:v>41516.395844907405</c:v>
                </c:pt>
                <c:pt idx="4701">
                  <c:v>41516.406261574077</c:v>
                </c:pt>
                <c:pt idx="4702">
                  <c:v>41516.416678240741</c:v>
                </c:pt>
                <c:pt idx="4703">
                  <c:v>41516.427094907405</c:v>
                </c:pt>
                <c:pt idx="4704">
                  <c:v>41516.437511574077</c:v>
                </c:pt>
                <c:pt idx="4705">
                  <c:v>41516.447928240741</c:v>
                </c:pt>
                <c:pt idx="4706">
                  <c:v>41516.458344907405</c:v>
                </c:pt>
                <c:pt idx="4707">
                  <c:v>41516.468761574077</c:v>
                </c:pt>
                <c:pt idx="4708">
                  <c:v>41516.479178240741</c:v>
                </c:pt>
                <c:pt idx="4709">
                  <c:v>41516.489594907405</c:v>
                </c:pt>
                <c:pt idx="4710">
                  <c:v>41516.500011574077</c:v>
                </c:pt>
                <c:pt idx="4711">
                  <c:v>41516.510428240741</c:v>
                </c:pt>
                <c:pt idx="4712">
                  <c:v>41516.520844907405</c:v>
                </c:pt>
                <c:pt idx="4713">
                  <c:v>41516.531261574077</c:v>
                </c:pt>
                <c:pt idx="4714">
                  <c:v>41516.541678240741</c:v>
                </c:pt>
                <c:pt idx="4715">
                  <c:v>41516.552094907405</c:v>
                </c:pt>
                <c:pt idx="4716">
                  <c:v>41516.562511574077</c:v>
                </c:pt>
                <c:pt idx="4717">
                  <c:v>41516.572928240741</c:v>
                </c:pt>
                <c:pt idx="4718">
                  <c:v>41516.583344907405</c:v>
                </c:pt>
                <c:pt idx="4719">
                  <c:v>41516.593761574077</c:v>
                </c:pt>
                <c:pt idx="4720">
                  <c:v>41516.604178240741</c:v>
                </c:pt>
                <c:pt idx="4721">
                  <c:v>41516.614594907405</c:v>
                </c:pt>
                <c:pt idx="4722">
                  <c:v>41516.625011574077</c:v>
                </c:pt>
                <c:pt idx="4723">
                  <c:v>41516.635428240741</c:v>
                </c:pt>
                <c:pt idx="4724">
                  <c:v>41516.645844907405</c:v>
                </c:pt>
                <c:pt idx="4725">
                  <c:v>41516.656261574077</c:v>
                </c:pt>
                <c:pt idx="4726">
                  <c:v>41516.666678240741</c:v>
                </c:pt>
                <c:pt idx="4727">
                  <c:v>41516.677094907405</c:v>
                </c:pt>
                <c:pt idx="4728">
                  <c:v>41516.687511574077</c:v>
                </c:pt>
                <c:pt idx="4729">
                  <c:v>41516.697928240741</c:v>
                </c:pt>
                <c:pt idx="4730">
                  <c:v>41516.708344907405</c:v>
                </c:pt>
                <c:pt idx="4731">
                  <c:v>41516.718761574077</c:v>
                </c:pt>
                <c:pt idx="4732">
                  <c:v>41516.729178240741</c:v>
                </c:pt>
                <c:pt idx="4733">
                  <c:v>41516.739594907405</c:v>
                </c:pt>
                <c:pt idx="4734">
                  <c:v>41516.750011574077</c:v>
                </c:pt>
                <c:pt idx="4735">
                  <c:v>41516.760428240741</c:v>
                </c:pt>
                <c:pt idx="4736">
                  <c:v>41516.770844907405</c:v>
                </c:pt>
                <c:pt idx="4737">
                  <c:v>41516.781261574077</c:v>
                </c:pt>
                <c:pt idx="4738">
                  <c:v>41516.791678240741</c:v>
                </c:pt>
                <c:pt idx="4739">
                  <c:v>41516.802094907405</c:v>
                </c:pt>
                <c:pt idx="4740">
                  <c:v>41516.812511574077</c:v>
                </c:pt>
                <c:pt idx="4741">
                  <c:v>41516.822928240741</c:v>
                </c:pt>
                <c:pt idx="4742">
                  <c:v>41516.833344907405</c:v>
                </c:pt>
                <c:pt idx="4743">
                  <c:v>41516.843761574077</c:v>
                </c:pt>
                <c:pt idx="4744">
                  <c:v>41516.854178240741</c:v>
                </c:pt>
                <c:pt idx="4745">
                  <c:v>41516.864594907405</c:v>
                </c:pt>
                <c:pt idx="4746">
                  <c:v>41516.875011574077</c:v>
                </c:pt>
                <c:pt idx="4747">
                  <c:v>41516.885428240741</c:v>
                </c:pt>
                <c:pt idx="4748">
                  <c:v>41516.895844907405</c:v>
                </c:pt>
                <c:pt idx="4749">
                  <c:v>41516.906261574077</c:v>
                </c:pt>
                <c:pt idx="4750">
                  <c:v>41516.916678240741</c:v>
                </c:pt>
                <c:pt idx="4751">
                  <c:v>41516.927094907405</c:v>
                </c:pt>
                <c:pt idx="4752">
                  <c:v>41516.937511574077</c:v>
                </c:pt>
                <c:pt idx="4753">
                  <c:v>41516.947928240741</c:v>
                </c:pt>
                <c:pt idx="4754">
                  <c:v>41516.958344907405</c:v>
                </c:pt>
                <c:pt idx="4755">
                  <c:v>41516.968761574077</c:v>
                </c:pt>
                <c:pt idx="4756">
                  <c:v>41516.979178240741</c:v>
                </c:pt>
                <c:pt idx="4757">
                  <c:v>41516.989594907405</c:v>
                </c:pt>
                <c:pt idx="4758">
                  <c:v>41517.000011574077</c:v>
                </c:pt>
                <c:pt idx="4759">
                  <c:v>41517.010428240741</c:v>
                </c:pt>
                <c:pt idx="4760">
                  <c:v>41517.020844907405</c:v>
                </c:pt>
                <c:pt idx="4761">
                  <c:v>41517.031261574077</c:v>
                </c:pt>
                <c:pt idx="4762">
                  <c:v>41517.041678240741</c:v>
                </c:pt>
                <c:pt idx="4763">
                  <c:v>41517.052094907405</c:v>
                </c:pt>
                <c:pt idx="4764">
                  <c:v>41517.062511574077</c:v>
                </c:pt>
                <c:pt idx="4765">
                  <c:v>41517.072928240741</c:v>
                </c:pt>
                <c:pt idx="4766">
                  <c:v>41517.083344907405</c:v>
                </c:pt>
                <c:pt idx="4767">
                  <c:v>41517.093761574077</c:v>
                </c:pt>
                <c:pt idx="4768">
                  <c:v>41517.104178240741</c:v>
                </c:pt>
                <c:pt idx="4769">
                  <c:v>41517.114594907405</c:v>
                </c:pt>
                <c:pt idx="4770">
                  <c:v>41517.125011574077</c:v>
                </c:pt>
                <c:pt idx="4771">
                  <c:v>41517.135428240741</c:v>
                </c:pt>
                <c:pt idx="4772">
                  <c:v>41517.145844907405</c:v>
                </c:pt>
                <c:pt idx="4773">
                  <c:v>41517.156261574077</c:v>
                </c:pt>
                <c:pt idx="4774">
                  <c:v>41517.166678240741</c:v>
                </c:pt>
                <c:pt idx="4775">
                  <c:v>41517.177094907405</c:v>
                </c:pt>
                <c:pt idx="4776">
                  <c:v>41517.187511574077</c:v>
                </c:pt>
                <c:pt idx="4777">
                  <c:v>41517.197928240741</c:v>
                </c:pt>
                <c:pt idx="4778">
                  <c:v>41517.208344907405</c:v>
                </c:pt>
                <c:pt idx="4779">
                  <c:v>41517.218761574077</c:v>
                </c:pt>
                <c:pt idx="4780">
                  <c:v>41517.229178240741</c:v>
                </c:pt>
                <c:pt idx="4781">
                  <c:v>41517.239594907405</c:v>
                </c:pt>
                <c:pt idx="4782">
                  <c:v>41517.250011574077</c:v>
                </c:pt>
                <c:pt idx="4783">
                  <c:v>41517.260428240741</c:v>
                </c:pt>
                <c:pt idx="4784">
                  <c:v>41517.270844907405</c:v>
                </c:pt>
                <c:pt idx="4785">
                  <c:v>41517.281261574077</c:v>
                </c:pt>
                <c:pt idx="4786">
                  <c:v>41517.291678240741</c:v>
                </c:pt>
                <c:pt idx="4787">
                  <c:v>41517.302094907405</c:v>
                </c:pt>
                <c:pt idx="4788">
                  <c:v>41517.312511574077</c:v>
                </c:pt>
                <c:pt idx="4789">
                  <c:v>41517.322928240741</c:v>
                </c:pt>
                <c:pt idx="4790">
                  <c:v>41517.333344907405</c:v>
                </c:pt>
                <c:pt idx="4791">
                  <c:v>41517.343761574077</c:v>
                </c:pt>
                <c:pt idx="4792">
                  <c:v>41517.354178240741</c:v>
                </c:pt>
                <c:pt idx="4793">
                  <c:v>41517.364594907405</c:v>
                </c:pt>
                <c:pt idx="4794">
                  <c:v>41517.375011574077</c:v>
                </c:pt>
                <c:pt idx="4795">
                  <c:v>41517.385428240741</c:v>
                </c:pt>
                <c:pt idx="4796">
                  <c:v>41517.395844907405</c:v>
                </c:pt>
                <c:pt idx="4797">
                  <c:v>41517.406261574077</c:v>
                </c:pt>
                <c:pt idx="4798">
                  <c:v>41517.416678240741</c:v>
                </c:pt>
                <c:pt idx="4799">
                  <c:v>41517.427094907405</c:v>
                </c:pt>
                <c:pt idx="4800">
                  <c:v>41517.437511574077</c:v>
                </c:pt>
                <c:pt idx="4801">
                  <c:v>41517.447928240741</c:v>
                </c:pt>
                <c:pt idx="4802">
                  <c:v>41517.458344907405</c:v>
                </c:pt>
                <c:pt idx="4803">
                  <c:v>41517.468761574077</c:v>
                </c:pt>
                <c:pt idx="4804">
                  <c:v>41517.479178240741</c:v>
                </c:pt>
                <c:pt idx="4805">
                  <c:v>41517.489594907405</c:v>
                </c:pt>
                <c:pt idx="4806">
                  <c:v>41517.500011574077</c:v>
                </c:pt>
                <c:pt idx="4807">
                  <c:v>41517.510428240741</c:v>
                </c:pt>
                <c:pt idx="4808">
                  <c:v>41517.520844907405</c:v>
                </c:pt>
                <c:pt idx="4809">
                  <c:v>41517.531261574077</c:v>
                </c:pt>
                <c:pt idx="4810">
                  <c:v>41517.541678240741</c:v>
                </c:pt>
                <c:pt idx="4811">
                  <c:v>41517.552094907405</c:v>
                </c:pt>
                <c:pt idx="4812">
                  <c:v>41517.562511574077</c:v>
                </c:pt>
                <c:pt idx="4813">
                  <c:v>41517.572928240741</c:v>
                </c:pt>
                <c:pt idx="4814">
                  <c:v>41517.583344907405</c:v>
                </c:pt>
                <c:pt idx="4815">
                  <c:v>41517.593761574077</c:v>
                </c:pt>
                <c:pt idx="4816">
                  <c:v>41517.604178240741</c:v>
                </c:pt>
                <c:pt idx="4817">
                  <c:v>41517.614594907405</c:v>
                </c:pt>
                <c:pt idx="4818">
                  <c:v>41517.625011574077</c:v>
                </c:pt>
                <c:pt idx="4819">
                  <c:v>41517.635428240741</c:v>
                </c:pt>
                <c:pt idx="4820">
                  <c:v>41517.645844907405</c:v>
                </c:pt>
                <c:pt idx="4821">
                  <c:v>41517.656261574077</c:v>
                </c:pt>
                <c:pt idx="4822">
                  <c:v>41517.666678240741</c:v>
                </c:pt>
                <c:pt idx="4823">
                  <c:v>41517.677094907405</c:v>
                </c:pt>
                <c:pt idx="4824">
                  <c:v>41517.687511574077</c:v>
                </c:pt>
                <c:pt idx="4825">
                  <c:v>41517.697928240741</c:v>
                </c:pt>
                <c:pt idx="4826">
                  <c:v>41517.708344907405</c:v>
                </c:pt>
                <c:pt idx="4827">
                  <c:v>41517.718761574077</c:v>
                </c:pt>
                <c:pt idx="4828">
                  <c:v>41517.729178240741</c:v>
                </c:pt>
                <c:pt idx="4829">
                  <c:v>41517.739594907405</c:v>
                </c:pt>
                <c:pt idx="4830">
                  <c:v>41517.750011574077</c:v>
                </c:pt>
                <c:pt idx="4831">
                  <c:v>41517.760428240741</c:v>
                </c:pt>
                <c:pt idx="4832">
                  <c:v>41517.770844907405</c:v>
                </c:pt>
                <c:pt idx="4833">
                  <c:v>41517.781261574077</c:v>
                </c:pt>
                <c:pt idx="4834">
                  <c:v>41517.791678240741</c:v>
                </c:pt>
                <c:pt idx="4835">
                  <c:v>41517.802094907405</c:v>
                </c:pt>
                <c:pt idx="4836">
                  <c:v>41517.812511574077</c:v>
                </c:pt>
                <c:pt idx="4837">
                  <c:v>41517.822928240741</c:v>
                </c:pt>
                <c:pt idx="4838">
                  <c:v>41517.833344907405</c:v>
                </c:pt>
                <c:pt idx="4839">
                  <c:v>41517.843761574077</c:v>
                </c:pt>
                <c:pt idx="4840">
                  <c:v>41517.854178240741</c:v>
                </c:pt>
                <c:pt idx="4841">
                  <c:v>41517.864594907405</c:v>
                </c:pt>
                <c:pt idx="4842">
                  <c:v>41517.875011574077</c:v>
                </c:pt>
                <c:pt idx="4843">
                  <c:v>41517.885428240741</c:v>
                </c:pt>
                <c:pt idx="4844">
                  <c:v>41517.895844907405</c:v>
                </c:pt>
                <c:pt idx="4845">
                  <c:v>41517.906261574077</c:v>
                </c:pt>
                <c:pt idx="4846">
                  <c:v>41517.916678240741</c:v>
                </c:pt>
                <c:pt idx="4847">
                  <c:v>41517.927094907405</c:v>
                </c:pt>
                <c:pt idx="4848">
                  <c:v>41517.937511574077</c:v>
                </c:pt>
                <c:pt idx="4849">
                  <c:v>41517.947928240741</c:v>
                </c:pt>
                <c:pt idx="4850">
                  <c:v>41517.958344907405</c:v>
                </c:pt>
                <c:pt idx="4851">
                  <c:v>41517.968761574077</c:v>
                </c:pt>
                <c:pt idx="4852">
                  <c:v>41517.979178240741</c:v>
                </c:pt>
                <c:pt idx="4853">
                  <c:v>41517.989594907405</c:v>
                </c:pt>
                <c:pt idx="4854">
                  <c:v>41518.000011574077</c:v>
                </c:pt>
                <c:pt idx="4855">
                  <c:v>41518.010428240741</c:v>
                </c:pt>
                <c:pt idx="4856">
                  <c:v>41518.020844907405</c:v>
                </c:pt>
                <c:pt idx="4857">
                  <c:v>41518.031261574077</c:v>
                </c:pt>
                <c:pt idx="4858">
                  <c:v>41518.041678240741</c:v>
                </c:pt>
                <c:pt idx="4859">
                  <c:v>41518.052094907405</c:v>
                </c:pt>
                <c:pt idx="4860">
                  <c:v>41518.062511574077</c:v>
                </c:pt>
                <c:pt idx="4861">
                  <c:v>41518.072928240741</c:v>
                </c:pt>
                <c:pt idx="4862">
                  <c:v>41518.083344907405</c:v>
                </c:pt>
                <c:pt idx="4863">
                  <c:v>41518.093761574077</c:v>
                </c:pt>
                <c:pt idx="4864">
                  <c:v>41518.104178240741</c:v>
                </c:pt>
                <c:pt idx="4865">
                  <c:v>41518.114594907405</c:v>
                </c:pt>
                <c:pt idx="4866">
                  <c:v>41518.125011574077</c:v>
                </c:pt>
                <c:pt idx="4867">
                  <c:v>41518.135428240741</c:v>
                </c:pt>
                <c:pt idx="4868">
                  <c:v>41518.145844907405</c:v>
                </c:pt>
                <c:pt idx="4869">
                  <c:v>41518.156261574077</c:v>
                </c:pt>
                <c:pt idx="4870">
                  <c:v>41518.166678240741</c:v>
                </c:pt>
                <c:pt idx="4871">
                  <c:v>41518.177094907405</c:v>
                </c:pt>
                <c:pt idx="4872">
                  <c:v>41518.187511574077</c:v>
                </c:pt>
                <c:pt idx="4873">
                  <c:v>41518.197928240741</c:v>
                </c:pt>
                <c:pt idx="4874">
                  <c:v>41518.208344907405</c:v>
                </c:pt>
                <c:pt idx="4875">
                  <c:v>41518.218761574077</c:v>
                </c:pt>
                <c:pt idx="4876">
                  <c:v>41518.229178240741</c:v>
                </c:pt>
                <c:pt idx="4877">
                  <c:v>41518.239594907405</c:v>
                </c:pt>
                <c:pt idx="4878">
                  <c:v>41518.250011574077</c:v>
                </c:pt>
                <c:pt idx="4879">
                  <c:v>41518.260428240741</c:v>
                </c:pt>
                <c:pt idx="4880">
                  <c:v>41518.270844907405</c:v>
                </c:pt>
                <c:pt idx="4881">
                  <c:v>41518.281261574077</c:v>
                </c:pt>
                <c:pt idx="4882">
                  <c:v>41518.291678240741</c:v>
                </c:pt>
                <c:pt idx="4883">
                  <c:v>41518.302094907405</c:v>
                </c:pt>
                <c:pt idx="4884">
                  <c:v>41518.312511574077</c:v>
                </c:pt>
                <c:pt idx="4885">
                  <c:v>41518.322928240741</c:v>
                </c:pt>
                <c:pt idx="4886">
                  <c:v>41518.333344907405</c:v>
                </c:pt>
                <c:pt idx="4887">
                  <c:v>41518.343761574077</c:v>
                </c:pt>
                <c:pt idx="4888">
                  <c:v>41518.354178240741</c:v>
                </c:pt>
                <c:pt idx="4889">
                  <c:v>41518.364594907405</c:v>
                </c:pt>
                <c:pt idx="4890">
                  <c:v>41518.375011574077</c:v>
                </c:pt>
                <c:pt idx="4891">
                  <c:v>41518.385428240741</c:v>
                </c:pt>
                <c:pt idx="4892">
                  <c:v>41518.395844907405</c:v>
                </c:pt>
                <c:pt idx="4893">
                  <c:v>41518.406261574077</c:v>
                </c:pt>
                <c:pt idx="4894">
                  <c:v>41518.416678240741</c:v>
                </c:pt>
                <c:pt idx="4895">
                  <c:v>41518.427094907405</c:v>
                </c:pt>
                <c:pt idx="4896">
                  <c:v>41518.437511574077</c:v>
                </c:pt>
                <c:pt idx="4897">
                  <c:v>41518.447928240741</c:v>
                </c:pt>
                <c:pt idx="4898">
                  <c:v>41518.458344907405</c:v>
                </c:pt>
                <c:pt idx="4899">
                  <c:v>41518.468761574077</c:v>
                </c:pt>
                <c:pt idx="4900">
                  <c:v>41518.479178240741</c:v>
                </c:pt>
                <c:pt idx="4901">
                  <c:v>41518.489594907405</c:v>
                </c:pt>
                <c:pt idx="4902">
                  <c:v>41518.500011574077</c:v>
                </c:pt>
                <c:pt idx="4903">
                  <c:v>41518.510428240741</c:v>
                </c:pt>
                <c:pt idx="4904">
                  <c:v>41518.520844907405</c:v>
                </c:pt>
                <c:pt idx="4905">
                  <c:v>41518.531261574077</c:v>
                </c:pt>
                <c:pt idx="4906">
                  <c:v>41518.541678240741</c:v>
                </c:pt>
                <c:pt idx="4907">
                  <c:v>41518.552094907405</c:v>
                </c:pt>
                <c:pt idx="4908">
                  <c:v>41518.562511574077</c:v>
                </c:pt>
                <c:pt idx="4909">
                  <c:v>41518.572928240741</c:v>
                </c:pt>
                <c:pt idx="4910">
                  <c:v>41518.583344907405</c:v>
                </c:pt>
                <c:pt idx="4911">
                  <c:v>41518.593761574077</c:v>
                </c:pt>
                <c:pt idx="4912">
                  <c:v>41518.604178240741</c:v>
                </c:pt>
                <c:pt idx="4913">
                  <c:v>41518.614594907405</c:v>
                </c:pt>
                <c:pt idx="4914">
                  <c:v>41518.625011574077</c:v>
                </c:pt>
                <c:pt idx="4915">
                  <c:v>41518.635428240741</c:v>
                </c:pt>
                <c:pt idx="4916">
                  <c:v>41518.645844907405</c:v>
                </c:pt>
                <c:pt idx="4917">
                  <c:v>41518.656261574077</c:v>
                </c:pt>
                <c:pt idx="4918">
                  <c:v>41518.666678240741</c:v>
                </c:pt>
                <c:pt idx="4919">
                  <c:v>41518.677094907405</c:v>
                </c:pt>
                <c:pt idx="4920">
                  <c:v>41518.687511574077</c:v>
                </c:pt>
                <c:pt idx="4921">
                  <c:v>41518.697928240741</c:v>
                </c:pt>
                <c:pt idx="4922">
                  <c:v>41518.708344907405</c:v>
                </c:pt>
                <c:pt idx="4923">
                  <c:v>41518.718761574077</c:v>
                </c:pt>
                <c:pt idx="4924">
                  <c:v>41518.729178240741</c:v>
                </c:pt>
                <c:pt idx="4925">
                  <c:v>41518.739594907405</c:v>
                </c:pt>
                <c:pt idx="4926">
                  <c:v>41518.750011574077</c:v>
                </c:pt>
                <c:pt idx="4927">
                  <c:v>41518.760428240741</c:v>
                </c:pt>
                <c:pt idx="4928">
                  <c:v>41518.770844907405</c:v>
                </c:pt>
                <c:pt idx="4929">
                  <c:v>41518.781261574077</c:v>
                </c:pt>
                <c:pt idx="4930">
                  <c:v>41518.791678240741</c:v>
                </c:pt>
                <c:pt idx="4931">
                  <c:v>41518.802094907405</c:v>
                </c:pt>
                <c:pt idx="4932">
                  <c:v>41518.812511574077</c:v>
                </c:pt>
                <c:pt idx="4933">
                  <c:v>41518.822928240741</c:v>
                </c:pt>
                <c:pt idx="4934">
                  <c:v>41518.833344907405</c:v>
                </c:pt>
                <c:pt idx="4935">
                  <c:v>41518.843761574077</c:v>
                </c:pt>
                <c:pt idx="4936">
                  <c:v>41518.854178240741</c:v>
                </c:pt>
                <c:pt idx="4937">
                  <c:v>41518.864594907405</c:v>
                </c:pt>
                <c:pt idx="4938">
                  <c:v>41518.875011574077</c:v>
                </c:pt>
                <c:pt idx="4939">
                  <c:v>41518.885428240741</c:v>
                </c:pt>
                <c:pt idx="4940">
                  <c:v>41518.895844907405</c:v>
                </c:pt>
                <c:pt idx="4941">
                  <c:v>41518.906261574077</c:v>
                </c:pt>
                <c:pt idx="4942">
                  <c:v>41518.916678240741</c:v>
                </c:pt>
                <c:pt idx="4943">
                  <c:v>41518.927094907405</c:v>
                </c:pt>
                <c:pt idx="4944">
                  <c:v>41518.937511574077</c:v>
                </c:pt>
                <c:pt idx="4945">
                  <c:v>41518.947928240741</c:v>
                </c:pt>
                <c:pt idx="4946">
                  <c:v>41518.958344907405</c:v>
                </c:pt>
                <c:pt idx="4947">
                  <c:v>41518.968761574077</c:v>
                </c:pt>
                <c:pt idx="4948">
                  <c:v>41518.979178240741</c:v>
                </c:pt>
                <c:pt idx="4949">
                  <c:v>41518.989594907405</c:v>
                </c:pt>
                <c:pt idx="4950">
                  <c:v>41519.000011574077</c:v>
                </c:pt>
                <c:pt idx="4951">
                  <c:v>41519.010428240741</c:v>
                </c:pt>
                <c:pt idx="4952">
                  <c:v>41519.020844907405</c:v>
                </c:pt>
                <c:pt idx="4953">
                  <c:v>41519.031261574077</c:v>
                </c:pt>
                <c:pt idx="4954">
                  <c:v>41519.041678240741</c:v>
                </c:pt>
                <c:pt idx="4955">
                  <c:v>41519.052094907405</c:v>
                </c:pt>
                <c:pt idx="4956">
                  <c:v>41519.062511574077</c:v>
                </c:pt>
                <c:pt idx="4957">
                  <c:v>41519.072928240741</c:v>
                </c:pt>
                <c:pt idx="4958">
                  <c:v>41519.083344907405</c:v>
                </c:pt>
                <c:pt idx="4959">
                  <c:v>41519.093761574077</c:v>
                </c:pt>
                <c:pt idx="4960">
                  <c:v>41519.104178240741</c:v>
                </c:pt>
                <c:pt idx="4961">
                  <c:v>41519.114594907405</c:v>
                </c:pt>
                <c:pt idx="4962">
                  <c:v>41519.125011574077</c:v>
                </c:pt>
                <c:pt idx="4963">
                  <c:v>41519.135428240741</c:v>
                </c:pt>
                <c:pt idx="4964">
                  <c:v>41519.145844907405</c:v>
                </c:pt>
                <c:pt idx="4965">
                  <c:v>41519.156261574077</c:v>
                </c:pt>
                <c:pt idx="4966">
                  <c:v>41519.166678240741</c:v>
                </c:pt>
                <c:pt idx="4967">
                  <c:v>41519.177094907405</c:v>
                </c:pt>
                <c:pt idx="4968">
                  <c:v>41519.187511574077</c:v>
                </c:pt>
                <c:pt idx="4969">
                  <c:v>41519.197928240741</c:v>
                </c:pt>
                <c:pt idx="4970">
                  <c:v>41519.208344907405</c:v>
                </c:pt>
                <c:pt idx="4971">
                  <c:v>41519.218761574077</c:v>
                </c:pt>
                <c:pt idx="4972">
                  <c:v>41519.229178240741</c:v>
                </c:pt>
                <c:pt idx="4973">
                  <c:v>41519.239594907405</c:v>
                </c:pt>
                <c:pt idx="4974">
                  <c:v>41519.250011574077</c:v>
                </c:pt>
                <c:pt idx="4975">
                  <c:v>41519.260428240741</c:v>
                </c:pt>
                <c:pt idx="4976">
                  <c:v>41519.270844907405</c:v>
                </c:pt>
                <c:pt idx="4977">
                  <c:v>41519.281261574077</c:v>
                </c:pt>
                <c:pt idx="4978">
                  <c:v>41519.291678240741</c:v>
                </c:pt>
                <c:pt idx="4979">
                  <c:v>41519.302094907405</c:v>
                </c:pt>
                <c:pt idx="4980">
                  <c:v>41519.312511574077</c:v>
                </c:pt>
                <c:pt idx="4981">
                  <c:v>41519.322928240741</c:v>
                </c:pt>
                <c:pt idx="4982">
                  <c:v>41519.333344907405</c:v>
                </c:pt>
                <c:pt idx="4983">
                  <c:v>41519.343761574077</c:v>
                </c:pt>
                <c:pt idx="4984">
                  <c:v>41519.354166666664</c:v>
                </c:pt>
                <c:pt idx="4985">
                  <c:v>41519.364583333336</c:v>
                </c:pt>
                <c:pt idx="4986">
                  <c:v>41519.375</c:v>
                </c:pt>
                <c:pt idx="4987">
                  <c:v>41519.385416666664</c:v>
                </c:pt>
                <c:pt idx="4988">
                  <c:v>41519.395833333336</c:v>
                </c:pt>
                <c:pt idx="4989">
                  <c:v>41519.40625</c:v>
                </c:pt>
                <c:pt idx="4990">
                  <c:v>41519.416666666664</c:v>
                </c:pt>
                <c:pt idx="4991">
                  <c:v>41519.427083333336</c:v>
                </c:pt>
                <c:pt idx="4992">
                  <c:v>41519.4375</c:v>
                </c:pt>
                <c:pt idx="4993">
                  <c:v>41519.447916666664</c:v>
                </c:pt>
                <c:pt idx="4994">
                  <c:v>41519.458333333336</c:v>
                </c:pt>
                <c:pt idx="4995">
                  <c:v>41519.46875</c:v>
                </c:pt>
                <c:pt idx="4996">
                  <c:v>41519.479166666664</c:v>
                </c:pt>
                <c:pt idx="4997">
                  <c:v>41519.489583333336</c:v>
                </c:pt>
                <c:pt idx="4998">
                  <c:v>41519.5</c:v>
                </c:pt>
                <c:pt idx="4999">
                  <c:v>41519.510416666664</c:v>
                </c:pt>
                <c:pt idx="5000">
                  <c:v>41519.520833333336</c:v>
                </c:pt>
                <c:pt idx="5001">
                  <c:v>41519.53125</c:v>
                </c:pt>
                <c:pt idx="5002">
                  <c:v>41519.541666666664</c:v>
                </c:pt>
                <c:pt idx="5003">
                  <c:v>41519.552083333336</c:v>
                </c:pt>
                <c:pt idx="5004">
                  <c:v>41519.5625</c:v>
                </c:pt>
                <c:pt idx="5005">
                  <c:v>41519.572916666664</c:v>
                </c:pt>
                <c:pt idx="5006">
                  <c:v>41519.583344907405</c:v>
                </c:pt>
                <c:pt idx="5007">
                  <c:v>41519.593761574077</c:v>
                </c:pt>
                <c:pt idx="5008">
                  <c:v>41519.604178240741</c:v>
                </c:pt>
                <c:pt idx="5009">
                  <c:v>41519.614594907405</c:v>
                </c:pt>
                <c:pt idx="5010">
                  <c:v>41519.625011574077</c:v>
                </c:pt>
                <c:pt idx="5011">
                  <c:v>41519.635428240741</c:v>
                </c:pt>
                <c:pt idx="5012">
                  <c:v>41519.645844907405</c:v>
                </c:pt>
                <c:pt idx="5013">
                  <c:v>41519.656261574077</c:v>
                </c:pt>
                <c:pt idx="5014">
                  <c:v>41519.666678240741</c:v>
                </c:pt>
                <c:pt idx="5015">
                  <c:v>41519.677094907405</c:v>
                </c:pt>
                <c:pt idx="5016">
                  <c:v>41519.687511574077</c:v>
                </c:pt>
                <c:pt idx="5017">
                  <c:v>41519.697928240741</c:v>
                </c:pt>
                <c:pt idx="5018">
                  <c:v>41519.708344907405</c:v>
                </c:pt>
                <c:pt idx="5019">
                  <c:v>41519.718761574077</c:v>
                </c:pt>
                <c:pt idx="5020">
                  <c:v>41519.729178240741</c:v>
                </c:pt>
                <c:pt idx="5021">
                  <c:v>41519.739594907405</c:v>
                </c:pt>
                <c:pt idx="5022">
                  <c:v>41519.750011574077</c:v>
                </c:pt>
                <c:pt idx="5023">
                  <c:v>41519.760428240741</c:v>
                </c:pt>
                <c:pt idx="5024">
                  <c:v>41519.770844907405</c:v>
                </c:pt>
                <c:pt idx="5025">
                  <c:v>41519.781261574077</c:v>
                </c:pt>
                <c:pt idx="5026">
                  <c:v>41519.791678240741</c:v>
                </c:pt>
                <c:pt idx="5027">
                  <c:v>41519.802094907405</c:v>
                </c:pt>
                <c:pt idx="5028">
                  <c:v>41519.812511574077</c:v>
                </c:pt>
                <c:pt idx="5029">
                  <c:v>41519.822928240741</c:v>
                </c:pt>
                <c:pt idx="5030">
                  <c:v>41519.833344907405</c:v>
                </c:pt>
                <c:pt idx="5031">
                  <c:v>41519.843761574077</c:v>
                </c:pt>
                <c:pt idx="5032">
                  <c:v>41519.854178240741</c:v>
                </c:pt>
                <c:pt idx="5033">
                  <c:v>41519.864594907405</c:v>
                </c:pt>
                <c:pt idx="5034">
                  <c:v>41519.875011574077</c:v>
                </c:pt>
                <c:pt idx="5035">
                  <c:v>41519.885428240741</c:v>
                </c:pt>
                <c:pt idx="5036">
                  <c:v>41519.895844907405</c:v>
                </c:pt>
                <c:pt idx="5037">
                  <c:v>41519.906261574077</c:v>
                </c:pt>
                <c:pt idx="5038">
                  <c:v>41519.916678240741</c:v>
                </c:pt>
                <c:pt idx="5039">
                  <c:v>41519.927094907405</c:v>
                </c:pt>
                <c:pt idx="5040">
                  <c:v>41519.937511574077</c:v>
                </c:pt>
                <c:pt idx="5041">
                  <c:v>41519.947928240741</c:v>
                </c:pt>
                <c:pt idx="5042">
                  <c:v>41519.958344907405</c:v>
                </c:pt>
                <c:pt idx="5043">
                  <c:v>41519.968761574077</c:v>
                </c:pt>
                <c:pt idx="5044">
                  <c:v>41519.979178240741</c:v>
                </c:pt>
                <c:pt idx="5045">
                  <c:v>41519.989594907405</c:v>
                </c:pt>
                <c:pt idx="5046">
                  <c:v>41520.000011574077</c:v>
                </c:pt>
                <c:pt idx="5047">
                  <c:v>41520.010428240741</c:v>
                </c:pt>
                <c:pt idx="5048">
                  <c:v>41520.020844907405</c:v>
                </c:pt>
                <c:pt idx="5049">
                  <c:v>41520.031261574077</c:v>
                </c:pt>
                <c:pt idx="5050">
                  <c:v>41520.041678240741</c:v>
                </c:pt>
                <c:pt idx="5051">
                  <c:v>41520.052094907405</c:v>
                </c:pt>
                <c:pt idx="5052">
                  <c:v>41520.062511574077</c:v>
                </c:pt>
                <c:pt idx="5053">
                  <c:v>41520.072928240741</c:v>
                </c:pt>
                <c:pt idx="5054">
                  <c:v>41520.083344907405</c:v>
                </c:pt>
                <c:pt idx="5055">
                  <c:v>41520.093761574077</c:v>
                </c:pt>
                <c:pt idx="5056">
                  <c:v>41520.104178240741</c:v>
                </c:pt>
                <c:pt idx="5057">
                  <c:v>41520.114594907405</c:v>
                </c:pt>
                <c:pt idx="5058">
                  <c:v>41520.125011574077</c:v>
                </c:pt>
                <c:pt idx="5059">
                  <c:v>41520.135428240741</c:v>
                </c:pt>
                <c:pt idx="5060">
                  <c:v>41520.145844907405</c:v>
                </c:pt>
                <c:pt idx="5061">
                  <c:v>41520.156261574077</c:v>
                </c:pt>
                <c:pt idx="5062">
                  <c:v>41520.166678240741</c:v>
                </c:pt>
                <c:pt idx="5063">
                  <c:v>41520.177094907405</c:v>
                </c:pt>
                <c:pt idx="5064">
                  <c:v>41520.187511574077</c:v>
                </c:pt>
                <c:pt idx="5065">
                  <c:v>41520.197928240741</c:v>
                </c:pt>
                <c:pt idx="5066">
                  <c:v>41520.208344907405</c:v>
                </c:pt>
                <c:pt idx="5067">
                  <c:v>41520.218761574077</c:v>
                </c:pt>
                <c:pt idx="5068">
                  <c:v>41520.229178240741</c:v>
                </c:pt>
                <c:pt idx="5069">
                  <c:v>41520.239594907405</c:v>
                </c:pt>
                <c:pt idx="5070">
                  <c:v>41520.250011574077</c:v>
                </c:pt>
                <c:pt idx="5071">
                  <c:v>41520.260428240741</c:v>
                </c:pt>
                <c:pt idx="5072">
                  <c:v>41520.270844907405</c:v>
                </c:pt>
                <c:pt idx="5073">
                  <c:v>41520.281261574077</c:v>
                </c:pt>
                <c:pt idx="5074">
                  <c:v>41520.291678240741</c:v>
                </c:pt>
                <c:pt idx="5075">
                  <c:v>41520.302094907405</c:v>
                </c:pt>
                <c:pt idx="5076">
                  <c:v>41520.312511574077</c:v>
                </c:pt>
                <c:pt idx="5077">
                  <c:v>41520.322928240741</c:v>
                </c:pt>
                <c:pt idx="5078">
                  <c:v>41520.333344907405</c:v>
                </c:pt>
                <c:pt idx="5079">
                  <c:v>41520.343761574077</c:v>
                </c:pt>
                <c:pt idx="5080">
                  <c:v>41520.354178240741</c:v>
                </c:pt>
                <c:pt idx="5081">
                  <c:v>41520.364594907405</c:v>
                </c:pt>
                <c:pt idx="5082">
                  <c:v>41520.375011574077</c:v>
                </c:pt>
                <c:pt idx="5083">
                  <c:v>41520.385428240741</c:v>
                </c:pt>
                <c:pt idx="5084">
                  <c:v>41520.395844907405</c:v>
                </c:pt>
                <c:pt idx="5085">
                  <c:v>41520.406261574077</c:v>
                </c:pt>
                <c:pt idx="5086">
                  <c:v>41520.416678240741</c:v>
                </c:pt>
                <c:pt idx="5087">
                  <c:v>41520.427094907405</c:v>
                </c:pt>
                <c:pt idx="5088">
                  <c:v>41520.437511574077</c:v>
                </c:pt>
                <c:pt idx="5089">
                  <c:v>41520.447928240741</c:v>
                </c:pt>
                <c:pt idx="5090">
                  <c:v>41520.458344907405</c:v>
                </c:pt>
                <c:pt idx="5091">
                  <c:v>41520.468761574077</c:v>
                </c:pt>
                <c:pt idx="5092">
                  <c:v>41520.479178240741</c:v>
                </c:pt>
                <c:pt idx="5093">
                  <c:v>41520.489594907405</c:v>
                </c:pt>
                <c:pt idx="5094">
                  <c:v>41520.500011574077</c:v>
                </c:pt>
                <c:pt idx="5095">
                  <c:v>41520.510428240741</c:v>
                </c:pt>
                <c:pt idx="5096">
                  <c:v>41520.520844907405</c:v>
                </c:pt>
                <c:pt idx="5097">
                  <c:v>41520.531261574077</c:v>
                </c:pt>
                <c:pt idx="5098">
                  <c:v>41520.541678240741</c:v>
                </c:pt>
                <c:pt idx="5099">
                  <c:v>41520.552094907405</c:v>
                </c:pt>
                <c:pt idx="5100">
                  <c:v>41520.562511574077</c:v>
                </c:pt>
                <c:pt idx="5101">
                  <c:v>41520.572928240741</c:v>
                </c:pt>
                <c:pt idx="5102">
                  <c:v>41520.583344907405</c:v>
                </c:pt>
                <c:pt idx="5103">
                  <c:v>41520.593761574077</c:v>
                </c:pt>
                <c:pt idx="5104">
                  <c:v>41520.604178240741</c:v>
                </c:pt>
                <c:pt idx="5105">
                  <c:v>41520.614594907405</c:v>
                </c:pt>
                <c:pt idx="5106">
                  <c:v>41520.625011574077</c:v>
                </c:pt>
                <c:pt idx="5107">
                  <c:v>41520.635428240741</c:v>
                </c:pt>
                <c:pt idx="5108">
                  <c:v>41520.645844907405</c:v>
                </c:pt>
                <c:pt idx="5109">
                  <c:v>41520.656261574077</c:v>
                </c:pt>
                <c:pt idx="5110">
                  <c:v>41520.666678240741</c:v>
                </c:pt>
                <c:pt idx="5111">
                  <c:v>41520.677094907405</c:v>
                </c:pt>
                <c:pt idx="5112">
                  <c:v>41520.687511574077</c:v>
                </c:pt>
                <c:pt idx="5113">
                  <c:v>41520.697928240741</c:v>
                </c:pt>
                <c:pt idx="5114">
                  <c:v>41520.708344907405</c:v>
                </c:pt>
                <c:pt idx="5115">
                  <c:v>41520.718761574077</c:v>
                </c:pt>
                <c:pt idx="5116">
                  <c:v>41520.729178240741</c:v>
                </c:pt>
                <c:pt idx="5117">
                  <c:v>41520.739594907405</c:v>
                </c:pt>
                <c:pt idx="5118">
                  <c:v>41520.750011574077</c:v>
                </c:pt>
                <c:pt idx="5119">
                  <c:v>41520.760428240741</c:v>
                </c:pt>
                <c:pt idx="5120">
                  <c:v>41520.770844907405</c:v>
                </c:pt>
                <c:pt idx="5121">
                  <c:v>41520.781261574077</c:v>
                </c:pt>
                <c:pt idx="5122">
                  <c:v>41520.791678240741</c:v>
                </c:pt>
                <c:pt idx="5123">
                  <c:v>41520.802094907405</c:v>
                </c:pt>
                <c:pt idx="5124">
                  <c:v>41520.812511574077</c:v>
                </c:pt>
                <c:pt idx="5125">
                  <c:v>41520.822928240741</c:v>
                </c:pt>
                <c:pt idx="5126">
                  <c:v>41520.833344907405</c:v>
                </c:pt>
                <c:pt idx="5127">
                  <c:v>41520.843761574077</c:v>
                </c:pt>
                <c:pt idx="5128">
                  <c:v>41520.854178240741</c:v>
                </c:pt>
                <c:pt idx="5129">
                  <c:v>41520.864594907405</c:v>
                </c:pt>
                <c:pt idx="5130">
                  <c:v>41520.875011574077</c:v>
                </c:pt>
                <c:pt idx="5131">
                  <c:v>41520.885428240741</c:v>
                </c:pt>
                <c:pt idx="5132">
                  <c:v>41520.895844907405</c:v>
                </c:pt>
                <c:pt idx="5133">
                  <c:v>41520.906261574077</c:v>
                </c:pt>
                <c:pt idx="5134">
                  <c:v>41520.916678240741</c:v>
                </c:pt>
                <c:pt idx="5135">
                  <c:v>41520.927094907405</c:v>
                </c:pt>
                <c:pt idx="5136">
                  <c:v>41520.937511574077</c:v>
                </c:pt>
                <c:pt idx="5137">
                  <c:v>41520.947928240741</c:v>
                </c:pt>
                <c:pt idx="5138">
                  <c:v>41520.958344907405</c:v>
                </c:pt>
                <c:pt idx="5139">
                  <c:v>41520.968761574077</c:v>
                </c:pt>
                <c:pt idx="5140">
                  <c:v>41520.979178240741</c:v>
                </c:pt>
                <c:pt idx="5141">
                  <c:v>41520.989594907405</c:v>
                </c:pt>
                <c:pt idx="5142">
                  <c:v>41521.000011574077</c:v>
                </c:pt>
                <c:pt idx="5143">
                  <c:v>41521.010428240741</c:v>
                </c:pt>
                <c:pt idx="5144">
                  <c:v>41521.020844907405</c:v>
                </c:pt>
                <c:pt idx="5145">
                  <c:v>41521.031261574077</c:v>
                </c:pt>
                <c:pt idx="5146">
                  <c:v>41521.041678240741</c:v>
                </c:pt>
                <c:pt idx="5147">
                  <c:v>41521.052094907405</c:v>
                </c:pt>
                <c:pt idx="5148">
                  <c:v>41521.062511574077</c:v>
                </c:pt>
                <c:pt idx="5149">
                  <c:v>41521.072928240741</c:v>
                </c:pt>
                <c:pt idx="5150">
                  <c:v>41521.083344907405</c:v>
                </c:pt>
                <c:pt idx="5151">
                  <c:v>41521.093761574077</c:v>
                </c:pt>
                <c:pt idx="5152">
                  <c:v>41521.104178240741</c:v>
                </c:pt>
                <c:pt idx="5153">
                  <c:v>41521.114594907405</c:v>
                </c:pt>
                <c:pt idx="5154">
                  <c:v>41521.125011574077</c:v>
                </c:pt>
                <c:pt idx="5155">
                  <c:v>41521.135428240741</c:v>
                </c:pt>
                <c:pt idx="5156">
                  <c:v>41521.145844907405</c:v>
                </c:pt>
                <c:pt idx="5157">
                  <c:v>41521.156261574077</c:v>
                </c:pt>
                <c:pt idx="5158">
                  <c:v>41521.166678240741</c:v>
                </c:pt>
                <c:pt idx="5159">
                  <c:v>41521.177094907405</c:v>
                </c:pt>
                <c:pt idx="5160">
                  <c:v>41521.187511574077</c:v>
                </c:pt>
                <c:pt idx="5161">
                  <c:v>41521.197928240741</c:v>
                </c:pt>
                <c:pt idx="5162">
                  <c:v>41521.208344907405</c:v>
                </c:pt>
                <c:pt idx="5163">
                  <c:v>41521.218761574077</c:v>
                </c:pt>
                <c:pt idx="5164">
                  <c:v>41521.229178240741</c:v>
                </c:pt>
                <c:pt idx="5165">
                  <c:v>41521.239594907405</c:v>
                </c:pt>
                <c:pt idx="5166">
                  <c:v>41521.250011574077</c:v>
                </c:pt>
                <c:pt idx="5167">
                  <c:v>41521.260428240741</c:v>
                </c:pt>
                <c:pt idx="5168">
                  <c:v>41521.270844907405</c:v>
                </c:pt>
                <c:pt idx="5169">
                  <c:v>41521.281261574077</c:v>
                </c:pt>
                <c:pt idx="5170">
                  <c:v>41521.291678240741</c:v>
                </c:pt>
                <c:pt idx="5171">
                  <c:v>41521.302094907405</c:v>
                </c:pt>
                <c:pt idx="5172">
                  <c:v>41521.312511574077</c:v>
                </c:pt>
                <c:pt idx="5173">
                  <c:v>41521.322928240741</c:v>
                </c:pt>
                <c:pt idx="5174">
                  <c:v>41521.333344907405</c:v>
                </c:pt>
                <c:pt idx="5175">
                  <c:v>41521.343761574077</c:v>
                </c:pt>
                <c:pt idx="5176">
                  <c:v>41521.354178240741</c:v>
                </c:pt>
                <c:pt idx="5177">
                  <c:v>41521.364594907405</c:v>
                </c:pt>
                <c:pt idx="5178">
                  <c:v>41521.375011574077</c:v>
                </c:pt>
                <c:pt idx="5179">
                  <c:v>41521.385428240741</c:v>
                </c:pt>
                <c:pt idx="5180">
                  <c:v>41521.395844907405</c:v>
                </c:pt>
                <c:pt idx="5181">
                  <c:v>41521.406261574077</c:v>
                </c:pt>
                <c:pt idx="5182">
                  <c:v>41521.416678240741</c:v>
                </c:pt>
                <c:pt idx="5183">
                  <c:v>41521.427094907405</c:v>
                </c:pt>
                <c:pt idx="5184">
                  <c:v>41521.437511574077</c:v>
                </c:pt>
                <c:pt idx="5185">
                  <c:v>41521.447928240741</c:v>
                </c:pt>
                <c:pt idx="5186">
                  <c:v>41521.458344907405</c:v>
                </c:pt>
                <c:pt idx="5187">
                  <c:v>41521.468761574077</c:v>
                </c:pt>
                <c:pt idx="5188">
                  <c:v>41521.479178240741</c:v>
                </c:pt>
                <c:pt idx="5189">
                  <c:v>41521.489594907405</c:v>
                </c:pt>
                <c:pt idx="5190">
                  <c:v>41521.500011574077</c:v>
                </c:pt>
                <c:pt idx="5191">
                  <c:v>41521.510428240741</c:v>
                </c:pt>
                <c:pt idx="5192">
                  <c:v>41521.520844907405</c:v>
                </c:pt>
                <c:pt idx="5193">
                  <c:v>41521.531261574077</c:v>
                </c:pt>
                <c:pt idx="5194">
                  <c:v>41521.541678240741</c:v>
                </c:pt>
                <c:pt idx="5195">
                  <c:v>41521.552094907405</c:v>
                </c:pt>
                <c:pt idx="5196">
                  <c:v>41521.562511574077</c:v>
                </c:pt>
                <c:pt idx="5197">
                  <c:v>41521.572928240741</c:v>
                </c:pt>
                <c:pt idx="5198">
                  <c:v>41521.583344907405</c:v>
                </c:pt>
                <c:pt idx="5199">
                  <c:v>41521.593761574077</c:v>
                </c:pt>
                <c:pt idx="5200">
                  <c:v>41521.604178240741</c:v>
                </c:pt>
                <c:pt idx="5201">
                  <c:v>41521.614594907405</c:v>
                </c:pt>
                <c:pt idx="5202">
                  <c:v>41521.625011574077</c:v>
                </c:pt>
                <c:pt idx="5203">
                  <c:v>41521.635428240741</c:v>
                </c:pt>
                <c:pt idx="5204">
                  <c:v>41521.645844907405</c:v>
                </c:pt>
                <c:pt idx="5205">
                  <c:v>41521.656261574077</c:v>
                </c:pt>
                <c:pt idx="5206">
                  <c:v>41521.666678240741</c:v>
                </c:pt>
                <c:pt idx="5207">
                  <c:v>41521.677094907405</c:v>
                </c:pt>
                <c:pt idx="5208">
                  <c:v>41521.687511574077</c:v>
                </c:pt>
                <c:pt idx="5209">
                  <c:v>41521.697928240741</c:v>
                </c:pt>
                <c:pt idx="5210">
                  <c:v>41521.708344907405</c:v>
                </c:pt>
                <c:pt idx="5211">
                  <c:v>41521.718761574077</c:v>
                </c:pt>
                <c:pt idx="5212">
                  <c:v>41521.729178240741</c:v>
                </c:pt>
                <c:pt idx="5213">
                  <c:v>41521.739594907405</c:v>
                </c:pt>
                <c:pt idx="5214">
                  <c:v>41521.750011574077</c:v>
                </c:pt>
                <c:pt idx="5215">
                  <c:v>41521.760428240741</c:v>
                </c:pt>
                <c:pt idx="5216">
                  <c:v>41521.770844907405</c:v>
                </c:pt>
                <c:pt idx="5217">
                  <c:v>41521.781261574077</c:v>
                </c:pt>
                <c:pt idx="5218">
                  <c:v>41521.791678240741</c:v>
                </c:pt>
                <c:pt idx="5219">
                  <c:v>41521.802094907405</c:v>
                </c:pt>
                <c:pt idx="5220">
                  <c:v>41521.812511574077</c:v>
                </c:pt>
                <c:pt idx="5221">
                  <c:v>41521.822928240741</c:v>
                </c:pt>
                <c:pt idx="5222">
                  <c:v>41521.833344907405</c:v>
                </c:pt>
                <c:pt idx="5223">
                  <c:v>41521.843761574077</c:v>
                </c:pt>
                <c:pt idx="5224">
                  <c:v>41521.854178240741</c:v>
                </c:pt>
                <c:pt idx="5225">
                  <c:v>41521.864594907405</c:v>
                </c:pt>
                <c:pt idx="5226">
                  <c:v>41521.875011574077</c:v>
                </c:pt>
                <c:pt idx="5227">
                  <c:v>41521.885428240741</c:v>
                </c:pt>
                <c:pt idx="5228">
                  <c:v>41521.895844907405</c:v>
                </c:pt>
                <c:pt idx="5229">
                  <c:v>41521.906261574077</c:v>
                </c:pt>
                <c:pt idx="5230">
                  <c:v>41521.916678240741</c:v>
                </c:pt>
                <c:pt idx="5231">
                  <c:v>41521.927094907405</c:v>
                </c:pt>
                <c:pt idx="5232">
                  <c:v>41521.937511574077</c:v>
                </c:pt>
                <c:pt idx="5233">
                  <c:v>41521.947928240741</c:v>
                </c:pt>
                <c:pt idx="5234">
                  <c:v>41521.958344907405</c:v>
                </c:pt>
                <c:pt idx="5235">
                  <c:v>41521.968761574077</c:v>
                </c:pt>
                <c:pt idx="5236">
                  <c:v>41521.979178240741</c:v>
                </c:pt>
                <c:pt idx="5237">
                  <c:v>41521.989594907405</c:v>
                </c:pt>
                <c:pt idx="5238">
                  <c:v>41522.000011574077</c:v>
                </c:pt>
                <c:pt idx="5239">
                  <c:v>41522.010428240741</c:v>
                </c:pt>
                <c:pt idx="5240">
                  <c:v>41522.020844907405</c:v>
                </c:pt>
                <c:pt idx="5241">
                  <c:v>41522.031261574077</c:v>
                </c:pt>
                <c:pt idx="5242">
                  <c:v>41522.041678240741</c:v>
                </c:pt>
                <c:pt idx="5243">
                  <c:v>41522.052094907405</c:v>
                </c:pt>
                <c:pt idx="5244">
                  <c:v>41522.062511574077</c:v>
                </c:pt>
                <c:pt idx="5245">
                  <c:v>41522.072928240741</c:v>
                </c:pt>
                <c:pt idx="5246">
                  <c:v>41522.083344907405</c:v>
                </c:pt>
                <c:pt idx="5247">
                  <c:v>41522.093761574077</c:v>
                </c:pt>
                <c:pt idx="5248">
                  <c:v>41522.104178240741</c:v>
                </c:pt>
                <c:pt idx="5249">
                  <c:v>41522.114594907405</c:v>
                </c:pt>
                <c:pt idx="5250">
                  <c:v>41522.125011574077</c:v>
                </c:pt>
                <c:pt idx="5251">
                  <c:v>41522.135428240741</c:v>
                </c:pt>
                <c:pt idx="5252">
                  <c:v>41522.145844907405</c:v>
                </c:pt>
                <c:pt idx="5253">
                  <c:v>41522.156261574077</c:v>
                </c:pt>
                <c:pt idx="5254">
                  <c:v>41522.166678240741</c:v>
                </c:pt>
                <c:pt idx="5255">
                  <c:v>41522.177094907405</c:v>
                </c:pt>
                <c:pt idx="5256">
                  <c:v>41522.187511574077</c:v>
                </c:pt>
                <c:pt idx="5257">
                  <c:v>41522.197928240741</c:v>
                </c:pt>
                <c:pt idx="5258">
                  <c:v>41522.208344907405</c:v>
                </c:pt>
                <c:pt idx="5259">
                  <c:v>41522.218761574077</c:v>
                </c:pt>
                <c:pt idx="5260">
                  <c:v>41522.229178240741</c:v>
                </c:pt>
                <c:pt idx="5261">
                  <c:v>41522.239594907405</c:v>
                </c:pt>
                <c:pt idx="5262">
                  <c:v>41522.250011574077</c:v>
                </c:pt>
                <c:pt idx="5263">
                  <c:v>41522.260428240741</c:v>
                </c:pt>
                <c:pt idx="5264">
                  <c:v>41522.270844907405</c:v>
                </c:pt>
                <c:pt idx="5265">
                  <c:v>41522.281261574077</c:v>
                </c:pt>
                <c:pt idx="5266">
                  <c:v>41522.291678240741</c:v>
                </c:pt>
                <c:pt idx="5267">
                  <c:v>41522.302094907405</c:v>
                </c:pt>
                <c:pt idx="5268">
                  <c:v>41522.312511574077</c:v>
                </c:pt>
                <c:pt idx="5269">
                  <c:v>41522.322928240741</c:v>
                </c:pt>
                <c:pt idx="5270">
                  <c:v>41522.333344907405</c:v>
                </c:pt>
                <c:pt idx="5271">
                  <c:v>41522.343761574077</c:v>
                </c:pt>
                <c:pt idx="5272">
                  <c:v>41522.354178240741</c:v>
                </c:pt>
                <c:pt idx="5273">
                  <c:v>41522.364594907405</c:v>
                </c:pt>
                <c:pt idx="5274">
                  <c:v>41522.375011574077</c:v>
                </c:pt>
                <c:pt idx="5275">
                  <c:v>41522.385428240741</c:v>
                </c:pt>
                <c:pt idx="5276">
                  <c:v>41522.395844907405</c:v>
                </c:pt>
                <c:pt idx="5277">
                  <c:v>41522.406261574077</c:v>
                </c:pt>
                <c:pt idx="5278">
                  <c:v>41522.416678240741</c:v>
                </c:pt>
                <c:pt idx="5279">
                  <c:v>41522.427094907405</c:v>
                </c:pt>
                <c:pt idx="5280">
                  <c:v>41522.437511574077</c:v>
                </c:pt>
                <c:pt idx="5281">
                  <c:v>41522.447928240741</c:v>
                </c:pt>
                <c:pt idx="5282">
                  <c:v>41522.458344907405</c:v>
                </c:pt>
                <c:pt idx="5283">
                  <c:v>41522.468761574077</c:v>
                </c:pt>
                <c:pt idx="5284">
                  <c:v>41522.479178240741</c:v>
                </c:pt>
                <c:pt idx="5285">
                  <c:v>41522.489594907405</c:v>
                </c:pt>
                <c:pt idx="5286">
                  <c:v>41522.500011574077</c:v>
                </c:pt>
                <c:pt idx="5287">
                  <c:v>41522.510428240741</c:v>
                </c:pt>
                <c:pt idx="5288">
                  <c:v>41522.520844907405</c:v>
                </c:pt>
                <c:pt idx="5289">
                  <c:v>41522.531261574077</c:v>
                </c:pt>
                <c:pt idx="5290">
                  <c:v>41522.541678240741</c:v>
                </c:pt>
                <c:pt idx="5291">
                  <c:v>41522.552094907405</c:v>
                </c:pt>
                <c:pt idx="5292">
                  <c:v>41522.562511574077</c:v>
                </c:pt>
                <c:pt idx="5293">
                  <c:v>41522.572928240741</c:v>
                </c:pt>
                <c:pt idx="5294">
                  <c:v>41522.583344907405</c:v>
                </c:pt>
                <c:pt idx="5295">
                  <c:v>41522.593761574077</c:v>
                </c:pt>
                <c:pt idx="5296">
                  <c:v>41522.604178240741</c:v>
                </c:pt>
                <c:pt idx="5297">
                  <c:v>41522.614594907405</c:v>
                </c:pt>
                <c:pt idx="5298">
                  <c:v>41522.625011574077</c:v>
                </c:pt>
                <c:pt idx="5299">
                  <c:v>41522.635428240741</c:v>
                </c:pt>
                <c:pt idx="5300">
                  <c:v>41522.645844907405</c:v>
                </c:pt>
                <c:pt idx="5301">
                  <c:v>41522.656261574077</c:v>
                </c:pt>
                <c:pt idx="5302">
                  <c:v>41522.666678240741</c:v>
                </c:pt>
                <c:pt idx="5303">
                  <c:v>41522.677094907405</c:v>
                </c:pt>
                <c:pt idx="5304">
                  <c:v>41522.687511574077</c:v>
                </c:pt>
                <c:pt idx="5305">
                  <c:v>41522.697928240741</c:v>
                </c:pt>
                <c:pt idx="5306">
                  <c:v>41522.708344907405</c:v>
                </c:pt>
                <c:pt idx="5307">
                  <c:v>41522.718761574077</c:v>
                </c:pt>
                <c:pt idx="5308">
                  <c:v>41522.729178240741</c:v>
                </c:pt>
                <c:pt idx="5309">
                  <c:v>41522.739594907405</c:v>
                </c:pt>
                <c:pt idx="5310">
                  <c:v>41522.750011574077</c:v>
                </c:pt>
                <c:pt idx="5311">
                  <c:v>41522.760428240741</c:v>
                </c:pt>
                <c:pt idx="5312">
                  <c:v>41522.770844907405</c:v>
                </c:pt>
                <c:pt idx="5313">
                  <c:v>41522.781261574077</c:v>
                </c:pt>
                <c:pt idx="5314">
                  <c:v>41522.791678240741</c:v>
                </c:pt>
                <c:pt idx="5315">
                  <c:v>41522.802094907405</c:v>
                </c:pt>
                <c:pt idx="5316">
                  <c:v>41522.812511574077</c:v>
                </c:pt>
                <c:pt idx="5317">
                  <c:v>41522.822928240741</c:v>
                </c:pt>
                <c:pt idx="5318">
                  <c:v>41522.833344907405</c:v>
                </c:pt>
                <c:pt idx="5319">
                  <c:v>41522.843761574077</c:v>
                </c:pt>
                <c:pt idx="5320">
                  <c:v>41522.854178240741</c:v>
                </c:pt>
                <c:pt idx="5321">
                  <c:v>41522.864594907405</c:v>
                </c:pt>
                <c:pt idx="5322">
                  <c:v>41522.875011574077</c:v>
                </c:pt>
                <c:pt idx="5323">
                  <c:v>41522.885428240741</c:v>
                </c:pt>
                <c:pt idx="5324">
                  <c:v>41522.895844907405</c:v>
                </c:pt>
                <c:pt idx="5325">
                  <c:v>41522.906261574077</c:v>
                </c:pt>
                <c:pt idx="5326">
                  <c:v>41522.916678240741</c:v>
                </c:pt>
                <c:pt idx="5327">
                  <c:v>41522.927094907405</c:v>
                </c:pt>
                <c:pt idx="5328">
                  <c:v>41522.937511574077</c:v>
                </c:pt>
                <c:pt idx="5329">
                  <c:v>41522.947928240741</c:v>
                </c:pt>
                <c:pt idx="5330">
                  <c:v>41522.958344907405</c:v>
                </c:pt>
                <c:pt idx="5331">
                  <c:v>41522.968761574077</c:v>
                </c:pt>
                <c:pt idx="5332">
                  <c:v>41522.979178240741</c:v>
                </c:pt>
                <c:pt idx="5333">
                  <c:v>41522.989594907405</c:v>
                </c:pt>
                <c:pt idx="5334">
                  <c:v>41523.000011574077</c:v>
                </c:pt>
                <c:pt idx="5335">
                  <c:v>41523.010428240741</c:v>
                </c:pt>
                <c:pt idx="5336">
                  <c:v>41523.020844907405</c:v>
                </c:pt>
                <c:pt idx="5337">
                  <c:v>41523.031261574077</c:v>
                </c:pt>
                <c:pt idx="5338">
                  <c:v>41523.041678240741</c:v>
                </c:pt>
                <c:pt idx="5339">
                  <c:v>41523.052094907405</c:v>
                </c:pt>
                <c:pt idx="5340">
                  <c:v>41523.062511574077</c:v>
                </c:pt>
                <c:pt idx="5341">
                  <c:v>41523.072928240741</c:v>
                </c:pt>
                <c:pt idx="5342">
                  <c:v>41523.083344907405</c:v>
                </c:pt>
                <c:pt idx="5343">
                  <c:v>41523.093761574077</c:v>
                </c:pt>
                <c:pt idx="5344">
                  <c:v>41523.104178240741</c:v>
                </c:pt>
                <c:pt idx="5345">
                  <c:v>41523.114594907405</c:v>
                </c:pt>
                <c:pt idx="5346">
                  <c:v>41523.125011574077</c:v>
                </c:pt>
                <c:pt idx="5347">
                  <c:v>41523.135428240741</c:v>
                </c:pt>
                <c:pt idx="5348">
                  <c:v>41523.145844907405</c:v>
                </c:pt>
                <c:pt idx="5349">
                  <c:v>41523.156261574077</c:v>
                </c:pt>
                <c:pt idx="5350">
                  <c:v>41523.166678240741</c:v>
                </c:pt>
                <c:pt idx="5351">
                  <c:v>41523.177094907405</c:v>
                </c:pt>
                <c:pt idx="5352">
                  <c:v>41523.187511574077</c:v>
                </c:pt>
                <c:pt idx="5353">
                  <c:v>41523.197928240741</c:v>
                </c:pt>
                <c:pt idx="5354">
                  <c:v>41523.208344907405</c:v>
                </c:pt>
                <c:pt idx="5355">
                  <c:v>41523.218761574077</c:v>
                </c:pt>
                <c:pt idx="5356">
                  <c:v>41523.229178240741</c:v>
                </c:pt>
                <c:pt idx="5357">
                  <c:v>41523.239594907405</c:v>
                </c:pt>
                <c:pt idx="5358">
                  <c:v>41523.250011574077</c:v>
                </c:pt>
                <c:pt idx="5359">
                  <c:v>41523.260428240741</c:v>
                </c:pt>
                <c:pt idx="5360">
                  <c:v>41523.270844907405</c:v>
                </c:pt>
                <c:pt idx="5361">
                  <c:v>41523.281261574077</c:v>
                </c:pt>
                <c:pt idx="5362">
                  <c:v>41523.291678240741</c:v>
                </c:pt>
                <c:pt idx="5363">
                  <c:v>41523.302094907405</c:v>
                </c:pt>
                <c:pt idx="5364">
                  <c:v>41523.312511574077</c:v>
                </c:pt>
                <c:pt idx="5365">
                  <c:v>41523.322928240741</c:v>
                </c:pt>
                <c:pt idx="5366">
                  <c:v>41523.333344907405</c:v>
                </c:pt>
                <c:pt idx="5367">
                  <c:v>41523.343761574077</c:v>
                </c:pt>
                <c:pt idx="5368">
                  <c:v>41523.354178240741</c:v>
                </c:pt>
                <c:pt idx="5369">
                  <c:v>41523.364594907405</c:v>
                </c:pt>
                <c:pt idx="5370">
                  <c:v>41523.375011574077</c:v>
                </c:pt>
                <c:pt idx="5371">
                  <c:v>41523.385428240741</c:v>
                </c:pt>
                <c:pt idx="5372">
                  <c:v>41523.395844907405</c:v>
                </c:pt>
                <c:pt idx="5373">
                  <c:v>41523.406261574077</c:v>
                </c:pt>
                <c:pt idx="5374">
                  <c:v>41523.416678240741</c:v>
                </c:pt>
                <c:pt idx="5375">
                  <c:v>41523.427094907405</c:v>
                </c:pt>
                <c:pt idx="5376">
                  <c:v>41523.437511574077</c:v>
                </c:pt>
                <c:pt idx="5377">
                  <c:v>41523.447928240741</c:v>
                </c:pt>
                <c:pt idx="5378">
                  <c:v>41523.458344907405</c:v>
                </c:pt>
                <c:pt idx="5379">
                  <c:v>41523.468761574077</c:v>
                </c:pt>
                <c:pt idx="5380">
                  <c:v>41523.479178240741</c:v>
                </c:pt>
                <c:pt idx="5381">
                  <c:v>41523.489594907405</c:v>
                </c:pt>
                <c:pt idx="5382">
                  <c:v>41523.500011574077</c:v>
                </c:pt>
                <c:pt idx="5383">
                  <c:v>41523.510428240741</c:v>
                </c:pt>
                <c:pt idx="5384">
                  <c:v>41523.520844907405</c:v>
                </c:pt>
                <c:pt idx="5385">
                  <c:v>41523.531261574077</c:v>
                </c:pt>
                <c:pt idx="5386">
                  <c:v>41523.541678240741</c:v>
                </c:pt>
                <c:pt idx="5387">
                  <c:v>41523.552094907405</c:v>
                </c:pt>
                <c:pt idx="5388">
                  <c:v>41523.562511574077</c:v>
                </c:pt>
                <c:pt idx="5389">
                  <c:v>41523.572928240741</c:v>
                </c:pt>
                <c:pt idx="5390">
                  <c:v>41523.583344907405</c:v>
                </c:pt>
                <c:pt idx="5391">
                  <c:v>41523.593761574077</c:v>
                </c:pt>
                <c:pt idx="5392">
                  <c:v>41523.604178240741</c:v>
                </c:pt>
                <c:pt idx="5393">
                  <c:v>41523.614594907405</c:v>
                </c:pt>
                <c:pt idx="5394">
                  <c:v>41523.625011574077</c:v>
                </c:pt>
                <c:pt idx="5395">
                  <c:v>41523.635428240741</c:v>
                </c:pt>
                <c:pt idx="5396">
                  <c:v>41523.645844907405</c:v>
                </c:pt>
                <c:pt idx="5397">
                  <c:v>41523.656261574077</c:v>
                </c:pt>
                <c:pt idx="5398">
                  <c:v>41523.666678240741</c:v>
                </c:pt>
                <c:pt idx="5399">
                  <c:v>41523.677094907405</c:v>
                </c:pt>
                <c:pt idx="5400">
                  <c:v>41523.687511574077</c:v>
                </c:pt>
                <c:pt idx="5401">
                  <c:v>41523.697928240741</c:v>
                </c:pt>
                <c:pt idx="5402">
                  <c:v>41523.708344907405</c:v>
                </c:pt>
                <c:pt idx="5403">
                  <c:v>41523.718761574077</c:v>
                </c:pt>
                <c:pt idx="5404">
                  <c:v>41523.729178240741</c:v>
                </c:pt>
                <c:pt idx="5405">
                  <c:v>41523.739594907405</c:v>
                </c:pt>
                <c:pt idx="5406">
                  <c:v>41523.750011574077</c:v>
                </c:pt>
                <c:pt idx="5407">
                  <c:v>41523.760428240741</c:v>
                </c:pt>
                <c:pt idx="5408">
                  <c:v>41523.770844907405</c:v>
                </c:pt>
                <c:pt idx="5409">
                  <c:v>41523.781261574077</c:v>
                </c:pt>
                <c:pt idx="5410">
                  <c:v>41523.791678240741</c:v>
                </c:pt>
                <c:pt idx="5411">
                  <c:v>41523.802094907405</c:v>
                </c:pt>
                <c:pt idx="5412">
                  <c:v>41523.812511574077</c:v>
                </c:pt>
                <c:pt idx="5413">
                  <c:v>41523.822928240741</c:v>
                </c:pt>
                <c:pt idx="5414">
                  <c:v>41523.833344907405</c:v>
                </c:pt>
                <c:pt idx="5415">
                  <c:v>41523.843761574077</c:v>
                </c:pt>
                <c:pt idx="5416">
                  <c:v>41523.854178240741</c:v>
                </c:pt>
                <c:pt idx="5417">
                  <c:v>41523.864594907405</c:v>
                </c:pt>
                <c:pt idx="5418">
                  <c:v>41523.875011574077</c:v>
                </c:pt>
                <c:pt idx="5419">
                  <c:v>41523.885428240741</c:v>
                </c:pt>
                <c:pt idx="5420">
                  <c:v>41523.895844907405</c:v>
                </c:pt>
                <c:pt idx="5421">
                  <c:v>41523.906261574077</c:v>
                </c:pt>
                <c:pt idx="5422">
                  <c:v>41523.916678240741</c:v>
                </c:pt>
                <c:pt idx="5423">
                  <c:v>41523.927094907405</c:v>
                </c:pt>
                <c:pt idx="5424">
                  <c:v>41523.937511574077</c:v>
                </c:pt>
                <c:pt idx="5425">
                  <c:v>41523.947928240741</c:v>
                </c:pt>
                <c:pt idx="5426">
                  <c:v>41523.958344907405</c:v>
                </c:pt>
                <c:pt idx="5427">
                  <c:v>41523.968761574077</c:v>
                </c:pt>
                <c:pt idx="5428">
                  <c:v>41523.979178240741</c:v>
                </c:pt>
                <c:pt idx="5429">
                  <c:v>41523.989594907405</c:v>
                </c:pt>
                <c:pt idx="5430">
                  <c:v>41524.000011574077</c:v>
                </c:pt>
                <c:pt idx="5431">
                  <c:v>41524.010428240741</c:v>
                </c:pt>
                <c:pt idx="5432">
                  <c:v>41524.020844907405</c:v>
                </c:pt>
                <c:pt idx="5433">
                  <c:v>41524.031261574077</c:v>
                </c:pt>
                <c:pt idx="5434">
                  <c:v>41524.041678240741</c:v>
                </c:pt>
                <c:pt idx="5435">
                  <c:v>41524.052094907405</c:v>
                </c:pt>
                <c:pt idx="5436">
                  <c:v>41524.062511574077</c:v>
                </c:pt>
                <c:pt idx="5437">
                  <c:v>41524.072928240741</c:v>
                </c:pt>
                <c:pt idx="5438">
                  <c:v>41524.083344907405</c:v>
                </c:pt>
                <c:pt idx="5439">
                  <c:v>41524.093761574077</c:v>
                </c:pt>
                <c:pt idx="5440">
                  <c:v>41524.104178240741</c:v>
                </c:pt>
                <c:pt idx="5441">
                  <c:v>41524.114594907405</c:v>
                </c:pt>
                <c:pt idx="5442">
                  <c:v>41524.125011574077</c:v>
                </c:pt>
                <c:pt idx="5443">
                  <c:v>41524.135428240741</c:v>
                </c:pt>
                <c:pt idx="5444">
                  <c:v>41524.145844907405</c:v>
                </c:pt>
                <c:pt idx="5445">
                  <c:v>41524.156261574077</c:v>
                </c:pt>
                <c:pt idx="5446">
                  <c:v>41524.166678240741</c:v>
                </c:pt>
                <c:pt idx="5447">
                  <c:v>41524.177094907405</c:v>
                </c:pt>
                <c:pt idx="5448">
                  <c:v>41524.187511574077</c:v>
                </c:pt>
                <c:pt idx="5449">
                  <c:v>41524.197928240741</c:v>
                </c:pt>
                <c:pt idx="5450">
                  <c:v>41524.208344907405</c:v>
                </c:pt>
                <c:pt idx="5451">
                  <c:v>41524.218761574077</c:v>
                </c:pt>
                <c:pt idx="5452">
                  <c:v>41524.229178240741</c:v>
                </c:pt>
                <c:pt idx="5453">
                  <c:v>41524.239594907405</c:v>
                </c:pt>
                <c:pt idx="5454">
                  <c:v>41524.250011574077</c:v>
                </c:pt>
                <c:pt idx="5455">
                  <c:v>41524.260428240741</c:v>
                </c:pt>
                <c:pt idx="5456">
                  <c:v>41524.270844907405</c:v>
                </c:pt>
                <c:pt idx="5457">
                  <c:v>41524.281261574077</c:v>
                </c:pt>
                <c:pt idx="5458">
                  <c:v>41524.291678240741</c:v>
                </c:pt>
                <c:pt idx="5459">
                  <c:v>41524.302094907405</c:v>
                </c:pt>
                <c:pt idx="5460">
                  <c:v>41524.312511574077</c:v>
                </c:pt>
                <c:pt idx="5461">
                  <c:v>41524.322928240741</c:v>
                </c:pt>
                <c:pt idx="5462">
                  <c:v>41524.333344907405</c:v>
                </c:pt>
                <c:pt idx="5463">
                  <c:v>41524.343761574077</c:v>
                </c:pt>
                <c:pt idx="5464">
                  <c:v>41524.354178240741</c:v>
                </c:pt>
                <c:pt idx="5465">
                  <c:v>41524.364594907405</c:v>
                </c:pt>
                <c:pt idx="5466">
                  <c:v>41524.375011574077</c:v>
                </c:pt>
                <c:pt idx="5467">
                  <c:v>41524.385428240741</c:v>
                </c:pt>
                <c:pt idx="5468">
                  <c:v>41524.395844907405</c:v>
                </c:pt>
                <c:pt idx="5469">
                  <c:v>41524.406261574077</c:v>
                </c:pt>
                <c:pt idx="5470">
                  <c:v>41524.416678240741</c:v>
                </c:pt>
                <c:pt idx="5471">
                  <c:v>41524.427094907405</c:v>
                </c:pt>
                <c:pt idx="5472">
                  <c:v>41524.437511574077</c:v>
                </c:pt>
                <c:pt idx="5473">
                  <c:v>41524.447928240741</c:v>
                </c:pt>
                <c:pt idx="5474">
                  <c:v>41524.458344907405</c:v>
                </c:pt>
                <c:pt idx="5475">
                  <c:v>41524.468761574077</c:v>
                </c:pt>
                <c:pt idx="5476">
                  <c:v>41524.479178240741</c:v>
                </c:pt>
                <c:pt idx="5477">
                  <c:v>41524.489594907405</c:v>
                </c:pt>
                <c:pt idx="5478">
                  <c:v>41524.500011574077</c:v>
                </c:pt>
                <c:pt idx="5479">
                  <c:v>41524.510428240741</c:v>
                </c:pt>
                <c:pt idx="5480">
                  <c:v>41524.520844907405</c:v>
                </c:pt>
                <c:pt idx="5481">
                  <c:v>41524.531261574077</c:v>
                </c:pt>
                <c:pt idx="5482">
                  <c:v>41524.541678240741</c:v>
                </c:pt>
                <c:pt idx="5483">
                  <c:v>41524.552094907405</c:v>
                </c:pt>
                <c:pt idx="5484">
                  <c:v>41524.562511574077</c:v>
                </c:pt>
                <c:pt idx="5485">
                  <c:v>41524.572928240741</c:v>
                </c:pt>
                <c:pt idx="5486">
                  <c:v>41524.583344907405</c:v>
                </c:pt>
                <c:pt idx="5487">
                  <c:v>41524.593761574077</c:v>
                </c:pt>
                <c:pt idx="5488">
                  <c:v>41524.604178240741</c:v>
                </c:pt>
                <c:pt idx="5489">
                  <c:v>41524.614594907405</c:v>
                </c:pt>
                <c:pt idx="5490">
                  <c:v>41524.625011574077</c:v>
                </c:pt>
                <c:pt idx="5491">
                  <c:v>41524.635428240741</c:v>
                </c:pt>
                <c:pt idx="5492">
                  <c:v>41524.645844907405</c:v>
                </c:pt>
                <c:pt idx="5493">
                  <c:v>41524.656261574077</c:v>
                </c:pt>
                <c:pt idx="5494">
                  <c:v>41524.666678240741</c:v>
                </c:pt>
                <c:pt idx="5495">
                  <c:v>41524.677094907405</c:v>
                </c:pt>
                <c:pt idx="5496">
                  <c:v>41524.687511574077</c:v>
                </c:pt>
                <c:pt idx="5497">
                  <c:v>41524.697928240741</c:v>
                </c:pt>
                <c:pt idx="5498">
                  <c:v>41524.708344907405</c:v>
                </c:pt>
                <c:pt idx="5499">
                  <c:v>41524.718761574077</c:v>
                </c:pt>
                <c:pt idx="5500">
                  <c:v>41524.729178240741</c:v>
                </c:pt>
                <c:pt idx="5501">
                  <c:v>41524.739594907405</c:v>
                </c:pt>
                <c:pt idx="5502">
                  <c:v>41524.750011574077</c:v>
                </c:pt>
                <c:pt idx="5503">
                  <c:v>41524.760428240741</c:v>
                </c:pt>
                <c:pt idx="5504">
                  <c:v>41524.770844907405</c:v>
                </c:pt>
                <c:pt idx="5505">
                  <c:v>41524.781261574077</c:v>
                </c:pt>
                <c:pt idx="5506">
                  <c:v>41524.791678240741</c:v>
                </c:pt>
                <c:pt idx="5507">
                  <c:v>41524.802094907405</c:v>
                </c:pt>
                <c:pt idx="5508">
                  <c:v>41524.812511574077</c:v>
                </c:pt>
                <c:pt idx="5509">
                  <c:v>41524.822928240741</c:v>
                </c:pt>
                <c:pt idx="5510">
                  <c:v>41524.833344907405</c:v>
                </c:pt>
                <c:pt idx="5511">
                  <c:v>41524.843761574077</c:v>
                </c:pt>
                <c:pt idx="5512">
                  <c:v>41524.854178240741</c:v>
                </c:pt>
                <c:pt idx="5513">
                  <c:v>41524.864594907405</c:v>
                </c:pt>
                <c:pt idx="5514">
                  <c:v>41524.875011574077</c:v>
                </c:pt>
                <c:pt idx="5515">
                  <c:v>41524.885428240741</c:v>
                </c:pt>
                <c:pt idx="5516">
                  <c:v>41524.895844907405</c:v>
                </c:pt>
                <c:pt idx="5517">
                  <c:v>41524.906261574077</c:v>
                </c:pt>
                <c:pt idx="5518">
                  <c:v>41524.916678240741</c:v>
                </c:pt>
                <c:pt idx="5519">
                  <c:v>41524.927094907405</c:v>
                </c:pt>
                <c:pt idx="5520">
                  <c:v>41524.937511574077</c:v>
                </c:pt>
                <c:pt idx="5521">
                  <c:v>41524.947928240741</c:v>
                </c:pt>
                <c:pt idx="5522">
                  <c:v>41524.958344907405</c:v>
                </c:pt>
                <c:pt idx="5523">
                  <c:v>41524.968761574077</c:v>
                </c:pt>
                <c:pt idx="5524">
                  <c:v>41524.979178240741</c:v>
                </c:pt>
                <c:pt idx="5525">
                  <c:v>41524.989594907405</c:v>
                </c:pt>
                <c:pt idx="5526">
                  <c:v>41525.000011574077</c:v>
                </c:pt>
                <c:pt idx="5527">
                  <c:v>41525.010428240741</c:v>
                </c:pt>
                <c:pt idx="5528">
                  <c:v>41525.020844907405</c:v>
                </c:pt>
                <c:pt idx="5529">
                  <c:v>41525.031261574077</c:v>
                </c:pt>
                <c:pt idx="5530">
                  <c:v>41525.041678240741</c:v>
                </c:pt>
                <c:pt idx="5531">
                  <c:v>41525.052094907405</c:v>
                </c:pt>
                <c:pt idx="5532">
                  <c:v>41525.062511574077</c:v>
                </c:pt>
                <c:pt idx="5533">
                  <c:v>41525.072928240741</c:v>
                </c:pt>
                <c:pt idx="5534">
                  <c:v>41525.083344907405</c:v>
                </c:pt>
                <c:pt idx="5535">
                  <c:v>41525.093761574077</c:v>
                </c:pt>
                <c:pt idx="5536">
                  <c:v>41525.104178240741</c:v>
                </c:pt>
                <c:pt idx="5537">
                  <c:v>41525.114594907405</c:v>
                </c:pt>
                <c:pt idx="5538">
                  <c:v>41525.125011574077</c:v>
                </c:pt>
                <c:pt idx="5539">
                  <c:v>41525.135428240741</c:v>
                </c:pt>
                <c:pt idx="5540">
                  <c:v>41525.145844907405</c:v>
                </c:pt>
                <c:pt idx="5541">
                  <c:v>41525.156261574077</c:v>
                </c:pt>
                <c:pt idx="5542">
                  <c:v>41525.166678240741</c:v>
                </c:pt>
                <c:pt idx="5543">
                  <c:v>41525.177094907405</c:v>
                </c:pt>
                <c:pt idx="5544">
                  <c:v>41525.187511574077</c:v>
                </c:pt>
                <c:pt idx="5545">
                  <c:v>41525.197928240741</c:v>
                </c:pt>
                <c:pt idx="5546">
                  <c:v>41525.208344907405</c:v>
                </c:pt>
                <c:pt idx="5547">
                  <c:v>41525.218761574077</c:v>
                </c:pt>
                <c:pt idx="5548">
                  <c:v>41525.229178240741</c:v>
                </c:pt>
                <c:pt idx="5549">
                  <c:v>41525.239594907405</c:v>
                </c:pt>
                <c:pt idx="5550">
                  <c:v>41525.250011574077</c:v>
                </c:pt>
                <c:pt idx="5551">
                  <c:v>41525.260428240741</c:v>
                </c:pt>
                <c:pt idx="5552">
                  <c:v>41525.270844907405</c:v>
                </c:pt>
                <c:pt idx="5553">
                  <c:v>41525.281261574077</c:v>
                </c:pt>
                <c:pt idx="5554">
                  <c:v>41525.291678240741</c:v>
                </c:pt>
                <c:pt idx="5555">
                  <c:v>41525.302094907405</c:v>
                </c:pt>
                <c:pt idx="5556">
                  <c:v>41525.312511574077</c:v>
                </c:pt>
                <c:pt idx="5557">
                  <c:v>41525.322928240741</c:v>
                </c:pt>
                <c:pt idx="5558">
                  <c:v>41525.333344907405</c:v>
                </c:pt>
                <c:pt idx="5559">
                  <c:v>41525.343761574077</c:v>
                </c:pt>
                <c:pt idx="5560">
                  <c:v>41525.354178240741</c:v>
                </c:pt>
                <c:pt idx="5561">
                  <c:v>41525.364594907405</c:v>
                </c:pt>
                <c:pt idx="5562">
                  <c:v>41525.375011574077</c:v>
                </c:pt>
                <c:pt idx="5563">
                  <c:v>41525.385428240741</c:v>
                </c:pt>
                <c:pt idx="5564">
                  <c:v>41525.395844907405</c:v>
                </c:pt>
                <c:pt idx="5565">
                  <c:v>41525.406261574077</c:v>
                </c:pt>
                <c:pt idx="5566">
                  <c:v>41525.416678240741</c:v>
                </c:pt>
                <c:pt idx="5567">
                  <c:v>41525.427094907405</c:v>
                </c:pt>
                <c:pt idx="5568">
                  <c:v>41525.437511574077</c:v>
                </c:pt>
                <c:pt idx="5569">
                  <c:v>41525.447928240741</c:v>
                </c:pt>
                <c:pt idx="5570">
                  <c:v>41525.458344907405</c:v>
                </c:pt>
                <c:pt idx="5571">
                  <c:v>41525.468761574077</c:v>
                </c:pt>
                <c:pt idx="5572">
                  <c:v>41525.479178240741</c:v>
                </c:pt>
                <c:pt idx="5573">
                  <c:v>41525.489594907405</c:v>
                </c:pt>
                <c:pt idx="5574">
                  <c:v>41525.500011574077</c:v>
                </c:pt>
                <c:pt idx="5575">
                  <c:v>41525.510428240741</c:v>
                </c:pt>
                <c:pt idx="5576">
                  <c:v>41525.520844907405</c:v>
                </c:pt>
                <c:pt idx="5577">
                  <c:v>41525.531261574077</c:v>
                </c:pt>
                <c:pt idx="5578">
                  <c:v>41525.541678240741</c:v>
                </c:pt>
                <c:pt idx="5579">
                  <c:v>41525.552094907405</c:v>
                </c:pt>
                <c:pt idx="5580">
                  <c:v>41525.562511574077</c:v>
                </c:pt>
                <c:pt idx="5581">
                  <c:v>41525.572928240741</c:v>
                </c:pt>
                <c:pt idx="5582">
                  <c:v>41525.583344907405</c:v>
                </c:pt>
                <c:pt idx="5583">
                  <c:v>41525.593761574077</c:v>
                </c:pt>
                <c:pt idx="5584">
                  <c:v>41525.604178240741</c:v>
                </c:pt>
                <c:pt idx="5585">
                  <c:v>41525.614594907405</c:v>
                </c:pt>
                <c:pt idx="5586">
                  <c:v>41525.625011574077</c:v>
                </c:pt>
                <c:pt idx="5587">
                  <c:v>41525.635428240741</c:v>
                </c:pt>
                <c:pt idx="5588">
                  <c:v>41525.645844907405</c:v>
                </c:pt>
                <c:pt idx="5589">
                  <c:v>41525.656261574077</c:v>
                </c:pt>
                <c:pt idx="5590">
                  <c:v>41525.666678240741</c:v>
                </c:pt>
                <c:pt idx="5591">
                  <c:v>41525.677094907405</c:v>
                </c:pt>
                <c:pt idx="5592">
                  <c:v>41525.687511574077</c:v>
                </c:pt>
                <c:pt idx="5593">
                  <c:v>41525.697928240741</c:v>
                </c:pt>
                <c:pt idx="5594">
                  <c:v>41525.708344907405</c:v>
                </c:pt>
                <c:pt idx="5595">
                  <c:v>41525.718761574077</c:v>
                </c:pt>
                <c:pt idx="5596">
                  <c:v>41525.729178240741</c:v>
                </c:pt>
                <c:pt idx="5597">
                  <c:v>41525.739594907405</c:v>
                </c:pt>
                <c:pt idx="5598">
                  <c:v>41525.750011574077</c:v>
                </c:pt>
                <c:pt idx="5599">
                  <c:v>41525.760428240741</c:v>
                </c:pt>
                <c:pt idx="5600">
                  <c:v>41525.770844907405</c:v>
                </c:pt>
                <c:pt idx="5601">
                  <c:v>41525.781261574077</c:v>
                </c:pt>
                <c:pt idx="5602">
                  <c:v>41525.791678240741</c:v>
                </c:pt>
                <c:pt idx="5603">
                  <c:v>41525.802094907405</c:v>
                </c:pt>
                <c:pt idx="5604">
                  <c:v>41525.812511574077</c:v>
                </c:pt>
                <c:pt idx="5605">
                  <c:v>41525.822928240741</c:v>
                </c:pt>
                <c:pt idx="5606">
                  <c:v>41525.833344907405</c:v>
                </c:pt>
                <c:pt idx="5607">
                  <c:v>41525.843761574077</c:v>
                </c:pt>
                <c:pt idx="5608">
                  <c:v>41525.854178240741</c:v>
                </c:pt>
                <c:pt idx="5609">
                  <c:v>41525.864594907405</c:v>
                </c:pt>
                <c:pt idx="5610">
                  <c:v>41525.875011574077</c:v>
                </c:pt>
                <c:pt idx="5611">
                  <c:v>41525.885428240741</c:v>
                </c:pt>
                <c:pt idx="5612">
                  <c:v>41525.895844907405</c:v>
                </c:pt>
                <c:pt idx="5613">
                  <c:v>41525.906261574077</c:v>
                </c:pt>
                <c:pt idx="5614">
                  <c:v>41525.916678240741</c:v>
                </c:pt>
                <c:pt idx="5615">
                  <c:v>41525.927094907405</c:v>
                </c:pt>
                <c:pt idx="5616">
                  <c:v>41525.937511574077</c:v>
                </c:pt>
                <c:pt idx="5617">
                  <c:v>41525.947928240741</c:v>
                </c:pt>
                <c:pt idx="5618">
                  <c:v>41525.958344907405</c:v>
                </c:pt>
                <c:pt idx="5619">
                  <c:v>41525.968761574077</c:v>
                </c:pt>
                <c:pt idx="5620">
                  <c:v>41525.979178240741</c:v>
                </c:pt>
                <c:pt idx="5621">
                  <c:v>41525.989594907405</c:v>
                </c:pt>
                <c:pt idx="5622">
                  <c:v>41526.000011574077</c:v>
                </c:pt>
                <c:pt idx="5623">
                  <c:v>41526.010428240741</c:v>
                </c:pt>
                <c:pt idx="5624">
                  <c:v>41526.020844907405</c:v>
                </c:pt>
                <c:pt idx="5625">
                  <c:v>41526.031261574077</c:v>
                </c:pt>
                <c:pt idx="5626">
                  <c:v>41526.041678240741</c:v>
                </c:pt>
                <c:pt idx="5627">
                  <c:v>41526.052094907405</c:v>
                </c:pt>
                <c:pt idx="5628">
                  <c:v>41526.062511574077</c:v>
                </c:pt>
                <c:pt idx="5629">
                  <c:v>41526.072928240741</c:v>
                </c:pt>
                <c:pt idx="5630">
                  <c:v>41526.083344907405</c:v>
                </c:pt>
                <c:pt idx="5631">
                  <c:v>41526.093761574077</c:v>
                </c:pt>
                <c:pt idx="5632">
                  <c:v>41526.104178240741</c:v>
                </c:pt>
                <c:pt idx="5633">
                  <c:v>41526.114594907405</c:v>
                </c:pt>
                <c:pt idx="5634">
                  <c:v>41526.125011574077</c:v>
                </c:pt>
                <c:pt idx="5635">
                  <c:v>41526.135428240741</c:v>
                </c:pt>
                <c:pt idx="5636">
                  <c:v>41526.145844907405</c:v>
                </c:pt>
                <c:pt idx="5637">
                  <c:v>41526.156261574077</c:v>
                </c:pt>
                <c:pt idx="5638">
                  <c:v>41526.166678240741</c:v>
                </c:pt>
                <c:pt idx="5639">
                  <c:v>41526.177094907405</c:v>
                </c:pt>
                <c:pt idx="5640">
                  <c:v>41526.187511574077</c:v>
                </c:pt>
                <c:pt idx="5641">
                  <c:v>41526.197928240741</c:v>
                </c:pt>
                <c:pt idx="5642">
                  <c:v>41526.208344907405</c:v>
                </c:pt>
                <c:pt idx="5643">
                  <c:v>41526.218761574077</c:v>
                </c:pt>
                <c:pt idx="5644">
                  <c:v>41526.229178240741</c:v>
                </c:pt>
                <c:pt idx="5645">
                  <c:v>41526.239594907405</c:v>
                </c:pt>
                <c:pt idx="5646">
                  <c:v>41526.250011574077</c:v>
                </c:pt>
                <c:pt idx="5647">
                  <c:v>41526.260428240741</c:v>
                </c:pt>
                <c:pt idx="5648">
                  <c:v>41526.270844907405</c:v>
                </c:pt>
                <c:pt idx="5649">
                  <c:v>41526.281261574077</c:v>
                </c:pt>
                <c:pt idx="5650">
                  <c:v>41526.291678240741</c:v>
                </c:pt>
                <c:pt idx="5651">
                  <c:v>41526.302094907405</c:v>
                </c:pt>
                <c:pt idx="5652">
                  <c:v>41526.312511574077</c:v>
                </c:pt>
                <c:pt idx="5653">
                  <c:v>41526.322928240741</c:v>
                </c:pt>
                <c:pt idx="5654">
                  <c:v>41526.333344907405</c:v>
                </c:pt>
                <c:pt idx="5655">
                  <c:v>41526.343761574077</c:v>
                </c:pt>
                <c:pt idx="5656">
                  <c:v>41526.354178240741</c:v>
                </c:pt>
                <c:pt idx="5657">
                  <c:v>41526.364594907405</c:v>
                </c:pt>
                <c:pt idx="5658">
                  <c:v>41526.375011574077</c:v>
                </c:pt>
                <c:pt idx="5659">
                  <c:v>41526.385428240741</c:v>
                </c:pt>
                <c:pt idx="5660">
                  <c:v>41526.395844907405</c:v>
                </c:pt>
                <c:pt idx="5661">
                  <c:v>41526.406261574077</c:v>
                </c:pt>
                <c:pt idx="5662">
                  <c:v>41526.416678240741</c:v>
                </c:pt>
                <c:pt idx="5663">
                  <c:v>41526.427094907405</c:v>
                </c:pt>
                <c:pt idx="5664">
                  <c:v>41526.437511574077</c:v>
                </c:pt>
                <c:pt idx="5665">
                  <c:v>41526.447916666664</c:v>
                </c:pt>
                <c:pt idx="5666">
                  <c:v>41526.458333333336</c:v>
                </c:pt>
                <c:pt idx="5667">
                  <c:v>41526.46875</c:v>
                </c:pt>
                <c:pt idx="5668">
                  <c:v>41526.479166666664</c:v>
                </c:pt>
                <c:pt idx="5669">
                  <c:v>41526.489583333336</c:v>
                </c:pt>
                <c:pt idx="5670">
                  <c:v>41526.5</c:v>
                </c:pt>
                <c:pt idx="5671">
                  <c:v>41526.510416666664</c:v>
                </c:pt>
                <c:pt idx="5672">
                  <c:v>41526.520833333336</c:v>
                </c:pt>
                <c:pt idx="5673">
                  <c:v>41526.53125</c:v>
                </c:pt>
                <c:pt idx="5674">
                  <c:v>41526.541666666664</c:v>
                </c:pt>
                <c:pt idx="5675">
                  <c:v>41526.552083333336</c:v>
                </c:pt>
                <c:pt idx="5676">
                  <c:v>41526.5625</c:v>
                </c:pt>
                <c:pt idx="5677">
                  <c:v>41526.572916666664</c:v>
                </c:pt>
                <c:pt idx="5678">
                  <c:v>41526.583333333336</c:v>
                </c:pt>
                <c:pt idx="5679">
                  <c:v>41526.59375</c:v>
                </c:pt>
                <c:pt idx="5680">
                  <c:v>41526.604166666664</c:v>
                </c:pt>
                <c:pt idx="5681">
                  <c:v>41526.614583333336</c:v>
                </c:pt>
                <c:pt idx="5682">
                  <c:v>41526.625</c:v>
                </c:pt>
                <c:pt idx="5683">
                  <c:v>41526.635416666664</c:v>
                </c:pt>
                <c:pt idx="5684">
                  <c:v>41526.645833333336</c:v>
                </c:pt>
                <c:pt idx="5685">
                  <c:v>41526.65625</c:v>
                </c:pt>
                <c:pt idx="5686">
                  <c:v>41526.666666666664</c:v>
                </c:pt>
                <c:pt idx="5687">
                  <c:v>41526.677083333336</c:v>
                </c:pt>
                <c:pt idx="5688">
                  <c:v>41526.6875</c:v>
                </c:pt>
                <c:pt idx="5689">
                  <c:v>41526.697916666664</c:v>
                </c:pt>
                <c:pt idx="5690">
                  <c:v>41526.708333333336</c:v>
                </c:pt>
                <c:pt idx="5691">
                  <c:v>41526.71875</c:v>
                </c:pt>
                <c:pt idx="5692">
                  <c:v>41526.729166666664</c:v>
                </c:pt>
                <c:pt idx="5693">
                  <c:v>41526.739583333336</c:v>
                </c:pt>
                <c:pt idx="5694">
                  <c:v>41526.75</c:v>
                </c:pt>
                <c:pt idx="5695">
                  <c:v>41526.760416666664</c:v>
                </c:pt>
                <c:pt idx="5696">
                  <c:v>41526.770833333336</c:v>
                </c:pt>
                <c:pt idx="5697">
                  <c:v>41526.78125</c:v>
                </c:pt>
                <c:pt idx="5698">
                  <c:v>41526.791666666664</c:v>
                </c:pt>
                <c:pt idx="5699">
                  <c:v>41526.802083333336</c:v>
                </c:pt>
                <c:pt idx="5700">
                  <c:v>41526.8125</c:v>
                </c:pt>
                <c:pt idx="5701">
                  <c:v>41526.822916666664</c:v>
                </c:pt>
                <c:pt idx="5702">
                  <c:v>41526.833333333336</c:v>
                </c:pt>
                <c:pt idx="5703">
                  <c:v>41526.84375</c:v>
                </c:pt>
                <c:pt idx="5704">
                  <c:v>41526.854166666664</c:v>
                </c:pt>
                <c:pt idx="5705">
                  <c:v>41526.864583333336</c:v>
                </c:pt>
                <c:pt idx="5706">
                  <c:v>41526.875</c:v>
                </c:pt>
                <c:pt idx="5707">
                  <c:v>41526.885416666664</c:v>
                </c:pt>
                <c:pt idx="5708">
                  <c:v>41526.895833333336</c:v>
                </c:pt>
                <c:pt idx="5709">
                  <c:v>41526.90625</c:v>
                </c:pt>
                <c:pt idx="5710">
                  <c:v>41526.916666666664</c:v>
                </c:pt>
                <c:pt idx="5711">
                  <c:v>41526.927083333336</c:v>
                </c:pt>
                <c:pt idx="5712">
                  <c:v>41526.9375</c:v>
                </c:pt>
                <c:pt idx="5713">
                  <c:v>41526.947916666664</c:v>
                </c:pt>
                <c:pt idx="5714">
                  <c:v>41526.958333333336</c:v>
                </c:pt>
                <c:pt idx="5715">
                  <c:v>41526.96875</c:v>
                </c:pt>
                <c:pt idx="5716">
                  <c:v>41526.979166666664</c:v>
                </c:pt>
                <c:pt idx="5717">
                  <c:v>41526.989583333336</c:v>
                </c:pt>
                <c:pt idx="5718">
                  <c:v>41527</c:v>
                </c:pt>
                <c:pt idx="5719">
                  <c:v>41527.010416666664</c:v>
                </c:pt>
                <c:pt idx="5720">
                  <c:v>41527.020833333336</c:v>
                </c:pt>
                <c:pt idx="5721">
                  <c:v>41527.03125</c:v>
                </c:pt>
                <c:pt idx="5722">
                  <c:v>41527.041666666664</c:v>
                </c:pt>
                <c:pt idx="5723">
                  <c:v>41527.052083333336</c:v>
                </c:pt>
                <c:pt idx="5724">
                  <c:v>41527.0625</c:v>
                </c:pt>
                <c:pt idx="5725">
                  <c:v>41527.072916666664</c:v>
                </c:pt>
                <c:pt idx="5726">
                  <c:v>41527.083333333336</c:v>
                </c:pt>
                <c:pt idx="5727">
                  <c:v>41527.09375</c:v>
                </c:pt>
                <c:pt idx="5728">
                  <c:v>41527.104166666664</c:v>
                </c:pt>
                <c:pt idx="5729">
                  <c:v>41527.114583333336</c:v>
                </c:pt>
                <c:pt idx="5730">
                  <c:v>41527.125</c:v>
                </c:pt>
                <c:pt idx="5731">
                  <c:v>41527.135416666664</c:v>
                </c:pt>
                <c:pt idx="5732">
                  <c:v>41527.145833333336</c:v>
                </c:pt>
                <c:pt idx="5733">
                  <c:v>41527.15625</c:v>
                </c:pt>
                <c:pt idx="5734">
                  <c:v>41527.166666666664</c:v>
                </c:pt>
                <c:pt idx="5735">
                  <c:v>41527.177083333336</c:v>
                </c:pt>
                <c:pt idx="5736">
                  <c:v>41527.1875</c:v>
                </c:pt>
                <c:pt idx="5737">
                  <c:v>41527.197916666664</c:v>
                </c:pt>
                <c:pt idx="5738">
                  <c:v>41527.208333333336</c:v>
                </c:pt>
                <c:pt idx="5739">
                  <c:v>41527.21875</c:v>
                </c:pt>
                <c:pt idx="5740">
                  <c:v>41527.229166666664</c:v>
                </c:pt>
                <c:pt idx="5741">
                  <c:v>41527.239583333336</c:v>
                </c:pt>
                <c:pt idx="5742">
                  <c:v>41527.25</c:v>
                </c:pt>
                <c:pt idx="5743">
                  <c:v>41527.260416666664</c:v>
                </c:pt>
                <c:pt idx="5744">
                  <c:v>41527.270833333336</c:v>
                </c:pt>
                <c:pt idx="5745">
                  <c:v>41527.28125</c:v>
                </c:pt>
                <c:pt idx="5746">
                  <c:v>41527.291666666664</c:v>
                </c:pt>
                <c:pt idx="5747">
                  <c:v>41527.302083333336</c:v>
                </c:pt>
                <c:pt idx="5748">
                  <c:v>41527.3125</c:v>
                </c:pt>
                <c:pt idx="5749">
                  <c:v>41527.322916666664</c:v>
                </c:pt>
                <c:pt idx="5750">
                  <c:v>41527.333333333336</c:v>
                </c:pt>
                <c:pt idx="5751">
                  <c:v>41527.34375</c:v>
                </c:pt>
                <c:pt idx="5752">
                  <c:v>41527.354166666664</c:v>
                </c:pt>
                <c:pt idx="5753">
                  <c:v>41527.364583333336</c:v>
                </c:pt>
                <c:pt idx="5754">
                  <c:v>41527.375</c:v>
                </c:pt>
                <c:pt idx="5755">
                  <c:v>41527.385416666664</c:v>
                </c:pt>
                <c:pt idx="5756">
                  <c:v>41527.395833333336</c:v>
                </c:pt>
                <c:pt idx="5757">
                  <c:v>41527.40625</c:v>
                </c:pt>
                <c:pt idx="5758">
                  <c:v>41527.416666666664</c:v>
                </c:pt>
                <c:pt idx="5759">
                  <c:v>41527.427083333336</c:v>
                </c:pt>
                <c:pt idx="5760">
                  <c:v>41527.4375</c:v>
                </c:pt>
                <c:pt idx="5761">
                  <c:v>41527.447916666664</c:v>
                </c:pt>
                <c:pt idx="5762">
                  <c:v>41527.458333333336</c:v>
                </c:pt>
                <c:pt idx="5763">
                  <c:v>41527.46875</c:v>
                </c:pt>
                <c:pt idx="5764">
                  <c:v>41527.479166666664</c:v>
                </c:pt>
                <c:pt idx="5765">
                  <c:v>41527.489583333336</c:v>
                </c:pt>
                <c:pt idx="5766">
                  <c:v>41527.5</c:v>
                </c:pt>
                <c:pt idx="5767">
                  <c:v>41527.510416666664</c:v>
                </c:pt>
                <c:pt idx="5768">
                  <c:v>41527.520833333336</c:v>
                </c:pt>
                <c:pt idx="5769">
                  <c:v>41527.53125</c:v>
                </c:pt>
                <c:pt idx="5770">
                  <c:v>41527.541666666664</c:v>
                </c:pt>
                <c:pt idx="5771">
                  <c:v>41527.552083333336</c:v>
                </c:pt>
                <c:pt idx="5772">
                  <c:v>41527.5625</c:v>
                </c:pt>
                <c:pt idx="5773">
                  <c:v>41527.572916666664</c:v>
                </c:pt>
                <c:pt idx="5774">
                  <c:v>41527.583333333336</c:v>
                </c:pt>
                <c:pt idx="5775">
                  <c:v>41527.59375</c:v>
                </c:pt>
                <c:pt idx="5776">
                  <c:v>41527.604166666664</c:v>
                </c:pt>
                <c:pt idx="5777">
                  <c:v>41527.614583333336</c:v>
                </c:pt>
                <c:pt idx="5778">
                  <c:v>41527.625</c:v>
                </c:pt>
                <c:pt idx="5779">
                  <c:v>41527.635416666664</c:v>
                </c:pt>
                <c:pt idx="5780">
                  <c:v>41527.645833333336</c:v>
                </c:pt>
                <c:pt idx="5781">
                  <c:v>41527.65625</c:v>
                </c:pt>
                <c:pt idx="5782">
                  <c:v>41527.666666666664</c:v>
                </c:pt>
                <c:pt idx="5783">
                  <c:v>41527.677083333336</c:v>
                </c:pt>
                <c:pt idx="5784">
                  <c:v>41527.6875</c:v>
                </c:pt>
                <c:pt idx="5785">
                  <c:v>41527.697916666664</c:v>
                </c:pt>
                <c:pt idx="5786">
                  <c:v>41527.708333333336</c:v>
                </c:pt>
                <c:pt idx="5787">
                  <c:v>41527.71875</c:v>
                </c:pt>
                <c:pt idx="5788">
                  <c:v>41527.729166666664</c:v>
                </c:pt>
                <c:pt idx="5789">
                  <c:v>41527.739583333336</c:v>
                </c:pt>
                <c:pt idx="5790">
                  <c:v>41527.75</c:v>
                </c:pt>
                <c:pt idx="5791">
                  <c:v>41527.760416666664</c:v>
                </c:pt>
                <c:pt idx="5792">
                  <c:v>41527.770833333336</c:v>
                </c:pt>
                <c:pt idx="5793">
                  <c:v>41527.78125</c:v>
                </c:pt>
                <c:pt idx="5794">
                  <c:v>41527.791666666664</c:v>
                </c:pt>
                <c:pt idx="5795">
                  <c:v>41527.802083333336</c:v>
                </c:pt>
                <c:pt idx="5796">
                  <c:v>41527.8125</c:v>
                </c:pt>
                <c:pt idx="5797">
                  <c:v>41527.822916666664</c:v>
                </c:pt>
                <c:pt idx="5798">
                  <c:v>41527.833333333336</c:v>
                </c:pt>
                <c:pt idx="5799">
                  <c:v>41527.84375</c:v>
                </c:pt>
                <c:pt idx="5800">
                  <c:v>41527.854166666664</c:v>
                </c:pt>
                <c:pt idx="5801">
                  <c:v>41527.864583333336</c:v>
                </c:pt>
                <c:pt idx="5802">
                  <c:v>41527.875</c:v>
                </c:pt>
                <c:pt idx="5803">
                  <c:v>41527.885416666664</c:v>
                </c:pt>
                <c:pt idx="5804">
                  <c:v>41527.895833333336</c:v>
                </c:pt>
                <c:pt idx="5805">
                  <c:v>41527.90625</c:v>
                </c:pt>
                <c:pt idx="5806">
                  <c:v>41527.916666666664</c:v>
                </c:pt>
                <c:pt idx="5807">
                  <c:v>41527.927083333336</c:v>
                </c:pt>
                <c:pt idx="5808">
                  <c:v>41527.9375</c:v>
                </c:pt>
                <c:pt idx="5809">
                  <c:v>41527.947916666664</c:v>
                </c:pt>
                <c:pt idx="5810">
                  <c:v>41527.958333333336</c:v>
                </c:pt>
                <c:pt idx="5811">
                  <c:v>41527.96875</c:v>
                </c:pt>
                <c:pt idx="5812">
                  <c:v>41527.979166666664</c:v>
                </c:pt>
                <c:pt idx="5813">
                  <c:v>41527.989583333336</c:v>
                </c:pt>
                <c:pt idx="5814">
                  <c:v>41528</c:v>
                </c:pt>
                <c:pt idx="5815">
                  <c:v>41528.010416666664</c:v>
                </c:pt>
                <c:pt idx="5816">
                  <c:v>41528.020833333336</c:v>
                </c:pt>
                <c:pt idx="5817">
                  <c:v>41528.03125</c:v>
                </c:pt>
                <c:pt idx="5818">
                  <c:v>41528.041666666664</c:v>
                </c:pt>
                <c:pt idx="5819">
                  <c:v>41528.052083333336</c:v>
                </c:pt>
                <c:pt idx="5820">
                  <c:v>41528.0625</c:v>
                </c:pt>
                <c:pt idx="5821">
                  <c:v>41528.072916666664</c:v>
                </c:pt>
                <c:pt idx="5822">
                  <c:v>41528.083333333336</c:v>
                </c:pt>
                <c:pt idx="5823">
                  <c:v>41528.09375</c:v>
                </c:pt>
                <c:pt idx="5824">
                  <c:v>41528.104166666664</c:v>
                </c:pt>
                <c:pt idx="5825">
                  <c:v>41528.114583333336</c:v>
                </c:pt>
                <c:pt idx="5826">
                  <c:v>41528.125</c:v>
                </c:pt>
                <c:pt idx="5827">
                  <c:v>41528.135416666664</c:v>
                </c:pt>
                <c:pt idx="5828">
                  <c:v>41528.145833333336</c:v>
                </c:pt>
                <c:pt idx="5829">
                  <c:v>41528.15625</c:v>
                </c:pt>
                <c:pt idx="5830">
                  <c:v>41528.166666666664</c:v>
                </c:pt>
                <c:pt idx="5831">
                  <c:v>41528.177083333336</c:v>
                </c:pt>
                <c:pt idx="5832">
                  <c:v>41528.1875</c:v>
                </c:pt>
                <c:pt idx="5833">
                  <c:v>41528.197916666664</c:v>
                </c:pt>
                <c:pt idx="5834">
                  <c:v>41528.208333333336</c:v>
                </c:pt>
                <c:pt idx="5835">
                  <c:v>41528.21875</c:v>
                </c:pt>
                <c:pt idx="5836">
                  <c:v>41528.229166666664</c:v>
                </c:pt>
                <c:pt idx="5837">
                  <c:v>41528.239583333336</c:v>
                </c:pt>
                <c:pt idx="5838">
                  <c:v>41528.25</c:v>
                </c:pt>
                <c:pt idx="5839">
                  <c:v>41528.260416666664</c:v>
                </c:pt>
                <c:pt idx="5840">
                  <c:v>41528.270833333336</c:v>
                </c:pt>
                <c:pt idx="5841">
                  <c:v>41528.28125</c:v>
                </c:pt>
                <c:pt idx="5842">
                  <c:v>41528.291666666664</c:v>
                </c:pt>
                <c:pt idx="5843">
                  <c:v>41528.302083333336</c:v>
                </c:pt>
                <c:pt idx="5844">
                  <c:v>41528.3125</c:v>
                </c:pt>
                <c:pt idx="5845">
                  <c:v>41528.322916666664</c:v>
                </c:pt>
                <c:pt idx="5846">
                  <c:v>41528.333333333336</c:v>
                </c:pt>
                <c:pt idx="5847">
                  <c:v>41528.34375</c:v>
                </c:pt>
                <c:pt idx="5848">
                  <c:v>41528.354166666664</c:v>
                </c:pt>
                <c:pt idx="5849">
                  <c:v>41528.364583333336</c:v>
                </c:pt>
                <c:pt idx="5850">
                  <c:v>41528.375</c:v>
                </c:pt>
                <c:pt idx="5851">
                  <c:v>41528.385416666664</c:v>
                </c:pt>
                <c:pt idx="5852">
                  <c:v>41528.395833333336</c:v>
                </c:pt>
                <c:pt idx="5853">
                  <c:v>41528.40625</c:v>
                </c:pt>
                <c:pt idx="5854">
                  <c:v>41528.416666666664</c:v>
                </c:pt>
                <c:pt idx="5855">
                  <c:v>41528.427083333336</c:v>
                </c:pt>
                <c:pt idx="5856">
                  <c:v>41528.4375</c:v>
                </c:pt>
                <c:pt idx="5857">
                  <c:v>41528.447916666664</c:v>
                </c:pt>
                <c:pt idx="5858">
                  <c:v>41528.458333333336</c:v>
                </c:pt>
                <c:pt idx="5859">
                  <c:v>41528.46875</c:v>
                </c:pt>
                <c:pt idx="5860">
                  <c:v>41528.479166666664</c:v>
                </c:pt>
                <c:pt idx="5861">
                  <c:v>41528.489583333336</c:v>
                </c:pt>
                <c:pt idx="5862">
                  <c:v>41528.5</c:v>
                </c:pt>
                <c:pt idx="5863">
                  <c:v>41528.510416666664</c:v>
                </c:pt>
                <c:pt idx="5864">
                  <c:v>41528.520833333336</c:v>
                </c:pt>
                <c:pt idx="5865">
                  <c:v>41528.53125</c:v>
                </c:pt>
                <c:pt idx="5866">
                  <c:v>41528.541666666664</c:v>
                </c:pt>
                <c:pt idx="5867">
                  <c:v>41528.552083333336</c:v>
                </c:pt>
                <c:pt idx="5868">
                  <c:v>41528.5625</c:v>
                </c:pt>
                <c:pt idx="5869">
                  <c:v>41528.572916666664</c:v>
                </c:pt>
                <c:pt idx="5870">
                  <c:v>41528.583333333336</c:v>
                </c:pt>
                <c:pt idx="5871">
                  <c:v>41528.59375</c:v>
                </c:pt>
                <c:pt idx="5872">
                  <c:v>41528.604166666664</c:v>
                </c:pt>
                <c:pt idx="5873">
                  <c:v>41528.614583333336</c:v>
                </c:pt>
                <c:pt idx="5874">
                  <c:v>41528.625</c:v>
                </c:pt>
                <c:pt idx="5875">
                  <c:v>41528.635416666664</c:v>
                </c:pt>
                <c:pt idx="5876">
                  <c:v>41528.645833333336</c:v>
                </c:pt>
                <c:pt idx="5877">
                  <c:v>41528.65625</c:v>
                </c:pt>
                <c:pt idx="5878">
                  <c:v>41528.666666666664</c:v>
                </c:pt>
                <c:pt idx="5879">
                  <c:v>41528.677083333336</c:v>
                </c:pt>
                <c:pt idx="5880">
                  <c:v>41528.6875</c:v>
                </c:pt>
                <c:pt idx="5881">
                  <c:v>41528.697916666664</c:v>
                </c:pt>
                <c:pt idx="5882">
                  <c:v>41528.708333333336</c:v>
                </c:pt>
                <c:pt idx="5883">
                  <c:v>41528.71875</c:v>
                </c:pt>
                <c:pt idx="5884">
                  <c:v>41528.729166666664</c:v>
                </c:pt>
                <c:pt idx="5885">
                  <c:v>41528.739583333336</c:v>
                </c:pt>
                <c:pt idx="5886">
                  <c:v>41528.75</c:v>
                </c:pt>
                <c:pt idx="5887">
                  <c:v>41528.760416666664</c:v>
                </c:pt>
                <c:pt idx="5888">
                  <c:v>41528.770833333336</c:v>
                </c:pt>
                <c:pt idx="5889">
                  <c:v>41528.78125</c:v>
                </c:pt>
                <c:pt idx="5890">
                  <c:v>41528.791666666664</c:v>
                </c:pt>
                <c:pt idx="5891">
                  <c:v>41528.802083333336</c:v>
                </c:pt>
                <c:pt idx="5892">
                  <c:v>41528.8125</c:v>
                </c:pt>
                <c:pt idx="5893">
                  <c:v>41528.822916666664</c:v>
                </c:pt>
                <c:pt idx="5894">
                  <c:v>41528.833333333336</c:v>
                </c:pt>
                <c:pt idx="5895">
                  <c:v>41528.84375</c:v>
                </c:pt>
                <c:pt idx="5896">
                  <c:v>41528.854166666664</c:v>
                </c:pt>
                <c:pt idx="5897">
                  <c:v>41528.864583333336</c:v>
                </c:pt>
                <c:pt idx="5898">
                  <c:v>41528.875</c:v>
                </c:pt>
                <c:pt idx="5899">
                  <c:v>41528.885416666664</c:v>
                </c:pt>
                <c:pt idx="5900">
                  <c:v>41528.895833333336</c:v>
                </c:pt>
                <c:pt idx="5901">
                  <c:v>41528.90625</c:v>
                </c:pt>
                <c:pt idx="5902">
                  <c:v>41528.916666666664</c:v>
                </c:pt>
                <c:pt idx="5903">
                  <c:v>41528.927083333336</c:v>
                </c:pt>
                <c:pt idx="5904">
                  <c:v>41528.9375</c:v>
                </c:pt>
                <c:pt idx="5905">
                  <c:v>41528.947916666664</c:v>
                </c:pt>
                <c:pt idx="5906">
                  <c:v>41528.958333333336</c:v>
                </c:pt>
                <c:pt idx="5907">
                  <c:v>41528.96875</c:v>
                </c:pt>
                <c:pt idx="5908">
                  <c:v>41528.979166666664</c:v>
                </c:pt>
                <c:pt idx="5909">
                  <c:v>41528.989583333336</c:v>
                </c:pt>
                <c:pt idx="5910">
                  <c:v>41529</c:v>
                </c:pt>
                <c:pt idx="5911">
                  <c:v>41529.010416666664</c:v>
                </c:pt>
                <c:pt idx="5912">
                  <c:v>41529.020833333336</c:v>
                </c:pt>
                <c:pt idx="5913">
                  <c:v>41529.03125</c:v>
                </c:pt>
                <c:pt idx="5914">
                  <c:v>41529.041666666664</c:v>
                </c:pt>
                <c:pt idx="5915">
                  <c:v>41529.052083333336</c:v>
                </c:pt>
                <c:pt idx="5916">
                  <c:v>41529.0625</c:v>
                </c:pt>
                <c:pt idx="5917">
                  <c:v>41529.072916666664</c:v>
                </c:pt>
                <c:pt idx="5918">
                  <c:v>41529.083333333336</c:v>
                </c:pt>
                <c:pt idx="5919">
                  <c:v>41529.09375</c:v>
                </c:pt>
                <c:pt idx="5920">
                  <c:v>41529.104166666664</c:v>
                </c:pt>
                <c:pt idx="5921">
                  <c:v>41529.114583333336</c:v>
                </c:pt>
                <c:pt idx="5922">
                  <c:v>41529.125</c:v>
                </c:pt>
                <c:pt idx="5923">
                  <c:v>41529.135416666664</c:v>
                </c:pt>
                <c:pt idx="5924">
                  <c:v>41529.145833333336</c:v>
                </c:pt>
                <c:pt idx="5925">
                  <c:v>41529.15625</c:v>
                </c:pt>
                <c:pt idx="5926">
                  <c:v>41529.166666666664</c:v>
                </c:pt>
                <c:pt idx="5927">
                  <c:v>41529.177083333336</c:v>
                </c:pt>
                <c:pt idx="5928">
                  <c:v>41529.1875</c:v>
                </c:pt>
                <c:pt idx="5929">
                  <c:v>41529.197916666664</c:v>
                </c:pt>
                <c:pt idx="5930">
                  <c:v>41529.208333333336</c:v>
                </c:pt>
                <c:pt idx="5931">
                  <c:v>41529.21875</c:v>
                </c:pt>
                <c:pt idx="5932">
                  <c:v>41529.229166666664</c:v>
                </c:pt>
                <c:pt idx="5933">
                  <c:v>41529.239583333336</c:v>
                </c:pt>
                <c:pt idx="5934">
                  <c:v>41529.25</c:v>
                </c:pt>
                <c:pt idx="5935">
                  <c:v>41529.260416666664</c:v>
                </c:pt>
                <c:pt idx="5936">
                  <c:v>41529.270833333336</c:v>
                </c:pt>
                <c:pt idx="5937">
                  <c:v>41529.28125</c:v>
                </c:pt>
                <c:pt idx="5938">
                  <c:v>41529.291666666664</c:v>
                </c:pt>
                <c:pt idx="5939">
                  <c:v>41529.302083333336</c:v>
                </c:pt>
                <c:pt idx="5940">
                  <c:v>41529.3125</c:v>
                </c:pt>
                <c:pt idx="5941">
                  <c:v>41529.322916666664</c:v>
                </c:pt>
                <c:pt idx="5942">
                  <c:v>41529.333333333336</c:v>
                </c:pt>
                <c:pt idx="5943">
                  <c:v>41529.34375</c:v>
                </c:pt>
                <c:pt idx="5944">
                  <c:v>41529.354166666664</c:v>
                </c:pt>
                <c:pt idx="5945">
                  <c:v>41529.364583333336</c:v>
                </c:pt>
                <c:pt idx="5946">
                  <c:v>41529.375</c:v>
                </c:pt>
                <c:pt idx="5947">
                  <c:v>41529.385416666664</c:v>
                </c:pt>
                <c:pt idx="5948">
                  <c:v>41529.395833333336</c:v>
                </c:pt>
                <c:pt idx="5949">
                  <c:v>41529.40625</c:v>
                </c:pt>
                <c:pt idx="5950">
                  <c:v>41529.416666666664</c:v>
                </c:pt>
                <c:pt idx="5951">
                  <c:v>41529.427083333336</c:v>
                </c:pt>
                <c:pt idx="5952">
                  <c:v>41529.4375</c:v>
                </c:pt>
                <c:pt idx="5953">
                  <c:v>41529.447916666664</c:v>
                </c:pt>
                <c:pt idx="5954">
                  <c:v>41529.458333333336</c:v>
                </c:pt>
                <c:pt idx="5955">
                  <c:v>41529.46875</c:v>
                </c:pt>
                <c:pt idx="5956">
                  <c:v>41529.479166666664</c:v>
                </c:pt>
                <c:pt idx="5957">
                  <c:v>41529.489583333336</c:v>
                </c:pt>
                <c:pt idx="5958">
                  <c:v>41529.5</c:v>
                </c:pt>
                <c:pt idx="5959">
                  <c:v>41529.510416666664</c:v>
                </c:pt>
                <c:pt idx="5960">
                  <c:v>41529.520833333336</c:v>
                </c:pt>
                <c:pt idx="5961">
                  <c:v>41529.53125</c:v>
                </c:pt>
                <c:pt idx="5962">
                  <c:v>41529.541666666664</c:v>
                </c:pt>
                <c:pt idx="5963">
                  <c:v>41529.552083333336</c:v>
                </c:pt>
                <c:pt idx="5964">
                  <c:v>41529.5625</c:v>
                </c:pt>
                <c:pt idx="5965">
                  <c:v>41529.572916666664</c:v>
                </c:pt>
                <c:pt idx="5966">
                  <c:v>41529.583333333336</c:v>
                </c:pt>
                <c:pt idx="5967">
                  <c:v>41529.59375</c:v>
                </c:pt>
                <c:pt idx="5968">
                  <c:v>41529.604166666664</c:v>
                </c:pt>
                <c:pt idx="5969">
                  <c:v>41529.614583333336</c:v>
                </c:pt>
                <c:pt idx="5970">
                  <c:v>41529.625</c:v>
                </c:pt>
                <c:pt idx="5971">
                  <c:v>41529.635416666664</c:v>
                </c:pt>
                <c:pt idx="5972">
                  <c:v>41529.645833333336</c:v>
                </c:pt>
                <c:pt idx="5973">
                  <c:v>41529.65625</c:v>
                </c:pt>
                <c:pt idx="5974">
                  <c:v>41529.666666666664</c:v>
                </c:pt>
                <c:pt idx="5975">
                  <c:v>41529.677083333336</c:v>
                </c:pt>
                <c:pt idx="5976">
                  <c:v>41529.6875</c:v>
                </c:pt>
                <c:pt idx="5977">
                  <c:v>41529.697916666664</c:v>
                </c:pt>
                <c:pt idx="5978">
                  <c:v>41529.708333333336</c:v>
                </c:pt>
                <c:pt idx="5979">
                  <c:v>41529.71875</c:v>
                </c:pt>
                <c:pt idx="5980">
                  <c:v>41529.729166666664</c:v>
                </c:pt>
                <c:pt idx="5981">
                  <c:v>41529.739583333336</c:v>
                </c:pt>
                <c:pt idx="5982">
                  <c:v>41529.75</c:v>
                </c:pt>
                <c:pt idx="5983">
                  <c:v>41529.760416666664</c:v>
                </c:pt>
                <c:pt idx="5984">
                  <c:v>41529.770833333336</c:v>
                </c:pt>
                <c:pt idx="5985">
                  <c:v>41529.78125</c:v>
                </c:pt>
                <c:pt idx="5986">
                  <c:v>41529.791666666664</c:v>
                </c:pt>
                <c:pt idx="5987">
                  <c:v>41529.802083333336</c:v>
                </c:pt>
                <c:pt idx="5988">
                  <c:v>41529.8125</c:v>
                </c:pt>
                <c:pt idx="5989">
                  <c:v>41529.822916666664</c:v>
                </c:pt>
                <c:pt idx="5990">
                  <c:v>41529.833333333336</c:v>
                </c:pt>
                <c:pt idx="5991">
                  <c:v>41529.84375</c:v>
                </c:pt>
                <c:pt idx="5992">
                  <c:v>41529.854166666664</c:v>
                </c:pt>
                <c:pt idx="5993">
                  <c:v>41529.864583333336</c:v>
                </c:pt>
                <c:pt idx="5994">
                  <c:v>41529.875</c:v>
                </c:pt>
                <c:pt idx="5995">
                  <c:v>41529.885416666664</c:v>
                </c:pt>
                <c:pt idx="5996">
                  <c:v>41529.895833333336</c:v>
                </c:pt>
                <c:pt idx="5997">
                  <c:v>41529.90625</c:v>
                </c:pt>
                <c:pt idx="5998">
                  <c:v>41529.916666666664</c:v>
                </c:pt>
                <c:pt idx="5999">
                  <c:v>41529.927083333336</c:v>
                </c:pt>
                <c:pt idx="6000">
                  <c:v>41529.9375</c:v>
                </c:pt>
                <c:pt idx="6001">
                  <c:v>41529.947916666664</c:v>
                </c:pt>
                <c:pt idx="6002">
                  <c:v>41529.958333333336</c:v>
                </c:pt>
                <c:pt idx="6003">
                  <c:v>41529.96875</c:v>
                </c:pt>
                <c:pt idx="6004">
                  <c:v>41529.979166666664</c:v>
                </c:pt>
                <c:pt idx="6005">
                  <c:v>41529.989583333336</c:v>
                </c:pt>
                <c:pt idx="6006">
                  <c:v>41530</c:v>
                </c:pt>
                <c:pt idx="6007">
                  <c:v>41530.010416666664</c:v>
                </c:pt>
                <c:pt idx="6008">
                  <c:v>41530.020833333336</c:v>
                </c:pt>
                <c:pt idx="6009">
                  <c:v>41530.03125</c:v>
                </c:pt>
                <c:pt idx="6010">
                  <c:v>41530.041666666664</c:v>
                </c:pt>
                <c:pt idx="6011">
                  <c:v>41530.052083333336</c:v>
                </c:pt>
                <c:pt idx="6012">
                  <c:v>41530.0625</c:v>
                </c:pt>
                <c:pt idx="6013">
                  <c:v>41530.072916666664</c:v>
                </c:pt>
                <c:pt idx="6014">
                  <c:v>41530.083333333336</c:v>
                </c:pt>
                <c:pt idx="6015">
                  <c:v>41530.09375</c:v>
                </c:pt>
                <c:pt idx="6016">
                  <c:v>41530.104166666664</c:v>
                </c:pt>
                <c:pt idx="6017">
                  <c:v>41530.114583333336</c:v>
                </c:pt>
                <c:pt idx="6018">
                  <c:v>41530.125</c:v>
                </c:pt>
                <c:pt idx="6019">
                  <c:v>41530.135416666664</c:v>
                </c:pt>
                <c:pt idx="6020">
                  <c:v>41530.145833333336</c:v>
                </c:pt>
                <c:pt idx="6021">
                  <c:v>41530.15625</c:v>
                </c:pt>
                <c:pt idx="6022">
                  <c:v>41530.166666666664</c:v>
                </c:pt>
                <c:pt idx="6023">
                  <c:v>41530.177083333336</c:v>
                </c:pt>
                <c:pt idx="6024">
                  <c:v>41530.1875</c:v>
                </c:pt>
                <c:pt idx="6025">
                  <c:v>41530.197916666664</c:v>
                </c:pt>
                <c:pt idx="6026">
                  <c:v>41530.208333333336</c:v>
                </c:pt>
                <c:pt idx="6027">
                  <c:v>41530.21875</c:v>
                </c:pt>
                <c:pt idx="6028">
                  <c:v>41530.229166666664</c:v>
                </c:pt>
                <c:pt idx="6029">
                  <c:v>41530.239583333336</c:v>
                </c:pt>
                <c:pt idx="6030">
                  <c:v>41530.25</c:v>
                </c:pt>
                <c:pt idx="6031">
                  <c:v>41530.260416666664</c:v>
                </c:pt>
                <c:pt idx="6032">
                  <c:v>41530.270833333336</c:v>
                </c:pt>
                <c:pt idx="6033">
                  <c:v>41530.28125</c:v>
                </c:pt>
                <c:pt idx="6034">
                  <c:v>41530.291666666664</c:v>
                </c:pt>
                <c:pt idx="6035">
                  <c:v>41530.302083333336</c:v>
                </c:pt>
                <c:pt idx="6036">
                  <c:v>41530.3125</c:v>
                </c:pt>
                <c:pt idx="6037">
                  <c:v>41530.322916666664</c:v>
                </c:pt>
                <c:pt idx="6038">
                  <c:v>41530.333333333336</c:v>
                </c:pt>
                <c:pt idx="6039">
                  <c:v>41530.34375</c:v>
                </c:pt>
                <c:pt idx="6040">
                  <c:v>41530.354166666664</c:v>
                </c:pt>
                <c:pt idx="6041">
                  <c:v>41530.364583333336</c:v>
                </c:pt>
                <c:pt idx="6042">
                  <c:v>41530.375</c:v>
                </c:pt>
                <c:pt idx="6043">
                  <c:v>41530.385416666664</c:v>
                </c:pt>
                <c:pt idx="6044">
                  <c:v>41530.395833333336</c:v>
                </c:pt>
                <c:pt idx="6045">
                  <c:v>41530.40625</c:v>
                </c:pt>
                <c:pt idx="6046">
                  <c:v>41530.416666666664</c:v>
                </c:pt>
                <c:pt idx="6047">
                  <c:v>41530.427083333336</c:v>
                </c:pt>
                <c:pt idx="6048">
                  <c:v>41530.4375</c:v>
                </c:pt>
                <c:pt idx="6049">
                  <c:v>41530.447916666664</c:v>
                </c:pt>
                <c:pt idx="6050">
                  <c:v>41530.458333333336</c:v>
                </c:pt>
                <c:pt idx="6051">
                  <c:v>41530.46875</c:v>
                </c:pt>
                <c:pt idx="6052">
                  <c:v>41530.479166666664</c:v>
                </c:pt>
                <c:pt idx="6053">
                  <c:v>41530.489583333336</c:v>
                </c:pt>
                <c:pt idx="6054">
                  <c:v>41530.5</c:v>
                </c:pt>
                <c:pt idx="6055">
                  <c:v>41530.510416666664</c:v>
                </c:pt>
                <c:pt idx="6056">
                  <c:v>41530.520833333336</c:v>
                </c:pt>
                <c:pt idx="6057">
                  <c:v>41530.53125</c:v>
                </c:pt>
                <c:pt idx="6058">
                  <c:v>41530.541666666664</c:v>
                </c:pt>
                <c:pt idx="6059">
                  <c:v>41530.552083333336</c:v>
                </c:pt>
                <c:pt idx="6060">
                  <c:v>41530.5625</c:v>
                </c:pt>
                <c:pt idx="6061">
                  <c:v>41530.572916666664</c:v>
                </c:pt>
                <c:pt idx="6062">
                  <c:v>41530.583333333336</c:v>
                </c:pt>
                <c:pt idx="6063">
                  <c:v>41530.59375</c:v>
                </c:pt>
                <c:pt idx="6064">
                  <c:v>41530.604166666664</c:v>
                </c:pt>
                <c:pt idx="6065">
                  <c:v>41530.614583333336</c:v>
                </c:pt>
                <c:pt idx="6066">
                  <c:v>41530.625</c:v>
                </c:pt>
                <c:pt idx="6067">
                  <c:v>41530.635416666664</c:v>
                </c:pt>
                <c:pt idx="6068">
                  <c:v>41530.645833333336</c:v>
                </c:pt>
                <c:pt idx="6069">
                  <c:v>41530.65625</c:v>
                </c:pt>
                <c:pt idx="6070">
                  <c:v>41530.666666666664</c:v>
                </c:pt>
                <c:pt idx="6071">
                  <c:v>41530.677083333336</c:v>
                </c:pt>
                <c:pt idx="6072">
                  <c:v>41530.6875</c:v>
                </c:pt>
                <c:pt idx="6073">
                  <c:v>41530.697916666664</c:v>
                </c:pt>
                <c:pt idx="6074">
                  <c:v>41530.708333333336</c:v>
                </c:pt>
                <c:pt idx="6075">
                  <c:v>41530.71875</c:v>
                </c:pt>
                <c:pt idx="6076">
                  <c:v>41530.729166666664</c:v>
                </c:pt>
                <c:pt idx="6077">
                  <c:v>41530.739583333336</c:v>
                </c:pt>
                <c:pt idx="6078">
                  <c:v>41530.75</c:v>
                </c:pt>
                <c:pt idx="6079">
                  <c:v>41530.760416666664</c:v>
                </c:pt>
                <c:pt idx="6080">
                  <c:v>41530.770833333336</c:v>
                </c:pt>
                <c:pt idx="6081">
                  <c:v>41530.78125</c:v>
                </c:pt>
                <c:pt idx="6082">
                  <c:v>41530.791666666664</c:v>
                </c:pt>
                <c:pt idx="6083">
                  <c:v>41530.802083333336</c:v>
                </c:pt>
                <c:pt idx="6084">
                  <c:v>41530.8125</c:v>
                </c:pt>
                <c:pt idx="6085">
                  <c:v>41530.822916666664</c:v>
                </c:pt>
                <c:pt idx="6086">
                  <c:v>41530.833333333336</c:v>
                </c:pt>
                <c:pt idx="6087">
                  <c:v>41530.84375</c:v>
                </c:pt>
                <c:pt idx="6088">
                  <c:v>41530.854166666664</c:v>
                </c:pt>
                <c:pt idx="6089">
                  <c:v>41530.864583333336</c:v>
                </c:pt>
                <c:pt idx="6090">
                  <c:v>41530.875</c:v>
                </c:pt>
                <c:pt idx="6091">
                  <c:v>41530.885416666664</c:v>
                </c:pt>
                <c:pt idx="6092">
                  <c:v>41530.895833333336</c:v>
                </c:pt>
                <c:pt idx="6093">
                  <c:v>41530.90625</c:v>
                </c:pt>
                <c:pt idx="6094">
                  <c:v>41530.916666666664</c:v>
                </c:pt>
                <c:pt idx="6095">
                  <c:v>41530.927083333336</c:v>
                </c:pt>
                <c:pt idx="6096">
                  <c:v>41530.9375</c:v>
                </c:pt>
                <c:pt idx="6097">
                  <c:v>41530.947916666664</c:v>
                </c:pt>
                <c:pt idx="6098">
                  <c:v>41530.958333333336</c:v>
                </c:pt>
                <c:pt idx="6099">
                  <c:v>41530.96875</c:v>
                </c:pt>
                <c:pt idx="6100">
                  <c:v>41530.979166666664</c:v>
                </c:pt>
                <c:pt idx="6101">
                  <c:v>41530.989583333336</c:v>
                </c:pt>
                <c:pt idx="6102">
                  <c:v>41531</c:v>
                </c:pt>
                <c:pt idx="6103">
                  <c:v>41531.010416666664</c:v>
                </c:pt>
                <c:pt idx="6104">
                  <c:v>41531.020833333336</c:v>
                </c:pt>
                <c:pt idx="6105">
                  <c:v>41531.03125</c:v>
                </c:pt>
                <c:pt idx="6106">
                  <c:v>41531.041666666664</c:v>
                </c:pt>
                <c:pt idx="6107">
                  <c:v>41531.052083333336</c:v>
                </c:pt>
                <c:pt idx="6108">
                  <c:v>41531.0625</c:v>
                </c:pt>
                <c:pt idx="6109">
                  <c:v>41531.072916666664</c:v>
                </c:pt>
                <c:pt idx="6110">
                  <c:v>41531.083333333336</c:v>
                </c:pt>
                <c:pt idx="6111">
                  <c:v>41531.09375</c:v>
                </c:pt>
                <c:pt idx="6112">
                  <c:v>41531.104166666664</c:v>
                </c:pt>
                <c:pt idx="6113">
                  <c:v>41531.114583333336</c:v>
                </c:pt>
                <c:pt idx="6114">
                  <c:v>41531.125</c:v>
                </c:pt>
                <c:pt idx="6115">
                  <c:v>41531.135416666664</c:v>
                </c:pt>
                <c:pt idx="6116">
                  <c:v>41531.145833333336</c:v>
                </c:pt>
                <c:pt idx="6117">
                  <c:v>41531.15625</c:v>
                </c:pt>
                <c:pt idx="6118">
                  <c:v>41531.166666666664</c:v>
                </c:pt>
                <c:pt idx="6119">
                  <c:v>41531.177083333336</c:v>
                </c:pt>
                <c:pt idx="6120">
                  <c:v>41531.1875</c:v>
                </c:pt>
                <c:pt idx="6121">
                  <c:v>41531.197916666664</c:v>
                </c:pt>
                <c:pt idx="6122">
                  <c:v>41531.208333333336</c:v>
                </c:pt>
                <c:pt idx="6123">
                  <c:v>41531.21875</c:v>
                </c:pt>
                <c:pt idx="6124">
                  <c:v>41531.229166666664</c:v>
                </c:pt>
                <c:pt idx="6125">
                  <c:v>41531.239583333336</c:v>
                </c:pt>
                <c:pt idx="6126">
                  <c:v>41531.25</c:v>
                </c:pt>
                <c:pt idx="6127">
                  <c:v>41531.260416666664</c:v>
                </c:pt>
                <c:pt idx="6128">
                  <c:v>41531.270833333336</c:v>
                </c:pt>
                <c:pt idx="6129">
                  <c:v>41531.28125</c:v>
                </c:pt>
                <c:pt idx="6130">
                  <c:v>41531.291666666664</c:v>
                </c:pt>
                <c:pt idx="6131">
                  <c:v>41531.302083333336</c:v>
                </c:pt>
                <c:pt idx="6132">
                  <c:v>41531.3125</c:v>
                </c:pt>
                <c:pt idx="6133">
                  <c:v>41531.322916666664</c:v>
                </c:pt>
                <c:pt idx="6134">
                  <c:v>41531.333333333336</c:v>
                </c:pt>
                <c:pt idx="6135">
                  <c:v>41531.34375</c:v>
                </c:pt>
                <c:pt idx="6136">
                  <c:v>41531.354166666664</c:v>
                </c:pt>
                <c:pt idx="6137">
                  <c:v>41531.364583333336</c:v>
                </c:pt>
                <c:pt idx="6138">
                  <c:v>41531.375</c:v>
                </c:pt>
                <c:pt idx="6139">
                  <c:v>41531.385416666664</c:v>
                </c:pt>
                <c:pt idx="6140">
                  <c:v>41531.395833333336</c:v>
                </c:pt>
                <c:pt idx="6141">
                  <c:v>41531.40625</c:v>
                </c:pt>
                <c:pt idx="6142">
                  <c:v>41531.416666666664</c:v>
                </c:pt>
                <c:pt idx="6143">
                  <c:v>41531.427083333336</c:v>
                </c:pt>
                <c:pt idx="6144">
                  <c:v>41531.4375</c:v>
                </c:pt>
                <c:pt idx="6145">
                  <c:v>41531.447916666664</c:v>
                </c:pt>
                <c:pt idx="6146">
                  <c:v>41531.458333333336</c:v>
                </c:pt>
                <c:pt idx="6147">
                  <c:v>41531.46875</c:v>
                </c:pt>
                <c:pt idx="6148">
                  <c:v>41531.479166666664</c:v>
                </c:pt>
                <c:pt idx="6149">
                  <c:v>41531.489583333336</c:v>
                </c:pt>
                <c:pt idx="6150">
                  <c:v>41531.5</c:v>
                </c:pt>
                <c:pt idx="6151">
                  <c:v>41531.510416666664</c:v>
                </c:pt>
                <c:pt idx="6152">
                  <c:v>41531.520833333336</c:v>
                </c:pt>
                <c:pt idx="6153">
                  <c:v>41531.53125</c:v>
                </c:pt>
                <c:pt idx="6154">
                  <c:v>41531.541666666664</c:v>
                </c:pt>
                <c:pt idx="6155">
                  <c:v>41531.552083333336</c:v>
                </c:pt>
                <c:pt idx="6156">
                  <c:v>41531.5625</c:v>
                </c:pt>
                <c:pt idx="6157">
                  <c:v>41531.572916666664</c:v>
                </c:pt>
                <c:pt idx="6158">
                  <c:v>41531.583333333336</c:v>
                </c:pt>
                <c:pt idx="6159">
                  <c:v>41531.59375</c:v>
                </c:pt>
                <c:pt idx="6160">
                  <c:v>41531.604166666664</c:v>
                </c:pt>
                <c:pt idx="6161">
                  <c:v>41531.614583333336</c:v>
                </c:pt>
                <c:pt idx="6162">
                  <c:v>41531.625</c:v>
                </c:pt>
                <c:pt idx="6163">
                  <c:v>41531.635416666664</c:v>
                </c:pt>
                <c:pt idx="6164">
                  <c:v>41531.645833333336</c:v>
                </c:pt>
                <c:pt idx="6165">
                  <c:v>41531.65625</c:v>
                </c:pt>
                <c:pt idx="6166">
                  <c:v>41531.666666666664</c:v>
                </c:pt>
                <c:pt idx="6167">
                  <c:v>41531.677083333336</c:v>
                </c:pt>
                <c:pt idx="6168">
                  <c:v>41531.6875</c:v>
                </c:pt>
                <c:pt idx="6169">
                  <c:v>41531.697916666664</c:v>
                </c:pt>
                <c:pt idx="6170">
                  <c:v>41531.708333333336</c:v>
                </c:pt>
                <c:pt idx="6171">
                  <c:v>41531.71875</c:v>
                </c:pt>
                <c:pt idx="6172">
                  <c:v>41531.729166666664</c:v>
                </c:pt>
                <c:pt idx="6173">
                  <c:v>41531.739583333336</c:v>
                </c:pt>
                <c:pt idx="6174">
                  <c:v>41531.75</c:v>
                </c:pt>
                <c:pt idx="6175">
                  <c:v>41531.760416666664</c:v>
                </c:pt>
                <c:pt idx="6176">
                  <c:v>41531.770833333336</c:v>
                </c:pt>
                <c:pt idx="6177">
                  <c:v>41531.78125</c:v>
                </c:pt>
                <c:pt idx="6178">
                  <c:v>41531.791666666664</c:v>
                </c:pt>
                <c:pt idx="6179">
                  <c:v>41531.802083333336</c:v>
                </c:pt>
                <c:pt idx="6180">
                  <c:v>41531.8125</c:v>
                </c:pt>
                <c:pt idx="6181">
                  <c:v>41531.822916666664</c:v>
                </c:pt>
                <c:pt idx="6182">
                  <c:v>41531.833333333336</c:v>
                </c:pt>
                <c:pt idx="6183">
                  <c:v>41531.84375</c:v>
                </c:pt>
                <c:pt idx="6184">
                  <c:v>41531.854166666664</c:v>
                </c:pt>
                <c:pt idx="6185">
                  <c:v>41531.864583333336</c:v>
                </c:pt>
                <c:pt idx="6186">
                  <c:v>41531.875</c:v>
                </c:pt>
                <c:pt idx="6187">
                  <c:v>41531.885416666664</c:v>
                </c:pt>
                <c:pt idx="6188">
                  <c:v>41531.895833333336</c:v>
                </c:pt>
                <c:pt idx="6189">
                  <c:v>41531.90625</c:v>
                </c:pt>
                <c:pt idx="6190">
                  <c:v>41531.916666666664</c:v>
                </c:pt>
                <c:pt idx="6191">
                  <c:v>41531.927083333336</c:v>
                </c:pt>
                <c:pt idx="6192">
                  <c:v>41531.9375</c:v>
                </c:pt>
                <c:pt idx="6193">
                  <c:v>41531.947916666664</c:v>
                </c:pt>
                <c:pt idx="6194">
                  <c:v>41531.958333333336</c:v>
                </c:pt>
                <c:pt idx="6195">
                  <c:v>41531.96875</c:v>
                </c:pt>
                <c:pt idx="6196">
                  <c:v>41531.979166666664</c:v>
                </c:pt>
                <c:pt idx="6197">
                  <c:v>41531.989583333336</c:v>
                </c:pt>
                <c:pt idx="6198">
                  <c:v>41532</c:v>
                </c:pt>
                <c:pt idx="6199">
                  <c:v>41532.010416666664</c:v>
                </c:pt>
                <c:pt idx="6200">
                  <c:v>41532.020833333336</c:v>
                </c:pt>
                <c:pt idx="6201">
                  <c:v>41532.03125</c:v>
                </c:pt>
                <c:pt idx="6202">
                  <c:v>41532.041666666664</c:v>
                </c:pt>
                <c:pt idx="6203">
                  <c:v>41532.052083333336</c:v>
                </c:pt>
                <c:pt idx="6204">
                  <c:v>41532.0625</c:v>
                </c:pt>
                <c:pt idx="6205">
                  <c:v>41532.072916666664</c:v>
                </c:pt>
                <c:pt idx="6206">
                  <c:v>41532.083333333336</c:v>
                </c:pt>
                <c:pt idx="6207">
                  <c:v>41532.09375</c:v>
                </c:pt>
                <c:pt idx="6208">
                  <c:v>41532.104166666664</c:v>
                </c:pt>
                <c:pt idx="6209">
                  <c:v>41532.114583333336</c:v>
                </c:pt>
                <c:pt idx="6210">
                  <c:v>41532.125</c:v>
                </c:pt>
                <c:pt idx="6211">
                  <c:v>41532.135416666664</c:v>
                </c:pt>
                <c:pt idx="6212">
                  <c:v>41532.145833333336</c:v>
                </c:pt>
                <c:pt idx="6213">
                  <c:v>41532.15625</c:v>
                </c:pt>
                <c:pt idx="6214">
                  <c:v>41532.166666666664</c:v>
                </c:pt>
                <c:pt idx="6215">
                  <c:v>41532.177083333336</c:v>
                </c:pt>
                <c:pt idx="6216">
                  <c:v>41532.1875</c:v>
                </c:pt>
                <c:pt idx="6217">
                  <c:v>41532.197916666664</c:v>
                </c:pt>
                <c:pt idx="6218">
                  <c:v>41532.208333333336</c:v>
                </c:pt>
                <c:pt idx="6219">
                  <c:v>41532.21875</c:v>
                </c:pt>
                <c:pt idx="6220">
                  <c:v>41532.229166666664</c:v>
                </c:pt>
                <c:pt idx="6221">
                  <c:v>41532.239583333336</c:v>
                </c:pt>
                <c:pt idx="6222">
                  <c:v>41532.25</c:v>
                </c:pt>
                <c:pt idx="6223">
                  <c:v>41532.260416666664</c:v>
                </c:pt>
                <c:pt idx="6224">
                  <c:v>41532.270833333336</c:v>
                </c:pt>
                <c:pt idx="6225">
                  <c:v>41532.28125</c:v>
                </c:pt>
                <c:pt idx="6226">
                  <c:v>41532.291666666664</c:v>
                </c:pt>
                <c:pt idx="6227">
                  <c:v>41532.302083333336</c:v>
                </c:pt>
                <c:pt idx="6228">
                  <c:v>41532.3125</c:v>
                </c:pt>
                <c:pt idx="6229">
                  <c:v>41532.322916666664</c:v>
                </c:pt>
                <c:pt idx="6230">
                  <c:v>41532.333333333336</c:v>
                </c:pt>
                <c:pt idx="6231">
                  <c:v>41532.34375</c:v>
                </c:pt>
                <c:pt idx="6232">
                  <c:v>41532.354166666664</c:v>
                </c:pt>
                <c:pt idx="6233">
                  <c:v>41532.364583333336</c:v>
                </c:pt>
                <c:pt idx="6234">
                  <c:v>41532.375</c:v>
                </c:pt>
                <c:pt idx="6235">
                  <c:v>41532.385416666664</c:v>
                </c:pt>
                <c:pt idx="6236">
                  <c:v>41532.395833333336</c:v>
                </c:pt>
                <c:pt idx="6237">
                  <c:v>41532.40625</c:v>
                </c:pt>
                <c:pt idx="6238">
                  <c:v>41532.416666666664</c:v>
                </c:pt>
                <c:pt idx="6239">
                  <c:v>41532.427083333336</c:v>
                </c:pt>
                <c:pt idx="6240">
                  <c:v>41532.4375</c:v>
                </c:pt>
                <c:pt idx="6241">
                  <c:v>41532.447916666664</c:v>
                </c:pt>
                <c:pt idx="6242">
                  <c:v>41532.458333333336</c:v>
                </c:pt>
                <c:pt idx="6243">
                  <c:v>41532.46875</c:v>
                </c:pt>
                <c:pt idx="6244">
                  <c:v>41532.479166666664</c:v>
                </c:pt>
                <c:pt idx="6245">
                  <c:v>41532.489583333336</c:v>
                </c:pt>
                <c:pt idx="6246">
                  <c:v>41532.5</c:v>
                </c:pt>
                <c:pt idx="6247">
                  <c:v>41532.510416666664</c:v>
                </c:pt>
                <c:pt idx="6248">
                  <c:v>41532.520833333336</c:v>
                </c:pt>
                <c:pt idx="6249">
                  <c:v>41532.53125</c:v>
                </c:pt>
                <c:pt idx="6250">
                  <c:v>41532.541666666664</c:v>
                </c:pt>
                <c:pt idx="6251">
                  <c:v>41532.552083333336</c:v>
                </c:pt>
                <c:pt idx="6252">
                  <c:v>41532.5625</c:v>
                </c:pt>
                <c:pt idx="6253">
                  <c:v>41532.572916666664</c:v>
                </c:pt>
                <c:pt idx="6254">
                  <c:v>41532.583333333336</c:v>
                </c:pt>
                <c:pt idx="6255">
                  <c:v>41532.59375</c:v>
                </c:pt>
                <c:pt idx="6256">
                  <c:v>41532.604166666664</c:v>
                </c:pt>
                <c:pt idx="6257">
                  <c:v>41532.614583333336</c:v>
                </c:pt>
                <c:pt idx="6258">
                  <c:v>41532.625</c:v>
                </c:pt>
                <c:pt idx="6259">
                  <c:v>41532.635416666664</c:v>
                </c:pt>
                <c:pt idx="6260">
                  <c:v>41532.645833333336</c:v>
                </c:pt>
                <c:pt idx="6261">
                  <c:v>41532.65625</c:v>
                </c:pt>
                <c:pt idx="6262">
                  <c:v>41532.666666666664</c:v>
                </c:pt>
                <c:pt idx="6263">
                  <c:v>41532.677083333336</c:v>
                </c:pt>
                <c:pt idx="6264">
                  <c:v>41532.6875</c:v>
                </c:pt>
                <c:pt idx="6265">
                  <c:v>41532.697916666664</c:v>
                </c:pt>
                <c:pt idx="6266">
                  <c:v>41532.708333333336</c:v>
                </c:pt>
                <c:pt idx="6267">
                  <c:v>41532.71875</c:v>
                </c:pt>
                <c:pt idx="6268">
                  <c:v>41532.729166666664</c:v>
                </c:pt>
                <c:pt idx="6269">
                  <c:v>41532.739583333336</c:v>
                </c:pt>
                <c:pt idx="6270">
                  <c:v>41532.75</c:v>
                </c:pt>
                <c:pt idx="6271">
                  <c:v>41532.760416666664</c:v>
                </c:pt>
                <c:pt idx="6272">
                  <c:v>41532.770833333336</c:v>
                </c:pt>
                <c:pt idx="6273">
                  <c:v>41532.78125</c:v>
                </c:pt>
                <c:pt idx="6274">
                  <c:v>41532.791666666664</c:v>
                </c:pt>
                <c:pt idx="6275">
                  <c:v>41532.802083333336</c:v>
                </c:pt>
                <c:pt idx="6276">
                  <c:v>41532.8125</c:v>
                </c:pt>
                <c:pt idx="6277">
                  <c:v>41532.822916666664</c:v>
                </c:pt>
                <c:pt idx="6278">
                  <c:v>41532.833333333336</c:v>
                </c:pt>
                <c:pt idx="6279">
                  <c:v>41532.84375</c:v>
                </c:pt>
                <c:pt idx="6280">
                  <c:v>41532.854166666664</c:v>
                </c:pt>
                <c:pt idx="6281">
                  <c:v>41532.864583333336</c:v>
                </c:pt>
                <c:pt idx="6282">
                  <c:v>41532.875</c:v>
                </c:pt>
                <c:pt idx="6283">
                  <c:v>41532.885416666664</c:v>
                </c:pt>
                <c:pt idx="6284">
                  <c:v>41532.895833333336</c:v>
                </c:pt>
                <c:pt idx="6285">
                  <c:v>41532.90625</c:v>
                </c:pt>
                <c:pt idx="6286">
                  <c:v>41532.916666666664</c:v>
                </c:pt>
                <c:pt idx="6287">
                  <c:v>41532.927083333336</c:v>
                </c:pt>
                <c:pt idx="6288">
                  <c:v>41532.9375</c:v>
                </c:pt>
                <c:pt idx="6289">
                  <c:v>41532.947916666664</c:v>
                </c:pt>
                <c:pt idx="6290">
                  <c:v>41532.958333333336</c:v>
                </c:pt>
                <c:pt idx="6291">
                  <c:v>41532.96875</c:v>
                </c:pt>
                <c:pt idx="6292">
                  <c:v>41532.979166666664</c:v>
                </c:pt>
                <c:pt idx="6293">
                  <c:v>41532.989583333336</c:v>
                </c:pt>
                <c:pt idx="6294">
                  <c:v>41533</c:v>
                </c:pt>
                <c:pt idx="6295">
                  <c:v>41533.010416666664</c:v>
                </c:pt>
                <c:pt idx="6296">
                  <c:v>41533.020833333336</c:v>
                </c:pt>
                <c:pt idx="6297">
                  <c:v>41533.03125</c:v>
                </c:pt>
                <c:pt idx="6298">
                  <c:v>41533.041666666664</c:v>
                </c:pt>
                <c:pt idx="6299">
                  <c:v>41533.052083333336</c:v>
                </c:pt>
                <c:pt idx="6300">
                  <c:v>41533.0625</c:v>
                </c:pt>
                <c:pt idx="6301">
                  <c:v>41533.072916666664</c:v>
                </c:pt>
                <c:pt idx="6302">
                  <c:v>41533.083333333336</c:v>
                </c:pt>
                <c:pt idx="6303">
                  <c:v>41533.09375</c:v>
                </c:pt>
                <c:pt idx="6304">
                  <c:v>41533.104166666664</c:v>
                </c:pt>
                <c:pt idx="6305">
                  <c:v>41533.114583333336</c:v>
                </c:pt>
                <c:pt idx="6306">
                  <c:v>41533.125</c:v>
                </c:pt>
                <c:pt idx="6307">
                  <c:v>41533.135416666664</c:v>
                </c:pt>
                <c:pt idx="6308">
                  <c:v>41533.145833333336</c:v>
                </c:pt>
                <c:pt idx="6309">
                  <c:v>41533.15625</c:v>
                </c:pt>
                <c:pt idx="6310">
                  <c:v>41533.166666666664</c:v>
                </c:pt>
                <c:pt idx="6311">
                  <c:v>41533.177083333336</c:v>
                </c:pt>
                <c:pt idx="6312">
                  <c:v>41533.1875</c:v>
                </c:pt>
                <c:pt idx="6313">
                  <c:v>41533.197916666664</c:v>
                </c:pt>
                <c:pt idx="6314">
                  <c:v>41533.208333333336</c:v>
                </c:pt>
                <c:pt idx="6315">
                  <c:v>41533.21875</c:v>
                </c:pt>
                <c:pt idx="6316">
                  <c:v>41533.229166666664</c:v>
                </c:pt>
                <c:pt idx="6317">
                  <c:v>41533.239583333336</c:v>
                </c:pt>
                <c:pt idx="6318">
                  <c:v>41533.25</c:v>
                </c:pt>
                <c:pt idx="6319">
                  <c:v>41533.260416666664</c:v>
                </c:pt>
                <c:pt idx="6320">
                  <c:v>41533.270833333336</c:v>
                </c:pt>
                <c:pt idx="6321">
                  <c:v>41533.28125</c:v>
                </c:pt>
                <c:pt idx="6322">
                  <c:v>41533.291666666664</c:v>
                </c:pt>
                <c:pt idx="6323">
                  <c:v>41533.302083333336</c:v>
                </c:pt>
                <c:pt idx="6324">
                  <c:v>41533.3125</c:v>
                </c:pt>
                <c:pt idx="6325">
                  <c:v>41533.322916666664</c:v>
                </c:pt>
                <c:pt idx="6326">
                  <c:v>41533.333333333336</c:v>
                </c:pt>
                <c:pt idx="6327">
                  <c:v>41533.34375</c:v>
                </c:pt>
                <c:pt idx="6328">
                  <c:v>41533.354166666664</c:v>
                </c:pt>
                <c:pt idx="6329">
                  <c:v>41533.364583333336</c:v>
                </c:pt>
                <c:pt idx="6330">
                  <c:v>41533.375</c:v>
                </c:pt>
                <c:pt idx="6331">
                  <c:v>41533.385416666664</c:v>
                </c:pt>
                <c:pt idx="6332">
                  <c:v>41533.395833333336</c:v>
                </c:pt>
                <c:pt idx="6333">
                  <c:v>41533.40625</c:v>
                </c:pt>
                <c:pt idx="6334">
                  <c:v>41533.416666666664</c:v>
                </c:pt>
                <c:pt idx="6335">
                  <c:v>41533.427083333336</c:v>
                </c:pt>
                <c:pt idx="6336">
                  <c:v>41533.4375</c:v>
                </c:pt>
                <c:pt idx="6337">
                  <c:v>41533.447916666664</c:v>
                </c:pt>
                <c:pt idx="6338">
                  <c:v>41533.458333333336</c:v>
                </c:pt>
                <c:pt idx="6339">
                  <c:v>41533.46875</c:v>
                </c:pt>
                <c:pt idx="6340">
                  <c:v>41533.479166666664</c:v>
                </c:pt>
                <c:pt idx="6341">
                  <c:v>41533.489583333336</c:v>
                </c:pt>
                <c:pt idx="6342">
                  <c:v>41533.5</c:v>
                </c:pt>
                <c:pt idx="6343">
                  <c:v>41533.510416666664</c:v>
                </c:pt>
                <c:pt idx="6344">
                  <c:v>41533.520833333336</c:v>
                </c:pt>
                <c:pt idx="6345">
                  <c:v>41533.53125</c:v>
                </c:pt>
              </c:numCache>
            </c:numRef>
          </c:xVal>
          <c:yVal>
            <c:numRef>
              <c:f>'LMP-72_LISST_S_psd'!$BF$2:$BF$6347</c:f>
              <c:numCache>
                <c:formatCode>General</c:formatCode>
                <c:ptCount val="6346"/>
                <c:pt idx="4984">
                  <c:v>2.5714285714286054</c:v>
                </c:pt>
                <c:pt idx="5018">
                  <c:v>4.090909090909145</c:v>
                </c:pt>
                <c:pt idx="5022">
                  <c:v>5.8000000000000274</c:v>
                </c:pt>
                <c:pt idx="5026">
                  <c:v>7.2000000000000952</c:v>
                </c:pt>
                <c:pt idx="5030">
                  <c:v>7.9999999999998597</c:v>
                </c:pt>
                <c:pt idx="5034">
                  <c:v>9.4999999999997868</c:v>
                </c:pt>
                <c:pt idx="5038">
                  <c:v>7.999999999999952</c:v>
                </c:pt>
                <c:pt idx="5042">
                  <c:v>5.9999999999998943</c:v>
                </c:pt>
                <c:pt idx="5046">
                  <c:v>11.500000000000121</c:v>
                </c:pt>
                <c:pt idx="5050">
                  <c:v>10.285714285714105</c:v>
                </c:pt>
                <c:pt idx="5054">
                  <c:v>6.5714285714284824</c:v>
                </c:pt>
                <c:pt idx="5058">
                  <c:v>8.8571428571428346</c:v>
                </c:pt>
                <c:pt idx="5062">
                  <c:v>9.4285714285713418</c:v>
                </c:pt>
                <c:pt idx="5070">
                  <c:v>8.5714285714285783</c:v>
                </c:pt>
                <c:pt idx="5078">
                  <c:v>8.8571428571428346</c:v>
                </c:pt>
                <c:pt idx="5086">
                  <c:v>7.1428571428569905</c:v>
                </c:pt>
                <c:pt idx="5094">
                  <c:v>5.9999999999999742</c:v>
                </c:pt>
                <c:pt idx="5102">
                  <c:v>4.2857142857141319</c:v>
                </c:pt>
                <c:pt idx="5110">
                  <c:v>5.6000000000002714</c:v>
                </c:pt>
                <c:pt idx="5379">
                  <c:v>1.8000000000000238</c:v>
                </c:pt>
                <c:pt idx="5666">
                  <c:v>3</c:v>
                </c:pt>
                <c:pt idx="5844">
                  <c:v>1.5</c:v>
                </c:pt>
                <c:pt idx="5968">
                  <c:v>3.00000000000004</c:v>
                </c:pt>
                <c:pt idx="5976">
                  <c:v>2.3333333333334467</c:v>
                </c:pt>
                <c:pt idx="5984">
                  <c:v>2.3333333333334467</c:v>
                </c:pt>
                <c:pt idx="5992">
                  <c:v>5.9999999999997096</c:v>
                </c:pt>
                <c:pt idx="6000">
                  <c:v>4.3333333333332265</c:v>
                </c:pt>
                <c:pt idx="6008">
                  <c:v>7.9999999999998597</c:v>
                </c:pt>
                <c:pt idx="6016">
                  <c:v>14.500000000000068</c:v>
                </c:pt>
                <c:pt idx="6024">
                  <c:v>23.333333333333727</c:v>
                </c:pt>
                <c:pt idx="6032">
                  <c:v>27.333333333333286</c:v>
                </c:pt>
                <c:pt idx="6040">
                  <c:v>24.000000000000689</c:v>
                </c:pt>
                <c:pt idx="6048">
                  <c:v>27.000000000000355</c:v>
                </c:pt>
                <c:pt idx="6056">
                  <c:v>25.333333333332764</c:v>
                </c:pt>
                <c:pt idx="6147">
                  <c:v>16.39999999999997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68027520"/>
        <c:axId val="68026944"/>
      </c:scatterChart>
      <c:scatterChart>
        <c:scatterStyle val="smoothMarker"/>
        <c:varyColors val="0"/>
        <c:ser>
          <c:idx val="1"/>
          <c:order val="1"/>
          <c:tx>
            <c:v>Turbidity (FNU)</c:v>
          </c:tx>
          <c:spPr>
            <a:ln w="31750"/>
          </c:spPr>
          <c:marker>
            <c:symbol val="none"/>
          </c:marker>
          <c:xVal>
            <c:numRef>
              <c:f>'LMP-72_LISST_S_psd'!$A$2:$A$6347</c:f>
              <c:numCache>
                <c:formatCode>m/d/yy\ h:mm;@</c:formatCode>
                <c:ptCount val="6346"/>
                <c:pt idx="0">
                  <c:v>41467.4375</c:v>
                </c:pt>
                <c:pt idx="1">
                  <c:v>41467.447916666664</c:v>
                </c:pt>
                <c:pt idx="2">
                  <c:v>41467.458333333336</c:v>
                </c:pt>
                <c:pt idx="3">
                  <c:v>41467.46875</c:v>
                </c:pt>
                <c:pt idx="4">
                  <c:v>41467.479166666664</c:v>
                </c:pt>
                <c:pt idx="5">
                  <c:v>41467.489583333336</c:v>
                </c:pt>
                <c:pt idx="6">
                  <c:v>41467.5</c:v>
                </c:pt>
                <c:pt idx="7">
                  <c:v>41467.510416666664</c:v>
                </c:pt>
                <c:pt idx="8">
                  <c:v>41467.520833333336</c:v>
                </c:pt>
                <c:pt idx="9">
                  <c:v>41467.53125</c:v>
                </c:pt>
                <c:pt idx="10">
                  <c:v>41467.541666666664</c:v>
                </c:pt>
                <c:pt idx="11">
                  <c:v>41467.552083333336</c:v>
                </c:pt>
                <c:pt idx="12">
                  <c:v>41467.5625</c:v>
                </c:pt>
                <c:pt idx="13">
                  <c:v>41467.572916666664</c:v>
                </c:pt>
                <c:pt idx="14">
                  <c:v>41467.583333333336</c:v>
                </c:pt>
                <c:pt idx="15">
                  <c:v>41467.59375</c:v>
                </c:pt>
                <c:pt idx="16">
                  <c:v>41467.604166666664</c:v>
                </c:pt>
                <c:pt idx="17">
                  <c:v>41467.614583333336</c:v>
                </c:pt>
                <c:pt idx="18">
                  <c:v>41467.625</c:v>
                </c:pt>
                <c:pt idx="19">
                  <c:v>41467.635416666664</c:v>
                </c:pt>
                <c:pt idx="20">
                  <c:v>41467.645833333336</c:v>
                </c:pt>
                <c:pt idx="21">
                  <c:v>41467.65625</c:v>
                </c:pt>
                <c:pt idx="22">
                  <c:v>41467.666666666664</c:v>
                </c:pt>
                <c:pt idx="23">
                  <c:v>41467.677083333336</c:v>
                </c:pt>
                <c:pt idx="24">
                  <c:v>41467.6875</c:v>
                </c:pt>
                <c:pt idx="25">
                  <c:v>41467.697916666664</c:v>
                </c:pt>
                <c:pt idx="26">
                  <c:v>41467.708333333336</c:v>
                </c:pt>
                <c:pt idx="27">
                  <c:v>41467.71875</c:v>
                </c:pt>
                <c:pt idx="28">
                  <c:v>41467.729166666664</c:v>
                </c:pt>
                <c:pt idx="29">
                  <c:v>41467.739583333336</c:v>
                </c:pt>
                <c:pt idx="30">
                  <c:v>41467.75</c:v>
                </c:pt>
                <c:pt idx="31">
                  <c:v>41467.760416666664</c:v>
                </c:pt>
                <c:pt idx="32">
                  <c:v>41467.770833333336</c:v>
                </c:pt>
                <c:pt idx="33">
                  <c:v>41467.78125</c:v>
                </c:pt>
                <c:pt idx="34">
                  <c:v>41467.791666666664</c:v>
                </c:pt>
                <c:pt idx="35">
                  <c:v>41467.802083333336</c:v>
                </c:pt>
                <c:pt idx="36">
                  <c:v>41467.8125</c:v>
                </c:pt>
                <c:pt idx="37">
                  <c:v>41467.822916666664</c:v>
                </c:pt>
                <c:pt idx="38">
                  <c:v>41467.833333333336</c:v>
                </c:pt>
                <c:pt idx="39">
                  <c:v>41467.84375</c:v>
                </c:pt>
                <c:pt idx="40">
                  <c:v>41467.854166666664</c:v>
                </c:pt>
                <c:pt idx="41">
                  <c:v>41467.864583333336</c:v>
                </c:pt>
                <c:pt idx="42">
                  <c:v>41467.875</c:v>
                </c:pt>
                <c:pt idx="43">
                  <c:v>41467.885416666664</c:v>
                </c:pt>
                <c:pt idx="44">
                  <c:v>41467.895833333336</c:v>
                </c:pt>
                <c:pt idx="45">
                  <c:v>41467.90625</c:v>
                </c:pt>
                <c:pt idx="46">
                  <c:v>41467.916666666664</c:v>
                </c:pt>
                <c:pt idx="47">
                  <c:v>41467.927083333336</c:v>
                </c:pt>
                <c:pt idx="48">
                  <c:v>41467.9375</c:v>
                </c:pt>
                <c:pt idx="49">
                  <c:v>41467.947916666664</c:v>
                </c:pt>
                <c:pt idx="50">
                  <c:v>41467.958333333336</c:v>
                </c:pt>
                <c:pt idx="51">
                  <c:v>41467.96875</c:v>
                </c:pt>
                <c:pt idx="52">
                  <c:v>41467.979166666664</c:v>
                </c:pt>
                <c:pt idx="53">
                  <c:v>41467.989583333336</c:v>
                </c:pt>
                <c:pt idx="54">
                  <c:v>41468</c:v>
                </c:pt>
                <c:pt idx="55">
                  <c:v>41468.010416666664</c:v>
                </c:pt>
                <c:pt idx="56">
                  <c:v>41468.020833333336</c:v>
                </c:pt>
                <c:pt idx="57">
                  <c:v>41468.03125</c:v>
                </c:pt>
                <c:pt idx="58">
                  <c:v>41468.041666666664</c:v>
                </c:pt>
                <c:pt idx="59">
                  <c:v>41468.052083333336</c:v>
                </c:pt>
                <c:pt idx="60">
                  <c:v>41468.0625</c:v>
                </c:pt>
                <c:pt idx="61">
                  <c:v>41468.072916666664</c:v>
                </c:pt>
                <c:pt idx="62">
                  <c:v>41468.083333333336</c:v>
                </c:pt>
                <c:pt idx="63">
                  <c:v>41468.09375</c:v>
                </c:pt>
                <c:pt idx="64">
                  <c:v>41468.104166666664</c:v>
                </c:pt>
                <c:pt idx="65">
                  <c:v>41468.114583333336</c:v>
                </c:pt>
                <c:pt idx="66">
                  <c:v>41468.125</c:v>
                </c:pt>
                <c:pt idx="67">
                  <c:v>41468.135416666664</c:v>
                </c:pt>
                <c:pt idx="68">
                  <c:v>41468.145833333336</c:v>
                </c:pt>
                <c:pt idx="69">
                  <c:v>41468.15625</c:v>
                </c:pt>
                <c:pt idx="70">
                  <c:v>41468.166666666664</c:v>
                </c:pt>
                <c:pt idx="71">
                  <c:v>41468.177083333336</c:v>
                </c:pt>
                <c:pt idx="72">
                  <c:v>41468.1875</c:v>
                </c:pt>
                <c:pt idx="73">
                  <c:v>41468.197916666664</c:v>
                </c:pt>
                <c:pt idx="74">
                  <c:v>41468.208333333336</c:v>
                </c:pt>
                <c:pt idx="75">
                  <c:v>41468.21875</c:v>
                </c:pt>
                <c:pt idx="76">
                  <c:v>41468.229166666664</c:v>
                </c:pt>
                <c:pt idx="77">
                  <c:v>41468.239583333336</c:v>
                </c:pt>
                <c:pt idx="78">
                  <c:v>41468.25</c:v>
                </c:pt>
                <c:pt idx="79">
                  <c:v>41468.260416666664</c:v>
                </c:pt>
                <c:pt idx="80">
                  <c:v>41468.270833333336</c:v>
                </c:pt>
                <c:pt idx="81">
                  <c:v>41468.28125</c:v>
                </c:pt>
                <c:pt idx="82">
                  <c:v>41468.291666666664</c:v>
                </c:pt>
                <c:pt idx="83">
                  <c:v>41468.302083333336</c:v>
                </c:pt>
                <c:pt idx="84">
                  <c:v>41468.3125</c:v>
                </c:pt>
                <c:pt idx="85">
                  <c:v>41468.322916666664</c:v>
                </c:pt>
                <c:pt idx="86">
                  <c:v>41468.333333333336</c:v>
                </c:pt>
                <c:pt idx="87">
                  <c:v>41468.34375</c:v>
                </c:pt>
                <c:pt idx="88">
                  <c:v>41468.354166666664</c:v>
                </c:pt>
                <c:pt idx="89">
                  <c:v>41468.364583333336</c:v>
                </c:pt>
                <c:pt idx="90">
                  <c:v>41468.375</c:v>
                </c:pt>
                <c:pt idx="91">
                  <c:v>41468.385416666664</c:v>
                </c:pt>
                <c:pt idx="92">
                  <c:v>41468.395833333336</c:v>
                </c:pt>
                <c:pt idx="93">
                  <c:v>41468.40625</c:v>
                </c:pt>
                <c:pt idx="94">
                  <c:v>41468.416666666664</c:v>
                </c:pt>
                <c:pt idx="95">
                  <c:v>41468.427083333336</c:v>
                </c:pt>
                <c:pt idx="96">
                  <c:v>41468.4375</c:v>
                </c:pt>
                <c:pt idx="97">
                  <c:v>41468.447916666664</c:v>
                </c:pt>
                <c:pt idx="98">
                  <c:v>41468.458333333336</c:v>
                </c:pt>
                <c:pt idx="99">
                  <c:v>41468.46875</c:v>
                </c:pt>
                <c:pt idx="100">
                  <c:v>41468.479166666664</c:v>
                </c:pt>
                <c:pt idx="101">
                  <c:v>41468.489583333336</c:v>
                </c:pt>
                <c:pt idx="102">
                  <c:v>41468.5</c:v>
                </c:pt>
                <c:pt idx="103">
                  <c:v>41468.510416666664</c:v>
                </c:pt>
                <c:pt idx="104">
                  <c:v>41468.520833333336</c:v>
                </c:pt>
                <c:pt idx="105">
                  <c:v>41468.53125</c:v>
                </c:pt>
                <c:pt idx="106">
                  <c:v>41468.541666666664</c:v>
                </c:pt>
                <c:pt idx="107">
                  <c:v>41468.552083333336</c:v>
                </c:pt>
                <c:pt idx="108">
                  <c:v>41468.5625</c:v>
                </c:pt>
                <c:pt idx="109">
                  <c:v>41468.572916666664</c:v>
                </c:pt>
                <c:pt idx="110">
                  <c:v>41468.583333333336</c:v>
                </c:pt>
                <c:pt idx="111">
                  <c:v>41468.59375</c:v>
                </c:pt>
                <c:pt idx="112">
                  <c:v>41468.604166666664</c:v>
                </c:pt>
                <c:pt idx="113">
                  <c:v>41468.614583333336</c:v>
                </c:pt>
                <c:pt idx="114">
                  <c:v>41468.625</c:v>
                </c:pt>
                <c:pt idx="115">
                  <c:v>41468.635416666664</c:v>
                </c:pt>
                <c:pt idx="116">
                  <c:v>41468.645833333336</c:v>
                </c:pt>
                <c:pt idx="117">
                  <c:v>41468.65625</c:v>
                </c:pt>
                <c:pt idx="118">
                  <c:v>41468.666666666664</c:v>
                </c:pt>
                <c:pt idx="119">
                  <c:v>41468.677083333336</c:v>
                </c:pt>
                <c:pt idx="120">
                  <c:v>41468.6875</c:v>
                </c:pt>
                <c:pt idx="121">
                  <c:v>41468.697916666664</c:v>
                </c:pt>
                <c:pt idx="122">
                  <c:v>41468.708333333336</c:v>
                </c:pt>
                <c:pt idx="123">
                  <c:v>41468.71875</c:v>
                </c:pt>
                <c:pt idx="124">
                  <c:v>41468.729166666664</c:v>
                </c:pt>
                <c:pt idx="125">
                  <c:v>41468.739583333336</c:v>
                </c:pt>
                <c:pt idx="126">
                  <c:v>41468.75</c:v>
                </c:pt>
                <c:pt idx="127">
                  <c:v>41468.760416666664</c:v>
                </c:pt>
                <c:pt idx="128">
                  <c:v>41468.770833333336</c:v>
                </c:pt>
                <c:pt idx="129">
                  <c:v>41468.78125</c:v>
                </c:pt>
                <c:pt idx="130">
                  <c:v>41468.791666666664</c:v>
                </c:pt>
                <c:pt idx="131">
                  <c:v>41468.802083333336</c:v>
                </c:pt>
                <c:pt idx="132">
                  <c:v>41468.8125</c:v>
                </c:pt>
                <c:pt idx="133">
                  <c:v>41468.822916666664</c:v>
                </c:pt>
                <c:pt idx="134">
                  <c:v>41468.833333333336</c:v>
                </c:pt>
                <c:pt idx="135">
                  <c:v>41468.84375</c:v>
                </c:pt>
                <c:pt idx="136">
                  <c:v>41468.854166666664</c:v>
                </c:pt>
                <c:pt idx="137">
                  <c:v>41468.864583333336</c:v>
                </c:pt>
                <c:pt idx="138">
                  <c:v>41468.875</c:v>
                </c:pt>
                <c:pt idx="139">
                  <c:v>41468.885416666664</c:v>
                </c:pt>
                <c:pt idx="140">
                  <c:v>41468.895833333336</c:v>
                </c:pt>
                <c:pt idx="141">
                  <c:v>41468.90625</c:v>
                </c:pt>
                <c:pt idx="142">
                  <c:v>41468.916666666664</c:v>
                </c:pt>
                <c:pt idx="143">
                  <c:v>41468.927083333336</c:v>
                </c:pt>
                <c:pt idx="144">
                  <c:v>41468.9375</c:v>
                </c:pt>
                <c:pt idx="145">
                  <c:v>41468.947916666664</c:v>
                </c:pt>
                <c:pt idx="146">
                  <c:v>41468.958333333336</c:v>
                </c:pt>
                <c:pt idx="147">
                  <c:v>41468.96875</c:v>
                </c:pt>
                <c:pt idx="148">
                  <c:v>41468.979166666664</c:v>
                </c:pt>
                <c:pt idx="149">
                  <c:v>41468.989583333336</c:v>
                </c:pt>
                <c:pt idx="150">
                  <c:v>41469</c:v>
                </c:pt>
                <c:pt idx="151">
                  <c:v>41469.010416666664</c:v>
                </c:pt>
                <c:pt idx="152">
                  <c:v>41469.020833333336</c:v>
                </c:pt>
                <c:pt idx="153">
                  <c:v>41469.03125</c:v>
                </c:pt>
                <c:pt idx="154">
                  <c:v>41469.041666666664</c:v>
                </c:pt>
                <c:pt idx="155">
                  <c:v>41469.052083333336</c:v>
                </c:pt>
                <c:pt idx="156">
                  <c:v>41469.0625</c:v>
                </c:pt>
                <c:pt idx="157">
                  <c:v>41469.072916666664</c:v>
                </c:pt>
                <c:pt idx="158">
                  <c:v>41469.083333333336</c:v>
                </c:pt>
                <c:pt idx="159">
                  <c:v>41469.09375</c:v>
                </c:pt>
                <c:pt idx="160">
                  <c:v>41469.104166666664</c:v>
                </c:pt>
                <c:pt idx="161">
                  <c:v>41469.114583333336</c:v>
                </c:pt>
                <c:pt idx="162">
                  <c:v>41469.125</c:v>
                </c:pt>
                <c:pt idx="163">
                  <c:v>41469.135416666664</c:v>
                </c:pt>
                <c:pt idx="164">
                  <c:v>41469.145833333336</c:v>
                </c:pt>
                <c:pt idx="165">
                  <c:v>41469.15625</c:v>
                </c:pt>
                <c:pt idx="166">
                  <c:v>41469.166666666664</c:v>
                </c:pt>
                <c:pt idx="167">
                  <c:v>41469.177083333336</c:v>
                </c:pt>
                <c:pt idx="168">
                  <c:v>41469.1875</c:v>
                </c:pt>
                <c:pt idx="169">
                  <c:v>41469.197916666664</c:v>
                </c:pt>
                <c:pt idx="170">
                  <c:v>41469.208333333336</c:v>
                </c:pt>
                <c:pt idx="171">
                  <c:v>41469.21875</c:v>
                </c:pt>
                <c:pt idx="172">
                  <c:v>41469.229166666664</c:v>
                </c:pt>
                <c:pt idx="173">
                  <c:v>41469.239583333336</c:v>
                </c:pt>
                <c:pt idx="174">
                  <c:v>41469.25</c:v>
                </c:pt>
                <c:pt idx="175">
                  <c:v>41469.260416666664</c:v>
                </c:pt>
                <c:pt idx="176">
                  <c:v>41469.270833333336</c:v>
                </c:pt>
                <c:pt idx="177">
                  <c:v>41469.28125</c:v>
                </c:pt>
                <c:pt idx="178">
                  <c:v>41469.291666666664</c:v>
                </c:pt>
                <c:pt idx="179">
                  <c:v>41469.302083333336</c:v>
                </c:pt>
                <c:pt idx="180">
                  <c:v>41469.3125</c:v>
                </c:pt>
                <c:pt idx="181">
                  <c:v>41469.322916666664</c:v>
                </c:pt>
                <c:pt idx="182">
                  <c:v>41469.333333333336</c:v>
                </c:pt>
                <c:pt idx="183">
                  <c:v>41469.34375</c:v>
                </c:pt>
                <c:pt idx="184">
                  <c:v>41469.354166666664</c:v>
                </c:pt>
                <c:pt idx="185">
                  <c:v>41469.364583333336</c:v>
                </c:pt>
                <c:pt idx="186">
                  <c:v>41469.375</c:v>
                </c:pt>
                <c:pt idx="187">
                  <c:v>41469.385416666664</c:v>
                </c:pt>
                <c:pt idx="188">
                  <c:v>41469.395833333336</c:v>
                </c:pt>
                <c:pt idx="189">
                  <c:v>41469.40625</c:v>
                </c:pt>
                <c:pt idx="190">
                  <c:v>41469.416666666664</c:v>
                </c:pt>
                <c:pt idx="191">
                  <c:v>41469.427083333336</c:v>
                </c:pt>
                <c:pt idx="192">
                  <c:v>41469.4375</c:v>
                </c:pt>
                <c:pt idx="193">
                  <c:v>41469.447916666664</c:v>
                </c:pt>
                <c:pt idx="194">
                  <c:v>41469.458333333336</c:v>
                </c:pt>
                <c:pt idx="195">
                  <c:v>41469.46875</c:v>
                </c:pt>
                <c:pt idx="196">
                  <c:v>41469.479166666664</c:v>
                </c:pt>
                <c:pt idx="197">
                  <c:v>41469.489583333336</c:v>
                </c:pt>
                <c:pt idx="198">
                  <c:v>41469.5</c:v>
                </c:pt>
                <c:pt idx="199">
                  <c:v>41469.510416666664</c:v>
                </c:pt>
                <c:pt idx="200">
                  <c:v>41469.520833333336</c:v>
                </c:pt>
                <c:pt idx="201">
                  <c:v>41469.53125</c:v>
                </c:pt>
                <c:pt idx="202">
                  <c:v>41469.541666666664</c:v>
                </c:pt>
                <c:pt idx="203">
                  <c:v>41469.552083333336</c:v>
                </c:pt>
                <c:pt idx="204">
                  <c:v>41469.5625</c:v>
                </c:pt>
                <c:pt idx="205">
                  <c:v>41469.572916666664</c:v>
                </c:pt>
                <c:pt idx="206">
                  <c:v>41469.583333333336</c:v>
                </c:pt>
                <c:pt idx="207">
                  <c:v>41469.59375</c:v>
                </c:pt>
                <c:pt idx="208">
                  <c:v>41469.604166666664</c:v>
                </c:pt>
                <c:pt idx="209">
                  <c:v>41469.614583333336</c:v>
                </c:pt>
                <c:pt idx="210">
                  <c:v>41469.625</c:v>
                </c:pt>
                <c:pt idx="211">
                  <c:v>41469.635416666664</c:v>
                </c:pt>
                <c:pt idx="212">
                  <c:v>41469.645833333336</c:v>
                </c:pt>
                <c:pt idx="213">
                  <c:v>41469.65625</c:v>
                </c:pt>
                <c:pt idx="214">
                  <c:v>41469.666666666664</c:v>
                </c:pt>
                <c:pt idx="215">
                  <c:v>41469.677083333336</c:v>
                </c:pt>
                <c:pt idx="216">
                  <c:v>41469.6875</c:v>
                </c:pt>
                <c:pt idx="217">
                  <c:v>41469.697916666664</c:v>
                </c:pt>
                <c:pt idx="218">
                  <c:v>41469.708333333336</c:v>
                </c:pt>
                <c:pt idx="219">
                  <c:v>41469.71875</c:v>
                </c:pt>
                <c:pt idx="220">
                  <c:v>41469.729166666664</c:v>
                </c:pt>
                <c:pt idx="221">
                  <c:v>41469.739583333336</c:v>
                </c:pt>
                <c:pt idx="222">
                  <c:v>41469.75</c:v>
                </c:pt>
                <c:pt idx="223">
                  <c:v>41469.760416666664</c:v>
                </c:pt>
                <c:pt idx="224">
                  <c:v>41469.770833333336</c:v>
                </c:pt>
                <c:pt idx="225">
                  <c:v>41469.78125</c:v>
                </c:pt>
                <c:pt idx="226">
                  <c:v>41469.791666666664</c:v>
                </c:pt>
                <c:pt idx="227">
                  <c:v>41469.802083333336</c:v>
                </c:pt>
                <c:pt idx="228">
                  <c:v>41469.8125</c:v>
                </c:pt>
                <c:pt idx="229">
                  <c:v>41469.822916666664</c:v>
                </c:pt>
                <c:pt idx="230">
                  <c:v>41469.833333333336</c:v>
                </c:pt>
                <c:pt idx="231">
                  <c:v>41469.84375</c:v>
                </c:pt>
                <c:pt idx="232">
                  <c:v>41469.854166666664</c:v>
                </c:pt>
                <c:pt idx="233">
                  <c:v>41469.864583333336</c:v>
                </c:pt>
                <c:pt idx="234">
                  <c:v>41469.875</c:v>
                </c:pt>
                <c:pt idx="235">
                  <c:v>41469.885416666664</c:v>
                </c:pt>
                <c:pt idx="236">
                  <c:v>41469.895833333336</c:v>
                </c:pt>
                <c:pt idx="237">
                  <c:v>41469.90625</c:v>
                </c:pt>
                <c:pt idx="238">
                  <c:v>41469.916666666664</c:v>
                </c:pt>
                <c:pt idx="239">
                  <c:v>41469.927083333336</c:v>
                </c:pt>
                <c:pt idx="240">
                  <c:v>41469.9375</c:v>
                </c:pt>
                <c:pt idx="241">
                  <c:v>41469.947916666664</c:v>
                </c:pt>
                <c:pt idx="242">
                  <c:v>41469.958333333336</c:v>
                </c:pt>
                <c:pt idx="243">
                  <c:v>41469.96875</c:v>
                </c:pt>
                <c:pt idx="244">
                  <c:v>41469.979166666664</c:v>
                </c:pt>
                <c:pt idx="245">
                  <c:v>41469.989583333336</c:v>
                </c:pt>
                <c:pt idx="246">
                  <c:v>41470</c:v>
                </c:pt>
                <c:pt idx="247">
                  <c:v>41470.010416666664</c:v>
                </c:pt>
                <c:pt idx="248">
                  <c:v>41470.020833333336</c:v>
                </c:pt>
                <c:pt idx="249">
                  <c:v>41470.03125</c:v>
                </c:pt>
                <c:pt idx="250">
                  <c:v>41470.041666666664</c:v>
                </c:pt>
                <c:pt idx="251">
                  <c:v>41470.052083333336</c:v>
                </c:pt>
                <c:pt idx="252">
                  <c:v>41470.0625</c:v>
                </c:pt>
                <c:pt idx="253">
                  <c:v>41470.072916666664</c:v>
                </c:pt>
                <c:pt idx="254">
                  <c:v>41470.083333333336</c:v>
                </c:pt>
                <c:pt idx="255">
                  <c:v>41470.09375</c:v>
                </c:pt>
                <c:pt idx="256">
                  <c:v>41470.104166666664</c:v>
                </c:pt>
                <c:pt idx="257">
                  <c:v>41470.114583333336</c:v>
                </c:pt>
                <c:pt idx="258">
                  <c:v>41470.125</c:v>
                </c:pt>
                <c:pt idx="259">
                  <c:v>41470.135416666664</c:v>
                </c:pt>
                <c:pt idx="260">
                  <c:v>41470.145833333336</c:v>
                </c:pt>
                <c:pt idx="261">
                  <c:v>41470.15625</c:v>
                </c:pt>
                <c:pt idx="262">
                  <c:v>41470.166666666664</c:v>
                </c:pt>
                <c:pt idx="263">
                  <c:v>41470.177083333336</c:v>
                </c:pt>
                <c:pt idx="264">
                  <c:v>41470.1875</c:v>
                </c:pt>
                <c:pt idx="265">
                  <c:v>41470.197916666664</c:v>
                </c:pt>
                <c:pt idx="266">
                  <c:v>41470.208333333336</c:v>
                </c:pt>
                <c:pt idx="267">
                  <c:v>41470.21875</c:v>
                </c:pt>
                <c:pt idx="268">
                  <c:v>41470.229166666664</c:v>
                </c:pt>
                <c:pt idx="269">
                  <c:v>41470.239583333336</c:v>
                </c:pt>
                <c:pt idx="270">
                  <c:v>41470.25</c:v>
                </c:pt>
                <c:pt idx="271">
                  <c:v>41470.260416666664</c:v>
                </c:pt>
                <c:pt idx="272">
                  <c:v>41470.270833333336</c:v>
                </c:pt>
                <c:pt idx="273">
                  <c:v>41470.28125</c:v>
                </c:pt>
                <c:pt idx="274">
                  <c:v>41470.291666666664</c:v>
                </c:pt>
                <c:pt idx="275">
                  <c:v>41470.302083333336</c:v>
                </c:pt>
                <c:pt idx="276">
                  <c:v>41470.3125</c:v>
                </c:pt>
                <c:pt idx="277">
                  <c:v>41470.322916666664</c:v>
                </c:pt>
                <c:pt idx="278">
                  <c:v>41470.333333333336</c:v>
                </c:pt>
                <c:pt idx="279">
                  <c:v>41470.34375</c:v>
                </c:pt>
                <c:pt idx="280">
                  <c:v>41470.354166666664</c:v>
                </c:pt>
                <c:pt idx="281">
                  <c:v>41470.364583333336</c:v>
                </c:pt>
                <c:pt idx="282">
                  <c:v>41470.375</c:v>
                </c:pt>
                <c:pt idx="283">
                  <c:v>41470.385416666664</c:v>
                </c:pt>
                <c:pt idx="284">
                  <c:v>41470.395833333336</c:v>
                </c:pt>
                <c:pt idx="285">
                  <c:v>41470.40625</c:v>
                </c:pt>
                <c:pt idx="286">
                  <c:v>41470.416666666664</c:v>
                </c:pt>
                <c:pt idx="287">
                  <c:v>41470.427083333336</c:v>
                </c:pt>
                <c:pt idx="288">
                  <c:v>41470.4375</c:v>
                </c:pt>
                <c:pt idx="289">
                  <c:v>41470.447916666664</c:v>
                </c:pt>
                <c:pt idx="290">
                  <c:v>41470.458333333336</c:v>
                </c:pt>
                <c:pt idx="291">
                  <c:v>41470.46875</c:v>
                </c:pt>
                <c:pt idx="292">
                  <c:v>41470.479166666664</c:v>
                </c:pt>
                <c:pt idx="293">
                  <c:v>41470.489583333336</c:v>
                </c:pt>
                <c:pt idx="294">
                  <c:v>41470.5</c:v>
                </c:pt>
                <c:pt idx="295">
                  <c:v>41470.510416666664</c:v>
                </c:pt>
                <c:pt idx="296">
                  <c:v>41470.520833333336</c:v>
                </c:pt>
                <c:pt idx="297">
                  <c:v>41470.53125</c:v>
                </c:pt>
                <c:pt idx="298">
                  <c:v>41470.541666666664</c:v>
                </c:pt>
                <c:pt idx="299">
                  <c:v>41470.552083333336</c:v>
                </c:pt>
                <c:pt idx="300">
                  <c:v>41470.5625</c:v>
                </c:pt>
                <c:pt idx="301">
                  <c:v>41470.572916666664</c:v>
                </c:pt>
                <c:pt idx="302">
                  <c:v>41470.583333333336</c:v>
                </c:pt>
                <c:pt idx="303">
                  <c:v>41470.59375</c:v>
                </c:pt>
                <c:pt idx="304">
                  <c:v>41470.604166666664</c:v>
                </c:pt>
                <c:pt idx="305">
                  <c:v>41470.614583333336</c:v>
                </c:pt>
                <c:pt idx="306">
                  <c:v>41470.625</c:v>
                </c:pt>
                <c:pt idx="307">
                  <c:v>41470.635416666664</c:v>
                </c:pt>
                <c:pt idx="308">
                  <c:v>41470.645833333336</c:v>
                </c:pt>
                <c:pt idx="309">
                  <c:v>41470.65625</c:v>
                </c:pt>
                <c:pt idx="310">
                  <c:v>41470.666666666664</c:v>
                </c:pt>
                <c:pt idx="311">
                  <c:v>41470.677083333336</c:v>
                </c:pt>
                <c:pt idx="312">
                  <c:v>41470.6875</c:v>
                </c:pt>
                <c:pt idx="313">
                  <c:v>41470.697916666664</c:v>
                </c:pt>
                <c:pt idx="314">
                  <c:v>41470.708333333336</c:v>
                </c:pt>
                <c:pt idx="315">
                  <c:v>41470.71875</c:v>
                </c:pt>
                <c:pt idx="316">
                  <c:v>41470.729166666664</c:v>
                </c:pt>
                <c:pt idx="317">
                  <c:v>41470.739583333336</c:v>
                </c:pt>
                <c:pt idx="318">
                  <c:v>41470.75</c:v>
                </c:pt>
                <c:pt idx="319">
                  <c:v>41470.760416666664</c:v>
                </c:pt>
                <c:pt idx="320">
                  <c:v>41470.770833333336</c:v>
                </c:pt>
                <c:pt idx="321">
                  <c:v>41470.78125</c:v>
                </c:pt>
                <c:pt idx="322">
                  <c:v>41470.791666666664</c:v>
                </c:pt>
                <c:pt idx="323">
                  <c:v>41470.802083333336</c:v>
                </c:pt>
                <c:pt idx="324">
                  <c:v>41470.8125</c:v>
                </c:pt>
                <c:pt idx="325">
                  <c:v>41470.822916666664</c:v>
                </c:pt>
                <c:pt idx="326">
                  <c:v>41470.833333333336</c:v>
                </c:pt>
                <c:pt idx="327">
                  <c:v>41470.84375</c:v>
                </c:pt>
                <c:pt idx="328">
                  <c:v>41470.854166666664</c:v>
                </c:pt>
                <c:pt idx="329">
                  <c:v>41470.864583333336</c:v>
                </c:pt>
                <c:pt idx="330">
                  <c:v>41470.875</c:v>
                </c:pt>
                <c:pt idx="331">
                  <c:v>41470.885416666664</c:v>
                </c:pt>
                <c:pt idx="332">
                  <c:v>41470.895833333336</c:v>
                </c:pt>
                <c:pt idx="333">
                  <c:v>41470.90625</c:v>
                </c:pt>
                <c:pt idx="334">
                  <c:v>41470.916666666664</c:v>
                </c:pt>
                <c:pt idx="335">
                  <c:v>41470.927083333336</c:v>
                </c:pt>
                <c:pt idx="336">
                  <c:v>41470.9375</c:v>
                </c:pt>
                <c:pt idx="337">
                  <c:v>41470.947916666664</c:v>
                </c:pt>
                <c:pt idx="338">
                  <c:v>41470.958333333336</c:v>
                </c:pt>
                <c:pt idx="339">
                  <c:v>41470.96875</c:v>
                </c:pt>
                <c:pt idx="340">
                  <c:v>41470.979166666664</c:v>
                </c:pt>
                <c:pt idx="341">
                  <c:v>41470.989583333336</c:v>
                </c:pt>
                <c:pt idx="342">
                  <c:v>41471</c:v>
                </c:pt>
                <c:pt idx="343">
                  <c:v>41471.010416666664</c:v>
                </c:pt>
                <c:pt idx="344">
                  <c:v>41471.020833333336</c:v>
                </c:pt>
                <c:pt idx="345">
                  <c:v>41471.03125</c:v>
                </c:pt>
                <c:pt idx="346">
                  <c:v>41471.041666666664</c:v>
                </c:pt>
                <c:pt idx="347">
                  <c:v>41471.052083333336</c:v>
                </c:pt>
                <c:pt idx="348">
                  <c:v>41471.0625</c:v>
                </c:pt>
                <c:pt idx="349">
                  <c:v>41471.072916666664</c:v>
                </c:pt>
                <c:pt idx="350">
                  <c:v>41471.083333333336</c:v>
                </c:pt>
                <c:pt idx="351">
                  <c:v>41471.09375</c:v>
                </c:pt>
                <c:pt idx="352">
                  <c:v>41471.104166666664</c:v>
                </c:pt>
                <c:pt idx="353">
                  <c:v>41471.114583333336</c:v>
                </c:pt>
                <c:pt idx="354">
                  <c:v>41471.125</c:v>
                </c:pt>
                <c:pt idx="355">
                  <c:v>41471.135416666664</c:v>
                </c:pt>
                <c:pt idx="356">
                  <c:v>41471.145833333336</c:v>
                </c:pt>
                <c:pt idx="357">
                  <c:v>41471.15625</c:v>
                </c:pt>
                <c:pt idx="358">
                  <c:v>41471.166666666664</c:v>
                </c:pt>
                <c:pt idx="359">
                  <c:v>41471.177083333336</c:v>
                </c:pt>
                <c:pt idx="360">
                  <c:v>41471.1875</c:v>
                </c:pt>
                <c:pt idx="361">
                  <c:v>41471.197916666664</c:v>
                </c:pt>
                <c:pt idx="362">
                  <c:v>41471.208333333336</c:v>
                </c:pt>
                <c:pt idx="363">
                  <c:v>41471.21875</c:v>
                </c:pt>
                <c:pt idx="364">
                  <c:v>41471.229166666664</c:v>
                </c:pt>
                <c:pt idx="365">
                  <c:v>41471.239583333336</c:v>
                </c:pt>
                <c:pt idx="366">
                  <c:v>41471.25</c:v>
                </c:pt>
                <c:pt idx="367">
                  <c:v>41471.260416666664</c:v>
                </c:pt>
                <c:pt idx="368">
                  <c:v>41471.270833333336</c:v>
                </c:pt>
                <c:pt idx="369">
                  <c:v>41471.28125</c:v>
                </c:pt>
                <c:pt idx="370">
                  <c:v>41471.291666666664</c:v>
                </c:pt>
                <c:pt idx="371">
                  <c:v>41471.302083333336</c:v>
                </c:pt>
                <c:pt idx="372">
                  <c:v>41471.3125</c:v>
                </c:pt>
                <c:pt idx="373">
                  <c:v>41471.322916666664</c:v>
                </c:pt>
                <c:pt idx="374">
                  <c:v>41471.333333333336</c:v>
                </c:pt>
                <c:pt idx="375">
                  <c:v>41471.34375</c:v>
                </c:pt>
                <c:pt idx="376">
                  <c:v>41471.354166666664</c:v>
                </c:pt>
                <c:pt idx="377">
                  <c:v>41471.364583333336</c:v>
                </c:pt>
                <c:pt idx="378">
                  <c:v>41471.375</c:v>
                </c:pt>
                <c:pt idx="379">
                  <c:v>41471.385416666664</c:v>
                </c:pt>
                <c:pt idx="380">
                  <c:v>41471.395833333336</c:v>
                </c:pt>
                <c:pt idx="381">
                  <c:v>41471.40625</c:v>
                </c:pt>
                <c:pt idx="382">
                  <c:v>41471.416666666664</c:v>
                </c:pt>
                <c:pt idx="383">
                  <c:v>41471.427083333336</c:v>
                </c:pt>
                <c:pt idx="384">
                  <c:v>41471.4375</c:v>
                </c:pt>
                <c:pt idx="385">
                  <c:v>41471.447916666664</c:v>
                </c:pt>
                <c:pt idx="386">
                  <c:v>41471.458333333336</c:v>
                </c:pt>
                <c:pt idx="387">
                  <c:v>41471.46875</c:v>
                </c:pt>
                <c:pt idx="388">
                  <c:v>41471.479166666664</c:v>
                </c:pt>
                <c:pt idx="389">
                  <c:v>41471.489583333336</c:v>
                </c:pt>
                <c:pt idx="390">
                  <c:v>41471.5</c:v>
                </c:pt>
                <c:pt idx="391">
                  <c:v>41471.510416666664</c:v>
                </c:pt>
                <c:pt idx="392">
                  <c:v>41471.520833333336</c:v>
                </c:pt>
                <c:pt idx="393">
                  <c:v>41471.53125</c:v>
                </c:pt>
                <c:pt idx="394">
                  <c:v>41471.541666666664</c:v>
                </c:pt>
                <c:pt idx="395">
                  <c:v>41471.552083333336</c:v>
                </c:pt>
                <c:pt idx="396">
                  <c:v>41471.5625</c:v>
                </c:pt>
                <c:pt idx="397">
                  <c:v>41471.572916666664</c:v>
                </c:pt>
                <c:pt idx="398">
                  <c:v>41471.583333333336</c:v>
                </c:pt>
                <c:pt idx="399">
                  <c:v>41471.59375</c:v>
                </c:pt>
                <c:pt idx="400">
                  <c:v>41471.604166666664</c:v>
                </c:pt>
                <c:pt idx="401">
                  <c:v>41471.614583333336</c:v>
                </c:pt>
                <c:pt idx="402">
                  <c:v>41471.625</c:v>
                </c:pt>
                <c:pt idx="403">
                  <c:v>41471.635416666664</c:v>
                </c:pt>
                <c:pt idx="404">
                  <c:v>41471.645833333336</c:v>
                </c:pt>
                <c:pt idx="405">
                  <c:v>41471.65625</c:v>
                </c:pt>
                <c:pt idx="406">
                  <c:v>41471.666666666664</c:v>
                </c:pt>
                <c:pt idx="407">
                  <c:v>41471.677083333336</c:v>
                </c:pt>
                <c:pt idx="408">
                  <c:v>41471.6875</c:v>
                </c:pt>
                <c:pt idx="409">
                  <c:v>41471.697916666664</c:v>
                </c:pt>
                <c:pt idx="410">
                  <c:v>41471.708333333336</c:v>
                </c:pt>
                <c:pt idx="411">
                  <c:v>41471.71875</c:v>
                </c:pt>
                <c:pt idx="412">
                  <c:v>41471.729166666664</c:v>
                </c:pt>
                <c:pt idx="413">
                  <c:v>41471.739583333336</c:v>
                </c:pt>
                <c:pt idx="414">
                  <c:v>41471.75</c:v>
                </c:pt>
                <c:pt idx="415">
                  <c:v>41471.760416666664</c:v>
                </c:pt>
                <c:pt idx="416">
                  <c:v>41471.770833333336</c:v>
                </c:pt>
                <c:pt idx="417">
                  <c:v>41471.78125</c:v>
                </c:pt>
                <c:pt idx="418">
                  <c:v>41471.791666666664</c:v>
                </c:pt>
                <c:pt idx="419">
                  <c:v>41471.802083333336</c:v>
                </c:pt>
                <c:pt idx="420">
                  <c:v>41471.8125</c:v>
                </c:pt>
                <c:pt idx="421">
                  <c:v>41471.822916666664</c:v>
                </c:pt>
                <c:pt idx="422">
                  <c:v>41471.833333333336</c:v>
                </c:pt>
                <c:pt idx="423">
                  <c:v>41471.84375</c:v>
                </c:pt>
                <c:pt idx="424">
                  <c:v>41471.854166666664</c:v>
                </c:pt>
                <c:pt idx="425">
                  <c:v>41471.864583333336</c:v>
                </c:pt>
                <c:pt idx="426">
                  <c:v>41471.875</c:v>
                </c:pt>
                <c:pt idx="427">
                  <c:v>41471.885416666664</c:v>
                </c:pt>
                <c:pt idx="428">
                  <c:v>41471.895833333336</c:v>
                </c:pt>
                <c:pt idx="429">
                  <c:v>41471.90625</c:v>
                </c:pt>
                <c:pt idx="430">
                  <c:v>41471.916666666664</c:v>
                </c:pt>
                <c:pt idx="431">
                  <c:v>41471.927083333336</c:v>
                </c:pt>
                <c:pt idx="432">
                  <c:v>41471.9375</c:v>
                </c:pt>
                <c:pt idx="433">
                  <c:v>41471.947916666664</c:v>
                </c:pt>
                <c:pt idx="434">
                  <c:v>41471.958333333336</c:v>
                </c:pt>
                <c:pt idx="435">
                  <c:v>41471.96875</c:v>
                </c:pt>
                <c:pt idx="436">
                  <c:v>41471.979166666664</c:v>
                </c:pt>
                <c:pt idx="437">
                  <c:v>41471.989583333336</c:v>
                </c:pt>
                <c:pt idx="438">
                  <c:v>41472</c:v>
                </c:pt>
                <c:pt idx="439">
                  <c:v>41472.010416666664</c:v>
                </c:pt>
                <c:pt idx="440">
                  <c:v>41472.020833333336</c:v>
                </c:pt>
                <c:pt idx="441">
                  <c:v>41472.03125</c:v>
                </c:pt>
                <c:pt idx="442">
                  <c:v>41472.041666666664</c:v>
                </c:pt>
                <c:pt idx="443">
                  <c:v>41472.052083333336</c:v>
                </c:pt>
                <c:pt idx="444">
                  <c:v>41472.0625</c:v>
                </c:pt>
                <c:pt idx="445">
                  <c:v>41472.072916666664</c:v>
                </c:pt>
                <c:pt idx="446">
                  <c:v>41472.083333333336</c:v>
                </c:pt>
                <c:pt idx="447">
                  <c:v>41472.09375</c:v>
                </c:pt>
                <c:pt idx="448">
                  <c:v>41472.104166666664</c:v>
                </c:pt>
                <c:pt idx="449">
                  <c:v>41472.114583333336</c:v>
                </c:pt>
                <c:pt idx="450">
                  <c:v>41472.125</c:v>
                </c:pt>
                <c:pt idx="451">
                  <c:v>41472.135416666664</c:v>
                </c:pt>
                <c:pt idx="452">
                  <c:v>41472.145833333336</c:v>
                </c:pt>
                <c:pt idx="453">
                  <c:v>41472.15625</c:v>
                </c:pt>
                <c:pt idx="454">
                  <c:v>41472.166666666664</c:v>
                </c:pt>
                <c:pt idx="455">
                  <c:v>41472.177083333336</c:v>
                </c:pt>
                <c:pt idx="456">
                  <c:v>41472.1875</c:v>
                </c:pt>
                <c:pt idx="457">
                  <c:v>41472.197916666664</c:v>
                </c:pt>
                <c:pt idx="458">
                  <c:v>41472.208333333336</c:v>
                </c:pt>
                <c:pt idx="459">
                  <c:v>41472.21875</c:v>
                </c:pt>
                <c:pt idx="460">
                  <c:v>41472.229166666664</c:v>
                </c:pt>
                <c:pt idx="461">
                  <c:v>41472.239583333336</c:v>
                </c:pt>
                <c:pt idx="462">
                  <c:v>41472.25</c:v>
                </c:pt>
                <c:pt idx="463">
                  <c:v>41472.260416666664</c:v>
                </c:pt>
                <c:pt idx="464">
                  <c:v>41472.270833333336</c:v>
                </c:pt>
                <c:pt idx="465">
                  <c:v>41472.28125</c:v>
                </c:pt>
                <c:pt idx="466">
                  <c:v>41472.291666666664</c:v>
                </c:pt>
                <c:pt idx="467">
                  <c:v>41472.302083333336</c:v>
                </c:pt>
                <c:pt idx="468">
                  <c:v>41472.3125</c:v>
                </c:pt>
                <c:pt idx="469">
                  <c:v>41472.322916666664</c:v>
                </c:pt>
                <c:pt idx="470">
                  <c:v>41472.333333333336</c:v>
                </c:pt>
                <c:pt idx="471">
                  <c:v>41472.34375</c:v>
                </c:pt>
                <c:pt idx="472">
                  <c:v>41472.354166666664</c:v>
                </c:pt>
                <c:pt idx="473">
                  <c:v>41472.364583333336</c:v>
                </c:pt>
                <c:pt idx="474">
                  <c:v>41472.375</c:v>
                </c:pt>
                <c:pt idx="475">
                  <c:v>41472.385416666664</c:v>
                </c:pt>
                <c:pt idx="476">
                  <c:v>41472.395833333336</c:v>
                </c:pt>
                <c:pt idx="477">
                  <c:v>41472.40625</c:v>
                </c:pt>
                <c:pt idx="478">
                  <c:v>41472.416666666664</c:v>
                </c:pt>
                <c:pt idx="479">
                  <c:v>41472.427083333336</c:v>
                </c:pt>
                <c:pt idx="480">
                  <c:v>41472.4375</c:v>
                </c:pt>
                <c:pt idx="481">
                  <c:v>41472.447916666664</c:v>
                </c:pt>
                <c:pt idx="482">
                  <c:v>41472.458333333336</c:v>
                </c:pt>
                <c:pt idx="483">
                  <c:v>41472.46875</c:v>
                </c:pt>
                <c:pt idx="484">
                  <c:v>41472.479166666664</c:v>
                </c:pt>
                <c:pt idx="485">
                  <c:v>41472.489583333336</c:v>
                </c:pt>
                <c:pt idx="486">
                  <c:v>41472.5</c:v>
                </c:pt>
                <c:pt idx="487">
                  <c:v>41472.510416666664</c:v>
                </c:pt>
                <c:pt idx="488">
                  <c:v>41472.520833333336</c:v>
                </c:pt>
                <c:pt idx="489">
                  <c:v>41472.53125</c:v>
                </c:pt>
                <c:pt idx="490">
                  <c:v>41472.541666666664</c:v>
                </c:pt>
                <c:pt idx="491">
                  <c:v>41472.552083333336</c:v>
                </c:pt>
                <c:pt idx="492">
                  <c:v>41472.5625</c:v>
                </c:pt>
                <c:pt idx="493">
                  <c:v>41472.572916666664</c:v>
                </c:pt>
                <c:pt idx="494">
                  <c:v>41472.583333333336</c:v>
                </c:pt>
                <c:pt idx="495">
                  <c:v>41472.59375</c:v>
                </c:pt>
                <c:pt idx="496">
                  <c:v>41472.604166666664</c:v>
                </c:pt>
                <c:pt idx="497">
                  <c:v>41472.614583333336</c:v>
                </c:pt>
                <c:pt idx="498">
                  <c:v>41472.625</c:v>
                </c:pt>
                <c:pt idx="499">
                  <c:v>41472.635416666664</c:v>
                </c:pt>
                <c:pt idx="500">
                  <c:v>41472.645833333336</c:v>
                </c:pt>
                <c:pt idx="501">
                  <c:v>41472.65625</c:v>
                </c:pt>
                <c:pt idx="502">
                  <c:v>41472.666666666664</c:v>
                </c:pt>
                <c:pt idx="503">
                  <c:v>41472.677083333336</c:v>
                </c:pt>
                <c:pt idx="504">
                  <c:v>41472.6875</c:v>
                </c:pt>
                <c:pt idx="505">
                  <c:v>41472.697916666664</c:v>
                </c:pt>
                <c:pt idx="506">
                  <c:v>41472.708333333336</c:v>
                </c:pt>
                <c:pt idx="507">
                  <c:v>41472.71875</c:v>
                </c:pt>
                <c:pt idx="508">
                  <c:v>41472.729166666664</c:v>
                </c:pt>
                <c:pt idx="509">
                  <c:v>41472.739583333336</c:v>
                </c:pt>
                <c:pt idx="510">
                  <c:v>41472.75</c:v>
                </c:pt>
                <c:pt idx="511">
                  <c:v>41472.760416666664</c:v>
                </c:pt>
                <c:pt idx="512">
                  <c:v>41472.770833333336</c:v>
                </c:pt>
                <c:pt idx="513">
                  <c:v>41472.78125</c:v>
                </c:pt>
                <c:pt idx="514">
                  <c:v>41472.791666666664</c:v>
                </c:pt>
                <c:pt idx="515">
                  <c:v>41472.802083333336</c:v>
                </c:pt>
                <c:pt idx="516">
                  <c:v>41472.8125</c:v>
                </c:pt>
                <c:pt idx="517">
                  <c:v>41472.822916666664</c:v>
                </c:pt>
                <c:pt idx="518">
                  <c:v>41472.833333333336</c:v>
                </c:pt>
                <c:pt idx="519">
                  <c:v>41472.84375</c:v>
                </c:pt>
                <c:pt idx="520">
                  <c:v>41472.854166666664</c:v>
                </c:pt>
                <c:pt idx="521">
                  <c:v>41472.864583333336</c:v>
                </c:pt>
                <c:pt idx="522">
                  <c:v>41472.875</c:v>
                </c:pt>
                <c:pt idx="523">
                  <c:v>41472.885416666664</c:v>
                </c:pt>
                <c:pt idx="524">
                  <c:v>41472.895833333336</c:v>
                </c:pt>
                <c:pt idx="525">
                  <c:v>41472.90625</c:v>
                </c:pt>
                <c:pt idx="526">
                  <c:v>41472.916666666664</c:v>
                </c:pt>
                <c:pt idx="527">
                  <c:v>41472.927083333336</c:v>
                </c:pt>
                <c:pt idx="528">
                  <c:v>41472.9375</c:v>
                </c:pt>
                <c:pt idx="529">
                  <c:v>41472.947916666664</c:v>
                </c:pt>
                <c:pt idx="530">
                  <c:v>41472.958333333336</c:v>
                </c:pt>
                <c:pt idx="531">
                  <c:v>41472.96875</c:v>
                </c:pt>
                <c:pt idx="532">
                  <c:v>41472.979166666664</c:v>
                </c:pt>
                <c:pt idx="533">
                  <c:v>41472.989583333336</c:v>
                </c:pt>
                <c:pt idx="534">
                  <c:v>41473</c:v>
                </c:pt>
                <c:pt idx="535">
                  <c:v>41473.010416666664</c:v>
                </c:pt>
                <c:pt idx="536">
                  <c:v>41473.020833333336</c:v>
                </c:pt>
                <c:pt idx="537">
                  <c:v>41473.03125</c:v>
                </c:pt>
                <c:pt idx="538">
                  <c:v>41473.041666666664</c:v>
                </c:pt>
                <c:pt idx="539">
                  <c:v>41473.052083333336</c:v>
                </c:pt>
                <c:pt idx="540">
                  <c:v>41473.0625</c:v>
                </c:pt>
                <c:pt idx="541">
                  <c:v>41473.072916666664</c:v>
                </c:pt>
                <c:pt idx="542">
                  <c:v>41473.083333333336</c:v>
                </c:pt>
                <c:pt idx="543">
                  <c:v>41473.09375</c:v>
                </c:pt>
                <c:pt idx="544">
                  <c:v>41473.104166666664</c:v>
                </c:pt>
                <c:pt idx="545">
                  <c:v>41473.114583333336</c:v>
                </c:pt>
                <c:pt idx="546">
                  <c:v>41473.125</c:v>
                </c:pt>
                <c:pt idx="547">
                  <c:v>41473.135416666664</c:v>
                </c:pt>
                <c:pt idx="548">
                  <c:v>41473.145833333336</c:v>
                </c:pt>
                <c:pt idx="549">
                  <c:v>41473.15625</c:v>
                </c:pt>
                <c:pt idx="550">
                  <c:v>41473.166666666664</c:v>
                </c:pt>
                <c:pt idx="551">
                  <c:v>41473.177083333336</c:v>
                </c:pt>
                <c:pt idx="552">
                  <c:v>41473.1875</c:v>
                </c:pt>
                <c:pt idx="553">
                  <c:v>41473.197916666664</c:v>
                </c:pt>
                <c:pt idx="554">
                  <c:v>41473.208333333336</c:v>
                </c:pt>
                <c:pt idx="555">
                  <c:v>41473.21875</c:v>
                </c:pt>
                <c:pt idx="556">
                  <c:v>41473.229166666664</c:v>
                </c:pt>
                <c:pt idx="557">
                  <c:v>41473.239583333336</c:v>
                </c:pt>
                <c:pt idx="558">
                  <c:v>41473.25</c:v>
                </c:pt>
                <c:pt idx="559">
                  <c:v>41473.260416666664</c:v>
                </c:pt>
                <c:pt idx="560">
                  <c:v>41473.270833333336</c:v>
                </c:pt>
                <c:pt idx="561">
                  <c:v>41473.28125</c:v>
                </c:pt>
                <c:pt idx="562">
                  <c:v>41473.291666666664</c:v>
                </c:pt>
                <c:pt idx="563">
                  <c:v>41473.302083333336</c:v>
                </c:pt>
                <c:pt idx="564">
                  <c:v>41473.3125</c:v>
                </c:pt>
                <c:pt idx="565">
                  <c:v>41473.322916666664</c:v>
                </c:pt>
                <c:pt idx="566">
                  <c:v>41473.333333333336</c:v>
                </c:pt>
                <c:pt idx="567">
                  <c:v>41473.34375</c:v>
                </c:pt>
                <c:pt idx="568">
                  <c:v>41473.354178240741</c:v>
                </c:pt>
                <c:pt idx="569">
                  <c:v>41473.364594907405</c:v>
                </c:pt>
                <c:pt idx="570">
                  <c:v>41473.375011574077</c:v>
                </c:pt>
                <c:pt idx="571">
                  <c:v>41473.385428240741</c:v>
                </c:pt>
                <c:pt idx="572">
                  <c:v>41473.395844907405</c:v>
                </c:pt>
                <c:pt idx="573">
                  <c:v>41473.406261574077</c:v>
                </c:pt>
                <c:pt idx="574">
                  <c:v>41473.416678240741</c:v>
                </c:pt>
                <c:pt idx="575">
                  <c:v>41473.427094907405</c:v>
                </c:pt>
                <c:pt idx="576">
                  <c:v>41473.437511574077</c:v>
                </c:pt>
                <c:pt idx="577">
                  <c:v>41473.447928240741</c:v>
                </c:pt>
                <c:pt idx="578">
                  <c:v>41473.458344907405</c:v>
                </c:pt>
                <c:pt idx="579">
                  <c:v>41473.468761574077</c:v>
                </c:pt>
                <c:pt idx="580">
                  <c:v>41473.479178240741</c:v>
                </c:pt>
                <c:pt idx="581">
                  <c:v>41473.489594907405</c:v>
                </c:pt>
                <c:pt idx="582">
                  <c:v>41473.500011574077</c:v>
                </c:pt>
                <c:pt idx="583">
                  <c:v>41473.510428240741</c:v>
                </c:pt>
                <c:pt idx="584">
                  <c:v>41473.520844907405</c:v>
                </c:pt>
                <c:pt idx="585">
                  <c:v>41473.531261574077</c:v>
                </c:pt>
                <c:pt idx="586">
                  <c:v>41473.541678240741</c:v>
                </c:pt>
                <c:pt idx="587">
                  <c:v>41473.552094907405</c:v>
                </c:pt>
                <c:pt idx="588">
                  <c:v>41473.562511574077</c:v>
                </c:pt>
                <c:pt idx="589">
                  <c:v>41473.572928240741</c:v>
                </c:pt>
                <c:pt idx="590">
                  <c:v>41473.583344907405</c:v>
                </c:pt>
                <c:pt idx="591">
                  <c:v>41473.593761574077</c:v>
                </c:pt>
                <c:pt idx="592">
                  <c:v>41473.604178240741</c:v>
                </c:pt>
                <c:pt idx="593">
                  <c:v>41473.614594907405</c:v>
                </c:pt>
                <c:pt idx="594">
                  <c:v>41473.625011574077</c:v>
                </c:pt>
                <c:pt idx="595">
                  <c:v>41473.635428240741</c:v>
                </c:pt>
                <c:pt idx="596">
                  <c:v>41473.645844907405</c:v>
                </c:pt>
                <c:pt idx="597">
                  <c:v>41473.656261574077</c:v>
                </c:pt>
                <c:pt idx="598">
                  <c:v>41473.666678240741</c:v>
                </c:pt>
                <c:pt idx="599">
                  <c:v>41473.677094907405</c:v>
                </c:pt>
                <c:pt idx="600">
                  <c:v>41473.687511574077</c:v>
                </c:pt>
                <c:pt idx="601">
                  <c:v>41473.697928240741</c:v>
                </c:pt>
                <c:pt idx="602">
                  <c:v>41473.708344907405</c:v>
                </c:pt>
                <c:pt idx="603">
                  <c:v>41473.718761574077</c:v>
                </c:pt>
                <c:pt idx="604">
                  <c:v>41473.729178240741</c:v>
                </c:pt>
                <c:pt idx="605">
                  <c:v>41473.739594907405</c:v>
                </c:pt>
                <c:pt idx="606">
                  <c:v>41473.750011574077</c:v>
                </c:pt>
                <c:pt idx="607">
                  <c:v>41473.760428240741</c:v>
                </c:pt>
                <c:pt idx="608">
                  <c:v>41473.770844907405</c:v>
                </c:pt>
                <c:pt idx="609">
                  <c:v>41473.781261574077</c:v>
                </c:pt>
                <c:pt idx="610">
                  <c:v>41473.791678240741</c:v>
                </c:pt>
                <c:pt idx="611">
                  <c:v>41473.802094907405</c:v>
                </c:pt>
                <c:pt idx="612">
                  <c:v>41473.812511574077</c:v>
                </c:pt>
                <c:pt idx="613">
                  <c:v>41473.822928240741</c:v>
                </c:pt>
                <c:pt idx="614">
                  <c:v>41473.833344907405</c:v>
                </c:pt>
                <c:pt idx="615">
                  <c:v>41473.843761574077</c:v>
                </c:pt>
                <c:pt idx="616">
                  <c:v>41473.854178240741</c:v>
                </c:pt>
                <c:pt idx="617">
                  <c:v>41473.864594907405</c:v>
                </c:pt>
                <c:pt idx="618">
                  <c:v>41473.875011574077</c:v>
                </c:pt>
                <c:pt idx="619">
                  <c:v>41473.885428240741</c:v>
                </c:pt>
                <c:pt idx="620">
                  <c:v>41473.895844907405</c:v>
                </c:pt>
                <c:pt idx="621">
                  <c:v>41473.906261574077</c:v>
                </c:pt>
                <c:pt idx="622">
                  <c:v>41473.916678240741</c:v>
                </c:pt>
                <c:pt idx="623">
                  <c:v>41473.927094907405</c:v>
                </c:pt>
                <c:pt idx="624">
                  <c:v>41473.937511574077</c:v>
                </c:pt>
                <c:pt idx="625">
                  <c:v>41473.947928240741</c:v>
                </c:pt>
                <c:pt idx="626">
                  <c:v>41473.958344907405</c:v>
                </c:pt>
                <c:pt idx="627">
                  <c:v>41473.968761574077</c:v>
                </c:pt>
                <c:pt idx="628">
                  <c:v>41473.979178240741</c:v>
                </c:pt>
                <c:pt idx="629">
                  <c:v>41473.989594907405</c:v>
                </c:pt>
                <c:pt idx="630">
                  <c:v>41474.000011574077</c:v>
                </c:pt>
                <c:pt idx="631">
                  <c:v>41474.010428240741</c:v>
                </c:pt>
                <c:pt idx="632">
                  <c:v>41474.020844907405</c:v>
                </c:pt>
                <c:pt idx="633">
                  <c:v>41474.031261574077</c:v>
                </c:pt>
                <c:pt idx="634">
                  <c:v>41474.041678240741</c:v>
                </c:pt>
                <c:pt idx="635">
                  <c:v>41474.052094907405</c:v>
                </c:pt>
                <c:pt idx="636">
                  <c:v>41474.062511574077</c:v>
                </c:pt>
                <c:pt idx="637">
                  <c:v>41474.072928240741</c:v>
                </c:pt>
                <c:pt idx="638">
                  <c:v>41474.083344907405</c:v>
                </c:pt>
                <c:pt idx="639">
                  <c:v>41474.093761574077</c:v>
                </c:pt>
                <c:pt idx="640">
                  <c:v>41474.104178240741</c:v>
                </c:pt>
                <c:pt idx="641">
                  <c:v>41474.114594907405</c:v>
                </c:pt>
                <c:pt idx="642">
                  <c:v>41474.125011574077</c:v>
                </c:pt>
                <c:pt idx="643">
                  <c:v>41474.135428240741</c:v>
                </c:pt>
                <c:pt idx="644">
                  <c:v>41474.145844907405</c:v>
                </c:pt>
                <c:pt idx="645">
                  <c:v>41474.156261574077</c:v>
                </c:pt>
                <c:pt idx="646">
                  <c:v>41474.166678240741</c:v>
                </c:pt>
                <c:pt idx="647">
                  <c:v>41474.177094907405</c:v>
                </c:pt>
                <c:pt idx="648">
                  <c:v>41474.187511574077</c:v>
                </c:pt>
                <c:pt idx="649">
                  <c:v>41474.197928240741</c:v>
                </c:pt>
                <c:pt idx="650">
                  <c:v>41474.208344907405</c:v>
                </c:pt>
                <c:pt idx="651">
                  <c:v>41474.218761574077</c:v>
                </c:pt>
                <c:pt idx="652">
                  <c:v>41474.229178240741</c:v>
                </c:pt>
                <c:pt idx="653">
                  <c:v>41474.239594907405</c:v>
                </c:pt>
                <c:pt idx="654">
                  <c:v>41474.250011574077</c:v>
                </c:pt>
                <c:pt idx="655">
                  <c:v>41474.260428240741</c:v>
                </c:pt>
                <c:pt idx="656">
                  <c:v>41474.270844907405</c:v>
                </c:pt>
                <c:pt idx="657">
                  <c:v>41474.281261574077</c:v>
                </c:pt>
                <c:pt idx="658">
                  <c:v>41474.291678240741</c:v>
                </c:pt>
                <c:pt idx="659">
                  <c:v>41474.302094907405</c:v>
                </c:pt>
                <c:pt idx="660">
                  <c:v>41474.312511574077</c:v>
                </c:pt>
                <c:pt idx="661">
                  <c:v>41474.322928240741</c:v>
                </c:pt>
                <c:pt idx="662">
                  <c:v>41474.333344907405</c:v>
                </c:pt>
                <c:pt idx="663">
                  <c:v>41474.343761574077</c:v>
                </c:pt>
                <c:pt idx="664">
                  <c:v>41474.354178240741</c:v>
                </c:pt>
                <c:pt idx="665">
                  <c:v>41474.364594907405</c:v>
                </c:pt>
                <c:pt idx="666">
                  <c:v>41474.375011574077</c:v>
                </c:pt>
                <c:pt idx="667">
                  <c:v>41474.385428240741</c:v>
                </c:pt>
                <c:pt idx="668">
                  <c:v>41474.395844907405</c:v>
                </c:pt>
                <c:pt idx="669">
                  <c:v>41474.406261574077</c:v>
                </c:pt>
                <c:pt idx="670">
                  <c:v>41474.416678240741</c:v>
                </c:pt>
                <c:pt idx="671">
                  <c:v>41474.427094907405</c:v>
                </c:pt>
                <c:pt idx="672">
                  <c:v>41474.437511574077</c:v>
                </c:pt>
                <c:pt idx="673">
                  <c:v>41474.447928240741</c:v>
                </c:pt>
                <c:pt idx="674">
                  <c:v>41474.458344907405</c:v>
                </c:pt>
                <c:pt idx="675">
                  <c:v>41474.468761574077</c:v>
                </c:pt>
                <c:pt idx="676">
                  <c:v>41474.479178240741</c:v>
                </c:pt>
                <c:pt idx="677">
                  <c:v>41474.489594907405</c:v>
                </c:pt>
                <c:pt idx="678">
                  <c:v>41474.500011574077</c:v>
                </c:pt>
                <c:pt idx="679">
                  <c:v>41474.510428240741</c:v>
                </c:pt>
                <c:pt idx="680">
                  <c:v>41474.520844907405</c:v>
                </c:pt>
                <c:pt idx="681">
                  <c:v>41474.531261574077</c:v>
                </c:pt>
                <c:pt idx="682">
                  <c:v>41474.541678240741</c:v>
                </c:pt>
                <c:pt idx="683">
                  <c:v>41474.552094907405</c:v>
                </c:pt>
                <c:pt idx="684">
                  <c:v>41474.562511574077</c:v>
                </c:pt>
                <c:pt idx="685">
                  <c:v>41474.572928240741</c:v>
                </c:pt>
                <c:pt idx="686">
                  <c:v>41474.583344907405</c:v>
                </c:pt>
                <c:pt idx="687">
                  <c:v>41474.593761574077</c:v>
                </c:pt>
                <c:pt idx="688">
                  <c:v>41474.604178240741</c:v>
                </c:pt>
                <c:pt idx="689">
                  <c:v>41474.614594907405</c:v>
                </c:pt>
                <c:pt idx="690">
                  <c:v>41474.625011574077</c:v>
                </c:pt>
                <c:pt idx="691">
                  <c:v>41474.635428240741</c:v>
                </c:pt>
                <c:pt idx="692">
                  <c:v>41474.645844907405</c:v>
                </c:pt>
                <c:pt idx="693">
                  <c:v>41474.656261574077</c:v>
                </c:pt>
                <c:pt idx="694">
                  <c:v>41474.666678240741</c:v>
                </c:pt>
                <c:pt idx="695">
                  <c:v>41474.677094907405</c:v>
                </c:pt>
                <c:pt idx="696">
                  <c:v>41474.687511574077</c:v>
                </c:pt>
                <c:pt idx="697">
                  <c:v>41474.697928240741</c:v>
                </c:pt>
                <c:pt idx="698">
                  <c:v>41474.708344907405</c:v>
                </c:pt>
                <c:pt idx="699">
                  <c:v>41474.718761574077</c:v>
                </c:pt>
                <c:pt idx="700">
                  <c:v>41474.729178240741</c:v>
                </c:pt>
                <c:pt idx="701">
                  <c:v>41474.739594907405</c:v>
                </c:pt>
                <c:pt idx="702">
                  <c:v>41474.750011574077</c:v>
                </c:pt>
                <c:pt idx="703">
                  <c:v>41474.760428240741</c:v>
                </c:pt>
                <c:pt idx="704">
                  <c:v>41474.770844907405</c:v>
                </c:pt>
                <c:pt idx="705">
                  <c:v>41474.781261574077</c:v>
                </c:pt>
                <c:pt idx="706">
                  <c:v>41474.791678240741</c:v>
                </c:pt>
                <c:pt idx="707">
                  <c:v>41474.802094907405</c:v>
                </c:pt>
                <c:pt idx="708">
                  <c:v>41474.812511574077</c:v>
                </c:pt>
                <c:pt idx="709">
                  <c:v>41474.822928240741</c:v>
                </c:pt>
                <c:pt idx="710">
                  <c:v>41474.833344907405</c:v>
                </c:pt>
                <c:pt idx="711">
                  <c:v>41474.843761574077</c:v>
                </c:pt>
                <c:pt idx="712">
                  <c:v>41474.854178240741</c:v>
                </c:pt>
                <c:pt idx="713">
                  <c:v>41474.864594907405</c:v>
                </c:pt>
                <c:pt idx="714">
                  <c:v>41474.875011574077</c:v>
                </c:pt>
                <c:pt idx="715">
                  <c:v>41474.885428240741</c:v>
                </c:pt>
                <c:pt idx="716">
                  <c:v>41474.895844907405</c:v>
                </c:pt>
                <c:pt idx="717">
                  <c:v>41474.906261574077</c:v>
                </c:pt>
                <c:pt idx="718">
                  <c:v>41474.916678240741</c:v>
                </c:pt>
                <c:pt idx="719">
                  <c:v>41474.927094907405</c:v>
                </c:pt>
                <c:pt idx="720">
                  <c:v>41474.937511574077</c:v>
                </c:pt>
                <c:pt idx="721">
                  <c:v>41474.947928240741</c:v>
                </c:pt>
                <c:pt idx="722">
                  <c:v>41474.958344907405</c:v>
                </c:pt>
                <c:pt idx="723">
                  <c:v>41474.968761574077</c:v>
                </c:pt>
                <c:pt idx="724">
                  <c:v>41474.979178240741</c:v>
                </c:pt>
                <c:pt idx="725">
                  <c:v>41474.989594907405</c:v>
                </c:pt>
                <c:pt idx="726">
                  <c:v>41475.000011574077</c:v>
                </c:pt>
                <c:pt idx="727">
                  <c:v>41475.010428240741</c:v>
                </c:pt>
                <c:pt idx="728">
                  <c:v>41475.020844907405</c:v>
                </c:pt>
                <c:pt idx="729">
                  <c:v>41475.031261574077</c:v>
                </c:pt>
                <c:pt idx="730">
                  <c:v>41475.041678240741</c:v>
                </c:pt>
                <c:pt idx="731">
                  <c:v>41475.052094907405</c:v>
                </c:pt>
                <c:pt idx="732">
                  <c:v>41475.062511574077</c:v>
                </c:pt>
                <c:pt idx="733">
                  <c:v>41475.072928240741</c:v>
                </c:pt>
                <c:pt idx="734">
                  <c:v>41475.083344907405</c:v>
                </c:pt>
                <c:pt idx="735">
                  <c:v>41475.093761574077</c:v>
                </c:pt>
                <c:pt idx="736">
                  <c:v>41475.104178240741</c:v>
                </c:pt>
                <c:pt idx="737">
                  <c:v>41475.114594907405</c:v>
                </c:pt>
                <c:pt idx="738">
                  <c:v>41475.125011574077</c:v>
                </c:pt>
                <c:pt idx="739">
                  <c:v>41475.135428240741</c:v>
                </c:pt>
                <c:pt idx="740">
                  <c:v>41475.145844907405</c:v>
                </c:pt>
                <c:pt idx="741">
                  <c:v>41475.156261574077</c:v>
                </c:pt>
                <c:pt idx="742">
                  <c:v>41475.166678240741</c:v>
                </c:pt>
                <c:pt idx="743">
                  <c:v>41475.177094907405</c:v>
                </c:pt>
                <c:pt idx="744">
                  <c:v>41475.187511574077</c:v>
                </c:pt>
                <c:pt idx="745">
                  <c:v>41475.197928240741</c:v>
                </c:pt>
                <c:pt idx="746">
                  <c:v>41475.208344907405</c:v>
                </c:pt>
                <c:pt idx="747">
                  <c:v>41475.218761574077</c:v>
                </c:pt>
                <c:pt idx="748">
                  <c:v>41475.229178240741</c:v>
                </c:pt>
                <c:pt idx="749">
                  <c:v>41475.239594907405</c:v>
                </c:pt>
                <c:pt idx="750">
                  <c:v>41475.250011574077</c:v>
                </c:pt>
                <c:pt idx="751">
                  <c:v>41475.260428240741</c:v>
                </c:pt>
                <c:pt idx="752">
                  <c:v>41475.270844907405</c:v>
                </c:pt>
                <c:pt idx="753">
                  <c:v>41475.281261574077</c:v>
                </c:pt>
                <c:pt idx="754">
                  <c:v>41475.291678240741</c:v>
                </c:pt>
                <c:pt idx="755">
                  <c:v>41475.302094907405</c:v>
                </c:pt>
                <c:pt idx="756">
                  <c:v>41475.312511574077</c:v>
                </c:pt>
                <c:pt idx="757">
                  <c:v>41475.322928240741</c:v>
                </c:pt>
                <c:pt idx="758">
                  <c:v>41475.333344907405</c:v>
                </c:pt>
                <c:pt idx="759">
                  <c:v>41475.343761574077</c:v>
                </c:pt>
                <c:pt idx="760">
                  <c:v>41475.354178240741</c:v>
                </c:pt>
                <c:pt idx="761">
                  <c:v>41475.364594907405</c:v>
                </c:pt>
                <c:pt idx="762">
                  <c:v>41475.375011574077</c:v>
                </c:pt>
                <c:pt idx="763">
                  <c:v>41475.385428240741</c:v>
                </c:pt>
                <c:pt idx="764">
                  <c:v>41475.395844907405</c:v>
                </c:pt>
                <c:pt idx="765">
                  <c:v>41475.406261574077</c:v>
                </c:pt>
                <c:pt idx="766">
                  <c:v>41475.416678240741</c:v>
                </c:pt>
                <c:pt idx="767">
                  <c:v>41475.427094907405</c:v>
                </c:pt>
                <c:pt idx="768">
                  <c:v>41475.437511574077</c:v>
                </c:pt>
                <c:pt idx="769">
                  <c:v>41475.447928240741</c:v>
                </c:pt>
                <c:pt idx="770">
                  <c:v>41475.458344907405</c:v>
                </c:pt>
                <c:pt idx="771">
                  <c:v>41475.468761574077</c:v>
                </c:pt>
                <c:pt idx="772">
                  <c:v>41475.479178240741</c:v>
                </c:pt>
                <c:pt idx="773">
                  <c:v>41475.489594907405</c:v>
                </c:pt>
                <c:pt idx="774">
                  <c:v>41475.500011574077</c:v>
                </c:pt>
                <c:pt idx="775">
                  <c:v>41475.510428240741</c:v>
                </c:pt>
                <c:pt idx="776">
                  <c:v>41475.520844907405</c:v>
                </c:pt>
                <c:pt idx="777">
                  <c:v>41475.531261574077</c:v>
                </c:pt>
                <c:pt idx="778">
                  <c:v>41475.541678240741</c:v>
                </c:pt>
                <c:pt idx="779">
                  <c:v>41475.552094907405</c:v>
                </c:pt>
                <c:pt idx="780">
                  <c:v>41475.562511574077</c:v>
                </c:pt>
                <c:pt idx="781">
                  <c:v>41475.572928240741</c:v>
                </c:pt>
                <c:pt idx="782">
                  <c:v>41475.583344907405</c:v>
                </c:pt>
                <c:pt idx="783">
                  <c:v>41475.593761574077</c:v>
                </c:pt>
                <c:pt idx="784">
                  <c:v>41475.604178240741</c:v>
                </c:pt>
                <c:pt idx="785">
                  <c:v>41475.614594907405</c:v>
                </c:pt>
                <c:pt idx="786">
                  <c:v>41475.625011574077</c:v>
                </c:pt>
                <c:pt idx="787">
                  <c:v>41475.635428240741</c:v>
                </c:pt>
                <c:pt idx="788">
                  <c:v>41475.645844907405</c:v>
                </c:pt>
                <c:pt idx="789">
                  <c:v>41475.656261574077</c:v>
                </c:pt>
                <c:pt idx="790">
                  <c:v>41475.666678240741</c:v>
                </c:pt>
                <c:pt idx="791">
                  <c:v>41475.677094907405</c:v>
                </c:pt>
                <c:pt idx="792">
                  <c:v>41475.687511574077</c:v>
                </c:pt>
                <c:pt idx="793">
                  <c:v>41475.697928240741</c:v>
                </c:pt>
                <c:pt idx="794">
                  <c:v>41475.708344907405</c:v>
                </c:pt>
                <c:pt idx="795">
                  <c:v>41475.718761574077</c:v>
                </c:pt>
                <c:pt idx="796">
                  <c:v>41475.729178240741</c:v>
                </c:pt>
                <c:pt idx="797">
                  <c:v>41475.739594907405</c:v>
                </c:pt>
                <c:pt idx="798">
                  <c:v>41475.750011574077</c:v>
                </c:pt>
                <c:pt idx="799">
                  <c:v>41475.760428240741</c:v>
                </c:pt>
                <c:pt idx="800">
                  <c:v>41475.770844907405</c:v>
                </c:pt>
                <c:pt idx="801">
                  <c:v>41475.781261574077</c:v>
                </c:pt>
                <c:pt idx="802">
                  <c:v>41475.791678240741</c:v>
                </c:pt>
                <c:pt idx="803">
                  <c:v>41475.802094907405</c:v>
                </c:pt>
                <c:pt idx="804">
                  <c:v>41475.812511574077</c:v>
                </c:pt>
                <c:pt idx="805">
                  <c:v>41475.822928240741</c:v>
                </c:pt>
                <c:pt idx="806">
                  <c:v>41475.833344907405</c:v>
                </c:pt>
                <c:pt idx="807">
                  <c:v>41475.843761574077</c:v>
                </c:pt>
                <c:pt idx="808">
                  <c:v>41475.854178240741</c:v>
                </c:pt>
                <c:pt idx="809">
                  <c:v>41475.864594907405</c:v>
                </c:pt>
                <c:pt idx="810">
                  <c:v>41475.875011574077</c:v>
                </c:pt>
                <c:pt idx="811">
                  <c:v>41475.885428240741</c:v>
                </c:pt>
                <c:pt idx="812">
                  <c:v>41475.895844907405</c:v>
                </c:pt>
                <c:pt idx="813">
                  <c:v>41475.906261574077</c:v>
                </c:pt>
                <c:pt idx="814">
                  <c:v>41475.916678240741</c:v>
                </c:pt>
                <c:pt idx="815">
                  <c:v>41475.927094907405</c:v>
                </c:pt>
                <c:pt idx="816">
                  <c:v>41475.937511574077</c:v>
                </c:pt>
                <c:pt idx="817">
                  <c:v>41475.947928240741</c:v>
                </c:pt>
                <c:pt idx="818">
                  <c:v>41475.958344907405</c:v>
                </c:pt>
                <c:pt idx="819">
                  <c:v>41475.968761574077</c:v>
                </c:pt>
                <c:pt idx="820">
                  <c:v>41475.979178240741</c:v>
                </c:pt>
                <c:pt idx="821">
                  <c:v>41475.989594907405</c:v>
                </c:pt>
                <c:pt idx="822">
                  <c:v>41476.000011574077</c:v>
                </c:pt>
                <c:pt idx="823">
                  <c:v>41476.010428240741</c:v>
                </c:pt>
                <c:pt idx="824">
                  <c:v>41476.020844907405</c:v>
                </c:pt>
                <c:pt idx="825">
                  <c:v>41476.031261574077</c:v>
                </c:pt>
                <c:pt idx="826">
                  <c:v>41476.041678240741</c:v>
                </c:pt>
                <c:pt idx="827">
                  <c:v>41476.052094907405</c:v>
                </c:pt>
                <c:pt idx="828">
                  <c:v>41476.062511574077</c:v>
                </c:pt>
                <c:pt idx="829">
                  <c:v>41476.072928240741</c:v>
                </c:pt>
                <c:pt idx="830">
                  <c:v>41476.083344907405</c:v>
                </c:pt>
                <c:pt idx="831">
                  <c:v>41476.093761574077</c:v>
                </c:pt>
                <c:pt idx="832">
                  <c:v>41476.104178240741</c:v>
                </c:pt>
                <c:pt idx="833">
                  <c:v>41476.114594907405</c:v>
                </c:pt>
                <c:pt idx="834">
                  <c:v>41476.125011574077</c:v>
                </c:pt>
                <c:pt idx="835">
                  <c:v>41476.135428240741</c:v>
                </c:pt>
                <c:pt idx="836">
                  <c:v>41476.145844907405</c:v>
                </c:pt>
                <c:pt idx="837">
                  <c:v>41476.156261574077</c:v>
                </c:pt>
                <c:pt idx="838">
                  <c:v>41476.166678240741</c:v>
                </c:pt>
                <c:pt idx="839">
                  <c:v>41476.177094907405</c:v>
                </c:pt>
                <c:pt idx="840">
                  <c:v>41476.187511574077</c:v>
                </c:pt>
                <c:pt idx="841">
                  <c:v>41476.197928240741</c:v>
                </c:pt>
                <c:pt idx="842">
                  <c:v>41476.208344907405</c:v>
                </c:pt>
                <c:pt idx="843">
                  <c:v>41476.218761574077</c:v>
                </c:pt>
                <c:pt idx="844">
                  <c:v>41476.229178240741</c:v>
                </c:pt>
                <c:pt idx="845">
                  <c:v>41476.239594907405</c:v>
                </c:pt>
                <c:pt idx="846">
                  <c:v>41476.250011574077</c:v>
                </c:pt>
                <c:pt idx="847">
                  <c:v>41476.260428240741</c:v>
                </c:pt>
                <c:pt idx="848">
                  <c:v>41476.270844907405</c:v>
                </c:pt>
                <c:pt idx="849">
                  <c:v>41476.281261574077</c:v>
                </c:pt>
                <c:pt idx="850">
                  <c:v>41476.291678240741</c:v>
                </c:pt>
                <c:pt idx="851">
                  <c:v>41476.302094907405</c:v>
                </c:pt>
                <c:pt idx="852">
                  <c:v>41476.312511574077</c:v>
                </c:pt>
                <c:pt idx="853">
                  <c:v>41476.322928240741</c:v>
                </c:pt>
                <c:pt idx="854">
                  <c:v>41476.333344907405</c:v>
                </c:pt>
                <c:pt idx="855">
                  <c:v>41476.343761574077</c:v>
                </c:pt>
                <c:pt idx="856">
                  <c:v>41476.354178240741</c:v>
                </c:pt>
                <c:pt idx="857">
                  <c:v>41476.364594907405</c:v>
                </c:pt>
                <c:pt idx="858">
                  <c:v>41476.375011574077</c:v>
                </c:pt>
                <c:pt idx="859">
                  <c:v>41476.385428240741</c:v>
                </c:pt>
                <c:pt idx="860">
                  <c:v>41476.395844907405</c:v>
                </c:pt>
                <c:pt idx="861">
                  <c:v>41476.406261574077</c:v>
                </c:pt>
                <c:pt idx="862">
                  <c:v>41476.416678240741</c:v>
                </c:pt>
                <c:pt idx="863">
                  <c:v>41476.427094907405</c:v>
                </c:pt>
                <c:pt idx="864">
                  <c:v>41476.437511574077</c:v>
                </c:pt>
                <c:pt idx="865">
                  <c:v>41476.447928240741</c:v>
                </c:pt>
                <c:pt idx="866">
                  <c:v>41476.458344907405</c:v>
                </c:pt>
                <c:pt idx="867">
                  <c:v>41476.468761574077</c:v>
                </c:pt>
                <c:pt idx="868">
                  <c:v>41476.479178240741</c:v>
                </c:pt>
                <c:pt idx="869">
                  <c:v>41476.489594907405</c:v>
                </c:pt>
                <c:pt idx="870">
                  <c:v>41476.500011574077</c:v>
                </c:pt>
                <c:pt idx="871">
                  <c:v>41476.510428240741</c:v>
                </c:pt>
                <c:pt idx="872">
                  <c:v>41476.520844907405</c:v>
                </c:pt>
                <c:pt idx="873">
                  <c:v>41476.531261574077</c:v>
                </c:pt>
                <c:pt idx="874">
                  <c:v>41476.541678240741</c:v>
                </c:pt>
                <c:pt idx="875">
                  <c:v>41476.552094907405</c:v>
                </c:pt>
                <c:pt idx="876">
                  <c:v>41476.562511574077</c:v>
                </c:pt>
                <c:pt idx="877">
                  <c:v>41476.572928240741</c:v>
                </c:pt>
                <c:pt idx="878">
                  <c:v>41476.583344907405</c:v>
                </c:pt>
                <c:pt idx="879">
                  <c:v>41476.593761574077</c:v>
                </c:pt>
                <c:pt idx="880">
                  <c:v>41476.604178240741</c:v>
                </c:pt>
                <c:pt idx="881">
                  <c:v>41476.614594907405</c:v>
                </c:pt>
                <c:pt idx="882">
                  <c:v>41476.625011574077</c:v>
                </c:pt>
                <c:pt idx="883">
                  <c:v>41476.635428240741</c:v>
                </c:pt>
                <c:pt idx="884">
                  <c:v>41476.645844907405</c:v>
                </c:pt>
                <c:pt idx="885">
                  <c:v>41476.656261574077</c:v>
                </c:pt>
                <c:pt idx="886">
                  <c:v>41476.666678240741</c:v>
                </c:pt>
                <c:pt idx="887">
                  <c:v>41476.677094907405</c:v>
                </c:pt>
                <c:pt idx="888">
                  <c:v>41476.687511574077</c:v>
                </c:pt>
                <c:pt idx="889">
                  <c:v>41476.697928240741</c:v>
                </c:pt>
                <c:pt idx="890">
                  <c:v>41476.708344907405</c:v>
                </c:pt>
                <c:pt idx="891">
                  <c:v>41476.718761574077</c:v>
                </c:pt>
                <c:pt idx="892">
                  <c:v>41476.729178240741</c:v>
                </c:pt>
                <c:pt idx="893">
                  <c:v>41476.739594907405</c:v>
                </c:pt>
                <c:pt idx="894">
                  <c:v>41476.750011574077</c:v>
                </c:pt>
                <c:pt idx="895">
                  <c:v>41476.760428240741</c:v>
                </c:pt>
                <c:pt idx="896">
                  <c:v>41476.770844907405</c:v>
                </c:pt>
                <c:pt idx="897">
                  <c:v>41476.781261574077</c:v>
                </c:pt>
                <c:pt idx="898">
                  <c:v>41476.791678240741</c:v>
                </c:pt>
                <c:pt idx="899">
                  <c:v>41476.802094907405</c:v>
                </c:pt>
                <c:pt idx="900">
                  <c:v>41476.812511574077</c:v>
                </c:pt>
                <c:pt idx="901">
                  <c:v>41476.822928240741</c:v>
                </c:pt>
                <c:pt idx="902">
                  <c:v>41476.833344907405</c:v>
                </c:pt>
                <c:pt idx="903">
                  <c:v>41476.843761574077</c:v>
                </c:pt>
                <c:pt idx="904">
                  <c:v>41476.854178240741</c:v>
                </c:pt>
                <c:pt idx="905">
                  <c:v>41476.864594907405</c:v>
                </c:pt>
                <c:pt idx="906">
                  <c:v>41476.875011574077</c:v>
                </c:pt>
                <c:pt idx="907">
                  <c:v>41476.885428240741</c:v>
                </c:pt>
                <c:pt idx="908">
                  <c:v>41476.895844907405</c:v>
                </c:pt>
                <c:pt idx="909">
                  <c:v>41476.906261574077</c:v>
                </c:pt>
                <c:pt idx="910">
                  <c:v>41476.916678240741</c:v>
                </c:pt>
                <c:pt idx="911">
                  <c:v>41476.927094907405</c:v>
                </c:pt>
                <c:pt idx="912">
                  <c:v>41476.937511574077</c:v>
                </c:pt>
                <c:pt idx="913">
                  <c:v>41476.947928240741</c:v>
                </c:pt>
                <c:pt idx="914">
                  <c:v>41476.958344907405</c:v>
                </c:pt>
                <c:pt idx="915">
                  <c:v>41476.968761574077</c:v>
                </c:pt>
                <c:pt idx="916">
                  <c:v>41476.979178240741</c:v>
                </c:pt>
                <c:pt idx="917">
                  <c:v>41476.989594907405</c:v>
                </c:pt>
                <c:pt idx="918">
                  <c:v>41477.000011574077</c:v>
                </c:pt>
                <c:pt idx="919">
                  <c:v>41477.010428240741</c:v>
                </c:pt>
                <c:pt idx="920">
                  <c:v>41477.020844907405</c:v>
                </c:pt>
                <c:pt idx="921">
                  <c:v>41477.031261574077</c:v>
                </c:pt>
                <c:pt idx="922">
                  <c:v>41477.041678240741</c:v>
                </c:pt>
                <c:pt idx="923">
                  <c:v>41477.052094907405</c:v>
                </c:pt>
                <c:pt idx="924">
                  <c:v>41477.062511574077</c:v>
                </c:pt>
                <c:pt idx="925">
                  <c:v>41477.072928240741</c:v>
                </c:pt>
                <c:pt idx="926">
                  <c:v>41477.083344907405</c:v>
                </c:pt>
                <c:pt idx="927">
                  <c:v>41477.093761574077</c:v>
                </c:pt>
                <c:pt idx="928">
                  <c:v>41477.104178240741</c:v>
                </c:pt>
                <c:pt idx="929">
                  <c:v>41477.114594907405</c:v>
                </c:pt>
                <c:pt idx="930">
                  <c:v>41477.125011574077</c:v>
                </c:pt>
                <c:pt idx="931">
                  <c:v>41477.135428240741</c:v>
                </c:pt>
                <c:pt idx="932">
                  <c:v>41477.145844907405</c:v>
                </c:pt>
                <c:pt idx="933">
                  <c:v>41477.156261574077</c:v>
                </c:pt>
                <c:pt idx="934">
                  <c:v>41477.166678240741</c:v>
                </c:pt>
                <c:pt idx="935">
                  <c:v>41477.177094907405</c:v>
                </c:pt>
                <c:pt idx="936">
                  <c:v>41477.187511574077</c:v>
                </c:pt>
                <c:pt idx="937">
                  <c:v>41477.197928240741</c:v>
                </c:pt>
                <c:pt idx="938">
                  <c:v>41477.208344907405</c:v>
                </c:pt>
                <c:pt idx="939">
                  <c:v>41477.218761574077</c:v>
                </c:pt>
                <c:pt idx="940">
                  <c:v>41477.229178240741</c:v>
                </c:pt>
                <c:pt idx="941">
                  <c:v>41477.239594907405</c:v>
                </c:pt>
                <c:pt idx="942">
                  <c:v>41477.250011574077</c:v>
                </c:pt>
                <c:pt idx="943">
                  <c:v>41477.260428240741</c:v>
                </c:pt>
                <c:pt idx="944">
                  <c:v>41477.270844907405</c:v>
                </c:pt>
                <c:pt idx="945">
                  <c:v>41477.281261574077</c:v>
                </c:pt>
                <c:pt idx="946">
                  <c:v>41477.291678240741</c:v>
                </c:pt>
                <c:pt idx="947">
                  <c:v>41477.302094907405</c:v>
                </c:pt>
                <c:pt idx="948">
                  <c:v>41477.312511574077</c:v>
                </c:pt>
                <c:pt idx="949">
                  <c:v>41477.322928240741</c:v>
                </c:pt>
                <c:pt idx="950">
                  <c:v>203.33334490740745</c:v>
                </c:pt>
                <c:pt idx="951">
                  <c:v>41477.343761574077</c:v>
                </c:pt>
                <c:pt idx="952">
                  <c:v>41477.354178240741</c:v>
                </c:pt>
                <c:pt idx="953">
                  <c:v>41477.364594907405</c:v>
                </c:pt>
                <c:pt idx="954">
                  <c:v>41477.375011574077</c:v>
                </c:pt>
                <c:pt idx="955">
                  <c:v>41477.385428240741</c:v>
                </c:pt>
                <c:pt idx="956">
                  <c:v>41477.395844907405</c:v>
                </c:pt>
                <c:pt idx="957">
                  <c:v>41477.406261574077</c:v>
                </c:pt>
                <c:pt idx="958">
                  <c:v>41477.416678240741</c:v>
                </c:pt>
                <c:pt idx="959">
                  <c:v>41477.427094907405</c:v>
                </c:pt>
                <c:pt idx="960">
                  <c:v>41477.437511574077</c:v>
                </c:pt>
                <c:pt idx="961">
                  <c:v>41477.447928240741</c:v>
                </c:pt>
                <c:pt idx="962">
                  <c:v>41477.458344907405</c:v>
                </c:pt>
                <c:pt idx="963">
                  <c:v>41477.468761574077</c:v>
                </c:pt>
                <c:pt idx="964">
                  <c:v>41477.479178240741</c:v>
                </c:pt>
                <c:pt idx="965">
                  <c:v>41477.489594907405</c:v>
                </c:pt>
                <c:pt idx="966">
                  <c:v>41477.500011574077</c:v>
                </c:pt>
                <c:pt idx="967">
                  <c:v>41477.510428240741</c:v>
                </c:pt>
                <c:pt idx="968">
                  <c:v>41477.520844907405</c:v>
                </c:pt>
                <c:pt idx="969">
                  <c:v>41477.531261574077</c:v>
                </c:pt>
                <c:pt idx="970">
                  <c:v>41477.541678240741</c:v>
                </c:pt>
                <c:pt idx="971">
                  <c:v>41477.552094907405</c:v>
                </c:pt>
                <c:pt idx="972">
                  <c:v>41477.562511574077</c:v>
                </c:pt>
                <c:pt idx="973">
                  <c:v>41477.572928240741</c:v>
                </c:pt>
                <c:pt idx="974">
                  <c:v>41477.583344907405</c:v>
                </c:pt>
                <c:pt idx="975">
                  <c:v>41477.593761574077</c:v>
                </c:pt>
                <c:pt idx="976">
                  <c:v>41477.604178240741</c:v>
                </c:pt>
                <c:pt idx="977">
                  <c:v>41477.614594907405</c:v>
                </c:pt>
                <c:pt idx="978">
                  <c:v>41477.625011574077</c:v>
                </c:pt>
                <c:pt idx="979">
                  <c:v>41477.635428240741</c:v>
                </c:pt>
                <c:pt idx="980">
                  <c:v>41477.645844907405</c:v>
                </c:pt>
                <c:pt idx="981">
                  <c:v>41477.656261574077</c:v>
                </c:pt>
                <c:pt idx="982">
                  <c:v>41477.666678240741</c:v>
                </c:pt>
                <c:pt idx="983">
                  <c:v>41477.677094907405</c:v>
                </c:pt>
                <c:pt idx="984">
                  <c:v>41477.687511574077</c:v>
                </c:pt>
                <c:pt idx="985">
                  <c:v>41477.697928240741</c:v>
                </c:pt>
                <c:pt idx="986">
                  <c:v>41477.708344907405</c:v>
                </c:pt>
                <c:pt idx="987">
                  <c:v>41477.718761574077</c:v>
                </c:pt>
                <c:pt idx="988">
                  <c:v>41477.729178240741</c:v>
                </c:pt>
                <c:pt idx="989">
                  <c:v>41477.739594907405</c:v>
                </c:pt>
                <c:pt idx="990">
                  <c:v>41477.750011574077</c:v>
                </c:pt>
                <c:pt idx="991">
                  <c:v>41477.760428240741</c:v>
                </c:pt>
                <c:pt idx="992">
                  <c:v>41477.770844907405</c:v>
                </c:pt>
                <c:pt idx="993">
                  <c:v>41477.781261574077</c:v>
                </c:pt>
                <c:pt idx="994">
                  <c:v>41477.791678240741</c:v>
                </c:pt>
                <c:pt idx="995">
                  <c:v>41477.802094907405</c:v>
                </c:pt>
                <c:pt idx="996">
                  <c:v>41477.812511574077</c:v>
                </c:pt>
                <c:pt idx="997">
                  <c:v>41477.822928240741</c:v>
                </c:pt>
                <c:pt idx="998">
                  <c:v>41477.833344907405</c:v>
                </c:pt>
                <c:pt idx="999">
                  <c:v>41477.843761574077</c:v>
                </c:pt>
                <c:pt idx="1000">
                  <c:v>41477.854178240741</c:v>
                </c:pt>
                <c:pt idx="1001">
                  <c:v>41477.864594907405</c:v>
                </c:pt>
                <c:pt idx="1002">
                  <c:v>41477.875011574077</c:v>
                </c:pt>
                <c:pt idx="1003">
                  <c:v>41477.885428240741</c:v>
                </c:pt>
                <c:pt idx="1004">
                  <c:v>41477.895844907405</c:v>
                </c:pt>
                <c:pt idx="1005">
                  <c:v>41477.906261574077</c:v>
                </c:pt>
                <c:pt idx="1006">
                  <c:v>41477.916678240741</c:v>
                </c:pt>
                <c:pt idx="1007">
                  <c:v>41477.927094907405</c:v>
                </c:pt>
                <c:pt idx="1008">
                  <c:v>41477.937511574077</c:v>
                </c:pt>
                <c:pt idx="1009">
                  <c:v>41477.947928240741</c:v>
                </c:pt>
                <c:pt idx="1010">
                  <c:v>41477.958344907405</c:v>
                </c:pt>
                <c:pt idx="1011">
                  <c:v>41477.968761574077</c:v>
                </c:pt>
                <c:pt idx="1012">
                  <c:v>41477.979178240741</c:v>
                </c:pt>
                <c:pt idx="1013">
                  <c:v>41477.989594907405</c:v>
                </c:pt>
                <c:pt idx="1014">
                  <c:v>41478.000011574077</c:v>
                </c:pt>
                <c:pt idx="1015">
                  <c:v>41478.010428240741</c:v>
                </c:pt>
                <c:pt idx="1016">
                  <c:v>41478.020844907405</c:v>
                </c:pt>
                <c:pt idx="1017">
                  <c:v>41478.031261574077</c:v>
                </c:pt>
                <c:pt idx="1018">
                  <c:v>41478.041678240741</c:v>
                </c:pt>
                <c:pt idx="1019">
                  <c:v>41478.052094907405</c:v>
                </c:pt>
                <c:pt idx="1020">
                  <c:v>41478.062511574077</c:v>
                </c:pt>
                <c:pt idx="1021">
                  <c:v>41478.072928240741</c:v>
                </c:pt>
                <c:pt idx="1022">
                  <c:v>41478.083344907405</c:v>
                </c:pt>
                <c:pt idx="1023">
                  <c:v>41478.093761574077</c:v>
                </c:pt>
                <c:pt idx="1024">
                  <c:v>41478.104178240741</c:v>
                </c:pt>
                <c:pt idx="1025">
                  <c:v>41478.114594907405</c:v>
                </c:pt>
                <c:pt idx="1026">
                  <c:v>41478.125011574077</c:v>
                </c:pt>
                <c:pt idx="1027">
                  <c:v>41478.135428240741</c:v>
                </c:pt>
                <c:pt idx="1028">
                  <c:v>41478.145844907405</c:v>
                </c:pt>
                <c:pt idx="1029">
                  <c:v>41478.156261574077</c:v>
                </c:pt>
                <c:pt idx="1030">
                  <c:v>41478.166678240741</c:v>
                </c:pt>
                <c:pt idx="1031">
                  <c:v>41478.177094907405</c:v>
                </c:pt>
                <c:pt idx="1032">
                  <c:v>41478.187511574077</c:v>
                </c:pt>
                <c:pt idx="1033">
                  <c:v>41478.197928240741</c:v>
                </c:pt>
                <c:pt idx="1034">
                  <c:v>41478.208344907405</c:v>
                </c:pt>
                <c:pt idx="1035">
                  <c:v>41478.218761574077</c:v>
                </c:pt>
                <c:pt idx="1036">
                  <c:v>41478.229178240741</c:v>
                </c:pt>
                <c:pt idx="1037">
                  <c:v>41478.239594907405</c:v>
                </c:pt>
                <c:pt idx="1038">
                  <c:v>41478.250011574077</c:v>
                </c:pt>
                <c:pt idx="1039">
                  <c:v>41478.260428240741</c:v>
                </c:pt>
                <c:pt idx="1040">
                  <c:v>41478.270844907405</c:v>
                </c:pt>
                <c:pt idx="1041">
                  <c:v>41478.281261574077</c:v>
                </c:pt>
                <c:pt idx="1042">
                  <c:v>41478.291678240741</c:v>
                </c:pt>
                <c:pt idx="1043">
                  <c:v>41478.302094907405</c:v>
                </c:pt>
                <c:pt idx="1044">
                  <c:v>41478.312511574077</c:v>
                </c:pt>
                <c:pt idx="1045">
                  <c:v>41478.322928240741</c:v>
                </c:pt>
                <c:pt idx="1046">
                  <c:v>41478.333344907405</c:v>
                </c:pt>
                <c:pt idx="1047">
                  <c:v>41478.343761574077</c:v>
                </c:pt>
                <c:pt idx="1048">
                  <c:v>41478.354178240741</c:v>
                </c:pt>
                <c:pt idx="1049">
                  <c:v>41478.364594907405</c:v>
                </c:pt>
                <c:pt idx="1050">
                  <c:v>41478.375011574077</c:v>
                </c:pt>
                <c:pt idx="1051">
                  <c:v>41478.385428240741</c:v>
                </c:pt>
                <c:pt idx="1052">
                  <c:v>41478.395844907405</c:v>
                </c:pt>
                <c:pt idx="1053">
                  <c:v>41478.406261574077</c:v>
                </c:pt>
                <c:pt idx="1054">
                  <c:v>41478.416678240741</c:v>
                </c:pt>
                <c:pt idx="1055">
                  <c:v>41478.427094907405</c:v>
                </c:pt>
                <c:pt idx="1056">
                  <c:v>41478.437511574077</c:v>
                </c:pt>
                <c:pt idx="1057">
                  <c:v>41478.447928240741</c:v>
                </c:pt>
                <c:pt idx="1058">
                  <c:v>41478.458344907405</c:v>
                </c:pt>
                <c:pt idx="1059">
                  <c:v>41478.468761574077</c:v>
                </c:pt>
                <c:pt idx="1060">
                  <c:v>41478.479178240741</c:v>
                </c:pt>
                <c:pt idx="1061">
                  <c:v>41478.489594907405</c:v>
                </c:pt>
                <c:pt idx="1062">
                  <c:v>41478.500011574077</c:v>
                </c:pt>
                <c:pt idx="1063">
                  <c:v>41478.510428240741</c:v>
                </c:pt>
                <c:pt idx="1064">
                  <c:v>41478.520844907405</c:v>
                </c:pt>
                <c:pt idx="1065">
                  <c:v>41478.531261574077</c:v>
                </c:pt>
                <c:pt idx="1066">
                  <c:v>41478.541678240741</c:v>
                </c:pt>
                <c:pt idx="1067">
                  <c:v>41478.552094907405</c:v>
                </c:pt>
                <c:pt idx="1068">
                  <c:v>41478.562511574077</c:v>
                </c:pt>
                <c:pt idx="1069">
                  <c:v>41478.572928240741</c:v>
                </c:pt>
                <c:pt idx="1070">
                  <c:v>41478.583344907405</c:v>
                </c:pt>
                <c:pt idx="1071">
                  <c:v>41478.593761574077</c:v>
                </c:pt>
                <c:pt idx="1072">
                  <c:v>41478.604178240741</c:v>
                </c:pt>
                <c:pt idx="1073">
                  <c:v>41478.614594907405</c:v>
                </c:pt>
                <c:pt idx="1074">
                  <c:v>41478.625011574077</c:v>
                </c:pt>
                <c:pt idx="1075">
                  <c:v>41478.635428240741</c:v>
                </c:pt>
                <c:pt idx="1076">
                  <c:v>41478.645844907405</c:v>
                </c:pt>
                <c:pt idx="1077">
                  <c:v>41478.656261574077</c:v>
                </c:pt>
                <c:pt idx="1078">
                  <c:v>41478.666678240741</c:v>
                </c:pt>
                <c:pt idx="1079">
                  <c:v>41478.677094907405</c:v>
                </c:pt>
                <c:pt idx="1080">
                  <c:v>41478.687511574077</c:v>
                </c:pt>
                <c:pt idx="1081">
                  <c:v>41478.697928240741</c:v>
                </c:pt>
                <c:pt idx="1082">
                  <c:v>41478.708344907405</c:v>
                </c:pt>
                <c:pt idx="1083">
                  <c:v>41478.718761574077</c:v>
                </c:pt>
                <c:pt idx="1084">
                  <c:v>41478.729178240741</c:v>
                </c:pt>
                <c:pt idx="1085">
                  <c:v>41478.739594907405</c:v>
                </c:pt>
                <c:pt idx="1086">
                  <c:v>41478.750011574077</c:v>
                </c:pt>
                <c:pt idx="1087">
                  <c:v>41478.760428240741</c:v>
                </c:pt>
                <c:pt idx="1088">
                  <c:v>41478.770844907405</c:v>
                </c:pt>
                <c:pt idx="1089">
                  <c:v>41478.781261574077</c:v>
                </c:pt>
                <c:pt idx="1090">
                  <c:v>41478.791678240741</c:v>
                </c:pt>
                <c:pt idx="1091">
                  <c:v>41478.802094907405</c:v>
                </c:pt>
                <c:pt idx="1092">
                  <c:v>41478.812511574077</c:v>
                </c:pt>
                <c:pt idx="1093">
                  <c:v>41478.822928240741</c:v>
                </c:pt>
                <c:pt idx="1094">
                  <c:v>41478.833344907405</c:v>
                </c:pt>
                <c:pt idx="1095">
                  <c:v>41478.843761574077</c:v>
                </c:pt>
                <c:pt idx="1096">
                  <c:v>41478.854178240741</c:v>
                </c:pt>
                <c:pt idx="1097">
                  <c:v>41478.864594907405</c:v>
                </c:pt>
                <c:pt idx="1098">
                  <c:v>41478.875011574077</c:v>
                </c:pt>
                <c:pt idx="1099">
                  <c:v>41478.885428240741</c:v>
                </c:pt>
                <c:pt idx="1100">
                  <c:v>41478.895844907405</c:v>
                </c:pt>
                <c:pt idx="1101">
                  <c:v>41478.906261574077</c:v>
                </c:pt>
                <c:pt idx="1102">
                  <c:v>41478.916678240741</c:v>
                </c:pt>
                <c:pt idx="1103">
                  <c:v>41478.927094907405</c:v>
                </c:pt>
                <c:pt idx="1104">
                  <c:v>41478.937511574077</c:v>
                </c:pt>
                <c:pt idx="1105">
                  <c:v>41478.947928240741</c:v>
                </c:pt>
                <c:pt idx="1106">
                  <c:v>41478.958344907405</c:v>
                </c:pt>
                <c:pt idx="1107">
                  <c:v>41478.968761574077</c:v>
                </c:pt>
                <c:pt idx="1108">
                  <c:v>41478.979178240741</c:v>
                </c:pt>
                <c:pt idx="1109">
                  <c:v>41478.989594907405</c:v>
                </c:pt>
                <c:pt idx="1110">
                  <c:v>41479.000011574077</c:v>
                </c:pt>
                <c:pt idx="1111">
                  <c:v>41479.010428240741</c:v>
                </c:pt>
                <c:pt idx="1112">
                  <c:v>41479.020844907405</c:v>
                </c:pt>
                <c:pt idx="1113">
                  <c:v>41479.031261574077</c:v>
                </c:pt>
                <c:pt idx="1114">
                  <c:v>41479.041678240741</c:v>
                </c:pt>
                <c:pt idx="1115">
                  <c:v>41479.052094907405</c:v>
                </c:pt>
                <c:pt idx="1116">
                  <c:v>41479.062511574077</c:v>
                </c:pt>
                <c:pt idx="1117">
                  <c:v>41479.072928240741</c:v>
                </c:pt>
                <c:pt idx="1118">
                  <c:v>41479.083344907405</c:v>
                </c:pt>
                <c:pt idx="1119">
                  <c:v>41479.093761574077</c:v>
                </c:pt>
                <c:pt idx="1120">
                  <c:v>41479.104178240741</c:v>
                </c:pt>
                <c:pt idx="1121">
                  <c:v>41479.114594907405</c:v>
                </c:pt>
                <c:pt idx="1122">
                  <c:v>41479.125011574077</c:v>
                </c:pt>
                <c:pt idx="1123">
                  <c:v>41479.135428240741</c:v>
                </c:pt>
                <c:pt idx="1124">
                  <c:v>41479.145844907405</c:v>
                </c:pt>
                <c:pt idx="1125">
                  <c:v>41479.156261574077</c:v>
                </c:pt>
                <c:pt idx="1126">
                  <c:v>41479.166678240741</c:v>
                </c:pt>
                <c:pt idx="1127">
                  <c:v>41479.177094907405</c:v>
                </c:pt>
                <c:pt idx="1128">
                  <c:v>41479.187511574077</c:v>
                </c:pt>
                <c:pt idx="1129">
                  <c:v>41479.197928240741</c:v>
                </c:pt>
                <c:pt idx="1130">
                  <c:v>41479.208344907405</c:v>
                </c:pt>
                <c:pt idx="1131">
                  <c:v>41479.218761574077</c:v>
                </c:pt>
                <c:pt idx="1132">
                  <c:v>41479.229178240741</c:v>
                </c:pt>
                <c:pt idx="1133">
                  <c:v>41479.239594907405</c:v>
                </c:pt>
                <c:pt idx="1134">
                  <c:v>41479.250011574077</c:v>
                </c:pt>
                <c:pt idx="1135">
                  <c:v>41479.260428240741</c:v>
                </c:pt>
                <c:pt idx="1136">
                  <c:v>41479.270844907405</c:v>
                </c:pt>
                <c:pt idx="1137">
                  <c:v>41479.281261574077</c:v>
                </c:pt>
                <c:pt idx="1138">
                  <c:v>41479.291678240741</c:v>
                </c:pt>
                <c:pt idx="1139">
                  <c:v>41479.302094907405</c:v>
                </c:pt>
                <c:pt idx="1140">
                  <c:v>41479.312511574077</c:v>
                </c:pt>
                <c:pt idx="1141">
                  <c:v>41479.322928240741</c:v>
                </c:pt>
                <c:pt idx="1142">
                  <c:v>41479.333344907405</c:v>
                </c:pt>
                <c:pt idx="1143">
                  <c:v>41479.343761574077</c:v>
                </c:pt>
                <c:pt idx="1144">
                  <c:v>41479.354178240741</c:v>
                </c:pt>
                <c:pt idx="1145">
                  <c:v>41479.364594907405</c:v>
                </c:pt>
                <c:pt idx="1146">
                  <c:v>41479.375011574077</c:v>
                </c:pt>
                <c:pt idx="1147">
                  <c:v>41479.385428240741</c:v>
                </c:pt>
                <c:pt idx="1148">
                  <c:v>41479.395844907405</c:v>
                </c:pt>
                <c:pt idx="1149">
                  <c:v>41479.406261574077</c:v>
                </c:pt>
                <c:pt idx="1150">
                  <c:v>41479.416678240741</c:v>
                </c:pt>
                <c:pt idx="1151">
                  <c:v>41479.427094907405</c:v>
                </c:pt>
                <c:pt idx="1152">
                  <c:v>41479.437511574077</c:v>
                </c:pt>
                <c:pt idx="1153">
                  <c:v>41479.447928240741</c:v>
                </c:pt>
                <c:pt idx="1154">
                  <c:v>41479.458344907405</c:v>
                </c:pt>
                <c:pt idx="1155">
                  <c:v>41479.468761574077</c:v>
                </c:pt>
                <c:pt idx="1156">
                  <c:v>41479.479178240741</c:v>
                </c:pt>
                <c:pt idx="1157">
                  <c:v>41479.489594907405</c:v>
                </c:pt>
                <c:pt idx="1158">
                  <c:v>41479.500011574077</c:v>
                </c:pt>
                <c:pt idx="1159">
                  <c:v>41479.510428240741</c:v>
                </c:pt>
                <c:pt idx="1160">
                  <c:v>41479.520844907405</c:v>
                </c:pt>
                <c:pt idx="1161">
                  <c:v>41479.531261574077</c:v>
                </c:pt>
                <c:pt idx="1162">
                  <c:v>41479.541678240741</c:v>
                </c:pt>
                <c:pt idx="1163">
                  <c:v>41479.552094907405</c:v>
                </c:pt>
                <c:pt idx="1164">
                  <c:v>41479.562511574077</c:v>
                </c:pt>
                <c:pt idx="1165">
                  <c:v>41479.572928240741</c:v>
                </c:pt>
                <c:pt idx="1166">
                  <c:v>41479.583344907405</c:v>
                </c:pt>
                <c:pt idx="1167">
                  <c:v>41479.593761574077</c:v>
                </c:pt>
                <c:pt idx="1168">
                  <c:v>41479.604178240741</c:v>
                </c:pt>
                <c:pt idx="1169">
                  <c:v>41479.614594907405</c:v>
                </c:pt>
                <c:pt idx="1170">
                  <c:v>41479.625011574077</c:v>
                </c:pt>
                <c:pt idx="1171">
                  <c:v>41479.635428240741</c:v>
                </c:pt>
                <c:pt idx="1172">
                  <c:v>41479.645844907405</c:v>
                </c:pt>
                <c:pt idx="1173">
                  <c:v>41479.656261574077</c:v>
                </c:pt>
                <c:pt idx="1174">
                  <c:v>41479.666678240741</c:v>
                </c:pt>
                <c:pt idx="1175">
                  <c:v>41479.677094907405</c:v>
                </c:pt>
                <c:pt idx="1176">
                  <c:v>41479.687511574077</c:v>
                </c:pt>
                <c:pt idx="1177">
                  <c:v>41479.697928240741</c:v>
                </c:pt>
                <c:pt idx="1178">
                  <c:v>41479.708344907405</c:v>
                </c:pt>
                <c:pt idx="1179">
                  <c:v>41479.718761574077</c:v>
                </c:pt>
                <c:pt idx="1180">
                  <c:v>41479.729178240741</c:v>
                </c:pt>
                <c:pt idx="1181">
                  <c:v>41479.739594907405</c:v>
                </c:pt>
                <c:pt idx="1182">
                  <c:v>41479.750011574077</c:v>
                </c:pt>
                <c:pt idx="1183">
                  <c:v>41479.760428240741</c:v>
                </c:pt>
                <c:pt idx="1184">
                  <c:v>41479.770844907405</c:v>
                </c:pt>
                <c:pt idx="1185">
                  <c:v>41479.781261574077</c:v>
                </c:pt>
                <c:pt idx="1186">
                  <c:v>41479.791678240741</c:v>
                </c:pt>
                <c:pt idx="1187">
                  <c:v>41479.802094907405</c:v>
                </c:pt>
                <c:pt idx="1188">
                  <c:v>41479.812511574077</c:v>
                </c:pt>
                <c:pt idx="1189">
                  <c:v>41479.822928240741</c:v>
                </c:pt>
                <c:pt idx="1190">
                  <c:v>41479.833344907405</c:v>
                </c:pt>
                <c:pt idx="1191">
                  <c:v>41479.843761574077</c:v>
                </c:pt>
                <c:pt idx="1192">
                  <c:v>41479.854178240741</c:v>
                </c:pt>
                <c:pt idx="1193">
                  <c:v>41479.864594907405</c:v>
                </c:pt>
                <c:pt idx="1194">
                  <c:v>41479.875011574077</c:v>
                </c:pt>
                <c:pt idx="1195">
                  <c:v>41479.885428240741</c:v>
                </c:pt>
                <c:pt idx="1196">
                  <c:v>41479.895844907405</c:v>
                </c:pt>
                <c:pt idx="1197">
                  <c:v>41479.906261574077</c:v>
                </c:pt>
                <c:pt idx="1198">
                  <c:v>41479.916678240741</c:v>
                </c:pt>
                <c:pt idx="1199">
                  <c:v>41479.927094907405</c:v>
                </c:pt>
                <c:pt idx="1200">
                  <c:v>41479.937511574077</c:v>
                </c:pt>
                <c:pt idx="1201">
                  <c:v>41479.947928240741</c:v>
                </c:pt>
                <c:pt idx="1202">
                  <c:v>41479.958344907405</c:v>
                </c:pt>
                <c:pt idx="1203">
                  <c:v>41479.968761574077</c:v>
                </c:pt>
                <c:pt idx="1204">
                  <c:v>41479.979178240741</c:v>
                </c:pt>
                <c:pt idx="1205">
                  <c:v>41479.989594907405</c:v>
                </c:pt>
                <c:pt idx="1206">
                  <c:v>41480.000011574077</c:v>
                </c:pt>
                <c:pt idx="1207">
                  <c:v>41480.010428240741</c:v>
                </c:pt>
                <c:pt idx="1208">
                  <c:v>41480.020844907405</c:v>
                </c:pt>
                <c:pt idx="1209">
                  <c:v>41480.031261574077</c:v>
                </c:pt>
                <c:pt idx="1210">
                  <c:v>41480.041678240741</c:v>
                </c:pt>
                <c:pt idx="1211">
                  <c:v>41480.052094907405</c:v>
                </c:pt>
                <c:pt idx="1212">
                  <c:v>41480.062511574077</c:v>
                </c:pt>
                <c:pt idx="1213">
                  <c:v>41480.072928240741</c:v>
                </c:pt>
                <c:pt idx="1214">
                  <c:v>41480.083344907405</c:v>
                </c:pt>
                <c:pt idx="1215">
                  <c:v>41480.093761574077</c:v>
                </c:pt>
                <c:pt idx="1216">
                  <c:v>41480.104178240741</c:v>
                </c:pt>
                <c:pt idx="1217">
                  <c:v>41480.114594907405</c:v>
                </c:pt>
                <c:pt idx="1218">
                  <c:v>41480.125011574077</c:v>
                </c:pt>
                <c:pt idx="1219">
                  <c:v>41480.135428240741</c:v>
                </c:pt>
                <c:pt idx="1220">
                  <c:v>41480.145844907405</c:v>
                </c:pt>
                <c:pt idx="1221">
                  <c:v>41480.156261574077</c:v>
                </c:pt>
                <c:pt idx="1222">
                  <c:v>41480.166678240741</c:v>
                </c:pt>
                <c:pt idx="1223">
                  <c:v>41480.177094907405</c:v>
                </c:pt>
                <c:pt idx="1224">
                  <c:v>41480.187511574077</c:v>
                </c:pt>
                <c:pt idx="1225">
                  <c:v>41480.197928240741</c:v>
                </c:pt>
                <c:pt idx="1226">
                  <c:v>41480.208344907405</c:v>
                </c:pt>
                <c:pt idx="1227">
                  <c:v>41480.218761574077</c:v>
                </c:pt>
                <c:pt idx="1228">
                  <c:v>41480.229178240741</c:v>
                </c:pt>
                <c:pt idx="1229">
                  <c:v>41480.239594907405</c:v>
                </c:pt>
                <c:pt idx="1230">
                  <c:v>41480.250011574077</c:v>
                </c:pt>
                <c:pt idx="1231">
                  <c:v>41480.260428240741</c:v>
                </c:pt>
                <c:pt idx="1232">
                  <c:v>41480.270844907405</c:v>
                </c:pt>
                <c:pt idx="1233">
                  <c:v>41480.281261574077</c:v>
                </c:pt>
                <c:pt idx="1234">
                  <c:v>41480.291678240741</c:v>
                </c:pt>
                <c:pt idx="1235">
                  <c:v>41480.302094907405</c:v>
                </c:pt>
                <c:pt idx="1236">
                  <c:v>41480.312511574077</c:v>
                </c:pt>
                <c:pt idx="1237">
                  <c:v>41480.322928240741</c:v>
                </c:pt>
                <c:pt idx="1238">
                  <c:v>41480.333344907405</c:v>
                </c:pt>
                <c:pt idx="1239">
                  <c:v>41480.343761574077</c:v>
                </c:pt>
                <c:pt idx="1240">
                  <c:v>41480.354178240741</c:v>
                </c:pt>
                <c:pt idx="1241">
                  <c:v>41480.364594907405</c:v>
                </c:pt>
                <c:pt idx="1242">
                  <c:v>41480.375011574077</c:v>
                </c:pt>
                <c:pt idx="1243">
                  <c:v>41480.385428240741</c:v>
                </c:pt>
                <c:pt idx="1244">
                  <c:v>41480.395844907405</c:v>
                </c:pt>
                <c:pt idx="1245">
                  <c:v>41480.406261574077</c:v>
                </c:pt>
                <c:pt idx="1246">
                  <c:v>41480.416678240741</c:v>
                </c:pt>
                <c:pt idx="1247">
                  <c:v>41480.427094907405</c:v>
                </c:pt>
                <c:pt idx="1248">
                  <c:v>41480.437511574077</c:v>
                </c:pt>
                <c:pt idx="1249">
                  <c:v>41480.447928240741</c:v>
                </c:pt>
                <c:pt idx="1250">
                  <c:v>41480.458344907405</c:v>
                </c:pt>
                <c:pt idx="1251">
                  <c:v>41480.468761574077</c:v>
                </c:pt>
                <c:pt idx="1252">
                  <c:v>41480.479178240741</c:v>
                </c:pt>
                <c:pt idx="1253">
                  <c:v>41480.489594907405</c:v>
                </c:pt>
                <c:pt idx="1254">
                  <c:v>41480.500011574077</c:v>
                </c:pt>
                <c:pt idx="1255">
                  <c:v>41480.510428240741</c:v>
                </c:pt>
                <c:pt idx="1256">
                  <c:v>41480.520844907405</c:v>
                </c:pt>
                <c:pt idx="1257">
                  <c:v>41480.531261574077</c:v>
                </c:pt>
                <c:pt idx="1258">
                  <c:v>41480.541678240741</c:v>
                </c:pt>
                <c:pt idx="1259">
                  <c:v>41480.552094907405</c:v>
                </c:pt>
                <c:pt idx="1260">
                  <c:v>41480.562511574077</c:v>
                </c:pt>
                <c:pt idx="1261">
                  <c:v>41480.572928240741</c:v>
                </c:pt>
                <c:pt idx="1262">
                  <c:v>41480.583344907405</c:v>
                </c:pt>
                <c:pt idx="1263">
                  <c:v>41480.593761574077</c:v>
                </c:pt>
                <c:pt idx="1264">
                  <c:v>41480.604178240741</c:v>
                </c:pt>
                <c:pt idx="1265">
                  <c:v>41480.614594907405</c:v>
                </c:pt>
                <c:pt idx="1266">
                  <c:v>41480.625011574077</c:v>
                </c:pt>
                <c:pt idx="1267">
                  <c:v>41480.635428240741</c:v>
                </c:pt>
                <c:pt idx="1268">
                  <c:v>41480.645844907405</c:v>
                </c:pt>
                <c:pt idx="1269">
                  <c:v>41480.656261574077</c:v>
                </c:pt>
                <c:pt idx="1270">
                  <c:v>41480.666678240741</c:v>
                </c:pt>
                <c:pt idx="1271">
                  <c:v>41480.677094907405</c:v>
                </c:pt>
                <c:pt idx="1272">
                  <c:v>41480.687511574077</c:v>
                </c:pt>
                <c:pt idx="1273">
                  <c:v>41480.697928240741</c:v>
                </c:pt>
                <c:pt idx="1274">
                  <c:v>41480.708344907405</c:v>
                </c:pt>
                <c:pt idx="1275">
                  <c:v>41480.718761574077</c:v>
                </c:pt>
                <c:pt idx="1276">
                  <c:v>41480.729178240741</c:v>
                </c:pt>
                <c:pt idx="1277">
                  <c:v>41480.739594907405</c:v>
                </c:pt>
                <c:pt idx="1278">
                  <c:v>41480.750011574077</c:v>
                </c:pt>
                <c:pt idx="1279">
                  <c:v>41480.760428240741</c:v>
                </c:pt>
                <c:pt idx="1280">
                  <c:v>41480.770844907405</c:v>
                </c:pt>
                <c:pt idx="1281">
                  <c:v>41480.781261574077</c:v>
                </c:pt>
                <c:pt idx="1282">
                  <c:v>41480.791678240741</c:v>
                </c:pt>
                <c:pt idx="1283">
                  <c:v>41480.802094907405</c:v>
                </c:pt>
                <c:pt idx="1284">
                  <c:v>41480.812511574077</c:v>
                </c:pt>
                <c:pt idx="1285">
                  <c:v>41480.822928240741</c:v>
                </c:pt>
                <c:pt idx="1286">
                  <c:v>41480.833344907405</c:v>
                </c:pt>
                <c:pt idx="1287">
                  <c:v>41480.843761574077</c:v>
                </c:pt>
                <c:pt idx="1288">
                  <c:v>41480.854178240741</c:v>
                </c:pt>
                <c:pt idx="1289">
                  <c:v>41480.864594907405</c:v>
                </c:pt>
                <c:pt idx="1290">
                  <c:v>41480.875011574077</c:v>
                </c:pt>
                <c:pt idx="1291">
                  <c:v>41480.885428240741</c:v>
                </c:pt>
                <c:pt idx="1292">
                  <c:v>41480.895844907405</c:v>
                </c:pt>
                <c:pt idx="1293">
                  <c:v>41480.906261574077</c:v>
                </c:pt>
                <c:pt idx="1294">
                  <c:v>41480.916678240741</c:v>
                </c:pt>
                <c:pt idx="1295">
                  <c:v>41480.927094907405</c:v>
                </c:pt>
                <c:pt idx="1296">
                  <c:v>41480.937511574077</c:v>
                </c:pt>
                <c:pt idx="1297">
                  <c:v>41480.947928240741</c:v>
                </c:pt>
                <c:pt idx="1298">
                  <c:v>41480.958344907405</c:v>
                </c:pt>
                <c:pt idx="1299">
                  <c:v>41480.968761574077</c:v>
                </c:pt>
                <c:pt idx="1300">
                  <c:v>41480.979178240741</c:v>
                </c:pt>
                <c:pt idx="1301">
                  <c:v>41480.989594907405</c:v>
                </c:pt>
                <c:pt idx="1302">
                  <c:v>41481.000011574077</c:v>
                </c:pt>
                <c:pt idx="1303">
                  <c:v>41481.010428240741</c:v>
                </c:pt>
                <c:pt idx="1304">
                  <c:v>41481.020844907405</c:v>
                </c:pt>
                <c:pt idx="1305">
                  <c:v>41481.031261574077</c:v>
                </c:pt>
                <c:pt idx="1306">
                  <c:v>41481.041678240741</c:v>
                </c:pt>
                <c:pt idx="1307">
                  <c:v>41481.052094907405</c:v>
                </c:pt>
                <c:pt idx="1308">
                  <c:v>41481.062511574077</c:v>
                </c:pt>
                <c:pt idx="1309">
                  <c:v>41481.072928240741</c:v>
                </c:pt>
                <c:pt idx="1310">
                  <c:v>41481.083344907405</c:v>
                </c:pt>
                <c:pt idx="1311">
                  <c:v>41481.093761574077</c:v>
                </c:pt>
                <c:pt idx="1312">
                  <c:v>41481.104178240741</c:v>
                </c:pt>
                <c:pt idx="1313">
                  <c:v>41481.114594907405</c:v>
                </c:pt>
                <c:pt idx="1314">
                  <c:v>41481.125011574077</c:v>
                </c:pt>
                <c:pt idx="1315">
                  <c:v>41481.135428240741</c:v>
                </c:pt>
                <c:pt idx="1316">
                  <c:v>41481.145844907405</c:v>
                </c:pt>
                <c:pt idx="1317">
                  <c:v>41481.156261574077</c:v>
                </c:pt>
                <c:pt idx="1318">
                  <c:v>41481.166678240741</c:v>
                </c:pt>
                <c:pt idx="1319">
                  <c:v>41481.177094907405</c:v>
                </c:pt>
                <c:pt idx="1320">
                  <c:v>41481.187511574077</c:v>
                </c:pt>
                <c:pt idx="1321">
                  <c:v>41481.197928240741</c:v>
                </c:pt>
                <c:pt idx="1322">
                  <c:v>41481.208344907405</c:v>
                </c:pt>
                <c:pt idx="1323">
                  <c:v>41481.218761574077</c:v>
                </c:pt>
                <c:pt idx="1324">
                  <c:v>41481.229178240741</c:v>
                </c:pt>
                <c:pt idx="1325">
                  <c:v>41481.239594907405</c:v>
                </c:pt>
                <c:pt idx="1326">
                  <c:v>41481.250011574077</c:v>
                </c:pt>
                <c:pt idx="1327">
                  <c:v>41481.260428240741</c:v>
                </c:pt>
                <c:pt idx="1328">
                  <c:v>41481.270844907405</c:v>
                </c:pt>
                <c:pt idx="1329">
                  <c:v>41481.281261574077</c:v>
                </c:pt>
                <c:pt idx="1330">
                  <c:v>41481.291678240741</c:v>
                </c:pt>
                <c:pt idx="1331">
                  <c:v>41481.302094907405</c:v>
                </c:pt>
                <c:pt idx="1332">
                  <c:v>41481.312511574077</c:v>
                </c:pt>
                <c:pt idx="1333">
                  <c:v>41481.322928240741</c:v>
                </c:pt>
                <c:pt idx="1334">
                  <c:v>41481.333344907405</c:v>
                </c:pt>
                <c:pt idx="1335">
                  <c:v>41481.343761574077</c:v>
                </c:pt>
                <c:pt idx="1336">
                  <c:v>41481.354178240741</c:v>
                </c:pt>
                <c:pt idx="1337">
                  <c:v>41481.364594907405</c:v>
                </c:pt>
                <c:pt idx="1338">
                  <c:v>41481.375011574077</c:v>
                </c:pt>
                <c:pt idx="1339">
                  <c:v>41481.385428240741</c:v>
                </c:pt>
                <c:pt idx="1340">
                  <c:v>41481.395844907405</c:v>
                </c:pt>
                <c:pt idx="1341">
                  <c:v>41481.406261574077</c:v>
                </c:pt>
                <c:pt idx="1342">
                  <c:v>41481.416678240741</c:v>
                </c:pt>
                <c:pt idx="1343">
                  <c:v>41481.427094907405</c:v>
                </c:pt>
                <c:pt idx="1344">
                  <c:v>41481.437511574077</c:v>
                </c:pt>
                <c:pt idx="1345">
                  <c:v>41481.447928240741</c:v>
                </c:pt>
                <c:pt idx="1346">
                  <c:v>41481.458344907405</c:v>
                </c:pt>
                <c:pt idx="1347">
                  <c:v>41481.468761574077</c:v>
                </c:pt>
                <c:pt idx="1348">
                  <c:v>41481.479178240741</c:v>
                </c:pt>
                <c:pt idx="1349">
                  <c:v>41481.489594907405</c:v>
                </c:pt>
                <c:pt idx="1350">
                  <c:v>41481.500011574077</c:v>
                </c:pt>
                <c:pt idx="1351">
                  <c:v>41481.510428240741</c:v>
                </c:pt>
                <c:pt idx="1352">
                  <c:v>41481.520844907405</c:v>
                </c:pt>
                <c:pt idx="1353">
                  <c:v>41481.531261574077</c:v>
                </c:pt>
                <c:pt idx="1354">
                  <c:v>41481.541678240741</c:v>
                </c:pt>
                <c:pt idx="1355">
                  <c:v>41481.552094907405</c:v>
                </c:pt>
                <c:pt idx="1356">
                  <c:v>41481.562511574077</c:v>
                </c:pt>
                <c:pt idx="1357">
                  <c:v>41481.572928240741</c:v>
                </c:pt>
                <c:pt idx="1358">
                  <c:v>41481.583344907405</c:v>
                </c:pt>
                <c:pt idx="1359">
                  <c:v>41481.593761574077</c:v>
                </c:pt>
                <c:pt idx="1360">
                  <c:v>41481.604178240741</c:v>
                </c:pt>
                <c:pt idx="1361">
                  <c:v>41481.614594907405</c:v>
                </c:pt>
                <c:pt idx="1362">
                  <c:v>41481.625011574077</c:v>
                </c:pt>
                <c:pt idx="1363">
                  <c:v>41481.635428240741</c:v>
                </c:pt>
                <c:pt idx="1364">
                  <c:v>41481.645844907405</c:v>
                </c:pt>
                <c:pt idx="1365">
                  <c:v>41481.656261574077</c:v>
                </c:pt>
                <c:pt idx="1366">
                  <c:v>41481.666678240741</c:v>
                </c:pt>
                <c:pt idx="1367">
                  <c:v>41481.677094907405</c:v>
                </c:pt>
                <c:pt idx="1368">
                  <c:v>41481.687511574077</c:v>
                </c:pt>
                <c:pt idx="1369">
                  <c:v>41481.697928240741</c:v>
                </c:pt>
                <c:pt idx="1370">
                  <c:v>41481.708344907405</c:v>
                </c:pt>
                <c:pt idx="1371">
                  <c:v>41481.718761574077</c:v>
                </c:pt>
                <c:pt idx="1372">
                  <c:v>41481.729178240741</c:v>
                </c:pt>
                <c:pt idx="1373">
                  <c:v>41481.739594907405</c:v>
                </c:pt>
                <c:pt idx="1374">
                  <c:v>41481.750011574077</c:v>
                </c:pt>
                <c:pt idx="1375">
                  <c:v>41481.760428240741</c:v>
                </c:pt>
                <c:pt idx="1376">
                  <c:v>41481.770844907405</c:v>
                </c:pt>
                <c:pt idx="1377">
                  <c:v>41481.781261574077</c:v>
                </c:pt>
                <c:pt idx="1378">
                  <c:v>41481.791678240741</c:v>
                </c:pt>
                <c:pt idx="1379">
                  <c:v>41481.802094907405</c:v>
                </c:pt>
                <c:pt idx="1380">
                  <c:v>41481.812511574077</c:v>
                </c:pt>
                <c:pt idx="1381">
                  <c:v>41481.822928240741</c:v>
                </c:pt>
                <c:pt idx="1382">
                  <c:v>41481.833344907405</c:v>
                </c:pt>
                <c:pt idx="1383">
                  <c:v>41481.843761574077</c:v>
                </c:pt>
                <c:pt idx="1384">
                  <c:v>41481.854178240741</c:v>
                </c:pt>
                <c:pt idx="1385">
                  <c:v>41481.864594907405</c:v>
                </c:pt>
                <c:pt idx="1386">
                  <c:v>41481.875011574077</c:v>
                </c:pt>
                <c:pt idx="1387">
                  <c:v>41481.885428240741</c:v>
                </c:pt>
                <c:pt idx="1388">
                  <c:v>41481.895844907405</c:v>
                </c:pt>
                <c:pt idx="1389">
                  <c:v>41481.906261574077</c:v>
                </c:pt>
                <c:pt idx="1390">
                  <c:v>41481.916678240741</c:v>
                </c:pt>
                <c:pt idx="1391">
                  <c:v>41481.927094907405</c:v>
                </c:pt>
                <c:pt idx="1392">
                  <c:v>41481.937511574077</c:v>
                </c:pt>
                <c:pt idx="1393">
                  <c:v>41481.947928240741</c:v>
                </c:pt>
                <c:pt idx="1394">
                  <c:v>41481.958344907405</c:v>
                </c:pt>
                <c:pt idx="1395">
                  <c:v>41481.968761574077</c:v>
                </c:pt>
                <c:pt idx="1396">
                  <c:v>41481.979178240741</c:v>
                </c:pt>
                <c:pt idx="1397">
                  <c:v>41481.989594907405</c:v>
                </c:pt>
                <c:pt idx="1398">
                  <c:v>41482.000011574077</c:v>
                </c:pt>
                <c:pt idx="1399">
                  <c:v>41482.010428240741</c:v>
                </c:pt>
                <c:pt idx="1400">
                  <c:v>41482.020844907405</c:v>
                </c:pt>
                <c:pt idx="1401">
                  <c:v>41482.031261574077</c:v>
                </c:pt>
                <c:pt idx="1402">
                  <c:v>41482.041678240741</c:v>
                </c:pt>
                <c:pt idx="1403">
                  <c:v>41482.052094907405</c:v>
                </c:pt>
                <c:pt idx="1404">
                  <c:v>41482.062511574077</c:v>
                </c:pt>
                <c:pt idx="1405">
                  <c:v>41482.072928240741</c:v>
                </c:pt>
                <c:pt idx="1406">
                  <c:v>41482.083344907405</c:v>
                </c:pt>
                <c:pt idx="1407">
                  <c:v>41482.093761574077</c:v>
                </c:pt>
                <c:pt idx="1408">
                  <c:v>41482.104178240741</c:v>
                </c:pt>
                <c:pt idx="1409">
                  <c:v>41482.114594907405</c:v>
                </c:pt>
                <c:pt idx="1410">
                  <c:v>41482.125011574077</c:v>
                </c:pt>
                <c:pt idx="1411">
                  <c:v>41482.135428240741</c:v>
                </c:pt>
                <c:pt idx="1412">
                  <c:v>41482.145844907405</c:v>
                </c:pt>
                <c:pt idx="1413">
                  <c:v>41482.156261574077</c:v>
                </c:pt>
                <c:pt idx="1414">
                  <c:v>41482.166678240741</c:v>
                </c:pt>
                <c:pt idx="1415">
                  <c:v>41482.177094907405</c:v>
                </c:pt>
                <c:pt idx="1416">
                  <c:v>41482.187511574077</c:v>
                </c:pt>
                <c:pt idx="1417">
                  <c:v>41482.197928240741</c:v>
                </c:pt>
                <c:pt idx="1418">
                  <c:v>41482.208344907405</c:v>
                </c:pt>
                <c:pt idx="1419">
                  <c:v>41482.218761574077</c:v>
                </c:pt>
                <c:pt idx="1420">
                  <c:v>41482.229178240741</c:v>
                </c:pt>
                <c:pt idx="1421">
                  <c:v>41482.239594907405</c:v>
                </c:pt>
                <c:pt idx="1422">
                  <c:v>41482.250011574077</c:v>
                </c:pt>
                <c:pt idx="1423">
                  <c:v>41482.260428240741</c:v>
                </c:pt>
                <c:pt idx="1424">
                  <c:v>41482.270844907405</c:v>
                </c:pt>
                <c:pt idx="1425">
                  <c:v>41482.281261574077</c:v>
                </c:pt>
                <c:pt idx="1426">
                  <c:v>41482.291678240741</c:v>
                </c:pt>
                <c:pt idx="1427">
                  <c:v>41482.302094907405</c:v>
                </c:pt>
                <c:pt idx="1428">
                  <c:v>41482.312511574077</c:v>
                </c:pt>
                <c:pt idx="1429">
                  <c:v>41482.322928240741</c:v>
                </c:pt>
                <c:pt idx="1430">
                  <c:v>41482.333344907405</c:v>
                </c:pt>
                <c:pt idx="1431">
                  <c:v>41482.343761574077</c:v>
                </c:pt>
                <c:pt idx="1432">
                  <c:v>41482.354178240741</c:v>
                </c:pt>
                <c:pt idx="1433">
                  <c:v>41482.364594907405</c:v>
                </c:pt>
                <c:pt idx="1434">
                  <c:v>41482.375011574077</c:v>
                </c:pt>
                <c:pt idx="1435">
                  <c:v>41482.385428240741</c:v>
                </c:pt>
                <c:pt idx="1436">
                  <c:v>41482.395844907405</c:v>
                </c:pt>
                <c:pt idx="1437">
                  <c:v>41482.406261574077</c:v>
                </c:pt>
                <c:pt idx="1438">
                  <c:v>41482.416678240741</c:v>
                </c:pt>
                <c:pt idx="1439">
                  <c:v>41482.427094907405</c:v>
                </c:pt>
                <c:pt idx="1440">
                  <c:v>41482.437511574077</c:v>
                </c:pt>
                <c:pt idx="1441">
                  <c:v>41482.447928240741</c:v>
                </c:pt>
                <c:pt idx="1442">
                  <c:v>41482.458344907405</c:v>
                </c:pt>
                <c:pt idx="1443">
                  <c:v>41482.468761574077</c:v>
                </c:pt>
                <c:pt idx="1444">
                  <c:v>41482.479178240741</c:v>
                </c:pt>
                <c:pt idx="1445">
                  <c:v>41482.489594907405</c:v>
                </c:pt>
                <c:pt idx="1446">
                  <c:v>41482.500011574077</c:v>
                </c:pt>
                <c:pt idx="1447">
                  <c:v>41482.510428240741</c:v>
                </c:pt>
                <c:pt idx="1448">
                  <c:v>41482.520844907405</c:v>
                </c:pt>
                <c:pt idx="1449">
                  <c:v>41482.531261574077</c:v>
                </c:pt>
                <c:pt idx="1450">
                  <c:v>41482.541678240741</c:v>
                </c:pt>
                <c:pt idx="1451">
                  <c:v>41482.552094907405</c:v>
                </c:pt>
                <c:pt idx="1452">
                  <c:v>41482.562511574077</c:v>
                </c:pt>
                <c:pt idx="1453">
                  <c:v>41482.572928240741</c:v>
                </c:pt>
                <c:pt idx="1454">
                  <c:v>41482.583344907405</c:v>
                </c:pt>
                <c:pt idx="1455">
                  <c:v>41482.593761574077</c:v>
                </c:pt>
                <c:pt idx="1456">
                  <c:v>41482.604178240741</c:v>
                </c:pt>
                <c:pt idx="1457">
                  <c:v>41482.614594907405</c:v>
                </c:pt>
                <c:pt idx="1458">
                  <c:v>41482.625011574077</c:v>
                </c:pt>
                <c:pt idx="1459">
                  <c:v>41482.635428240741</c:v>
                </c:pt>
                <c:pt idx="1460">
                  <c:v>41482.645844907405</c:v>
                </c:pt>
                <c:pt idx="1461">
                  <c:v>41482.656261574077</c:v>
                </c:pt>
                <c:pt idx="1462">
                  <c:v>41482.666678240741</c:v>
                </c:pt>
                <c:pt idx="1463">
                  <c:v>41482.677094907405</c:v>
                </c:pt>
                <c:pt idx="1464">
                  <c:v>41482.687511574077</c:v>
                </c:pt>
                <c:pt idx="1465">
                  <c:v>41482.697928240741</c:v>
                </c:pt>
                <c:pt idx="1466">
                  <c:v>41482.708344907405</c:v>
                </c:pt>
                <c:pt idx="1467">
                  <c:v>41482.718761574077</c:v>
                </c:pt>
                <c:pt idx="1468">
                  <c:v>41482.729178240741</c:v>
                </c:pt>
                <c:pt idx="1469">
                  <c:v>41482.739594907405</c:v>
                </c:pt>
                <c:pt idx="1470">
                  <c:v>41482.750011574077</c:v>
                </c:pt>
                <c:pt idx="1471">
                  <c:v>41482.760428240741</c:v>
                </c:pt>
                <c:pt idx="1472">
                  <c:v>41482.770844907405</c:v>
                </c:pt>
                <c:pt idx="1473">
                  <c:v>41482.781261574077</c:v>
                </c:pt>
                <c:pt idx="1474">
                  <c:v>41482.791678240741</c:v>
                </c:pt>
                <c:pt idx="1475">
                  <c:v>41482.802094907405</c:v>
                </c:pt>
                <c:pt idx="1476">
                  <c:v>41482.812511574077</c:v>
                </c:pt>
                <c:pt idx="1477">
                  <c:v>41482.822928240741</c:v>
                </c:pt>
                <c:pt idx="1478">
                  <c:v>41482.833344907405</c:v>
                </c:pt>
                <c:pt idx="1479">
                  <c:v>41482.843761574077</c:v>
                </c:pt>
                <c:pt idx="1480">
                  <c:v>41482.854178240741</c:v>
                </c:pt>
                <c:pt idx="1481">
                  <c:v>41482.864594907405</c:v>
                </c:pt>
                <c:pt idx="1482">
                  <c:v>41482.875011574077</c:v>
                </c:pt>
                <c:pt idx="1483">
                  <c:v>41482.885428240741</c:v>
                </c:pt>
                <c:pt idx="1484">
                  <c:v>41482.895844907405</c:v>
                </c:pt>
                <c:pt idx="1485">
                  <c:v>41482.906261574077</c:v>
                </c:pt>
                <c:pt idx="1486">
                  <c:v>41482.916678240741</c:v>
                </c:pt>
                <c:pt idx="1487">
                  <c:v>41482.927094907405</c:v>
                </c:pt>
                <c:pt idx="1488">
                  <c:v>41482.937511574077</c:v>
                </c:pt>
                <c:pt idx="1489">
                  <c:v>41482.947928240741</c:v>
                </c:pt>
                <c:pt idx="1490">
                  <c:v>41482.958344907405</c:v>
                </c:pt>
                <c:pt idx="1491">
                  <c:v>41482.968761574077</c:v>
                </c:pt>
                <c:pt idx="1492">
                  <c:v>41482.979178240741</c:v>
                </c:pt>
                <c:pt idx="1493">
                  <c:v>41482.989594907405</c:v>
                </c:pt>
                <c:pt idx="1494">
                  <c:v>41483.000011574077</c:v>
                </c:pt>
                <c:pt idx="1495">
                  <c:v>41483.010428240741</c:v>
                </c:pt>
                <c:pt idx="1496">
                  <c:v>41483.020844907405</c:v>
                </c:pt>
                <c:pt idx="1497">
                  <c:v>41483.031261574077</c:v>
                </c:pt>
                <c:pt idx="1498">
                  <c:v>41483.041678240741</c:v>
                </c:pt>
                <c:pt idx="1499">
                  <c:v>41483.052094907405</c:v>
                </c:pt>
                <c:pt idx="1500">
                  <c:v>41483.062511574077</c:v>
                </c:pt>
                <c:pt idx="1501">
                  <c:v>41483.072928240741</c:v>
                </c:pt>
                <c:pt idx="1502">
                  <c:v>41483.083344907405</c:v>
                </c:pt>
                <c:pt idx="1503">
                  <c:v>41483.093761574077</c:v>
                </c:pt>
                <c:pt idx="1504">
                  <c:v>41483.104178240741</c:v>
                </c:pt>
                <c:pt idx="1505">
                  <c:v>41483.114594907405</c:v>
                </c:pt>
                <c:pt idx="1506">
                  <c:v>41483.125011574077</c:v>
                </c:pt>
                <c:pt idx="1507">
                  <c:v>41483.135428240741</c:v>
                </c:pt>
                <c:pt idx="1508">
                  <c:v>41483.145844907405</c:v>
                </c:pt>
                <c:pt idx="1509">
                  <c:v>41483.156261574077</c:v>
                </c:pt>
                <c:pt idx="1510">
                  <c:v>41483.166678240741</c:v>
                </c:pt>
                <c:pt idx="1511">
                  <c:v>41483.177094907405</c:v>
                </c:pt>
                <c:pt idx="1512">
                  <c:v>41483.187511574077</c:v>
                </c:pt>
                <c:pt idx="1513">
                  <c:v>41483.197928240741</c:v>
                </c:pt>
                <c:pt idx="1514">
                  <c:v>41483.208344907405</c:v>
                </c:pt>
                <c:pt idx="1515">
                  <c:v>41483.218761574077</c:v>
                </c:pt>
                <c:pt idx="1516">
                  <c:v>41483.229178240741</c:v>
                </c:pt>
                <c:pt idx="1517">
                  <c:v>41483.239594907405</c:v>
                </c:pt>
                <c:pt idx="1518">
                  <c:v>41483.250011574077</c:v>
                </c:pt>
                <c:pt idx="1519">
                  <c:v>41483.260428240741</c:v>
                </c:pt>
                <c:pt idx="1520">
                  <c:v>41483.270844907405</c:v>
                </c:pt>
                <c:pt idx="1521">
                  <c:v>41483.281261574077</c:v>
                </c:pt>
                <c:pt idx="1522">
                  <c:v>41483.291678240741</c:v>
                </c:pt>
                <c:pt idx="1523">
                  <c:v>41483.302094907405</c:v>
                </c:pt>
                <c:pt idx="1524">
                  <c:v>41483.312511574077</c:v>
                </c:pt>
                <c:pt idx="1525">
                  <c:v>41483.322928240741</c:v>
                </c:pt>
                <c:pt idx="1526">
                  <c:v>41483.333344907405</c:v>
                </c:pt>
                <c:pt idx="1527">
                  <c:v>41483.343761574077</c:v>
                </c:pt>
                <c:pt idx="1528">
                  <c:v>41483.354178240741</c:v>
                </c:pt>
                <c:pt idx="1529">
                  <c:v>41483.364594907405</c:v>
                </c:pt>
                <c:pt idx="1530">
                  <c:v>41483.375011574077</c:v>
                </c:pt>
                <c:pt idx="1531">
                  <c:v>41483.385428240741</c:v>
                </c:pt>
                <c:pt idx="1532">
                  <c:v>41483.395844907405</c:v>
                </c:pt>
                <c:pt idx="1533">
                  <c:v>41483.406261574077</c:v>
                </c:pt>
                <c:pt idx="1534">
                  <c:v>41483.416678240741</c:v>
                </c:pt>
                <c:pt idx="1535">
                  <c:v>41483.427094907405</c:v>
                </c:pt>
                <c:pt idx="1536">
                  <c:v>41483.437511574077</c:v>
                </c:pt>
                <c:pt idx="1537">
                  <c:v>41483.447928240741</c:v>
                </c:pt>
                <c:pt idx="1538">
                  <c:v>41483.458344907405</c:v>
                </c:pt>
                <c:pt idx="1539">
                  <c:v>41483.468761574077</c:v>
                </c:pt>
                <c:pt idx="1540">
                  <c:v>41483.479178240741</c:v>
                </c:pt>
                <c:pt idx="1541">
                  <c:v>41483.489594907405</c:v>
                </c:pt>
                <c:pt idx="1542">
                  <c:v>41483.500011574077</c:v>
                </c:pt>
                <c:pt idx="1543">
                  <c:v>41483.510428240741</c:v>
                </c:pt>
                <c:pt idx="1544">
                  <c:v>41483.520844907405</c:v>
                </c:pt>
                <c:pt idx="1545">
                  <c:v>41483.531261574077</c:v>
                </c:pt>
                <c:pt idx="1546">
                  <c:v>41483.541678240741</c:v>
                </c:pt>
                <c:pt idx="1547">
                  <c:v>41483.552094907405</c:v>
                </c:pt>
                <c:pt idx="1548">
                  <c:v>41483.562511574077</c:v>
                </c:pt>
                <c:pt idx="1549">
                  <c:v>41483.572928240741</c:v>
                </c:pt>
                <c:pt idx="1550">
                  <c:v>41483.583344907405</c:v>
                </c:pt>
                <c:pt idx="1551">
                  <c:v>41483.593761574077</c:v>
                </c:pt>
                <c:pt idx="1552">
                  <c:v>41483.604178240741</c:v>
                </c:pt>
                <c:pt idx="1553">
                  <c:v>41483.614594907405</c:v>
                </c:pt>
                <c:pt idx="1554">
                  <c:v>41483.625011574077</c:v>
                </c:pt>
                <c:pt idx="1555">
                  <c:v>41483.635428240741</c:v>
                </c:pt>
                <c:pt idx="1556">
                  <c:v>41483.645844907405</c:v>
                </c:pt>
                <c:pt idx="1557">
                  <c:v>41483.656261574077</c:v>
                </c:pt>
                <c:pt idx="1558">
                  <c:v>41483.666678240741</c:v>
                </c:pt>
                <c:pt idx="1559">
                  <c:v>41483.677094907405</c:v>
                </c:pt>
                <c:pt idx="1560">
                  <c:v>41483.687511574077</c:v>
                </c:pt>
                <c:pt idx="1561">
                  <c:v>41483.697928240741</c:v>
                </c:pt>
                <c:pt idx="1562">
                  <c:v>41483.708344907405</c:v>
                </c:pt>
                <c:pt idx="1563">
                  <c:v>41483.718761574077</c:v>
                </c:pt>
                <c:pt idx="1564">
                  <c:v>41483.729178240741</c:v>
                </c:pt>
                <c:pt idx="1565">
                  <c:v>41483.739594907405</c:v>
                </c:pt>
                <c:pt idx="1566">
                  <c:v>41483.750011574077</c:v>
                </c:pt>
                <c:pt idx="1567">
                  <c:v>41483.760428240741</c:v>
                </c:pt>
                <c:pt idx="1568">
                  <c:v>41483.770844907405</c:v>
                </c:pt>
                <c:pt idx="1569">
                  <c:v>41483.781261574077</c:v>
                </c:pt>
                <c:pt idx="1570">
                  <c:v>41483.791678240741</c:v>
                </c:pt>
                <c:pt idx="1571">
                  <c:v>41483.802094907405</c:v>
                </c:pt>
                <c:pt idx="1572">
                  <c:v>41483.812511574077</c:v>
                </c:pt>
                <c:pt idx="1573">
                  <c:v>41483.822928240741</c:v>
                </c:pt>
                <c:pt idx="1574">
                  <c:v>41483.833344907405</c:v>
                </c:pt>
                <c:pt idx="1575">
                  <c:v>41483.843761574077</c:v>
                </c:pt>
                <c:pt idx="1576">
                  <c:v>41483.854178240741</c:v>
                </c:pt>
                <c:pt idx="1577">
                  <c:v>41483.864594907405</c:v>
                </c:pt>
                <c:pt idx="1578">
                  <c:v>41483.875011574077</c:v>
                </c:pt>
                <c:pt idx="1579">
                  <c:v>41483.885428240741</c:v>
                </c:pt>
                <c:pt idx="1580">
                  <c:v>41483.895844907405</c:v>
                </c:pt>
                <c:pt idx="1581">
                  <c:v>41483.906261574077</c:v>
                </c:pt>
                <c:pt idx="1582">
                  <c:v>41483.916678240741</c:v>
                </c:pt>
                <c:pt idx="1583">
                  <c:v>41483.927094907405</c:v>
                </c:pt>
                <c:pt idx="1584">
                  <c:v>41483.937511574077</c:v>
                </c:pt>
                <c:pt idx="1585">
                  <c:v>41483.947928240741</c:v>
                </c:pt>
                <c:pt idx="1586">
                  <c:v>41483.958344907405</c:v>
                </c:pt>
                <c:pt idx="1587">
                  <c:v>41483.968761574077</c:v>
                </c:pt>
                <c:pt idx="1588">
                  <c:v>41483.979178240741</c:v>
                </c:pt>
                <c:pt idx="1589">
                  <c:v>41483.989594907405</c:v>
                </c:pt>
                <c:pt idx="1590">
                  <c:v>41484.000011574077</c:v>
                </c:pt>
                <c:pt idx="1591">
                  <c:v>41484.010428240741</c:v>
                </c:pt>
                <c:pt idx="1592">
                  <c:v>41484.020844907405</c:v>
                </c:pt>
                <c:pt idx="1593">
                  <c:v>41484.031261574077</c:v>
                </c:pt>
                <c:pt idx="1594">
                  <c:v>41484.041678240741</c:v>
                </c:pt>
                <c:pt idx="1595">
                  <c:v>41484.052094907405</c:v>
                </c:pt>
                <c:pt idx="1596">
                  <c:v>41484.062511574077</c:v>
                </c:pt>
                <c:pt idx="1597">
                  <c:v>41484.072928240741</c:v>
                </c:pt>
                <c:pt idx="1598">
                  <c:v>41484.083344907405</c:v>
                </c:pt>
                <c:pt idx="1599">
                  <c:v>41484.093761574077</c:v>
                </c:pt>
                <c:pt idx="1600">
                  <c:v>41484.104178240741</c:v>
                </c:pt>
                <c:pt idx="1601">
                  <c:v>41484.114594907405</c:v>
                </c:pt>
                <c:pt idx="1602">
                  <c:v>41484.125011574077</c:v>
                </c:pt>
                <c:pt idx="1603">
                  <c:v>41484.135428240741</c:v>
                </c:pt>
                <c:pt idx="1604">
                  <c:v>41484.145844907405</c:v>
                </c:pt>
                <c:pt idx="1605">
                  <c:v>41484.156261574077</c:v>
                </c:pt>
                <c:pt idx="1606">
                  <c:v>41484.166678240741</c:v>
                </c:pt>
                <c:pt idx="1607">
                  <c:v>41484.177094907405</c:v>
                </c:pt>
                <c:pt idx="1608">
                  <c:v>41484.187511574077</c:v>
                </c:pt>
                <c:pt idx="1609">
                  <c:v>41484.197928240741</c:v>
                </c:pt>
                <c:pt idx="1610">
                  <c:v>41484.208344907405</c:v>
                </c:pt>
                <c:pt idx="1611">
                  <c:v>41484.218761574077</c:v>
                </c:pt>
                <c:pt idx="1612">
                  <c:v>41484.229178240741</c:v>
                </c:pt>
                <c:pt idx="1613">
                  <c:v>41484.239594907405</c:v>
                </c:pt>
                <c:pt idx="1614">
                  <c:v>41484.250011574077</c:v>
                </c:pt>
                <c:pt idx="1615">
                  <c:v>41484.260428240741</c:v>
                </c:pt>
                <c:pt idx="1616">
                  <c:v>41484.270844907405</c:v>
                </c:pt>
                <c:pt idx="1617">
                  <c:v>41484.281261574077</c:v>
                </c:pt>
                <c:pt idx="1618">
                  <c:v>41484.291678240741</c:v>
                </c:pt>
                <c:pt idx="1619">
                  <c:v>41484.302094907405</c:v>
                </c:pt>
                <c:pt idx="1620">
                  <c:v>41484.312511574077</c:v>
                </c:pt>
                <c:pt idx="1621">
                  <c:v>41484.322928240741</c:v>
                </c:pt>
                <c:pt idx="1622">
                  <c:v>41484.333344907405</c:v>
                </c:pt>
                <c:pt idx="1623">
                  <c:v>41484.343761574077</c:v>
                </c:pt>
                <c:pt idx="1624">
                  <c:v>41484.354178240741</c:v>
                </c:pt>
                <c:pt idx="1625">
                  <c:v>41484.364594907405</c:v>
                </c:pt>
                <c:pt idx="1626">
                  <c:v>41484.375011574077</c:v>
                </c:pt>
                <c:pt idx="1627">
                  <c:v>41484.385428240741</c:v>
                </c:pt>
                <c:pt idx="1628">
                  <c:v>41484.395844907405</c:v>
                </c:pt>
                <c:pt idx="1629">
                  <c:v>41484.406261574077</c:v>
                </c:pt>
                <c:pt idx="1630">
                  <c:v>41484.416678240741</c:v>
                </c:pt>
                <c:pt idx="1631">
                  <c:v>41484.427094907405</c:v>
                </c:pt>
                <c:pt idx="1632">
                  <c:v>41484.437511574077</c:v>
                </c:pt>
                <c:pt idx="1633">
                  <c:v>41484.447928240741</c:v>
                </c:pt>
                <c:pt idx="1634">
                  <c:v>41484.458344907405</c:v>
                </c:pt>
                <c:pt idx="1635">
                  <c:v>41484.468761574077</c:v>
                </c:pt>
                <c:pt idx="1636">
                  <c:v>41484.479178240741</c:v>
                </c:pt>
                <c:pt idx="1637">
                  <c:v>41484.489594907405</c:v>
                </c:pt>
                <c:pt idx="1638">
                  <c:v>41484.500011574077</c:v>
                </c:pt>
                <c:pt idx="1639">
                  <c:v>41484.510428240741</c:v>
                </c:pt>
                <c:pt idx="1640">
                  <c:v>41484.520844907405</c:v>
                </c:pt>
                <c:pt idx="1641">
                  <c:v>41484.531261574077</c:v>
                </c:pt>
                <c:pt idx="1642">
                  <c:v>41484.541678240741</c:v>
                </c:pt>
                <c:pt idx="1643">
                  <c:v>41484.552094907405</c:v>
                </c:pt>
                <c:pt idx="1644">
                  <c:v>41484.562511574077</c:v>
                </c:pt>
                <c:pt idx="1645">
                  <c:v>41484.572928240741</c:v>
                </c:pt>
                <c:pt idx="1646">
                  <c:v>41484.583344907405</c:v>
                </c:pt>
                <c:pt idx="1647">
                  <c:v>41484.593761574077</c:v>
                </c:pt>
                <c:pt idx="1648">
                  <c:v>41484.604178240741</c:v>
                </c:pt>
                <c:pt idx="1649">
                  <c:v>41484.614594907405</c:v>
                </c:pt>
                <c:pt idx="1650">
                  <c:v>41484.625011574077</c:v>
                </c:pt>
                <c:pt idx="1651">
                  <c:v>41484.635428240741</c:v>
                </c:pt>
                <c:pt idx="1652">
                  <c:v>41484.645844907405</c:v>
                </c:pt>
                <c:pt idx="1653">
                  <c:v>41484.656261574077</c:v>
                </c:pt>
                <c:pt idx="1654">
                  <c:v>41484.666678240741</c:v>
                </c:pt>
                <c:pt idx="1655">
                  <c:v>41484.677094907405</c:v>
                </c:pt>
                <c:pt idx="1656">
                  <c:v>41484.687511574077</c:v>
                </c:pt>
                <c:pt idx="1657">
                  <c:v>41484.697928240741</c:v>
                </c:pt>
                <c:pt idx="1658">
                  <c:v>41484.708344907405</c:v>
                </c:pt>
                <c:pt idx="1659">
                  <c:v>41484.718761574077</c:v>
                </c:pt>
                <c:pt idx="1660">
                  <c:v>41484.729178240741</c:v>
                </c:pt>
                <c:pt idx="1661">
                  <c:v>41484.739594907405</c:v>
                </c:pt>
                <c:pt idx="1662">
                  <c:v>41484.750011574077</c:v>
                </c:pt>
                <c:pt idx="1663">
                  <c:v>41484.760428240741</c:v>
                </c:pt>
                <c:pt idx="1664">
                  <c:v>41484.770844907405</c:v>
                </c:pt>
                <c:pt idx="1665">
                  <c:v>41484.781261574077</c:v>
                </c:pt>
                <c:pt idx="1666">
                  <c:v>41484.791678240741</c:v>
                </c:pt>
                <c:pt idx="1667">
                  <c:v>41484.802094907405</c:v>
                </c:pt>
                <c:pt idx="1668">
                  <c:v>41484.812511574077</c:v>
                </c:pt>
                <c:pt idx="1669">
                  <c:v>41484.822928240741</c:v>
                </c:pt>
                <c:pt idx="1670">
                  <c:v>41484.833344907405</c:v>
                </c:pt>
                <c:pt idx="1671">
                  <c:v>41484.843761574077</c:v>
                </c:pt>
                <c:pt idx="1672">
                  <c:v>41484.854178240741</c:v>
                </c:pt>
                <c:pt idx="1673">
                  <c:v>41484.864594907405</c:v>
                </c:pt>
                <c:pt idx="1674">
                  <c:v>41484.875011574077</c:v>
                </c:pt>
                <c:pt idx="1675">
                  <c:v>41484.885428240741</c:v>
                </c:pt>
                <c:pt idx="1676">
                  <c:v>41484.895844907405</c:v>
                </c:pt>
                <c:pt idx="1677">
                  <c:v>41484.906261574077</c:v>
                </c:pt>
                <c:pt idx="1678">
                  <c:v>41484.916678240741</c:v>
                </c:pt>
                <c:pt idx="1679">
                  <c:v>41484.927094907405</c:v>
                </c:pt>
                <c:pt idx="1680">
                  <c:v>41484.937511574077</c:v>
                </c:pt>
                <c:pt idx="1681">
                  <c:v>41484.947928240741</c:v>
                </c:pt>
                <c:pt idx="1682">
                  <c:v>41484.958344907405</c:v>
                </c:pt>
                <c:pt idx="1683">
                  <c:v>41484.968761574077</c:v>
                </c:pt>
                <c:pt idx="1684">
                  <c:v>41484.979178240741</c:v>
                </c:pt>
                <c:pt idx="1685">
                  <c:v>41484.989594907405</c:v>
                </c:pt>
                <c:pt idx="1686">
                  <c:v>41485.000011574077</c:v>
                </c:pt>
                <c:pt idx="1687">
                  <c:v>41485.010428240741</c:v>
                </c:pt>
                <c:pt idx="1688">
                  <c:v>41485.020844907405</c:v>
                </c:pt>
                <c:pt idx="1689">
                  <c:v>41485.031261574077</c:v>
                </c:pt>
                <c:pt idx="1690">
                  <c:v>41485.041678240741</c:v>
                </c:pt>
                <c:pt idx="1691">
                  <c:v>41485.052094907405</c:v>
                </c:pt>
                <c:pt idx="1692">
                  <c:v>41485.062511574077</c:v>
                </c:pt>
                <c:pt idx="1693">
                  <c:v>41485.072928240741</c:v>
                </c:pt>
                <c:pt idx="1694">
                  <c:v>41485.083344907405</c:v>
                </c:pt>
                <c:pt idx="1695">
                  <c:v>41485.093761574077</c:v>
                </c:pt>
                <c:pt idx="1696">
                  <c:v>41485.104178240741</c:v>
                </c:pt>
                <c:pt idx="1697">
                  <c:v>41485.114594907405</c:v>
                </c:pt>
                <c:pt idx="1698">
                  <c:v>41485.125011574077</c:v>
                </c:pt>
                <c:pt idx="1699">
                  <c:v>41485.135428240741</c:v>
                </c:pt>
                <c:pt idx="1700">
                  <c:v>41485.145844907405</c:v>
                </c:pt>
                <c:pt idx="1701">
                  <c:v>41485.156261574077</c:v>
                </c:pt>
                <c:pt idx="1702">
                  <c:v>41485.166678240741</c:v>
                </c:pt>
                <c:pt idx="1703">
                  <c:v>41485.177094907405</c:v>
                </c:pt>
                <c:pt idx="1704">
                  <c:v>41485.187511574077</c:v>
                </c:pt>
                <c:pt idx="1705">
                  <c:v>41485.197928240741</c:v>
                </c:pt>
                <c:pt idx="1706">
                  <c:v>41485.208344907405</c:v>
                </c:pt>
                <c:pt idx="1707">
                  <c:v>41485.218761574077</c:v>
                </c:pt>
                <c:pt idx="1708">
                  <c:v>41485.229178240741</c:v>
                </c:pt>
                <c:pt idx="1709">
                  <c:v>41485.239594907405</c:v>
                </c:pt>
                <c:pt idx="1710">
                  <c:v>41485.250011574077</c:v>
                </c:pt>
                <c:pt idx="1711">
                  <c:v>41485.260428240741</c:v>
                </c:pt>
                <c:pt idx="1712">
                  <c:v>41485.270844907405</c:v>
                </c:pt>
                <c:pt idx="1713">
                  <c:v>41485.281261574077</c:v>
                </c:pt>
                <c:pt idx="1714">
                  <c:v>41485.291678240741</c:v>
                </c:pt>
                <c:pt idx="1715">
                  <c:v>41485.302094907405</c:v>
                </c:pt>
                <c:pt idx="1716">
                  <c:v>41485.312511574077</c:v>
                </c:pt>
                <c:pt idx="1717">
                  <c:v>41485.322928240741</c:v>
                </c:pt>
                <c:pt idx="1718">
                  <c:v>41485.333344907405</c:v>
                </c:pt>
                <c:pt idx="1719">
                  <c:v>41485.343761574077</c:v>
                </c:pt>
                <c:pt idx="1720">
                  <c:v>41485.354178240741</c:v>
                </c:pt>
                <c:pt idx="1721">
                  <c:v>41485.364594907405</c:v>
                </c:pt>
                <c:pt idx="1722">
                  <c:v>41485.375011574077</c:v>
                </c:pt>
                <c:pt idx="1723">
                  <c:v>41485.385428240741</c:v>
                </c:pt>
                <c:pt idx="1724">
                  <c:v>41485.395844907405</c:v>
                </c:pt>
                <c:pt idx="1725">
                  <c:v>41485.406261574077</c:v>
                </c:pt>
                <c:pt idx="1726">
                  <c:v>41485.416678240741</c:v>
                </c:pt>
                <c:pt idx="1727">
                  <c:v>41485.427094907405</c:v>
                </c:pt>
                <c:pt idx="1728">
                  <c:v>41485.437511574077</c:v>
                </c:pt>
                <c:pt idx="1729">
                  <c:v>41485.447928240741</c:v>
                </c:pt>
                <c:pt idx="1730">
                  <c:v>41485.458344907405</c:v>
                </c:pt>
                <c:pt idx="1731">
                  <c:v>41485.468761574077</c:v>
                </c:pt>
                <c:pt idx="1732">
                  <c:v>41485.479178240741</c:v>
                </c:pt>
                <c:pt idx="1733">
                  <c:v>41485.489594907405</c:v>
                </c:pt>
                <c:pt idx="1734">
                  <c:v>41485.500011574077</c:v>
                </c:pt>
                <c:pt idx="1735">
                  <c:v>41485.510428240741</c:v>
                </c:pt>
                <c:pt idx="1736">
                  <c:v>41485.520844907405</c:v>
                </c:pt>
                <c:pt idx="1737">
                  <c:v>41485.531261574077</c:v>
                </c:pt>
                <c:pt idx="1738">
                  <c:v>41485.541678240741</c:v>
                </c:pt>
                <c:pt idx="1739">
                  <c:v>41485.552094907405</c:v>
                </c:pt>
                <c:pt idx="1740">
                  <c:v>41485.562511574077</c:v>
                </c:pt>
                <c:pt idx="1741">
                  <c:v>41485.572928240741</c:v>
                </c:pt>
                <c:pt idx="1742">
                  <c:v>41485.583344907405</c:v>
                </c:pt>
                <c:pt idx="1743">
                  <c:v>41485.593761574077</c:v>
                </c:pt>
                <c:pt idx="1744">
                  <c:v>41485.604178240741</c:v>
                </c:pt>
                <c:pt idx="1745">
                  <c:v>41485.614594907405</c:v>
                </c:pt>
                <c:pt idx="1746">
                  <c:v>41485.625011574077</c:v>
                </c:pt>
                <c:pt idx="1747">
                  <c:v>41485.635428240741</c:v>
                </c:pt>
                <c:pt idx="1748">
                  <c:v>41485.645844907405</c:v>
                </c:pt>
                <c:pt idx="1749">
                  <c:v>41485.656261574077</c:v>
                </c:pt>
                <c:pt idx="1750">
                  <c:v>41485.666678240741</c:v>
                </c:pt>
                <c:pt idx="1751">
                  <c:v>41485.677094907405</c:v>
                </c:pt>
                <c:pt idx="1752">
                  <c:v>41485.687511574077</c:v>
                </c:pt>
                <c:pt idx="1753">
                  <c:v>41485.697928240741</c:v>
                </c:pt>
                <c:pt idx="1754">
                  <c:v>41485.708344907405</c:v>
                </c:pt>
                <c:pt idx="1755">
                  <c:v>41485.718761574077</c:v>
                </c:pt>
                <c:pt idx="1756">
                  <c:v>41485.729178240741</c:v>
                </c:pt>
                <c:pt idx="1757">
                  <c:v>41485.739594907405</c:v>
                </c:pt>
                <c:pt idx="1758">
                  <c:v>41485.750011574077</c:v>
                </c:pt>
                <c:pt idx="1759">
                  <c:v>41485.760428240741</c:v>
                </c:pt>
                <c:pt idx="1760">
                  <c:v>41485.770844907405</c:v>
                </c:pt>
                <c:pt idx="1761">
                  <c:v>41485.781261574077</c:v>
                </c:pt>
                <c:pt idx="1762">
                  <c:v>41485.791678240741</c:v>
                </c:pt>
                <c:pt idx="1763">
                  <c:v>41485.802094907405</c:v>
                </c:pt>
                <c:pt idx="1764">
                  <c:v>41485.812511574077</c:v>
                </c:pt>
                <c:pt idx="1765">
                  <c:v>41485.822928240741</c:v>
                </c:pt>
                <c:pt idx="1766">
                  <c:v>41485.833344907405</c:v>
                </c:pt>
                <c:pt idx="1767">
                  <c:v>41485.843761574077</c:v>
                </c:pt>
                <c:pt idx="1768">
                  <c:v>41485.854178240741</c:v>
                </c:pt>
                <c:pt idx="1769">
                  <c:v>41485.864594907405</c:v>
                </c:pt>
                <c:pt idx="1770">
                  <c:v>41485.875011574077</c:v>
                </c:pt>
                <c:pt idx="1771">
                  <c:v>41485.885428240741</c:v>
                </c:pt>
                <c:pt idx="1772">
                  <c:v>41485.895844907405</c:v>
                </c:pt>
                <c:pt idx="1773">
                  <c:v>41485.906261574077</c:v>
                </c:pt>
                <c:pt idx="1774">
                  <c:v>41485.916678240741</c:v>
                </c:pt>
                <c:pt idx="1775">
                  <c:v>41485.927094907405</c:v>
                </c:pt>
                <c:pt idx="1776">
                  <c:v>41485.937511574077</c:v>
                </c:pt>
                <c:pt idx="1777">
                  <c:v>41485.947928240741</c:v>
                </c:pt>
                <c:pt idx="1778">
                  <c:v>41485.958344907405</c:v>
                </c:pt>
                <c:pt idx="1779">
                  <c:v>41485.968761574077</c:v>
                </c:pt>
                <c:pt idx="1780">
                  <c:v>41485.979178240741</c:v>
                </c:pt>
                <c:pt idx="1781">
                  <c:v>41485.989594907405</c:v>
                </c:pt>
                <c:pt idx="1782">
                  <c:v>41486.000011574077</c:v>
                </c:pt>
                <c:pt idx="1783">
                  <c:v>41486.010428240741</c:v>
                </c:pt>
                <c:pt idx="1784">
                  <c:v>41486.020844907405</c:v>
                </c:pt>
                <c:pt idx="1785">
                  <c:v>41486.031261574077</c:v>
                </c:pt>
                <c:pt idx="1786">
                  <c:v>41486.041678240741</c:v>
                </c:pt>
                <c:pt idx="1787">
                  <c:v>41486.052094907405</c:v>
                </c:pt>
                <c:pt idx="1788">
                  <c:v>41486.062511574077</c:v>
                </c:pt>
                <c:pt idx="1789">
                  <c:v>41486.072928240741</c:v>
                </c:pt>
                <c:pt idx="1790">
                  <c:v>41486.083344907405</c:v>
                </c:pt>
                <c:pt idx="1791">
                  <c:v>41486.093761574077</c:v>
                </c:pt>
                <c:pt idx="1792">
                  <c:v>41486.104178240741</c:v>
                </c:pt>
                <c:pt idx="1793">
                  <c:v>41486.114594907405</c:v>
                </c:pt>
                <c:pt idx="1794">
                  <c:v>41486.125011574077</c:v>
                </c:pt>
                <c:pt idx="1795">
                  <c:v>41486.135428240741</c:v>
                </c:pt>
                <c:pt idx="1796">
                  <c:v>41486.145844907405</c:v>
                </c:pt>
                <c:pt idx="1797">
                  <c:v>41486.156261574077</c:v>
                </c:pt>
                <c:pt idx="1798">
                  <c:v>41486.166678240741</c:v>
                </c:pt>
                <c:pt idx="1799">
                  <c:v>41486.177094907405</c:v>
                </c:pt>
                <c:pt idx="1800">
                  <c:v>41486.187511574077</c:v>
                </c:pt>
                <c:pt idx="1801">
                  <c:v>41486.197928240741</c:v>
                </c:pt>
                <c:pt idx="1802">
                  <c:v>41486.208344907405</c:v>
                </c:pt>
                <c:pt idx="1803">
                  <c:v>41486.218761574077</c:v>
                </c:pt>
                <c:pt idx="1804">
                  <c:v>41486.229178240741</c:v>
                </c:pt>
                <c:pt idx="1805">
                  <c:v>41486.239594907405</c:v>
                </c:pt>
                <c:pt idx="1806">
                  <c:v>41486.250011574077</c:v>
                </c:pt>
                <c:pt idx="1807">
                  <c:v>41486.260428240741</c:v>
                </c:pt>
                <c:pt idx="1808">
                  <c:v>41486.270844907405</c:v>
                </c:pt>
                <c:pt idx="1809">
                  <c:v>41486.281261574077</c:v>
                </c:pt>
                <c:pt idx="1810">
                  <c:v>41486.291678240741</c:v>
                </c:pt>
                <c:pt idx="1811">
                  <c:v>41486.302094907405</c:v>
                </c:pt>
                <c:pt idx="1812">
                  <c:v>41486.312511574077</c:v>
                </c:pt>
                <c:pt idx="1813">
                  <c:v>41486.322928240741</c:v>
                </c:pt>
                <c:pt idx="1814">
                  <c:v>41486.333344907405</c:v>
                </c:pt>
                <c:pt idx="1815">
                  <c:v>41486.343761574077</c:v>
                </c:pt>
                <c:pt idx="1816">
                  <c:v>41486.354178240741</c:v>
                </c:pt>
                <c:pt idx="1817">
                  <c:v>41486.364594907405</c:v>
                </c:pt>
                <c:pt idx="1818">
                  <c:v>41486.375011574077</c:v>
                </c:pt>
                <c:pt idx="1819">
                  <c:v>41486.385428240741</c:v>
                </c:pt>
                <c:pt idx="1820">
                  <c:v>41486.395844907405</c:v>
                </c:pt>
                <c:pt idx="1821">
                  <c:v>41486.406261574077</c:v>
                </c:pt>
                <c:pt idx="1822">
                  <c:v>41486.416678240741</c:v>
                </c:pt>
                <c:pt idx="1823">
                  <c:v>41486.427094907405</c:v>
                </c:pt>
                <c:pt idx="1824">
                  <c:v>41486.437511574077</c:v>
                </c:pt>
                <c:pt idx="1825">
                  <c:v>41486.447928240741</c:v>
                </c:pt>
                <c:pt idx="1826">
                  <c:v>41486.458344907405</c:v>
                </c:pt>
                <c:pt idx="1827">
                  <c:v>41486.468761574077</c:v>
                </c:pt>
                <c:pt idx="1828">
                  <c:v>41486.479178240741</c:v>
                </c:pt>
                <c:pt idx="1829">
                  <c:v>41486.489594907405</c:v>
                </c:pt>
                <c:pt idx="1830">
                  <c:v>41486.500011574077</c:v>
                </c:pt>
                <c:pt idx="1831">
                  <c:v>41486.510428240741</c:v>
                </c:pt>
                <c:pt idx="1832">
                  <c:v>41486.520844907405</c:v>
                </c:pt>
                <c:pt idx="1833">
                  <c:v>41486.531261574077</c:v>
                </c:pt>
                <c:pt idx="1834">
                  <c:v>41486.541678240741</c:v>
                </c:pt>
                <c:pt idx="1835">
                  <c:v>41486.552094907405</c:v>
                </c:pt>
                <c:pt idx="1836">
                  <c:v>41486.562511574077</c:v>
                </c:pt>
                <c:pt idx="1837">
                  <c:v>41486.572928240741</c:v>
                </c:pt>
                <c:pt idx="1838">
                  <c:v>41486.583344907405</c:v>
                </c:pt>
                <c:pt idx="1839">
                  <c:v>41486.593761574077</c:v>
                </c:pt>
                <c:pt idx="1840">
                  <c:v>41486.604178240741</c:v>
                </c:pt>
                <c:pt idx="1841">
                  <c:v>41486.614594907405</c:v>
                </c:pt>
                <c:pt idx="1842">
                  <c:v>41486.625011574077</c:v>
                </c:pt>
                <c:pt idx="1843">
                  <c:v>41486.635428240741</c:v>
                </c:pt>
                <c:pt idx="1844">
                  <c:v>41486.645844907405</c:v>
                </c:pt>
                <c:pt idx="1845">
                  <c:v>41486.656261574077</c:v>
                </c:pt>
                <c:pt idx="1846">
                  <c:v>41486.666678240741</c:v>
                </c:pt>
                <c:pt idx="1847">
                  <c:v>41486.677094907405</c:v>
                </c:pt>
                <c:pt idx="1848">
                  <c:v>41486.687511574077</c:v>
                </c:pt>
                <c:pt idx="1849">
                  <c:v>41486.697928240741</c:v>
                </c:pt>
                <c:pt idx="1850">
                  <c:v>41486.708344907405</c:v>
                </c:pt>
                <c:pt idx="1851">
                  <c:v>41486.718761574077</c:v>
                </c:pt>
                <c:pt idx="1852">
                  <c:v>41486.729178240741</c:v>
                </c:pt>
                <c:pt idx="1853">
                  <c:v>41486.739594907405</c:v>
                </c:pt>
                <c:pt idx="1854">
                  <c:v>41486.750011574077</c:v>
                </c:pt>
                <c:pt idx="1855">
                  <c:v>41486.760428240741</c:v>
                </c:pt>
                <c:pt idx="1856">
                  <c:v>41486.770844907405</c:v>
                </c:pt>
                <c:pt idx="1857">
                  <c:v>41486.781261574077</c:v>
                </c:pt>
                <c:pt idx="1858">
                  <c:v>41486.791678240741</c:v>
                </c:pt>
                <c:pt idx="1859">
                  <c:v>41486.802094907405</c:v>
                </c:pt>
                <c:pt idx="1860">
                  <c:v>41486.812511574077</c:v>
                </c:pt>
                <c:pt idx="1861">
                  <c:v>41486.822928240741</c:v>
                </c:pt>
                <c:pt idx="1862">
                  <c:v>41486.833344907405</c:v>
                </c:pt>
                <c:pt idx="1863">
                  <c:v>41486.843761574077</c:v>
                </c:pt>
                <c:pt idx="1864">
                  <c:v>41486.854178240741</c:v>
                </c:pt>
                <c:pt idx="1865">
                  <c:v>41486.864594907405</c:v>
                </c:pt>
                <c:pt idx="1866">
                  <c:v>41486.875011574077</c:v>
                </c:pt>
                <c:pt idx="1867">
                  <c:v>41486.885428240741</c:v>
                </c:pt>
                <c:pt idx="1868">
                  <c:v>41486.895844907405</c:v>
                </c:pt>
                <c:pt idx="1869">
                  <c:v>41486.906261574077</c:v>
                </c:pt>
                <c:pt idx="1870">
                  <c:v>41486.916678240741</c:v>
                </c:pt>
                <c:pt idx="1871">
                  <c:v>41486.927094907405</c:v>
                </c:pt>
                <c:pt idx="1872">
                  <c:v>41486.937511574077</c:v>
                </c:pt>
                <c:pt idx="1873">
                  <c:v>41486.947928240741</c:v>
                </c:pt>
                <c:pt idx="1874">
                  <c:v>41486.958344907405</c:v>
                </c:pt>
                <c:pt idx="1875">
                  <c:v>41486.968761574077</c:v>
                </c:pt>
                <c:pt idx="1876">
                  <c:v>41486.979178240741</c:v>
                </c:pt>
                <c:pt idx="1877">
                  <c:v>41486.989594907405</c:v>
                </c:pt>
                <c:pt idx="1878">
                  <c:v>41487.000011574077</c:v>
                </c:pt>
                <c:pt idx="1879">
                  <c:v>41487.010428240741</c:v>
                </c:pt>
                <c:pt idx="1880">
                  <c:v>41487.020844907405</c:v>
                </c:pt>
                <c:pt idx="1881">
                  <c:v>41487.031261574077</c:v>
                </c:pt>
                <c:pt idx="1882">
                  <c:v>41487.041678240741</c:v>
                </c:pt>
                <c:pt idx="1883">
                  <c:v>41487.052094907405</c:v>
                </c:pt>
                <c:pt idx="1884">
                  <c:v>41487.062511574077</c:v>
                </c:pt>
                <c:pt idx="1885">
                  <c:v>41487.072928240741</c:v>
                </c:pt>
                <c:pt idx="1886">
                  <c:v>41487.083344907405</c:v>
                </c:pt>
                <c:pt idx="1887">
                  <c:v>41487.093761574077</c:v>
                </c:pt>
                <c:pt idx="1888">
                  <c:v>41487.104178240741</c:v>
                </c:pt>
                <c:pt idx="1889">
                  <c:v>41487.114594907405</c:v>
                </c:pt>
                <c:pt idx="1890">
                  <c:v>41487.125011574077</c:v>
                </c:pt>
                <c:pt idx="1891">
                  <c:v>41487.135428240741</c:v>
                </c:pt>
                <c:pt idx="1892">
                  <c:v>41487.145844907405</c:v>
                </c:pt>
                <c:pt idx="1893">
                  <c:v>41487.156261574077</c:v>
                </c:pt>
                <c:pt idx="1894">
                  <c:v>41487.166678240741</c:v>
                </c:pt>
                <c:pt idx="1895">
                  <c:v>41487.177094907405</c:v>
                </c:pt>
                <c:pt idx="1896">
                  <c:v>41487.187511574077</c:v>
                </c:pt>
                <c:pt idx="1897">
                  <c:v>41487.197928240741</c:v>
                </c:pt>
                <c:pt idx="1898">
                  <c:v>41487.208344907405</c:v>
                </c:pt>
                <c:pt idx="1899">
                  <c:v>41487.218761574077</c:v>
                </c:pt>
                <c:pt idx="1900">
                  <c:v>41487.229178240741</c:v>
                </c:pt>
                <c:pt idx="1901">
                  <c:v>41487.239594907405</c:v>
                </c:pt>
                <c:pt idx="1902">
                  <c:v>41487.250011574077</c:v>
                </c:pt>
                <c:pt idx="1903">
                  <c:v>41487.260428240741</c:v>
                </c:pt>
                <c:pt idx="1904">
                  <c:v>41487.270844907405</c:v>
                </c:pt>
                <c:pt idx="1905">
                  <c:v>41487.281261574077</c:v>
                </c:pt>
                <c:pt idx="1906">
                  <c:v>41487.291678240741</c:v>
                </c:pt>
                <c:pt idx="1907">
                  <c:v>41487.302094907405</c:v>
                </c:pt>
                <c:pt idx="1908">
                  <c:v>41487.312511574077</c:v>
                </c:pt>
                <c:pt idx="1909">
                  <c:v>41487.322928240741</c:v>
                </c:pt>
                <c:pt idx="1910">
                  <c:v>41487.333344907405</c:v>
                </c:pt>
                <c:pt idx="1911">
                  <c:v>41487.343761574077</c:v>
                </c:pt>
                <c:pt idx="1912">
                  <c:v>41487.354178240741</c:v>
                </c:pt>
                <c:pt idx="1913">
                  <c:v>41487.364594907405</c:v>
                </c:pt>
                <c:pt idx="1914">
                  <c:v>41487.375011574077</c:v>
                </c:pt>
                <c:pt idx="1915">
                  <c:v>41487.385428240741</c:v>
                </c:pt>
                <c:pt idx="1916">
                  <c:v>41487.395844907405</c:v>
                </c:pt>
                <c:pt idx="1917">
                  <c:v>41487.406261574077</c:v>
                </c:pt>
                <c:pt idx="1918">
                  <c:v>41487.416678240741</c:v>
                </c:pt>
                <c:pt idx="1919">
                  <c:v>41487.427094907405</c:v>
                </c:pt>
                <c:pt idx="1920">
                  <c:v>41487.437511574077</c:v>
                </c:pt>
                <c:pt idx="1921">
                  <c:v>41487.447928240741</c:v>
                </c:pt>
                <c:pt idx="1922">
                  <c:v>41487.458344907405</c:v>
                </c:pt>
                <c:pt idx="1923">
                  <c:v>41487.468761574077</c:v>
                </c:pt>
                <c:pt idx="1924">
                  <c:v>41487.479178240741</c:v>
                </c:pt>
                <c:pt idx="1925">
                  <c:v>41487.489594907405</c:v>
                </c:pt>
                <c:pt idx="1926">
                  <c:v>41487.500011574077</c:v>
                </c:pt>
                <c:pt idx="1927">
                  <c:v>41487.510428240741</c:v>
                </c:pt>
                <c:pt idx="1928">
                  <c:v>41487.520844907405</c:v>
                </c:pt>
                <c:pt idx="1929">
                  <c:v>41487.531261574077</c:v>
                </c:pt>
                <c:pt idx="1930">
                  <c:v>41487.541678240741</c:v>
                </c:pt>
                <c:pt idx="1931">
                  <c:v>41487.552094907405</c:v>
                </c:pt>
                <c:pt idx="1932">
                  <c:v>41487.562511574077</c:v>
                </c:pt>
                <c:pt idx="1933">
                  <c:v>41487.572928240741</c:v>
                </c:pt>
                <c:pt idx="1934">
                  <c:v>41487.583344907405</c:v>
                </c:pt>
                <c:pt idx="1935">
                  <c:v>41487.593761574077</c:v>
                </c:pt>
                <c:pt idx="1936">
                  <c:v>41487.604178240741</c:v>
                </c:pt>
                <c:pt idx="1937">
                  <c:v>41487.614594907405</c:v>
                </c:pt>
                <c:pt idx="1938">
                  <c:v>41487.625011574077</c:v>
                </c:pt>
                <c:pt idx="1939">
                  <c:v>41487.635428240741</c:v>
                </c:pt>
                <c:pt idx="1940">
                  <c:v>41487.645844907405</c:v>
                </c:pt>
                <c:pt idx="1941">
                  <c:v>41487.656261574077</c:v>
                </c:pt>
                <c:pt idx="1942">
                  <c:v>41487.666678240741</c:v>
                </c:pt>
                <c:pt idx="1943">
                  <c:v>41487.677094907405</c:v>
                </c:pt>
                <c:pt idx="1944">
                  <c:v>41487.687511574077</c:v>
                </c:pt>
                <c:pt idx="1945">
                  <c:v>41487.697928240741</c:v>
                </c:pt>
                <c:pt idx="1946">
                  <c:v>41487.708344907405</c:v>
                </c:pt>
                <c:pt idx="1947">
                  <c:v>41487.718761574077</c:v>
                </c:pt>
                <c:pt idx="1948">
                  <c:v>41487.729178240741</c:v>
                </c:pt>
                <c:pt idx="1949">
                  <c:v>41487.739594907405</c:v>
                </c:pt>
                <c:pt idx="1950">
                  <c:v>41487.750011574077</c:v>
                </c:pt>
                <c:pt idx="1951">
                  <c:v>41487.760428240741</c:v>
                </c:pt>
                <c:pt idx="1952">
                  <c:v>41487.770844907405</c:v>
                </c:pt>
                <c:pt idx="1953">
                  <c:v>41487.781261574077</c:v>
                </c:pt>
                <c:pt idx="1954">
                  <c:v>41487.791678240741</c:v>
                </c:pt>
                <c:pt idx="1955">
                  <c:v>41487.802094907405</c:v>
                </c:pt>
                <c:pt idx="1956">
                  <c:v>41487.812511574077</c:v>
                </c:pt>
                <c:pt idx="1957">
                  <c:v>41487.822928240741</c:v>
                </c:pt>
                <c:pt idx="1958">
                  <c:v>41487.833344907405</c:v>
                </c:pt>
                <c:pt idx="1959">
                  <c:v>41487.843761574077</c:v>
                </c:pt>
                <c:pt idx="1960">
                  <c:v>41487.854178240741</c:v>
                </c:pt>
                <c:pt idx="1961">
                  <c:v>41487.864594907405</c:v>
                </c:pt>
                <c:pt idx="1962">
                  <c:v>41487.875011574077</c:v>
                </c:pt>
                <c:pt idx="1963">
                  <c:v>41487.885428240741</c:v>
                </c:pt>
                <c:pt idx="1964">
                  <c:v>41487.895844907405</c:v>
                </c:pt>
                <c:pt idx="1965">
                  <c:v>41487.906261574077</c:v>
                </c:pt>
                <c:pt idx="1966">
                  <c:v>41487.916678240741</c:v>
                </c:pt>
                <c:pt idx="1967">
                  <c:v>41487.927094907405</c:v>
                </c:pt>
                <c:pt idx="1968">
                  <c:v>41487.937511574077</c:v>
                </c:pt>
                <c:pt idx="1969">
                  <c:v>41487.947928240741</c:v>
                </c:pt>
                <c:pt idx="1970">
                  <c:v>41487.958344907405</c:v>
                </c:pt>
                <c:pt idx="1971">
                  <c:v>41487.968761574077</c:v>
                </c:pt>
                <c:pt idx="1972">
                  <c:v>41487.979178240741</c:v>
                </c:pt>
                <c:pt idx="1973">
                  <c:v>41487.989594907405</c:v>
                </c:pt>
                <c:pt idx="1974">
                  <c:v>41488.000011574077</c:v>
                </c:pt>
                <c:pt idx="1975">
                  <c:v>41488.010428240741</c:v>
                </c:pt>
                <c:pt idx="1976">
                  <c:v>41488.020844907405</c:v>
                </c:pt>
                <c:pt idx="1977">
                  <c:v>41488.031261574077</c:v>
                </c:pt>
                <c:pt idx="1978">
                  <c:v>41488.041678240741</c:v>
                </c:pt>
                <c:pt idx="1979">
                  <c:v>41488.052094907405</c:v>
                </c:pt>
                <c:pt idx="1980">
                  <c:v>41488.062511574077</c:v>
                </c:pt>
                <c:pt idx="1981">
                  <c:v>41488.072928240741</c:v>
                </c:pt>
                <c:pt idx="1982">
                  <c:v>41488.083344907405</c:v>
                </c:pt>
                <c:pt idx="1983">
                  <c:v>41488.093761574077</c:v>
                </c:pt>
                <c:pt idx="1984">
                  <c:v>41488.104178240741</c:v>
                </c:pt>
                <c:pt idx="1985">
                  <c:v>41488.114594907405</c:v>
                </c:pt>
                <c:pt idx="1986">
                  <c:v>41488.125011574077</c:v>
                </c:pt>
                <c:pt idx="1987">
                  <c:v>41488.135428240741</c:v>
                </c:pt>
                <c:pt idx="1988">
                  <c:v>41488.145844907405</c:v>
                </c:pt>
                <c:pt idx="1989">
                  <c:v>41488.156261574077</c:v>
                </c:pt>
                <c:pt idx="1990">
                  <c:v>41488.166678240741</c:v>
                </c:pt>
                <c:pt idx="1991">
                  <c:v>41488.177094907405</c:v>
                </c:pt>
                <c:pt idx="1992">
                  <c:v>41488.187511574077</c:v>
                </c:pt>
                <c:pt idx="1993">
                  <c:v>41488.197928240741</c:v>
                </c:pt>
                <c:pt idx="1994">
                  <c:v>41488.208344907405</c:v>
                </c:pt>
                <c:pt idx="1995">
                  <c:v>41488.218761574077</c:v>
                </c:pt>
                <c:pt idx="1996">
                  <c:v>41488.229178240741</c:v>
                </c:pt>
                <c:pt idx="1997">
                  <c:v>41488.239594907405</c:v>
                </c:pt>
                <c:pt idx="1998">
                  <c:v>41488.250011574077</c:v>
                </c:pt>
                <c:pt idx="1999">
                  <c:v>41488.260428240741</c:v>
                </c:pt>
                <c:pt idx="2000">
                  <c:v>41488.270844907405</c:v>
                </c:pt>
                <c:pt idx="2001">
                  <c:v>41488.281261574077</c:v>
                </c:pt>
                <c:pt idx="2002">
                  <c:v>41488.291678240741</c:v>
                </c:pt>
                <c:pt idx="2003">
                  <c:v>41488.302094907405</c:v>
                </c:pt>
                <c:pt idx="2004">
                  <c:v>41488.312511574077</c:v>
                </c:pt>
                <c:pt idx="2005">
                  <c:v>41488.322928240741</c:v>
                </c:pt>
                <c:pt idx="2006">
                  <c:v>41488.333344907405</c:v>
                </c:pt>
                <c:pt idx="2007">
                  <c:v>41488.343761574077</c:v>
                </c:pt>
                <c:pt idx="2008">
                  <c:v>41488.354178240741</c:v>
                </c:pt>
                <c:pt idx="2009">
                  <c:v>41488.364594907405</c:v>
                </c:pt>
                <c:pt idx="2010">
                  <c:v>41488.375011574077</c:v>
                </c:pt>
                <c:pt idx="2011">
                  <c:v>41488.385428240741</c:v>
                </c:pt>
                <c:pt idx="2012">
                  <c:v>41488.395844907405</c:v>
                </c:pt>
                <c:pt idx="2013">
                  <c:v>41488.406261574077</c:v>
                </c:pt>
                <c:pt idx="2014">
                  <c:v>41488.416678240741</c:v>
                </c:pt>
                <c:pt idx="2015">
                  <c:v>41488.427094907405</c:v>
                </c:pt>
                <c:pt idx="2016">
                  <c:v>41488.437511574077</c:v>
                </c:pt>
                <c:pt idx="2017">
                  <c:v>41488.447928240741</c:v>
                </c:pt>
                <c:pt idx="2018">
                  <c:v>41488.458344907405</c:v>
                </c:pt>
                <c:pt idx="2019">
                  <c:v>41488.468761574077</c:v>
                </c:pt>
                <c:pt idx="2020">
                  <c:v>41488.479178240741</c:v>
                </c:pt>
                <c:pt idx="2021">
                  <c:v>41488.489594907405</c:v>
                </c:pt>
                <c:pt idx="2022">
                  <c:v>41488.500011574077</c:v>
                </c:pt>
                <c:pt idx="2023">
                  <c:v>41488.510428240741</c:v>
                </c:pt>
                <c:pt idx="2024">
                  <c:v>41488.520844907405</c:v>
                </c:pt>
                <c:pt idx="2025">
                  <c:v>41488.531261574077</c:v>
                </c:pt>
                <c:pt idx="2026">
                  <c:v>41488.541678240741</c:v>
                </c:pt>
                <c:pt idx="2027">
                  <c:v>41488.552094907405</c:v>
                </c:pt>
                <c:pt idx="2028">
                  <c:v>41488.562511574077</c:v>
                </c:pt>
                <c:pt idx="2029">
                  <c:v>41488.572928240741</c:v>
                </c:pt>
                <c:pt idx="2030">
                  <c:v>41488.583344907405</c:v>
                </c:pt>
                <c:pt idx="2031">
                  <c:v>41488.593761574077</c:v>
                </c:pt>
                <c:pt idx="2032">
                  <c:v>41488.604178240741</c:v>
                </c:pt>
                <c:pt idx="2033">
                  <c:v>41488.614594907405</c:v>
                </c:pt>
                <c:pt idx="2034">
                  <c:v>41488.625011574077</c:v>
                </c:pt>
                <c:pt idx="2035">
                  <c:v>41488.635428240741</c:v>
                </c:pt>
                <c:pt idx="2036">
                  <c:v>41488.645844907405</c:v>
                </c:pt>
                <c:pt idx="2037">
                  <c:v>41488.656261574077</c:v>
                </c:pt>
                <c:pt idx="2038">
                  <c:v>41488.666678240741</c:v>
                </c:pt>
                <c:pt idx="2039">
                  <c:v>41488.677094907405</c:v>
                </c:pt>
                <c:pt idx="2040">
                  <c:v>41488.687511574077</c:v>
                </c:pt>
                <c:pt idx="2041">
                  <c:v>41488.697928240741</c:v>
                </c:pt>
                <c:pt idx="2042">
                  <c:v>41488.708344907405</c:v>
                </c:pt>
                <c:pt idx="2043">
                  <c:v>41488.718761574077</c:v>
                </c:pt>
                <c:pt idx="2044">
                  <c:v>41488.729178240741</c:v>
                </c:pt>
                <c:pt idx="2045">
                  <c:v>41488.739594907405</c:v>
                </c:pt>
                <c:pt idx="2046">
                  <c:v>41488.750011574077</c:v>
                </c:pt>
                <c:pt idx="2047">
                  <c:v>41488.760428240741</c:v>
                </c:pt>
                <c:pt idx="2048">
                  <c:v>41488.770844907405</c:v>
                </c:pt>
                <c:pt idx="2049">
                  <c:v>41488.781261574077</c:v>
                </c:pt>
                <c:pt idx="2050">
                  <c:v>41488.791678240741</c:v>
                </c:pt>
                <c:pt idx="2051">
                  <c:v>41488.802094907405</c:v>
                </c:pt>
                <c:pt idx="2052">
                  <c:v>41488.812511574077</c:v>
                </c:pt>
                <c:pt idx="2053">
                  <c:v>41488.822928240741</c:v>
                </c:pt>
                <c:pt idx="2054">
                  <c:v>41488.833344907405</c:v>
                </c:pt>
                <c:pt idx="2055">
                  <c:v>41488.843761574077</c:v>
                </c:pt>
                <c:pt idx="2056">
                  <c:v>41488.854178240741</c:v>
                </c:pt>
                <c:pt idx="2057">
                  <c:v>41488.864594907405</c:v>
                </c:pt>
                <c:pt idx="2058">
                  <c:v>41488.875011574077</c:v>
                </c:pt>
                <c:pt idx="2059">
                  <c:v>41488.885428240741</c:v>
                </c:pt>
                <c:pt idx="2060">
                  <c:v>41488.895844907405</c:v>
                </c:pt>
                <c:pt idx="2061">
                  <c:v>41488.906261574077</c:v>
                </c:pt>
                <c:pt idx="2062">
                  <c:v>41488.916678240741</c:v>
                </c:pt>
                <c:pt idx="2063">
                  <c:v>41488.927094907405</c:v>
                </c:pt>
                <c:pt idx="2064">
                  <c:v>41488.937511574077</c:v>
                </c:pt>
                <c:pt idx="2065">
                  <c:v>41488.947928240741</c:v>
                </c:pt>
                <c:pt idx="2066">
                  <c:v>41488.958344907405</c:v>
                </c:pt>
                <c:pt idx="2067">
                  <c:v>41488.968761574077</c:v>
                </c:pt>
                <c:pt idx="2068">
                  <c:v>41488.979178240741</c:v>
                </c:pt>
                <c:pt idx="2069">
                  <c:v>41488.989594907405</c:v>
                </c:pt>
                <c:pt idx="2070">
                  <c:v>41489.000011574077</c:v>
                </c:pt>
                <c:pt idx="2071">
                  <c:v>41489.010428240741</c:v>
                </c:pt>
                <c:pt idx="2072">
                  <c:v>41489.020844907405</c:v>
                </c:pt>
                <c:pt idx="2073">
                  <c:v>41489.031261574077</c:v>
                </c:pt>
                <c:pt idx="2074">
                  <c:v>41489.041678240741</c:v>
                </c:pt>
                <c:pt idx="2075">
                  <c:v>41489.052094907405</c:v>
                </c:pt>
                <c:pt idx="2076">
                  <c:v>41489.062511574077</c:v>
                </c:pt>
                <c:pt idx="2077">
                  <c:v>41489.072928240741</c:v>
                </c:pt>
                <c:pt idx="2078">
                  <c:v>41489.083344907405</c:v>
                </c:pt>
                <c:pt idx="2079">
                  <c:v>41489.093761574077</c:v>
                </c:pt>
                <c:pt idx="2080">
                  <c:v>41489.104178240741</c:v>
                </c:pt>
                <c:pt idx="2081">
                  <c:v>41489.114594907405</c:v>
                </c:pt>
                <c:pt idx="2082">
                  <c:v>41489.125011574077</c:v>
                </c:pt>
                <c:pt idx="2083">
                  <c:v>41489.135428240741</c:v>
                </c:pt>
                <c:pt idx="2084">
                  <c:v>41489.145844907405</c:v>
                </c:pt>
                <c:pt idx="2085">
                  <c:v>41489.156261574077</c:v>
                </c:pt>
                <c:pt idx="2086">
                  <c:v>41489.166678240741</c:v>
                </c:pt>
                <c:pt idx="2087">
                  <c:v>41489.177094907405</c:v>
                </c:pt>
                <c:pt idx="2088">
                  <c:v>41489.187511574077</c:v>
                </c:pt>
                <c:pt idx="2089">
                  <c:v>41489.197928240741</c:v>
                </c:pt>
                <c:pt idx="2090">
                  <c:v>41489.208344907405</c:v>
                </c:pt>
                <c:pt idx="2091">
                  <c:v>41489.218761574077</c:v>
                </c:pt>
                <c:pt idx="2092">
                  <c:v>41489.229178240741</c:v>
                </c:pt>
                <c:pt idx="2093">
                  <c:v>41489.239594907405</c:v>
                </c:pt>
                <c:pt idx="2094">
                  <c:v>41489.250011574077</c:v>
                </c:pt>
                <c:pt idx="2095">
                  <c:v>41489.260428240741</c:v>
                </c:pt>
                <c:pt idx="2096">
                  <c:v>41489.270844907405</c:v>
                </c:pt>
                <c:pt idx="2097">
                  <c:v>41489.281261574077</c:v>
                </c:pt>
                <c:pt idx="2098">
                  <c:v>41489.291678240741</c:v>
                </c:pt>
                <c:pt idx="2099">
                  <c:v>41489.302094907405</c:v>
                </c:pt>
                <c:pt idx="2100">
                  <c:v>41489.312511574077</c:v>
                </c:pt>
                <c:pt idx="2101">
                  <c:v>41489.322928240741</c:v>
                </c:pt>
                <c:pt idx="2102">
                  <c:v>41489.333344907405</c:v>
                </c:pt>
                <c:pt idx="2103">
                  <c:v>41489.343761574077</c:v>
                </c:pt>
                <c:pt idx="2104">
                  <c:v>41489.354178240741</c:v>
                </c:pt>
                <c:pt idx="2105">
                  <c:v>41489.364594907405</c:v>
                </c:pt>
                <c:pt idx="2106">
                  <c:v>41489.375011574077</c:v>
                </c:pt>
                <c:pt idx="2107">
                  <c:v>41489.385428240741</c:v>
                </c:pt>
                <c:pt idx="2108">
                  <c:v>41489.395844907405</c:v>
                </c:pt>
                <c:pt idx="2109">
                  <c:v>41489.406261574077</c:v>
                </c:pt>
                <c:pt idx="2110">
                  <c:v>41489.416678240741</c:v>
                </c:pt>
                <c:pt idx="2111">
                  <c:v>41489.427094907405</c:v>
                </c:pt>
                <c:pt idx="2112">
                  <c:v>41489.437511574077</c:v>
                </c:pt>
                <c:pt idx="2113">
                  <c:v>41489.447928240741</c:v>
                </c:pt>
                <c:pt idx="2114">
                  <c:v>41489.458344907405</c:v>
                </c:pt>
                <c:pt idx="2115">
                  <c:v>41489.468761574077</c:v>
                </c:pt>
                <c:pt idx="2116">
                  <c:v>41489.479178240741</c:v>
                </c:pt>
                <c:pt idx="2117">
                  <c:v>41489.489594907405</c:v>
                </c:pt>
                <c:pt idx="2118">
                  <c:v>41489.500011574077</c:v>
                </c:pt>
                <c:pt idx="2119">
                  <c:v>41489.510428240741</c:v>
                </c:pt>
                <c:pt idx="2120">
                  <c:v>41489.520844907405</c:v>
                </c:pt>
                <c:pt idx="2121">
                  <c:v>41489.531261574077</c:v>
                </c:pt>
                <c:pt idx="2122">
                  <c:v>41489.541678240741</c:v>
                </c:pt>
                <c:pt idx="2123">
                  <c:v>41489.552094907405</c:v>
                </c:pt>
                <c:pt idx="2124">
                  <c:v>41489.562511574077</c:v>
                </c:pt>
                <c:pt idx="2125">
                  <c:v>41489.572928240741</c:v>
                </c:pt>
                <c:pt idx="2126">
                  <c:v>41489.583344907405</c:v>
                </c:pt>
                <c:pt idx="2127">
                  <c:v>41489.593761574077</c:v>
                </c:pt>
                <c:pt idx="2128">
                  <c:v>41489.604178240741</c:v>
                </c:pt>
                <c:pt idx="2129">
                  <c:v>41489.614594907405</c:v>
                </c:pt>
                <c:pt idx="2130">
                  <c:v>41489.625011574077</c:v>
                </c:pt>
                <c:pt idx="2131">
                  <c:v>41489.635428240741</c:v>
                </c:pt>
                <c:pt idx="2132">
                  <c:v>41489.645844907405</c:v>
                </c:pt>
                <c:pt idx="2133">
                  <c:v>41489.656261574077</c:v>
                </c:pt>
                <c:pt idx="2134">
                  <c:v>41489.666678240741</c:v>
                </c:pt>
                <c:pt idx="2135">
                  <c:v>41489.677094907405</c:v>
                </c:pt>
                <c:pt idx="2136">
                  <c:v>41489.687511574077</c:v>
                </c:pt>
                <c:pt idx="2137">
                  <c:v>41489.697928240741</c:v>
                </c:pt>
                <c:pt idx="2138">
                  <c:v>41489.708344907405</c:v>
                </c:pt>
                <c:pt idx="2139">
                  <c:v>41489.718761574077</c:v>
                </c:pt>
                <c:pt idx="2140">
                  <c:v>41489.729178240741</c:v>
                </c:pt>
                <c:pt idx="2141">
                  <c:v>41489.739594907405</c:v>
                </c:pt>
                <c:pt idx="2142">
                  <c:v>41489.750011574077</c:v>
                </c:pt>
                <c:pt idx="2143">
                  <c:v>41489.760428240741</c:v>
                </c:pt>
                <c:pt idx="2144">
                  <c:v>41489.770844907405</c:v>
                </c:pt>
                <c:pt idx="2145">
                  <c:v>41489.781261574077</c:v>
                </c:pt>
                <c:pt idx="2146">
                  <c:v>41489.791678240741</c:v>
                </c:pt>
                <c:pt idx="2147">
                  <c:v>41489.802094907405</c:v>
                </c:pt>
                <c:pt idx="2148">
                  <c:v>41489.812511574077</c:v>
                </c:pt>
                <c:pt idx="2149">
                  <c:v>41489.822928240741</c:v>
                </c:pt>
                <c:pt idx="2150">
                  <c:v>41489.833344907405</c:v>
                </c:pt>
                <c:pt idx="2151">
                  <c:v>41489.843761574077</c:v>
                </c:pt>
                <c:pt idx="2152">
                  <c:v>41489.854178240741</c:v>
                </c:pt>
                <c:pt idx="2153">
                  <c:v>41489.864594907405</c:v>
                </c:pt>
                <c:pt idx="2154">
                  <c:v>41489.875011574077</c:v>
                </c:pt>
                <c:pt idx="2155">
                  <c:v>41489.885428240741</c:v>
                </c:pt>
                <c:pt idx="2156">
                  <c:v>41489.895844907405</c:v>
                </c:pt>
                <c:pt idx="2157">
                  <c:v>41489.906261574077</c:v>
                </c:pt>
                <c:pt idx="2158">
                  <c:v>41489.916678240741</c:v>
                </c:pt>
                <c:pt idx="2159">
                  <c:v>41489.927094907405</c:v>
                </c:pt>
                <c:pt idx="2160">
                  <c:v>41489.937511574077</c:v>
                </c:pt>
                <c:pt idx="2161">
                  <c:v>41489.947928240741</c:v>
                </c:pt>
                <c:pt idx="2162">
                  <c:v>41489.958344907405</c:v>
                </c:pt>
                <c:pt idx="2163">
                  <c:v>41489.968761574077</c:v>
                </c:pt>
                <c:pt idx="2164">
                  <c:v>41489.979178240741</c:v>
                </c:pt>
                <c:pt idx="2165">
                  <c:v>41489.989594907405</c:v>
                </c:pt>
                <c:pt idx="2166">
                  <c:v>41490.000011574077</c:v>
                </c:pt>
                <c:pt idx="2167">
                  <c:v>41490.010428240741</c:v>
                </c:pt>
                <c:pt idx="2168">
                  <c:v>41490.020844907405</c:v>
                </c:pt>
                <c:pt idx="2169">
                  <c:v>41490.031261574077</c:v>
                </c:pt>
                <c:pt idx="2170">
                  <c:v>41490.041678240741</c:v>
                </c:pt>
                <c:pt idx="2171">
                  <c:v>41490.052094907405</c:v>
                </c:pt>
                <c:pt idx="2172">
                  <c:v>41490.062511574077</c:v>
                </c:pt>
                <c:pt idx="2173">
                  <c:v>41490.072928240741</c:v>
                </c:pt>
                <c:pt idx="2174">
                  <c:v>41490.083344907405</c:v>
                </c:pt>
                <c:pt idx="2175">
                  <c:v>41490.093761574077</c:v>
                </c:pt>
                <c:pt idx="2176">
                  <c:v>41490.104178240741</c:v>
                </c:pt>
                <c:pt idx="2177">
                  <c:v>41490.114594907405</c:v>
                </c:pt>
                <c:pt idx="2178">
                  <c:v>41490.125011574077</c:v>
                </c:pt>
                <c:pt idx="2179">
                  <c:v>41490.135428240741</c:v>
                </c:pt>
                <c:pt idx="2180">
                  <c:v>41490.145844907405</c:v>
                </c:pt>
                <c:pt idx="2181">
                  <c:v>41490.156261574077</c:v>
                </c:pt>
                <c:pt idx="2182">
                  <c:v>41490.166678240741</c:v>
                </c:pt>
                <c:pt idx="2183">
                  <c:v>41490.177094907405</c:v>
                </c:pt>
                <c:pt idx="2184">
                  <c:v>41490.187511574077</c:v>
                </c:pt>
                <c:pt idx="2185">
                  <c:v>41490.197928240741</c:v>
                </c:pt>
                <c:pt idx="2186">
                  <c:v>41490.208344907405</c:v>
                </c:pt>
                <c:pt idx="2187">
                  <c:v>41490.218761574077</c:v>
                </c:pt>
                <c:pt idx="2188">
                  <c:v>41490.229178240741</c:v>
                </c:pt>
                <c:pt idx="2189">
                  <c:v>41490.239594907405</c:v>
                </c:pt>
                <c:pt idx="2190">
                  <c:v>41490.250011574077</c:v>
                </c:pt>
                <c:pt idx="2191">
                  <c:v>41490.260428240741</c:v>
                </c:pt>
                <c:pt idx="2192">
                  <c:v>41490.270844907405</c:v>
                </c:pt>
                <c:pt idx="2193">
                  <c:v>41490.281261574077</c:v>
                </c:pt>
                <c:pt idx="2194">
                  <c:v>41490.291678240741</c:v>
                </c:pt>
                <c:pt idx="2195">
                  <c:v>41490.302094907405</c:v>
                </c:pt>
                <c:pt idx="2196">
                  <c:v>41490.312511574077</c:v>
                </c:pt>
                <c:pt idx="2197">
                  <c:v>41490.322928240741</c:v>
                </c:pt>
                <c:pt idx="2198">
                  <c:v>41490.333344907405</c:v>
                </c:pt>
                <c:pt idx="2199">
                  <c:v>41490.343761574077</c:v>
                </c:pt>
                <c:pt idx="2200">
                  <c:v>41490.354178240741</c:v>
                </c:pt>
                <c:pt idx="2201">
                  <c:v>41490.364594907405</c:v>
                </c:pt>
                <c:pt idx="2202">
                  <c:v>41490.375011574077</c:v>
                </c:pt>
                <c:pt idx="2203">
                  <c:v>41490.385428240741</c:v>
                </c:pt>
                <c:pt idx="2204">
                  <c:v>41490.395844907405</c:v>
                </c:pt>
                <c:pt idx="2205">
                  <c:v>41490.406261574077</c:v>
                </c:pt>
                <c:pt idx="2206">
                  <c:v>41490.416678240741</c:v>
                </c:pt>
                <c:pt idx="2207">
                  <c:v>41490.427094907405</c:v>
                </c:pt>
                <c:pt idx="2208">
                  <c:v>41490.437511574077</c:v>
                </c:pt>
                <c:pt idx="2209">
                  <c:v>41490.447928240741</c:v>
                </c:pt>
                <c:pt idx="2210">
                  <c:v>41490.458344907405</c:v>
                </c:pt>
                <c:pt idx="2211">
                  <c:v>41490.468761574077</c:v>
                </c:pt>
                <c:pt idx="2212">
                  <c:v>41490.479178240741</c:v>
                </c:pt>
                <c:pt idx="2213">
                  <c:v>41490.489594907405</c:v>
                </c:pt>
                <c:pt idx="2214">
                  <c:v>41490.500011574077</c:v>
                </c:pt>
                <c:pt idx="2215">
                  <c:v>41490.510428240741</c:v>
                </c:pt>
                <c:pt idx="2216">
                  <c:v>41490.520844907405</c:v>
                </c:pt>
                <c:pt idx="2217">
                  <c:v>41490.531261574077</c:v>
                </c:pt>
                <c:pt idx="2218">
                  <c:v>41490.541678240741</c:v>
                </c:pt>
                <c:pt idx="2219">
                  <c:v>41490.552094907405</c:v>
                </c:pt>
                <c:pt idx="2220">
                  <c:v>41490.562511574077</c:v>
                </c:pt>
                <c:pt idx="2221">
                  <c:v>41490.572928240741</c:v>
                </c:pt>
                <c:pt idx="2222">
                  <c:v>41490.583344907405</c:v>
                </c:pt>
                <c:pt idx="2223">
                  <c:v>41490.593761574077</c:v>
                </c:pt>
                <c:pt idx="2224">
                  <c:v>41490.604178240741</c:v>
                </c:pt>
                <c:pt idx="2225">
                  <c:v>41490.614594907405</c:v>
                </c:pt>
                <c:pt idx="2226">
                  <c:v>41490.625011574077</c:v>
                </c:pt>
                <c:pt idx="2227">
                  <c:v>41490.635428240741</c:v>
                </c:pt>
                <c:pt idx="2228">
                  <c:v>41490.645844907405</c:v>
                </c:pt>
                <c:pt idx="2229">
                  <c:v>41490.656261574077</c:v>
                </c:pt>
                <c:pt idx="2230">
                  <c:v>41490.666678240741</c:v>
                </c:pt>
                <c:pt idx="2231">
                  <c:v>41490.677094907405</c:v>
                </c:pt>
                <c:pt idx="2232">
                  <c:v>41490.687511574077</c:v>
                </c:pt>
                <c:pt idx="2233">
                  <c:v>41490.697928240741</c:v>
                </c:pt>
                <c:pt idx="2234">
                  <c:v>41490.708344907405</c:v>
                </c:pt>
                <c:pt idx="2235">
                  <c:v>41490.718761574077</c:v>
                </c:pt>
                <c:pt idx="2236">
                  <c:v>41490.729178240741</c:v>
                </c:pt>
                <c:pt idx="2237">
                  <c:v>41490.739594907405</c:v>
                </c:pt>
                <c:pt idx="2238">
                  <c:v>41490.750011574077</c:v>
                </c:pt>
                <c:pt idx="2239">
                  <c:v>41490.760428240741</c:v>
                </c:pt>
                <c:pt idx="2240">
                  <c:v>41490.770844907405</c:v>
                </c:pt>
                <c:pt idx="2241">
                  <c:v>41490.781261574077</c:v>
                </c:pt>
                <c:pt idx="2242">
                  <c:v>41490.791678240741</c:v>
                </c:pt>
                <c:pt idx="2243">
                  <c:v>41490.802094907405</c:v>
                </c:pt>
                <c:pt idx="2244">
                  <c:v>41490.812511574077</c:v>
                </c:pt>
                <c:pt idx="2245">
                  <c:v>41490.822928240741</c:v>
                </c:pt>
                <c:pt idx="2246">
                  <c:v>41490.833344907405</c:v>
                </c:pt>
                <c:pt idx="2247">
                  <c:v>41490.843761574077</c:v>
                </c:pt>
                <c:pt idx="2248">
                  <c:v>41490.854178240741</c:v>
                </c:pt>
                <c:pt idx="2249">
                  <c:v>41490.864594907405</c:v>
                </c:pt>
                <c:pt idx="2250">
                  <c:v>41490.875011574077</c:v>
                </c:pt>
                <c:pt idx="2251">
                  <c:v>41490.885428240741</c:v>
                </c:pt>
                <c:pt idx="2252">
                  <c:v>41490.895844907405</c:v>
                </c:pt>
                <c:pt idx="2253">
                  <c:v>41490.906261574077</c:v>
                </c:pt>
                <c:pt idx="2254">
                  <c:v>41490.916678240741</c:v>
                </c:pt>
                <c:pt idx="2255">
                  <c:v>41490.927094907405</c:v>
                </c:pt>
                <c:pt idx="2256">
                  <c:v>41490.937511574077</c:v>
                </c:pt>
                <c:pt idx="2257">
                  <c:v>41490.947928240741</c:v>
                </c:pt>
                <c:pt idx="2258">
                  <c:v>41490.958344907405</c:v>
                </c:pt>
                <c:pt idx="2259">
                  <c:v>41490.968761574077</c:v>
                </c:pt>
                <c:pt idx="2260">
                  <c:v>41490.979178240741</c:v>
                </c:pt>
                <c:pt idx="2261">
                  <c:v>41490.989594907405</c:v>
                </c:pt>
                <c:pt idx="2262">
                  <c:v>41491.000011574077</c:v>
                </c:pt>
                <c:pt idx="2263">
                  <c:v>41491.010428240741</c:v>
                </c:pt>
                <c:pt idx="2264">
                  <c:v>41491.020844907405</c:v>
                </c:pt>
                <c:pt idx="2265">
                  <c:v>41491.031261574077</c:v>
                </c:pt>
                <c:pt idx="2266">
                  <c:v>41491.041678240741</c:v>
                </c:pt>
                <c:pt idx="2267">
                  <c:v>41491.052094907405</c:v>
                </c:pt>
                <c:pt idx="2268">
                  <c:v>41491.062511574077</c:v>
                </c:pt>
                <c:pt idx="2269">
                  <c:v>41491.072928240741</c:v>
                </c:pt>
                <c:pt idx="2270">
                  <c:v>41491.083344907405</c:v>
                </c:pt>
                <c:pt idx="2271">
                  <c:v>41491.093761574077</c:v>
                </c:pt>
                <c:pt idx="2272">
                  <c:v>41491.104178240741</c:v>
                </c:pt>
                <c:pt idx="2273">
                  <c:v>41491.114594907405</c:v>
                </c:pt>
                <c:pt idx="2274">
                  <c:v>41491.125011574077</c:v>
                </c:pt>
                <c:pt idx="2275">
                  <c:v>41491.135428240741</c:v>
                </c:pt>
                <c:pt idx="2276">
                  <c:v>41491.145844907405</c:v>
                </c:pt>
                <c:pt idx="2277">
                  <c:v>41491.156261574077</c:v>
                </c:pt>
                <c:pt idx="2278">
                  <c:v>41491.166678240741</c:v>
                </c:pt>
                <c:pt idx="2279">
                  <c:v>41491.177094907405</c:v>
                </c:pt>
                <c:pt idx="2280">
                  <c:v>41491.187511574077</c:v>
                </c:pt>
                <c:pt idx="2281">
                  <c:v>41491.197928240741</c:v>
                </c:pt>
                <c:pt idx="2282">
                  <c:v>41491.208344907405</c:v>
                </c:pt>
                <c:pt idx="2283">
                  <c:v>41491.218761574077</c:v>
                </c:pt>
                <c:pt idx="2284">
                  <c:v>41491.229178240741</c:v>
                </c:pt>
                <c:pt idx="2285">
                  <c:v>41491.239594907405</c:v>
                </c:pt>
                <c:pt idx="2286">
                  <c:v>41491.250011574077</c:v>
                </c:pt>
                <c:pt idx="2287">
                  <c:v>41491.260428240741</c:v>
                </c:pt>
                <c:pt idx="2288">
                  <c:v>41491.270844907405</c:v>
                </c:pt>
                <c:pt idx="2289">
                  <c:v>41491.281261574077</c:v>
                </c:pt>
                <c:pt idx="2290">
                  <c:v>41491.291678240741</c:v>
                </c:pt>
                <c:pt idx="2291">
                  <c:v>41491.302094907405</c:v>
                </c:pt>
                <c:pt idx="2292">
                  <c:v>41491.312511574077</c:v>
                </c:pt>
                <c:pt idx="2293">
                  <c:v>41491.322928240741</c:v>
                </c:pt>
                <c:pt idx="2294">
                  <c:v>41491.333344907405</c:v>
                </c:pt>
                <c:pt idx="2295">
                  <c:v>41491.343761574077</c:v>
                </c:pt>
                <c:pt idx="2296">
                  <c:v>41491.354178240741</c:v>
                </c:pt>
                <c:pt idx="2297">
                  <c:v>41491.364594907405</c:v>
                </c:pt>
                <c:pt idx="2298">
                  <c:v>41491.375011574077</c:v>
                </c:pt>
                <c:pt idx="2299">
                  <c:v>41491.385428240741</c:v>
                </c:pt>
                <c:pt idx="2300">
                  <c:v>41491.395844907405</c:v>
                </c:pt>
                <c:pt idx="2301">
                  <c:v>41491.406261574077</c:v>
                </c:pt>
                <c:pt idx="2302">
                  <c:v>41491.416678240741</c:v>
                </c:pt>
                <c:pt idx="2303">
                  <c:v>41491.427094907405</c:v>
                </c:pt>
                <c:pt idx="2304">
                  <c:v>41491.437511574077</c:v>
                </c:pt>
                <c:pt idx="2305">
                  <c:v>41491.447928240741</c:v>
                </c:pt>
                <c:pt idx="2306">
                  <c:v>41491.458344907405</c:v>
                </c:pt>
                <c:pt idx="2307">
                  <c:v>41491.468761574077</c:v>
                </c:pt>
                <c:pt idx="2308">
                  <c:v>41491.479178240741</c:v>
                </c:pt>
                <c:pt idx="2309">
                  <c:v>41491.489594907405</c:v>
                </c:pt>
                <c:pt idx="2310">
                  <c:v>41491.500011574077</c:v>
                </c:pt>
                <c:pt idx="2311">
                  <c:v>41491.510428240741</c:v>
                </c:pt>
                <c:pt idx="2312">
                  <c:v>41491.520844907405</c:v>
                </c:pt>
                <c:pt idx="2313">
                  <c:v>41491.531261574077</c:v>
                </c:pt>
                <c:pt idx="2314">
                  <c:v>41491.541678240741</c:v>
                </c:pt>
                <c:pt idx="2315">
                  <c:v>41491.552094907405</c:v>
                </c:pt>
                <c:pt idx="2316">
                  <c:v>41491.562511574077</c:v>
                </c:pt>
                <c:pt idx="2317">
                  <c:v>41491.572928240741</c:v>
                </c:pt>
                <c:pt idx="2318">
                  <c:v>41491.583344907405</c:v>
                </c:pt>
                <c:pt idx="2319">
                  <c:v>41491.593761574077</c:v>
                </c:pt>
                <c:pt idx="2320">
                  <c:v>41491.604178240741</c:v>
                </c:pt>
                <c:pt idx="2321">
                  <c:v>41491.614594907405</c:v>
                </c:pt>
                <c:pt idx="2322">
                  <c:v>41491.625011574077</c:v>
                </c:pt>
                <c:pt idx="2323">
                  <c:v>41491.635428240741</c:v>
                </c:pt>
                <c:pt idx="2324">
                  <c:v>41491.645844907405</c:v>
                </c:pt>
                <c:pt idx="2325">
                  <c:v>41491.656261574077</c:v>
                </c:pt>
                <c:pt idx="2326">
                  <c:v>41491.666678240741</c:v>
                </c:pt>
                <c:pt idx="2327">
                  <c:v>41491.677094907405</c:v>
                </c:pt>
                <c:pt idx="2328">
                  <c:v>41491.687511574077</c:v>
                </c:pt>
                <c:pt idx="2329">
                  <c:v>41491.697928240741</c:v>
                </c:pt>
                <c:pt idx="2330">
                  <c:v>41491.708344907405</c:v>
                </c:pt>
                <c:pt idx="2331">
                  <c:v>41491.718761574077</c:v>
                </c:pt>
                <c:pt idx="2332">
                  <c:v>41491.729178240741</c:v>
                </c:pt>
                <c:pt idx="2333">
                  <c:v>41491.739594907405</c:v>
                </c:pt>
                <c:pt idx="2334">
                  <c:v>41491.750011574077</c:v>
                </c:pt>
                <c:pt idx="2335">
                  <c:v>41491.760428240741</c:v>
                </c:pt>
                <c:pt idx="2336">
                  <c:v>41491.770844907405</c:v>
                </c:pt>
                <c:pt idx="2337">
                  <c:v>41491.781261574077</c:v>
                </c:pt>
                <c:pt idx="2338">
                  <c:v>41491.791678240741</c:v>
                </c:pt>
                <c:pt idx="2339">
                  <c:v>41491.802094907405</c:v>
                </c:pt>
                <c:pt idx="2340">
                  <c:v>41491.812511574077</c:v>
                </c:pt>
                <c:pt idx="2341">
                  <c:v>41491.822928240741</c:v>
                </c:pt>
                <c:pt idx="2342">
                  <c:v>41491.833344907405</c:v>
                </c:pt>
                <c:pt idx="2343">
                  <c:v>41491.843761574077</c:v>
                </c:pt>
                <c:pt idx="2344">
                  <c:v>41491.854178240741</c:v>
                </c:pt>
                <c:pt idx="2345">
                  <c:v>41491.864594907405</c:v>
                </c:pt>
                <c:pt idx="2346">
                  <c:v>41491.875011574077</c:v>
                </c:pt>
                <c:pt idx="2347">
                  <c:v>41491.885428240741</c:v>
                </c:pt>
                <c:pt idx="2348">
                  <c:v>41491.895844907405</c:v>
                </c:pt>
                <c:pt idx="2349">
                  <c:v>41491.906261574077</c:v>
                </c:pt>
                <c:pt idx="2350">
                  <c:v>41491.916678240741</c:v>
                </c:pt>
                <c:pt idx="2351">
                  <c:v>41491.927094907405</c:v>
                </c:pt>
                <c:pt idx="2352">
                  <c:v>41491.937511574077</c:v>
                </c:pt>
                <c:pt idx="2353">
                  <c:v>41491.947928240741</c:v>
                </c:pt>
                <c:pt idx="2354">
                  <c:v>41491.958344907405</c:v>
                </c:pt>
                <c:pt idx="2355">
                  <c:v>41491.968761574077</c:v>
                </c:pt>
                <c:pt idx="2356">
                  <c:v>41491.979178240741</c:v>
                </c:pt>
                <c:pt idx="2357">
                  <c:v>41491.989594907405</c:v>
                </c:pt>
                <c:pt idx="2358">
                  <c:v>41492.000011574077</c:v>
                </c:pt>
                <c:pt idx="2359">
                  <c:v>41492.010428240741</c:v>
                </c:pt>
                <c:pt idx="2360">
                  <c:v>41492.020844907405</c:v>
                </c:pt>
                <c:pt idx="2361">
                  <c:v>41492.031261574077</c:v>
                </c:pt>
                <c:pt idx="2362">
                  <c:v>41492.041678240741</c:v>
                </c:pt>
                <c:pt idx="2363">
                  <c:v>41492.052094907405</c:v>
                </c:pt>
                <c:pt idx="2364">
                  <c:v>41492.062511574077</c:v>
                </c:pt>
                <c:pt idx="2365">
                  <c:v>41492.072928240741</c:v>
                </c:pt>
                <c:pt idx="2366">
                  <c:v>41492.083344907405</c:v>
                </c:pt>
                <c:pt idx="2367">
                  <c:v>41492.093761574077</c:v>
                </c:pt>
                <c:pt idx="2368">
                  <c:v>41492.104178240741</c:v>
                </c:pt>
                <c:pt idx="2369">
                  <c:v>41492.114594907405</c:v>
                </c:pt>
                <c:pt idx="2370">
                  <c:v>41492.125011574077</c:v>
                </c:pt>
                <c:pt idx="2371">
                  <c:v>41492.135428240741</c:v>
                </c:pt>
                <c:pt idx="2372">
                  <c:v>41492.145844907405</c:v>
                </c:pt>
                <c:pt idx="2373">
                  <c:v>41492.156261574077</c:v>
                </c:pt>
                <c:pt idx="2374">
                  <c:v>41492.166678240741</c:v>
                </c:pt>
                <c:pt idx="2375">
                  <c:v>41492.177094907405</c:v>
                </c:pt>
                <c:pt idx="2376">
                  <c:v>41492.187511574077</c:v>
                </c:pt>
                <c:pt idx="2377">
                  <c:v>41492.197928240741</c:v>
                </c:pt>
                <c:pt idx="2378">
                  <c:v>41492.208344907405</c:v>
                </c:pt>
                <c:pt idx="2379">
                  <c:v>41492.218761574077</c:v>
                </c:pt>
                <c:pt idx="2380">
                  <c:v>41492.229178240741</c:v>
                </c:pt>
                <c:pt idx="2381">
                  <c:v>41492.239594907405</c:v>
                </c:pt>
                <c:pt idx="2382">
                  <c:v>41492.250011574077</c:v>
                </c:pt>
                <c:pt idx="2383">
                  <c:v>41492.260428240741</c:v>
                </c:pt>
                <c:pt idx="2384">
                  <c:v>41492.270844907405</c:v>
                </c:pt>
                <c:pt idx="2385">
                  <c:v>41492.281261574077</c:v>
                </c:pt>
                <c:pt idx="2386">
                  <c:v>41492.291678240741</c:v>
                </c:pt>
                <c:pt idx="2387">
                  <c:v>41492.302094907405</c:v>
                </c:pt>
                <c:pt idx="2388">
                  <c:v>41492.312511574077</c:v>
                </c:pt>
                <c:pt idx="2389">
                  <c:v>41492.322928240741</c:v>
                </c:pt>
                <c:pt idx="2390">
                  <c:v>41492.333344907405</c:v>
                </c:pt>
                <c:pt idx="2391">
                  <c:v>41492.343761574077</c:v>
                </c:pt>
                <c:pt idx="2392">
                  <c:v>41492.354178240741</c:v>
                </c:pt>
                <c:pt idx="2393">
                  <c:v>41492.364594907405</c:v>
                </c:pt>
                <c:pt idx="2394">
                  <c:v>41492.375011574077</c:v>
                </c:pt>
                <c:pt idx="2395">
                  <c:v>41492.385428240741</c:v>
                </c:pt>
                <c:pt idx="2396">
                  <c:v>41492.395844907405</c:v>
                </c:pt>
                <c:pt idx="2397">
                  <c:v>41492.406261574077</c:v>
                </c:pt>
                <c:pt idx="2398">
                  <c:v>41492.416678240741</c:v>
                </c:pt>
                <c:pt idx="2399">
                  <c:v>41492.427094907405</c:v>
                </c:pt>
                <c:pt idx="2400">
                  <c:v>41492.437511574077</c:v>
                </c:pt>
                <c:pt idx="2401">
                  <c:v>41492.447928240741</c:v>
                </c:pt>
                <c:pt idx="2402">
                  <c:v>41492.458344907405</c:v>
                </c:pt>
                <c:pt idx="2403">
                  <c:v>41492.468761574077</c:v>
                </c:pt>
                <c:pt idx="2404">
                  <c:v>41492.479178240741</c:v>
                </c:pt>
                <c:pt idx="2405">
                  <c:v>41492.489594907405</c:v>
                </c:pt>
                <c:pt idx="2406">
                  <c:v>41492.500011574077</c:v>
                </c:pt>
                <c:pt idx="2407">
                  <c:v>41492.510428240741</c:v>
                </c:pt>
                <c:pt idx="2408">
                  <c:v>41492.520844907405</c:v>
                </c:pt>
                <c:pt idx="2409">
                  <c:v>41492.531261574077</c:v>
                </c:pt>
                <c:pt idx="2410">
                  <c:v>41492.541678240741</c:v>
                </c:pt>
                <c:pt idx="2411">
                  <c:v>41492.552094907405</c:v>
                </c:pt>
                <c:pt idx="2412">
                  <c:v>41492.562511574077</c:v>
                </c:pt>
                <c:pt idx="2413">
                  <c:v>41492.572928240741</c:v>
                </c:pt>
                <c:pt idx="2414">
                  <c:v>41492.583344907405</c:v>
                </c:pt>
                <c:pt idx="2415">
                  <c:v>41492.593761574077</c:v>
                </c:pt>
                <c:pt idx="2416">
                  <c:v>41492.604178240741</c:v>
                </c:pt>
                <c:pt idx="2417">
                  <c:v>41492.614594907405</c:v>
                </c:pt>
                <c:pt idx="2418">
                  <c:v>41492.625011574077</c:v>
                </c:pt>
                <c:pt idx="2419">
                  <c:v>41492.635428240741</c:v>
                </c:pt>
                <c:pt idx="2420">
                  <c:v>41492.645844907405</c:v>
                </c:pt>
                <c:pt idx="2421">
                  <c:v>41492.656261574077</c:v>
                </c:pt>
                <c:pt idx="2422">
                  <c:v>41492.666678240741</c:v>
                </c:pt>
                <c:pt idx="2423">
                  <c:v>41492.677094907405</c:v>
                </c:pt>
                <c:pt idx="2424">
                  <c:v>41492.687511574077</c:v>
                </c:pt>
                <c:pt idx="2425">
                  <c:v>41492.697928240741</c:v>
                </c:pt>
                <c:pt idx="2426">
                  <c:v>41492.708344907405</c:v>
                </c:pt>
                <c:pt idx="2427">
                  <c:v>41492.718761574077</c:v>
                </c:pt>
                <c:pt idx="2428">
                  <c:v>41492.729178240741</c:v>
                </c:pt>
                <c:pt idx="2429">
                  <c:v>41492.739594907405</c:v>
                </c:pt>
                <c:pt idx="2430">
                  <c:v>41492.750011574077</c:v>
                </c:pt>
                <c:pt idx="2431">
                  <c:v>41492.760428240741</c:v>
                </c:pt>
                <c:pt idx="2432">
                  <c:v>41492.770844907405</c:v>
                </c:pt>
                <c:pt idx="2433">
                  <c:v>41492.781261574077</c:v>
                </c:pt>
                <c:pt idx="2434">
                  <c:v>41492.791678240741</c:v>
                </c:pt>
                <c:pt idx="2435">
                  <c:v>41492.802094907405</c:v>
                </c:pt>
                <c:pt idx="2436">
                  <c:v>41492.812511574077</c:v>
                </c:pt>
                <c:pt idx="2437">
                  <c:v>41492.822928240741</c:v>
                </c:pt>
                <c:pt idx="2438">
                  <c:v>41492.833344907405</c:v>
                </c:pt>
                <c:pt idx="2439">
                  <c:v>41492.843761574077</c:v>
                </c:pt>
                <c:pt idx="2440">
                  <c:v>41492.854178240741</c:v>
                </c:pt>
                <c:pt idx="2441">
                  <c:v>41492.864594907405</c:v>
                </c:pt>
                <c:pt idx="2442">
                  <c:v>41492.875011574077</c:v>
                </c:pt>
                <c:pt idx="2443">
                  <c:v>41492.885428240741</c:v>
                </c:pt>
                <c:pt idx="2444">
                  <c:v>41492.895844907405</c:v>
                </c:pt>
                <c:pt idx="2445">
                  <c:v>41492.906261574077</c:v>
                </c:pt>
                <c:pt idx="2446">
                  <c:v>41492.916678240741</c:v>
                </c:pt>
                <c:pt idx="2447">
                  <c:v>41492.927094907405</c:v>
                </c:pt>
                <c:pt idx="2448">
                  <c:v>41492.937511574077</c:v>
                </c:pt>
                <c:pt idx="2449">
                  <c:v>41492.947928240741</c:v>
                </c:pt>
                <c:pt idx="2450">
                  <c:v>41492.958344907405</c:v>
                </c:pt>
                <c:pt idx="2451">
                  <c:v>41492.968761574077</c:v>
                </c:pt>
                <c:pt idx="2452">
                  <c:v>41492.979178240741</c:v>
                </c:pt>
                <c:pt idx="2453">
                  <c:v>41492.989594907405</c:v>
                </c:pt>
                <c:pt idx="2454">
                  <c:v>41493.000011574077</c:v>
                </c:pt>
                <c:pt idx="2455">
                  <c:v>41493.010428240741</c:v>
                </c:pt>
                <c:pt idx="2456">
                  <c:v>41493.020844907405</c:v>
                </c:pt>
                <c:pt idx="2457">
                  <c:v>41493.031261574077</c:v>
                </c:pt>
                <c:pt idx="2458">
                  <c:v>41493.041678240741</c:v>
                </c:pt>
                <c:pt idx="2459">
                  <c:v>41493.052094907405</c:v>
                </c:pt>
                <c:pt idx="2460">
                  <c:v>41493.062511574077</c:v>
                </c:pt>
                <c:pt idx="2461">
                  <c:v>41493.072928240741</c:v>
                </c:pt>
                <c:pt idx="2462">
                  <c:v>41493.083344907405</c:v>
                </c:pt>
                <c:pt idx="2463">
                  <c:v>41493.093761574077</c:v>
                </c:pt>
                <c:pt idx="2464">
                  <c:v>41493.104178240741</c:v>
                </c:pt>
                <c:pt idx="2465">
                  <c:v>41493.114594907405</c:v>
                </c:pt>
                <c:pt idx="2466">
                  <c:v>41493.125011574077</c:v>
                </c:pt>
                <c:pt idx="2467">
                  <c:v>41493.135428240741</c:v>
                </c:pt>
                <c:pt idx="2468">
                  <c:v>41493.145844907405</c:v>
                </c:pt>
                <c:pt idx="2469">
                  <c:v>41493.156261574077</c:v>
                </c:pt>
                <c:pt idx="2470">
                  <c:v>41493.166678240741</c:v>
                </c:pt>
                <c:pt idx="2471">
                  <c:v>41493.177094907405</c:v>
                </c:pt>
                <c:pt idx="2472">
                  <c:v>41493.187511574077</c:v>
                </c:pt>
                <c:pt idx="2473">
                  <c:v>41493.197928240741</c:v>
                </c:pt>
                <c:pt idx="2474">
                  <c:v>41493.208344907405</c:v>
                </c:pt>
                <c:pt idx="2475">
                  <c:v>41493.218761574077</c:v>
                </c:pt>
                <c:pt idx="2476">
                  <c:v>41493.229178240741</c:v>
                </c:pt>
                <c:pt idx="2477">
                  <c:v>41493.239594907405</c:v>
                </c:pt>
                <c:pt idx="2478">
                  <c:v>41493.250011574077</c:v>
                </c:pt>
                <c:pt idx="2479">
                  <c:v>41493.260428240741</c:v>
                </c:pt>
                <c:pt idx="2480">
                  <c:v>41493.270844907405</c:v>
                </c:pt>
                <c:pt idx="2481">
                  <c:v>41493.281261574077</c:v>
                </c:pt>
                <c:pt idx="2482">
                  <c:v>41493.291678240741</c:v>
                </c:pt>
                <c:pt idx="2483">
                  <c:v>41493.302094907405</c:v>
                </c:pt>
                <c:pt idx="2484">
                  <c:v>41493.312511574077</c:v>
                </c:pt>
                <c:pt idx="2485">
                  <c:v>41493.322928240741</c:v>
                </c:pt>
                <c:pt idx="2486">
                  <c:v>41493.333344907405</c:v>
                </c:pt>
                <c:pt idx="2487">
                  <c:v>41493.343761574077</c:v>
                </c:pt>
                <c:pt idx="2488">
                  <c:v>41493.354178240741</c:v>
                </c:pt>
                <c:pt idx="2489">
                  <c:v>41493.364594907405</c:v>
                </c:pt>
                <c:pt idx="2490">
                  <c:v>41493.375011574077</c:v>
                </c:pt>
                <c:pt idx="2491">
                  <c:v>41493.385428240741</c:v>
                </c:pt>
                <c:pt idx="2492">
                  <c:v>41493.395844907405</c:v>
                </c:pt>
                <c:pt idx="2493">
                  <c:v>41493.406261574077</c:v>
                </c:pt>
                <c:pt idx="2494">
                  <c:v>41493.416678240741</c:v>
                </c:pt>
                <c:pt idx="2495">
                  <c:v>41493.427094907405</c:v>
                </c:pt>
                <c:pt idx="2496">
                  <c:v>41493.437511574077</c:v>
                </c:pt>
                <c:pt idx="2497">
                  <c:v>41493.447928240741</c:v>
                </c:pt>
                <c:pt idx="2498">
                  <c:v>41493.458344907405</c:v>
                </c:pt>
                <c:pt idx="2499">
                  <c:v>41493.468761574077</c:v>
                </c:pt>
                <c:pt idx="2500">
                  <c:v>41493.479178240741</c:v>
                </c:pt>
                <c:pt idx="2501">
                  <c:v>41493.489594907405</c:v>
                </c:pt>
                <c:pt idx="2502">
                  <c:v>41493.500011574077</c:v>
                </c:pt>
                <c:pt idx="2503">
                  <c:v>41493.510428240741</c:v>
                </c:pt>
                <c:pt idx="2504">
                  <c:v>41493.520844907405</c:v>
                </c:pt>
                <c:pt idx="2505">
                  <c:v>41493.531261574077</c:v>
                </c:pt>
                <c:pt idx="2506">
                  <c:v>41493.541678240741</c:v>
                </c:pt>
                <c:pt idx="2507">
                  <c:v>41493.552094907405</c:v>
                </c:pt>
                <c:pt idx="2508">
                  <c:v>41493.562511574077</c:v>
                </c:pt>
                <c:pt idx="2509">
                  <c:v>41493.572928240741</c:v>
                </c:pt>
                <c:pt idx="2510">
                  <c:v>41493.583344907405</c:v>
                </c:pt>
                <c:pt idx="2511">
                  <c:v>41493.593761574077</c:v>
                </c:pt>
                <c:pt idx="2512">
                  <c:v>41493.604178240741</c:v>
                </c:pt>
                <c:pt idx="2513">
                  <c:v>41493.614594907405</c:v>
                </c:pt>
                <c:pt idx="2514">
                  <c:v>41493.625011574077</c:v>
                </c:pt>
                <c:pt idx="2515">
                  <c:v>41493.635428240741</c:v>
                </c:pt>
                <c:pt idx="2516">
                  <c:v>41493.645844907405</c:v>
                </c:pt>
                <c:pt idx="2517">
                  <c:v>41493.656261574077</c:v>
                </c:pt>
                <c:pt idx="2518">
                  <c:v>41493.666678240741</c:v>
                </c:pt>
                <c:pt idx="2519">
                  <c:v>41493.677094907405</c:v>
                </c:pt>
                <c:pt idx="2520">
                  <c:v>41493.687511574077</c:v>
                </c:pt>
                <c:pt idx="2521">
                  <c:v>41493.697928240741</c:v>
                </c:pt>
                <c:pt idx="2522">
                  <c:v>41493.708344907405</c:v>
                </c:pt>
                <c:pt idx="2523">
                  <c:v>41493.718761574077</c:v>
                </c:pt>
                <c:pt idx="2524">
                  <c:v>41493.729178240741</c:v>
                </c:pt>
                <c:pt idx="2525">
                  <c:v>41493.739594907405</c:v>
                </c:pt>
                <c:pt idx="2526">
                  <c:v>41493.750011574077</c:v>
                </c:pt>
                <c:pt idx="2527">
                  <c:v>41493.760428240741</c:v>
                </c:pt>
                <c:pt idx="2528">
                  <c:v>41493.770844907405</c:v>
                </c:pt>
                <c:pt idx="2529">
                  <c:v>41493.781261574077</c:v>
                </c:pt>
                <c:pt idx="2530">
                  <c:v>41493.791678240741</c:v>
                </c:pt>
                <c:pt idx="2531">
                  <c:v>41493.802094907405</c:v>
                </c:pt>
                <c:pt idx="2532">
                  <c:v>41493.812511574077</c:v>
                </c:pt>
                <c:pt idx="2533">
                  <c:v>41493.822928240741</c:v>
                </c:pt>
                <c:pt idx="2534">
                  <c:v>41493.833344907405</c:v>
                </c:pt>
                <c:pt idx="2535">
                  <c:v>41493.843761574077</c:v>
                </c:pt>
                <c:pt idx="2536">
                  <c:v>41493.854178240741</c:v>
                </c:pt>
                <c:pt idx="2537">
                  <c:v>41493.864594907405</c:v>
                </c:pt>
                <c:pt idx="2538">
                  <c:v>41493.875011574077</c:v>
                </c:pt>
                <c:pt idx="2539">
                  <c:v>41493.885428240741</c:v>
                </c:pt>
                <c:pt idx="2540">
                  <c:v>41493.895844907405</c:v>
                </c:pt>
                <c:pt idx="2541">
                  <c:v>41493.906261574077</c:v>
                </c:pt>
                <c:pt idx="2542">
                  <c:v>41493.916678240741</c:v>
                </c:pt>
                <c:pt idx="2543">
                  <c:v>41493.927094907405</c:v>
                </c:pt>
                <c:pt idx="2544">
                  <c:v>41493.937511574077</c:v>
                </c:pt>
                <c:pt idx="2545">
                  <c:v>41493.947928240741</c:v>
                </c:pt>
                <c:pt idx="2546">
                  <c:v>41493.958344907405</c:v>
                </c:pt>
                <c:pt idx="2547">
                  <c:v>41493.968761574077</c:v>
                </c:pt>
                <c:pt idx="2548">
                  <c:v>41493.979178240741</c:v>
                </c:pt>
                <c:pt idx="2549">
                  <c:v>41493.989594907405</c:v>
                </c:pt>
                <c:pt idx="2550">
                  <c:v>41494.000011574077</c:v>
                </c:pt>
                <c:pt idx="2551">
                  <c:v>41494.010428240741</c:v>
                </c:pt>
                <c:pt idx="2552">
                  <c:v>41494.020844907405</c:v>
                </c:pt>
                <c:pt idx="2553">
                  <c:v>41494.031261574077</c:v>
                </c:pt>
                <c:pt idx="2554">
                  <c:v>41494.041678240741</c:v>
                </c:pt>
                <c:pt idx="2555">
                  <c:v>41494.052094907405</c:v>
                </c:pt>
                <c:pt idx="2556">
                  <c:v>41494.062511574077</c:v>
                </c:pt>
                <c:pt idx="2557">
                  <c:v>41494.072928240741</c:v>
                </c:pt>
                <c:pt idx="2558">
                  <c:v>41494.083344907405</c:v>
                </c:pt>
                <c:pt idx="2559">
                  <c:v>41494.093761574077</c:v>
                </c:pt>
                <c:pt idx="2560">
                  <c:v>41494.104178240741</c:v>
                </c:pt>
                <c:pt idx="2561">
                  <c:v>41494.114594907405</c:v>
                </c:pt>
                <c:pt idx="2562">
                  <c:v>41494.125011574077</c:v>
                </c:pt>
                <c:pt idx="2563">
                  <c:v>41494.135428240741</c:v>
                </c:pt>
                <c:pt idx="2564">
                  <c:v>41494.145844907405</c:v>
                </c:pt>
                <c:pt idx="2565">
                  <c:v>41494.156261574077</c:v>
                </c:pt>
                <c:pt idx="2566">
                  <c:v>41494.166678240741</c:v>
                </c:pt>
                <c:pt idx="2567">
                  <c:v>41494.177094907405</c:v>
                </c:pt>
                <c:pt idx="2568">
                  <c:v>41494.187511574077</c:v>
                </c:pt>
                <c:pt idx="2569">
                  <c:v>41494.197928240741</c:v>
                </c:pt>
                <c:pt idx="2570">
                  <c:v>41494.208344907405</c:v>
                </c:pt>
                <c:pt idx="2571">
                  <c:v>41494.218761574077</c:v>
                </c:pt>
                <c:pt idx="2572">
                  <c:v>41494.229178240741</c:v>
                </c:pt>
                <c:pt idx="2573">
                  <c:v>41494.239594907405</c:v>
                </c:pt>
                <c:pt idx="2574">
                  <c:v>41494.250011574077</c:v>
                </c:pt>
                <c:pt idx="2575">
                  <c:v>41494.260428240741</c:v>
                </c:pt>
                <c:pt idx="2576">
                  <c:v>41494.270844907405</c:v>
                </c:pt>
                <c:pt idx="2577">
                  <c:v>41494.281261574077</c:v>
                </c:pt>
                <c:pt idx="2578">
                  <c:v>41494.291678240741</c:v>
                </c:pt>
                <c:pt idx="2579">
                  <c:v>41494.302094907405</c:v>
                </c:pt>
                <c:pt idx="2580">
                  <c:v>41494.312511574077</c:v>
                </c:pt>
                <c:pt idx="2581">
                  <c:v>41494.322928240741</c:v>
                </c:pt>
                <c:pt idx="2582">
                  <c:v>41494.333344907405</c:v>
                </c:pt>
                <c:pt idx="2583">
                  <c:v>41494.343761574077</c:v>
                </c:pt>
                <c:pt idx="2584">
                  <c:v>41494.354178240741</c:v>
                </c:pt>
                <c:pt idx="2585">
                  <c:v>41494.364594907405</c:v>
                </c:pt>
                <c:pt idx="2586">
                  <c:v>41494.375011574077</c:v>
                </c:pt>
                <c:pt idx="2587">
                  <c:v>41494.385428240741</c:v>
                </c:pt>
                <c:pt idx="2588">
                  <c:v>41494.395844907405</c:v>
                </c:pt>
                <c:pt idx="2589">
                  <c:v>41494.406261574077</c:v>
                </c:pt>
                <c:pt idx="2590">
                  <c:v>41494.416678240741</c:v>
                </c:pt>
                <c:pt idx="2591">
                  <c:v>41494.427094907405</c:v>
                </c:pt>
                <c:pt idx="2592">
                  <c:v>41494.437511574077</c:v>
                </c:pt>
                <c:pt idx="2593">
                  <c:v>41494.447928240741</c:v>
                </c:pt>
                <c:pt idx="2594">
                  <c:v>41494.458344907405</c:v>
                </c:pt>
                <c:pt idx="2595">
                  <c:v>41494.468761574077</c:v>
                </c:pt>
                <c:pt idx="2596">
                  <c:v>41494.479178240741</c:v>
                </c:pt>
                <c:pt idx="2597">
                  <c:v>41494.489594907405</c:v>
                </c:pt>
                <c:pt idx="2598">
                  <c:v>41494.500011574077</c:v>
                </c:pt>
                <c:pt idx="2599">
                  <c:v>41494.510428240741</c:v>
                </c:pt>
                <c:pt idx="2600">
                  <c:v>41494.520844907405</c:v>
                </c:pt>
                <c:pt idx="2601">
                  <c:v>41494.531261574077</c:v>
                </c:pt>
                <c:pt idx="2602">
                  <c:v>41494.541678240741</c:v>
                </c:pt>
                <c:pt idx="2603">
                  <c:v>41494.552094907405</c:v>
                </c:pt>
                <c:pt idx="2604">
                  <c:v>41494.562511574077</c:v>
                </c:pt>
                <c:pt idx="2605">
                  <c:v>41494.572928240741</c:v>
                </c:pt>
                <c:pt idx="2606">
                  <c:v>41494.583344907405</c:v>
                </c:pt>
                <c:pt idx="2607">
                  <c:v>41494.593761574077</c:v>
                </c:pt>
                <c:pt idx="2608">
                  <c:v>41494.604178240741</c:v>
                </c:pt>
                <c:pt idx="2609">
                  <c:v>41494.614594907405</c:v>
                </c:pt>
                <c:pt idx="2610">
                  <c:v>41494.625011574077</c:v>
                </c:pt>
                <c:pt idx="2611">
                  <c:v>41494.635428240741</c:v>
                </c:pt>
                <c:pt idx="2612">
                  <c:v>41494.645844907405</c:v>
                </c:pt>
                <c:pt idx="2613">
                  <c:v>41494.656261574077</c:v>
                </c:pt>
                <c:pt idx="2614">
                  <c:v>41494.666678240741</c:v>
                </c:pt>
                <c:pt idx="2615">
                  <c:v>41494.677094907405</c:v>
                </c:pt>
                <c:pt idx="2616">
                  <c:v>41494.687511574077</c:v>
                </c:pt>
                <c:pt idx="2617">
                  <c:v>41494.697928240741</c:v>
                </c:pt>
                <c:pt idx="2618">
                  <c:v>41494.708344907405</c:v>
                </c:pt>
                <c:pt idx="2619">
                  <c:v>41494.718761574077</c:v>
                </c:pt>
                <c:pt idx="2620">
                  <c:v>41494.729178240741</c:v>
                </c:pt>
                <c:pt idx="2621">
                  <c:v>41494.739594907405</c:v>
                </c:pt>
                <c:pt idx="2622">
                  <c:v>41494.750011574077</c:v>
                </c:pt>
                <c:pt idx="2623">
                  <c:v>41494.760428240741</c:v>
                </c:pt>
                <c:pt idx="2624">
                  <c:v>41494.770844907405</c:v>
                </c:pt>
                <c:pt idx="2625">
                  <c:v>41494.781261574077</c:v>
                </c:pt>
                <c:pt idx="2626">
                  <c:v>41494.791678240741</c:v>
                </c:pt>
                <c:pt idx="2627">
                  <c:v>41494.802094907405</c:v>
                </c:pt>
                <c:pt idx="2628">
                  <c:v>41494.812511574077</c:v>
                </c:pt>
                <c:pt idx="2629">
                  <c:v>41494.822928240741</c:v>
                </c:pt>
                <c:pt idx="2630">
                  <c:v>41494.833344907405</c:v>
                </c:pt>
                <c:pt idx="2631">
                  <c:v>41494.843761574077</c:v>
                </c:pt>
                <c:pt idx="2632">
                  <c:v>41494.854178240741</c:v>
                </c:pt>
                <c:pt idx="2633">
                  <c:v>41494.864594907405</c:v>
                </c:pt>
                <c:pt idx="2634">
                  <c:v>41494.875011574077</c:v>
                </c:pt>
                <c:pt idx="2635">
                  <c:v>41494.885428240741</c:v>
                </c:pt>
                <c:pt idx="2636">
                  <c:v>41494.895844907405</c:v>
                </c:pt>
                <c:pt idx="2637">
                  <c:v>41494.906261574077</c:v>
                </c:pt>
                <c:pt idx="2638">
                  <c:v>41494.916678240741</c:v>
                </c:pt>
                <c:pt idx="2639">
                  <c:v>41494.927094907405</c:v>
                </c:pt>
                <c:pt idx="2640">
                  <c:v>41494.937511574077</c:v>
                </c:pt>
                <c:pt idx="2641">
                  <c:v>41494.947928240741</c:v>
                </c:pt>
                <c:pt idx="2642">
                  <c:v>41494.958344907405</c:v>
                </c:pt>
                <c:pt idx="2643">
                  <c:v>41494.968761574077</c:v>
                </c:pt>
                <c:pt idx="2644">
                  <c:v>41494.979178240741</c:v>
                </c:pt>
                <c:pt idx="2645">
                  <c:v>41494.989594907405</c:v>
                </c:pt>
                <c:pt idx="2646">
                  <c:v>41495.000011574077</c:v>
                </c:pt>
                <c:pt idx="2647">
                  <c:v>41495.010428240741</c:v>
                </c:pt>
                <c:pt idx="2648">
                  <c:v>41495.020844907405</c:v>
                </c:pt>
                <c:pt idx="2649">
                  <c:v>41495.031261574077</c:v>
                </c:pt>
                <c:pt idx="2650">
                  <c:v>41495.041678240741</c:v>
                </c:pt>
                <c:pt idx="2651">
                  <c:v>41495.052094907405</c:v>
                </c:pt>
                <c:pt idx="2652">
                  <c:v>41495.062511574077</c:v>
                </c:pt>
                <c:pt idx="2653">
                  <c:v>41495.072928240741</c:v>
                </c:pt>
                <c:pt idx="2654">
                  <c:v>41495.083344907405</c:v>
                </c:pt>
                <c:pt idx="2655">
                  <c:v>41495.093761574077</c:v>
                </c:pt>
                <c:pt idx="2656">
                  <c:v>41495.104178240741</c:v>
                </c:pt>
                <c:pt idx="2657">
                  <c:v>41495.114594907405</c:v>
                </c:pt>
                <c:pt idx="2658">
                  <c:v>41495.125011574077</c:v>
                </c:pt>
                <c:pt idx="2659">
                  <c:v>41495.135428240741</c:v>
                </c:pt>
                <c:pt idx="2660">
                  <c:v>41495.145844907405</c:v>
                </c:pt>
                <c:pt idx="2661">
                  <c:v>41495.156261574077</c:v>
                </c:pt>
                <c:pt idx="2662">
                  <c:v>41495.166678240741</c:v>
                </c:pt>
                <c:pt idx="2663">
                  <c:v>41495.177094907405</c:v>
                </c:pt>
                <c:pt idx="2664">
                  <c:v>41495.187511574077</c:v>
                </c:pt>
                <c:pt idx="2665">
                  <c:v>41495.197928240741</c:v>
                </c:pt>
                <c:pt idx="2666">
                  <c:v>41495.208344907405</c:v>
                </c:pt>
                <c:pt idx="2667">
                  <c:v>41495.218761574077</c:v>
                </c:pt>
                <c:pt idx="2668">
                  <c:v>41495.229178240741</c:v>
                </c:pt>
                <c:pt idx="2669">
                  <c:v>41495.239594907405</c:v>
                </c:pt>
                <c:pt idx="2670">
                  <c:v>41495.250011574077</c:v>
                </c:pt>
                <c:pt idx="2671">
                  <c:v>41495.260428240741</c:v>
                </c:pt>
                <c:pt idx="2672">
                  <c:v>41495.270844907405</c:v>
                </c:pt>
                <c:pt idx="2673">
                  <c:v>41495.281261574077</c:v>
                </c:pt>
                <c:pt idx="2674">
                  <c:v>41495.291678240741</c:v>
                </c:pt>
                <c:pt idx="2675">
                  <c:v>41495.302094907405</c:v>
                </c:pt>
                <c:pt idx="2676">
                  <c:v>41495.312511574077</c:v>
                </c:pt>
                <c:pt idx="2677">
                  <c:v>41495.322928240741</c:v>
                </c:pt>
                <c:pt idx="2678">
                  <c:v>41495.333344907405</c:v>
                </c:pt>
                <c:pt idx="2679">
                  <c:v>41495.343761574077</c:v>
                </c:pt>
                <c:pt idx="2680">
                  <c:v>41495.354178240741</c:v>
                </c:pt>
                <c:pt idx="2681">
                  <c:v>41495.364594907405</c:v>
                </c:pt>
                <c:pt idx="2682">
                  <c:v>41495.375011574077</c:v>
                </c:pt>
                <c:pt idx="2683">
                  <c:v>41495.385428240741</c:v>
                </c:pt>
                <c:pt idx="2684">
                  <c:v>41495.395844907405</c:v>
                </c:pt>
                <c:pt idx="2685">
                  <c:v>41495.406261574077</c:v>
                </c:pt>
                <c:pt idx="2686">
                  <c:v>41495.416678240741</c:v>
                </c:pt>
                <c:pt idx="2687">
                  <c:v>41495.427094907405</c:v>
                </c:pt>
                <c:pt idx="2688">
                  <c:v>41495.437511574077</c:v>
                </c:pt>
                <c:pt idx="2689">
                  <c:v>41495.447928240741</c:v>
                </c:pt>
                <c:pt idx="2690">
                  <c:v>41495.458344907405</c:v>
                </c:pt>
                <c:pt idx="2691">
                  <c:v>41495.468761574077</c:v>
                </c:pt>
                <c:pt idx="2692">
                  <c:v>41495.479178240741</c:v>
                </c:pt>
                <c:pt idx="2693">
                  <c:v>41495.489594907405</c:v>
                </c:pt>
                <c:pt idx="2694">
                  <c:v>41495.500011574077</c:v>
                </c:pt>
                <c:pt idx="2695">
                  <c:v>41495.510428240741</c:v>
                </c:pt>
                <c:pt idx="2696">
                  <c:v>41495.520844907405</c:v>
                </c:pt>
                <c:pt idx="2697">
                  <c:v>41495.531261574077</c:v>
                </c:pt>
                <c:pt idx="2698">
                  <c:v>41495.541678240741</c:v>
                </c:pt>
                <c:pt idx="2699">
                  <c:v>41495.552094907405</c:v>
                </c:pt>
                <c:pt idx="2700">
                  <c:v>41495.562511574077</c:v>
                </c:pt>
                <c:pt idx="2701">
                  <c:v>41495.572928240741</c:v>
                </c:pt>
                <c:pt idx="2702">
                  <c:v>41495.583344907405</c:v>
                </c:pt>
                <c:pt idx="2703">
                  <c:v>41495.593761574077</c:v>
                </c:pt>
                <c:pt idx="2704">
                  <c:v>41495.604178240741</c:v>
                </c:pt>
                <c:pt idx="2705">
                  <c:v>41495.614594907405</c:v>
                </c:pt>
                <c:pt idx="2706">
                  <c:v>41495.625011574077</c:v>
                </c:pt>
                <c:pt idx="2707">
                  <c:v>41495.635428240741</c:v>
                </c:pt>
                <c:pt idx="2708">
                  <c:v>41495.645844907405</c:v>
                </c:pt>
                <c:pt idx="2709">
                  <c:v>41495.656261574077</c:v>
                </c:pt>
                <c:pt idx="2710">
                  <c:v>41495.666678240741</c:v>
                </c:pt>
                <c:pt idx="2711">
                  <c:v>41495.677094907405</c:v>
                </c:pt>
                <c:pt idx="2712">
                  <c:v>41495.687511574077</c:v>
                </c:pt>
                <c:pt idx="2713">
                  <c:v>41495.697928240741</c:v>
                </c:pt>
                <c:pt idx="2714">
                  <c:v>41495.708344907405</c:v>
                </c:pt>
                <c:pt idx="2715">
                  <c:v>41495.718761574077</c:v>
                </c:pt>
                <c:pt idx="2716">
                  <c:v>41495.729178240741</c:v>
                </c:pt>
                <c:pt idx="2717">
                  <c:v>41495.739594907405</c:v>
                </c:pt>
                <c:pt idx="2718">
                  <c:v>41495.750011574077</c:v>
                </c:pt>
                <c:pt idx="2719">
                  <c:v>41495.760428240741</c:v>
                </c:pt>
                <c:pt idx="2720">
                  <c:v>41495.770844907405</c:v>
                </c:pt>
                <c:pt idx="2721">
                  <c:v>41495.781261574077</c:v>
                </c:pt>
                <c:pt idx="2722">
                  <c:v>41495.791678240741</c:v>
                </c:pt>
                <c:pt idx="2723">
                  <c:v>41495.802094907405</c:v>
                </c:pt>
                <c:pt idx="2724">
                  <c:v>41495.812511574077</c:v>
                </c:pt>
                <c:pt idx="2725">
                  <c:v>41495.822928240741</c:v>
                </c:pt>
                <c:pt idx="2726">
                  <c:v>41495.833344907405</c:v>
                </c:pt>
                <c:pt idx="2727">
                  <c:v>41495.843761574077</c:v>
                </c:pt>
                <c:pt idx="2728">
                  <c:v>41495.854178240741</c:v>
                </c:pt>
                <c:pt idx="2729">
                  <c:v>41495.864594907405</c:v>
                </c:pt>
                <c:pt idx="2730">
                  <c:v>41495.875011574077</c:v>
                </c:pt>
                <c:pt idx="2731">
                  <c:v>41495.885428240741</c:v>
                </c:pt>
                <c:pt idx="2732">
                  <c:v>41495.895844907405</c:v>
                </c:pt>
                <c:pt idx="2733">
                  <c:v>41495.906261574077</c:v>
                </c:pt>
                <c:pt idx="2734">
                  <c:v>41495.916678240741</c:v>
                </c:pt>
                <c:pt idx="2735">
                  <c:v>41495.927094907405</c:v>
                </c:pt>
                <c:pt idx="2736">
                  <c:v>41495.937511574077</c:v>
                </c:pt>
                <c:pt idx="2737">
                  <c:v>41495.947928240741</c:v>
                </c:pt>
                <c:pt idx="2738">
                  <c:v>41495.958344907405</c:v>
                </c:pt>
                <c:pt idx="2739">
                  <c:v>41495.968761574077</c:v>
                </c:pt>
                <c:pt idx="2740">
                  <c:v>41495.979178240741</c:v>
                </c:pt>
                <c:pt idx="2741">
                  <c:v>41495.989594907405</c:v>
                </c:pt>
                <c:pt idx="2742">
                  <c:v>41496.000011574077</c:v>
                </c:pt>
                <c:pt idx="2743">
                  <c:v>41496.010428240741</c:v>
                </c:pt>
                <c:pt idx="2744">
                  <c:v>41496.020844907405</c:v>
                </c:pt>
                <c:pt idx="2745">
                  <c:v>41496.031261574077</c:v>
                </c:pt>
                <c:pt idx="2746">
                  <c:v>41496.041678240741</c:v>
                </c:pt>
                <c:pt idx="2747">
                  <c:v>41496.052094907405</c:v>
                </c:pt>
                <c:pt idx="2748">
                  <c:v>41496.062511574077</c:v>
                </c:pt>
                <c:pt idx="2749">
                  <c:v>41496.072928240741</c:v>
                </c:pt>
                <c:pt idx="2750">
                  <c:v>41496.083344907405</c:v>
                </c:pt>
                <c:pt idx="2751">
                  <c:v>41496.093761574077</c:v>
                </c:pt>
                <c:pt idx="2752">
                  <c:v>41496.104178240741</c:v>
                </c:pt>
                <c:pt idx="2753">
                  <c:v>41496.114594907405</c:v>
                </c:pt>
                <c:pt idx="2754">
                  <c:v>41496.125011574077</c:v>
                </c:pt>
                <c:pt idx="2755">
                  <c:v>41496.135428240741</c:v>
                </c:pt>
                <c:pt idx="2756">
                  <c:v>41496.145844907405</c:v>
                </c:pt>
                <c:pt idx="2757">
                  <c:v>41496.156261574077</c:v>
                </c:pt>
                <c:pt idx="2758">
                  <c:v>41496.166678240741</c:v>
                </c:pt>
                <c:pt idx="2759">
                  <c:v>41496.177094907405</c:v>
                </c:pt>
                <c:pt idx="2760">
                  <c:v>41496.187511574077</c:v>
                </c:pt>
                <c:pt idx="2761">
                  <c:v>41496.197928240741</c:v>
                </c:pt>
                <c:pt idx="2762">
                  <c:v>41496.208344907405</c:v>
                </c:pt>
                <c:pt idx="2763">
                  <c:v>41496.218761574077</c:v>
                </c:pt>
                <c:pt idx="2764">
                  <c:v>41496.229178240741</c:v>
                </c:pt>
                <c:pt idx="2765">
                  <c:v>41496.239594907405</c:v>
                </c:pt>
                <c:pt idx="2766">
                  <c:v>41496.250011574077</c:v>
                </c:pt>
                <c:pt idx="2767">
                  <c:v>41496.260428240741</c:v>
                </c:pt>
                <c:pt idx="2768">
                  <c:v>41496.270844907405</c:v>
                </c:pt>
                <c:pt idx="2769">
                  <c:v>41496.281261574077</c:v>
                </c:pt>
                <c:pt idx="2770">
                  <c:v>41496.291678240741</c:v>
                </c:pt>
                <c:pt idx="2771">
                  <c:v>41496.302094907405</c:v>
                </c:pt>
                <c:pt idx="2772">
                  <c:v>41496.312511574077</c:v>
                </c:pt>
                <c:pt idx="2773">
                  <c:v>41496.322928240741</c:v>
                </c:pt>
                <c:pt idx="2774">
                  <c:v>41496.333344907405</c:v>
                </c:pt>
                <c:pt idx="2775">
                  <c:v>41496.343761574077</c:v>
                </c:pt>
                <c:pt idx="2776">
                  <c:v>41496.354178240741</c:v>
                </c:pt>
                <c:pt idx="2777">
                  <c:v>41496.364594907405</c:v>
                </c:pt>
                <c:pt idx="2778">
                  <c:v>41496.375011574077</c:v>
                </c:pt>
                <c:pt idx="2779">
                  <c:v>41496.385428240741</c:v>
                </c:pt>
                <c:pt idx="2780">
                  <c:v>41496.395844907405</c:v>
                </c:pt>
                <c:pt idx="2781">
                  <c:v>41496.406261574077</c:v>
                </c:pt>
                <c:pt idx="2782">
                  <c:v>41496.416678240741</c:v>
                </c:pt>
                <c:pt idx="2783">
                  <c:v>41496.427094907405</c:v>
                </c:pt>
                <c:pt idx="2784">
                  <c:v>41496.437511574077</c:v>
                </c:pt>
                <c:pt idx="2785">
                  <c:v>41496.447928240741</c:v>
                </c:pt>
                <c:pt idx="2786">
                  <c:v>41496.458344907405</c:v>
                </c:pt>
                <c:pt idx="2787">
                  <c:v>41496.468761574077</c:v>
                </c:pt>
                <c:pt idx="2788">
                  <c:v>41496.479178240741</c:v>
                </c:pt>
                <c:pt idx="2789">
                  <c:v>41496.489594907405</c:v>
                </c:pt>
                <c:pt idx="2790">
                  <c:v>41496.500011574077</c:v>
                </c:pt>
                <c:pt idx="2791">
                  <c:v>41496.510428240741</c:v>
                </c:pt>
                <c:pt idx="2792">
                  <c:v>41496.520844907405</c:v>
                </c:pt>
                <c:pt idx="2793">
                  <c:v>41496.531261574077</c:v>
                </c:pt>
                <c:pt idx="2794">
                  <c:v>41496.541678240741</c:v>
                </c:pt>
                <c:pt idx="2795">
                  <c:v>41496.552094907405</c:v>
                </c:pt>
                <c:pt idx="2796">
                  <c:v>41496.562511574077</c:v>
                </c:pt>
                <c:pt idx="2797">
                  <c:v>41496.572928240741</c:v>
                </c:pt>
                <c:pt idx="2798">
                  <c:v>41496.583344907405</c:v>
                </c:pt>
                <c:pt idx="2799">
                  <c:v>41496.593761574077</c:v>
                </c:pt>
                <c:pt idx="2800">
                  <c:v>41496.604178240741</c:v>
                </c:pt>
                <c:pt idx="2801">
                  <c:v>41496.614594907405</c:v>
                </c:pt>
                <c:pt idx="2802">
                  <c:v>41496.625011574077</c:v>
                </c:pt>
                <c:pt idx="2803">
                  <c:v>41496.635428240741</c:v>
                </c:pt>
                <c:pt idx="2804">
                  <c:v>41496.645844907405</c:v>
                </c:pt>
                <c:pt idx="2805">
                  <c:v>41496.656261574077</c:v>
                </c:pt>
                <c:pt idx="2806">
                  <c:v>41496.666678240741</c:v>
                </c:pt>
                <c:pt idx="2807">
                  <c:v>41496.677094907405</c:v>
                </c:pt>
                <c:pt idx="2808">
                  <c:v>41496.687511574077</c:v>
                </c:pt>
                <c:pt idx="2809">
                  <c:v>41496.697928240741</c:v>
                </c:pt>
                <c:pt idx="2810">
                  <c:v>41496.708344907405</c:v>
                </c:pt>
                <c:pt idx="2811">
                  <c:v>41496.718761574077</c:v>
                </c:pt>
                <c:pt idx="2812">
                  <c:v>41496.729178240741</c:v>
                </c:pt>
                <c:pt idx="2813">
                  <c:v>41496.739594907405</c:v>
                </c:pt>
                <c:pt idx="2814">
                  <c:v>41496.750011574077</c:v>
                </c:pt>
                <c:pt idx="2815">
                  <c:v>41496.760428240741</c:v>
                </c:pt>
                <c:pt idx="2816">
                  <c:v>41496.770844907405</c:v>
                </c:pt>
                <c:pt idx="2817">
                  <c:v>41496.781261574077</c:v>
                </c:pt>
                <c:pt idx="2818">
                  <c:v>41496.791678240741</c:v>
                </c:pt>
                <c:pt idx="2819">
                  <c:v>41496.802094907405</c:v>
                </c:pt>
                <c:pt idx="2820">
                  <c:v>41496.812511574077</c:v>
                </c:pt>
                <c:pt idx="2821">
                  <c:v>41496.822928240741</c:v>
                </c:pt>
                <c:pt idx="2822">
                  <c:v>41496.833344907405</c:v>
                </c:pt>
                <c:pt idx="2823">
                  <c:v>41496.843761574077</c:v>
                </c:pt>
                <c:pt idx="2824">
                  <c:v>41496.854178240741</c:v>
                </c:pt>
                <c:pt idx="2825">
                  <c:v>41496.864594907405</c:v>
                </c:pt>
                <c:pt idx="2826">
                  <c:v>41496.875011574077</c:v>
                </c:pt>
                <c:pt idx="2827">
                  <c:v>41496.885428240741</c:v>
                </c:pt>
                <c:pt idx="2828">
                  <c:v>41496.895844907405</c:v>
                </c:pt>
                <c:pt idx="2829">
                  <c:v>41496.906261574077</c:v>
                </c:pt>
                <c:pt idx="2830">
                  <c:v>41496.916678240741</c:v>
                </c:pt>
                <c:pt idx="2831">
                  <c:v>41496.927094907405</c:v>
                </c:pt>
                <c:pt idx="2832">
                  <c:v>41496.937511574077</c:v>
                </c:pt>
                <c:pt idx="2833">
                  <c:v>41496.947928240741</c:v>
                </c:pt>
                <c:pt idx="2834">
                  <c:v>41496.958344907405</c:v>
                </c:pt>
                <c:pt idx="2835">
                  <c:v>41496.968761574077</c:v>
                </c:pt>
                <c:pt idx="2836">
                  <c:v>41496.979178240741</c:v>
                </c:pt>
                <c:pt idx="2837">
                  <c:v>41496.989594907405</c:v>
                </c:pt>
                <c:pt idx="2838">
                  <c:v>41497.000011574077</c:v>
                </c:pt>
                <c:pt idx="2839">
                  <c:v>41497.010428240741</c:v>
                </c:pt>
                <c:pt idx="2840">
                  <c:v>41497.020844907405</c:v>
                </c:pt>
                <c:pt idx="2841">
                  <c:v>41497.031261574077</c:v>
                </c:pt>
                <c:pt idx="2842">
                  <c:v>41497.041678240741</c:v>
                </c:pt>
                <c:pt idx="2843">
                  <c:v>41497.052094907405</c:v>
                </c:pt>
                <c:pt idx="2844">
                  <c:v>41497.062511574077</c:v>
                </c:pt>
                <c:pt idx="2845">
                  <c:v>41497.072928240741</c:v>
                </c:pt>
                <c:pt idx="2846">
                  <c:v>41497.083344907405</c:v>
                </c:pt>
                <c:pt idx="2847">
                  <c:v>41497.093761574077</c:v>
                </c:pt>
                <c:pt idx="2848">
                  <c:v>41497.104178240741</c:v>
                </c:pt>
                <c:pt idx="2849">
                  <c:v>41497.114594907405</c:v>
                </c:pt>
                <c:pt idx="2850">
                  <c:v>41497.125011574077</c:v>
                </c:pt>
                <c:pt idx="2851">
                  <c:v>41497.135428240741</c:v>
                </c:pt>
                <c:pt idx="2852">
                  <c:v>41497.145844907405</c:v>
                </c:pt>
                <c:pt idx="2853">
                  <c:v>41497.156261574077</c:v>
                </c:pt>
                <c:pt idx="2854">
                  <c:v>41497.166678240741</c:v>
                </c:pt>
                <c:pt idx="2855">
                  <c:v>41497.177094907405</c:v>
                </c:pt>
                <c:pt idx="2856">
                  <c:v>41497.187511574077</c:v>
                </c:pt>
                <c:pt idx="2857">
                  <c:v>41497.197928240741</c:v>
                </c:pt>
                <c:pt idx="2858">
                  <c:v>41497.208344907405</c:v>
                </c:pt>
                <c:pt idx="2859">
                  <c:v>41497.218761574077</c:v>
                </c:pt>
                <c:pt idx="2860">
                  <c:v>41497.229178240741</c:v>
                </c:pt>
                <c:pt idx="2861">
                  <c:v>41497.239594907405</c:v>
                </c:pt>
                <c:pt idx="2862">
                  <c:v>41497.250011574077</c:v>
                </c:pt>
                <c:pt idx="2863">
                  <c:v>41497.260428240741</c:v>
                </c:pt>
                <c:pt idx="2864">
                  <c:v>41497.270844907405</c:v>
                </c:pt>
                <c:pt idx="2865">
                  <c:v>41497.281261574077</c:v>
                </c:pt>
                <c:pt idx="2866">
                  <c:v>41497.291678240741</c:v>
                </c:pt>
                <c:pt idx="2867">
                  <c:v>41497.302094907405</c:v>
                </c:pt>
                <c:pt idx="2868">
                  <c:v>41497.312511574077</c:v>
                </c:pt>
                <c:pt idx="2869">
                  <c:v>41497.322928240741</c:v>
                </c:pt>
                <c:pt idx="2870">
                  <c:v>41497.333344907405</c:v>
                </c:pt>
                <c:pt idx="2871">
                  <c:v>41497.343761574077</c:v>
                </c:pt>
                <c:pt idx="2872">
                  <c:v>41497.354178240741</c:v>
                </c:pt>
                <c:pt idx="2873">
                  <c:v>41497.364594907405</c:v>
                </c:pt>
                <c:pt idx="2874">
                  <c:v>41497.375011574077</c:v>
                </c:pt>
                <c:pt idx="2875">
                  <c:v>41497.385428240741</c:v>
                </c:pt>
                <c:pt idx="2876">
                  <c:v>41497.395844907405</c:v>
                </c:pt>
                <c:pt idx="2877">
                  <c:v>41497.406261574077</c:v>
                </c:pt>
                <c:pt idx="2878">
                  <c:v>41497.416678240741</c:v>
                </c:pt>
                <c:pt idx="2879">
                  <c:v>41497.427094907405</c:v>
                </c:pt>
                <c:pt idx="2880">
                  <c:v>41497.437511574077</c:v>
                </c:pt>
                <c:pt idx="2881">
                  <c:v>41497.447928240741</c:v>
                </c:pt>
                <c:pt idx="2882">
                  <c:v>41497.458344907405</c:v>
                </c:pt>
                <c:pt idx="2883">
                  <c:v>41497.468761574077</c:v>
                </c:pt>
                <c:pt idx="2884">
                  <c:v>41497.479178240741</c:v>
                </c:pt>
                <c:pt idx="2885">
                  <c:v>41497.489594907405</c:v>
                </c:pt>
                <c:pt idx="2886">
                  <c:v>41497.500011574077</c:v>
                </c:pt>
                <c:pt idx="2887">
                  <c:v>41497.510428240741</c:v>
                </c:pt>
                <c:pt idx="2888">
                  <c:v>41497.520844907405</c:v>
                </c:pt>
                <c:pt idx="2889">
                  <c:v>41497.531261574077</c:v>
                </c:pt>
                <c:pt idx="2890">
                  <c:v>41497.541678240741</c:v>
                </c:pt>
                <c:pt idx="2891">
                  <c:v>41497.552094907405</c:v>
                </c:pt>
                <c:pt idx="2892">
                  <c:v>41497.562511574077</c:v>
                </c:pt>
                <c:pt idx="2893">
                  <c:v>41497.572928240741</c:v>
                </c:pt>
                <c:pt idx="2894">
                  <c:v>41497.583344907405</c:v>
                </c:pt>
                <c:pt idx="2895">
                  <c:v>41497.593761574077</c:v>
                </c:pt>
                <c:pt idx="2896">
                  <c:v>41497.604178240741</c:v>
                </c:pt>
                <c:pt idx="2897">
                  <c:v>41497.614594907405</c:v>
                </c:pt>
                <c:pt idx="2898">
                  <c:v>41497.625011574077</c:v>
                </c:pt>
                <c:pt idx="2899">
                  <c:v>41497.635428240741</c:v>
                </c:pt>
                <c:pt idx="2900">
                  <c:v>41497.645844907405</c:v>
                </c:pt>
                <c:pt idx="2901">
                  <c:v>41497.656261574077</c:v>
                </c:pt>
                <c:pt idx="2902">
                  <c:v>41497.666678240741</c:v>
                </c:pt>
                <c:pt idx="2903">
                  <c:v>41497.677094907405</c:v>
                </c:pt>
                <c:pt idx="2904">
                  <c:v>41497.687511574077</c:v>
                </c:pt>
                <c:pt idx="2905">
                  <c:v>41497.697928240741</c:v>
                </c:pt>
                <c:pt idx="2906">
                  <c:v>41497.708344907405</c:v>
                </c:pt>
                <c:pt idx="2907">
                  <c:v>41497.718761574077</c:v>
                </c:pt>
                <c:pt idx="2908">
                  <c:v>41497.729178240741</c:v>
                </c:pt>
                <c:pt idx="2909">
                  <c:v>41497.739594907405</c:v>
                </c:pt>
                <c:pt idx="2910">
                  <c:v>41497.750011574077</c:v>
                </c:pt>
                <c:pt idx="2911">
                  <c:v>41497.760428240741</c:v>
                </c:pt>
                <c:pt idx="2912">
                  <c:v>41497.770844907405</c:v>
                </c:pt>
                <c:pt idx="2913">
                  <c:v>41497.781261574077</c:v>
                </c:pt>
                <c:pt idx="2914">
                  <c:v>41497.791678240741</c:v>
                </c:pt>
                <c:pt idx="2915">
                  <c:v>41497.802094907405</c:v>
                </c:pt>
                <c:pt idx="2916">
                  <c:v>41497.812511574077</c:v>
                </c:pt>
                <c:pt idx="2917">
                  <c:v>41497.822928240741</c:v>
                </c:pt>
                <c:pt idx="2918">
                  <c:v>41497.833344907405</c:v>
                </c:pt>
                <c:pt idx="2919">
                  <c:v>41497.843761574077</c:v>
                </c:pt>
                <c:pt idx="2920">
                  <c:v>41497.854178240741</c:v>
                </c:pt>
                <c:pt idx="2921">
                  <c:v>41497.864594907405</c:v>
                </c:pt>
                <c:pt idx="2922">
                  <c:v>41497.875011574077</c:v>
                </c:pt>
                <c:pt idx="2923">
                  <c:v>41497.885428240741</c:v>
                </c:pt>
                <c:pt idx="2924">
                  <c:v>41497.895844907405</c:v>
                </c:pt>
                <c:pt idx="2925">
                  <c:v>41497.906261574077</c:v>
                </c:pt>
                <c:pt idx="2926">
                  <c:v>41497.916678240741</c:v>
                </c:pt>
                <c:pt idx="2927">
                  <c:v>41497.927094907405</c:v>
                </c:pt>
                <c:pt idx="2928">
                  <c:v>41497.937511574077</c:v>
                </c:pt>
                <c:pt idx="2929">
                  <c:v>41497.947928240741</c:v>
                </c:pt>
                <c:pt idx="2930">
                  <c:v>41497.958344907405</c:v>
                </c:pt>
                <c:pt idx="2931">
                  <c:v>41497.968761574077</c:v>
                </c:pt>
                <c:pt idx="2932">
                  <c:v>41497.979178240741</c:v>
                </c:pt>
                <c:pt idx="2933">
                  <c:v>41497.989594907405</c:v>
                </c:pt>
                <c:pt idx="2934">
                  <c:v>41498.000011574077</c:v>
                </c:pt>
                <c:pt idx="2935">
                  <c:v>41498.010428240741</c:v>
                </c:pt>
                <c:pt idx="2936">
                  <c:v>41498.020844907405</c:v>
                </c:pt>
                <c:pt idx="2937">
                  <c:v>41498.031261574077</c:v>
                </c:pt>
                <c:pt idx="2938">
                  <c:v>41498.041678240741</c:v>
                </c:pt>
                <c:pt idx="2939">
                  <c:v>41498.052094907405</c:v>
                </c:pt>
                <c:pt idx="2940">
                  <c:v>41498.062511574077</c:v>
                </c:pt>
                <c:pt idx="2941">
                  <c:v>41498.072928240741</c:v>
                </c:pt>
                <c:pt idx="2942">
                  <c:v>41498.083344907405</c:v>
                </c:pt>
                <c:pt idx="2943">
                  <c:v>41498.093761574077</c:v>
                </c:pt>
                <c:pt idx="2944">
                  <c:v>41498.104178240741</c:v>
                </c:pt>
                <c:pt idx="2945">
                  <c:v>41498.114594907405</c:v>
                </c:pt>
                <c:pt idx="2946">
                  <c:v>41498.125011574077</c:v>
                </c:pt>
                <c:pt idx="2947">
                  <c:v>41498.135428240741</c:v>
                </c:pt>
                <c:pt idx="2948">
                  <c:v>41498.145844907405</c:v>
                </c:pt>
                <c:pt idx="2949">
                  <c:v>41498.156261574077</c:v>
                </c:pt>
                <c:pt idx="2950">
                  <c:v>41498.166678240741</c:v>
                </c:pt>
                <c:pt idx="2951">
                  <c:v>41498.177094907405</c:v>
                </c:pt>
                <c:pt idx="2952">
                  <c:v>41498.187511574077</c:v>
                </c:pt>
                <c:pt idx="2953">
                  <c:v>41498.197928240741</c:v>
                </c:pt>
                <c:pt idx="2954">
                  <c:v>41498.208344907405</c:v>
                </c:pt>
                <c:pt idx="2955">
                  <c:v>41498.218761574077</c:v>
                </c:pt>
                <c:pt idx="2956">
                  <c:v>41498.229178240741</c:v>
                </c:pt>
                <c:pt idx="2957">
                  <c:v>41498.239594907405</c:v>
                </c:pt>
                <c:pt idx="2958">
                  <c:v>41498.250011574077</c:v>
                </c:pt>
                <c:pt idx="2959">
                  <c:v>41498.260428240741</c:v>
                </c:pt>
                <c:pt idx="2960">
                  <c:v>41498.270844907405</c:v>
                </c:pt>
                <c:pt idx="2961">
                  <c:v>41498.281261574077</c:v>
                </c:pt>
                <c:pt idx="2962">
                  <c:v>41498.291678240741</c:v>
                </c:pt>
                <c:pt idx="2963">
                  <c:v>41498.302094907405</c:v>
                </c:pt>
                <c:pt idx="2964">
                  <c:v>41498.312511574077</c:v>
                </c:pt>
                <c:pt idx="2965">
                  <c:v>41498.322928240741</c:v>
                </c:pt>
                <c:pt idx="2966">
                  <c:v>41498.333344907405</c:v>
                </c:pt>
                <c:pt idx="2967">
                  <c:v>41498.343761574077</c:v>
                </c:pt>
                <c:pt idx="2968">
                  <c:v>41498.354178240741</c:v>
                </c:pt>
                <c:pt idx="2969">
                  <c:v>41498.364594907405</c:v>
                </c:pt>
                <c:pt idx="2970">
                  <c:v>41498.375011574077</c:v>
                </c:pt>
                <c:pt idx="2971">
                  <c:v>41498.385428240741</c:v>
                </c:pt>
                <c:pt idx="2972">
                  <c:v>41498.395844907405</c:v>
                </c:pt>
                <c:pt idx="2973">
                  <c:v>41498.406261574077</c:v>
                </c:pt>
                <c:pt idx="2974">
                  <c:v>41498.416678240741</c:v>
                </c:pt>
                <c:pt idx="2975">
                  <c:v>41498.427094907405</c:v>
                </c:pt>
                <c:pt idx="2976">
                  <c:v>41498.437511574077</c:v>
                </c:pt>
                <c:pt idx="2977">
                  <c:v>41498.447928240741</c:v>
                </c:pt>
                <c:pt idx="2978">
                  <c:v>41498.458344907405</c:v>
                </c:pt>
                <c:pt idx="2979">
                  <c:v>41498.468761574077</c:v>
                </c:pt>
                <c:pt idx="2980">
                  <c:v>41498.479178240741</c:v>
                </c:pt>
                <c:pt idx="2981">
                  <c:v>41498.489594907405</c:v>
                </c:pt>
                <c:pt idx="2982">
                  <c:v>41498.500011574077</c:v>
                </c:pt>
                <c:pt idx="2983">
                  <c:v>41498.510428240741</c:v>
                </c:pt>
                <c:pt idx="2984">
                  <c:v>41498.520844907405</c:v>
                </c:pt>
                <c:pt idx="2985">
                  <c:v>41498.531261574077</c:v>
                </c:pt>
                <c:pt idx="2986">
                  <c:v>41498.541678240741</c:v>
                </c:pt>
                <c:pt idx="2987">
                  <c:v>41498.552094907405</c:v>
                </c:pt>
                <c:pt idx="2988">
                  <c:v>41498.562511574077</c:v>
                </c:pt>
                <c:pt idx="2989">
                  <c:v>41498.572928240741</c:v>
                </c:pt>
                <c:pt idx="2990">
                  <c:v>41498.583344907405</c:v>
                </c:pt>
                <c:pt idx="2991">
                  <c:v>41498.593761574077</c:v>
                </c:pt>
                <c:pt idx="2992">
                  <c:v>41498.604178240741</c:v>
                </c:pt>
                <c:pt idx="2993">
                  <c:v>41498.614594907405</c:v>
                </c:pt>
                <c:pt idx="2994">
                  <c:v>41498.625011574077</c:v>
                </c:pt>
                <c:pt idx="2995">
                  <c:v>41498.635428240741</c:v>
                </c:pt>
                <c:pt idx="2996">
                  <c:v>41498.645844907405</c:v>
                </c:pt>
                <c:pt idx="2997">
                  <c:v>41498.656261574077</c:v>
                </c:pt>
                <c:pt idx="2998">
                  <c:v>41498.666678240741</c:v>
                </c:pt>
                <c:pt idx="2999">
                  <c:v>41498.677094907405</c:v>
                </c:pt>
                <c:pt idx="3000">
                  <c:v>41498.687511574077</c:v>
                </c:pt>
                <c:pt idx="3001">
                  <c:v>41498.697928240741</c:v>
                </c:pt>
                <c:pt idx="3002">
                  <c:v>41498.708344907405</c:v>
                </c:pt>
                <c:pt idx="3003">
                  <c:v>41498.718761574077</c:v>
                </c:pt>
                <c:pt idx="3004">
                  <c:v>41498.729178240741</c:v>
                </c:pt>
                <c:pt idx="3005">
                  <c:v>41498.739594907405</c:v>
                </c:pt>
                <c:pt idx="3006">
                  <c:v>41498.750011574077</c:v>
                </c:pt>
                <c:pt idx="3007">
                  <c:v>41498.760428240741</c:v>
                </c:pt>
                <c:pt idx="3008">
                  <c:v>41498.770844907405</c:v>
                </c:pt>
                <c:pt idx="3009">
                  <c:v>41498.781261574077</c:v>
                </c:pt>
                <c:pt idx="3010">
                  <c:v>41498.791678240741</c:v>
                </c:pt>
                <c:pt idx="3011">
                  <c:v>41498.802094907405</c:v>
                </c:pt>
                <c:pt idx="3012">
                  <c:v>41498.812511574077</c:v>
                </c:pt>
                <c:pt idx="3013">
                  <c:v>41498.822928240741</c:v>
                </c:pt>
                <c:pt idx="3014">
                  <c:v>41498.833344907405</c:v>
                </c:pt>
                <c:pt idx="3015">
                  <c:v>41498.843761574077</c:v>
                </c:pt>
                <c:pt idx="3016">
                  <c:v>41498.854178240741</c:v>
                </c:pt>
                <c:pt idx="3017">
                  <c:v>41498.864594907405</c:v>
                </c:pt>
                <c:pt idx="3018">
                  <c:v>41498.875011574077</c:v>
                </c:pt>
                <c:pt idx="3019">
                  <c:v>41498.885428240741</c:v>
                </c:pt>
                <c:pt idx="3020">
                  <c:v>41498.895844907405</c:v>
                </c:pt>
                <c:pt idx="3021">
                  <c:v>41498.906261574077</c:v>
                </c:pt>
                <c:pt idx="3022">
                  <c:v>41498.916678240741</c:v>
                </c:pt>
                <c:pt idx="3023">
                  <c:v>41498.927094907405</c:v>
                </c:pt>
                <c:pt idx="3024">
                  <c:v>41498.937511574077</c:v>
                </c:pt>
                <c:pt idx="3025">
                  <c:v>41498.947928240741</c:v>
                </c:pt>
                <c:pt idx="3026">
                  <c:v>41498.958344907405</c:v>
                </c:pt>
                <c:pt idx="3027">
                  <c:v>41498.968761574077</c:v>
                </c:pt>
                <c:pt idx="3028">
                  <c:v>41498.979178240741</c:v>
                </c:pt>
                <c:pt idx="3029">
                  <c:v>41498.989594907405</c:v>
                </c:pt>
                <c:pt idx="3030">
                  <c:v>41499.000011574077</c:v>
                </c:pt>
                <c:pt idx="3031">
                  <c:v>41499.010428240741</c:v>
                </c:pt>
                <c:pt idx="3032">
                  <c:v>41499.020844907405</c:v>
                </c:pt>
                <c:pt idx="3033">
                  <c:v>41499.031261574077</c:v>
                </c:pt>
                <c:pt idx="3034">
                  <c:v>41499.041678240741</c:v>
                </c:pt>
                <c:pt idx="3035">
                  <c:v>41499.052094907405</c:v>
                </c:pt>
                <c:pt idx="3036">
                  <c:v>41499.062511574077</c:v>
                </c:pt>
                <c:pt idx="3037">
                  <c:v>41499.072928240741</c:v>
                </c:pt>
                <c:pt idx="3038">
                  <c:v>41499.083344907405</c:v>
                </c:pt>
                <c:pt idx="3039">
                  <c:v>41499.093761574077</c:v>
                </c:pt>
                <c:pt idx="3040">
                  <c:v>41499.104178240741</c:v>
                </c:pt>
                <c:pt idx="3041">
                  <c:v>41499.114594907405</c:v>
                </c:pt>
                <c:pt idx="3042">
                  <c:v>41499.125011574077</c:v>
                </c:pt>
                <c:pt idx="3043">
                  <c:v>41499.135428240741</c:v>
                </c:pt>
                <c:pt idx="3044">
                  <c:v>41499.145844907405</c:v>
                </c:pt>
                <c:pt idx="3045">
                  <c:v>41499.156261574077</c:v>
                </c:pt>
                <c:pt idx="3046">
                  <c:v>41499.166678240741</c:v>
                </c:pt>
                <c:pt idx="3047">
                  <c:v>41499.177094907405</c:v>
                </c:pt>
                <c:pt idx="3048">
                  <c:v>41499.187511574077</c:v>
                </c:pt>
                <c:pt idx="3049">
                  <c:v>41499.197928240741</c:v>
                </c:pt>
                <c:pt idx="3050">
                  <c:v>41499.208344907405</c:v>
                </c:pt>
                <c:pt idx="3051">
                  <c:v>41499.218761574077</c:v>
                </c:pt>
                <c:pt idx="3052">
                  <c:v>41499.229178240741</c:v>
                </c:pt>
                <c:pt idx="3053">
                  <c:v>41499.239594907405</c:v>
                </c:pt>
                <c:pt idx="3054">
                  <c:v>41499.250011574077</c:v>
                </c:pt>
                <c:pt idx="3055">
                  <c:v>41499.260428240741</c:v>
                </c:pt>
                <c:pt idx="3056">
                  <c:v>41499.270844907405</c:v>
                </c:pt>
                <c:pt idx="3057">
                  <c:v>41499.281261574077</c:v>
                </c:pt>
                <c:pt idx="3058">
                  <c:v>41499.291678240741</c:v>
                </c:pt>
                <c:pt idx="3059">
                  <c:v>41499.302094907405</c:v>
                </c:pt>
                <c:pt idx="3060">
                  <c:v>41499.312511574077</c:v>
                </c:pt>
                <c:pt idx="3061">
                  <c:v>41499.322928240741</c:v>
                </c:pt>
                <c:pt idx="3062">
                  <c:v>41499.333344907405</c:v>
                </c:pt>
                <c:pt idx="3063">
                  <c:v>41499.343761574077</c:v>
                </c:pt>
                <c:pt idx="3064">
                  <c:v>41499.354178240741</c:v>
                </c:pt>
                <c:pt idx="3065">
                  <c:v>41499.364594907405</c:v>
                </c:pt>
                <c:pt idx="3066">
                  <c:v>41499.375011574077</c:v>
                </c:pt>
                <c:pt idx="3067">
                  <c:v>41499.385428240741</c:v>
                </c:pt>
                <c:pt idx="3068">
                  <c:v>41499.395844907405</c:v>
                </c:pt>
                <c:pt idx="3069">
                  <c:v>41499.406261574077</c:v>
                </c:pt>
                <c:pt idx="3070">
                  <c:v>41499.416678240741</c:v>
                </c:pt>
                <c:pt idx="3071">
                  <c:v>41499.427094907405</c:v>
                </c:pt>
                <c:pt idx="3072">
                  <c:v>41499.437511574077</c:v>
                </c:pt>
                <c:pt idx="3073">
                  <c:v>41499.447928240741</c:v>
                </c:pt>
                <c:pt idx="3074">
                  <c:v>41499.458344907405</c:v>
                </c:pt>
                <c:pt idx="3075">
                  <c:v>41499.468761574077</c:v>
                </c:pt>
                <c:pt idx="3076">
                  <c:v>41499.479178240741</c:v>
                </c:pt>
                <c:pt idx="3077">
                  <c:v>41499.489594907405</c:v>
                </c:pt>
                <c:pt idx="3078">
                  <c:v>41499.500011574077</c:v>
                </c:pt>
                <c:pt idx="3079">
                  <c:v>41499.510428240741</c:v>
                </c:pt>
                <c:pt idx="3080">
                  <c:v>41499.520844907405</c:v>
                </c:pt>
                <c:pt idx="3081">
                  <c:v>41499.531261574077</c:v>
                </c:pt>
                <c:pt idx="3082">
                  <c:v>41499.541678240741</c:v>
                </c:pt>
                <c:pt idx="3083">
                  <c:v>41499.552094907405</c:v>
                </c:pt>
                <c:pt idx="3084">
                  <c:v>41499.562511574077</c:v>
                </c:pt>
                <c:pt idx="3085">
                  <c:v>41499.572928240741</c:v>
                </c:pt>
                <c:pt idx="3086">
                  <c:v>41499.583344907405</c:v>
                </c:pt>
                <c:pt idx="3087">
                  <c:v>41499.593761574077</c:v>
                </c:pt>
                <c:pt idx="3088">
                  <c:v>41499.604178240741</c:v>
                </c:pt>
                <c:pt idx="3089">
                  <c:v>41499.614594907405</c:v>
                </c:pt>
                <c:pt idx="3090">
                  <c:v>41499.625011574077</c:v>
                </c:pt>
                <c:pt idx="3091">
                  <c:v>41499.635428240741</c:v>
                </c:pt>
                <c:pt idx="3092">
                  <c:v>41499.645844907405</c:v>
                </c:pt>
                <c:pt idx="3093">
                  <c:v>41499.656261574077</c:v>
                </c:pt>
                <c:pt idx="3094">
                  <c:v>41499.666678240741</c:v>
                </c:pt>
                <c:pt idx="3095">
                  <c:v>41499.677094907405</c:v>
                </c:pt>
                <c:pt idx="3096">
                  <c:v>41499.687511574077</c:v>
                </c:pt>
                <c:pt idx="3097">
                  <c:v>41499.697928240741</c:v>
                </c:pt>
                <c:pt idx="3098">
                  <c:v>41499.708344907405</c:v>
                </c:pt>
                <c:pt idx="3099">
                  <c:v>41499.718761574077</c:v>
                </c:pt>
                <c:pt idx="3100">
                  <c:v>41499.729178240741</c:v>
                </c:pt>
                <c:pt idx="3101">
                  <c:v>41499.739594907405</c:v>
                </c:pt>
                <c:pt idx="3102">
                  <c:v>41499.750011574077</c:v>
                </c:pt>
                <c:pt idx="3103">
                  <c:v>41499.760428240741</c:v>
                </c:pt>
                <c:pt idx="3104">
                  <c:v>41499.770844907405</c:v>
                </c:pt>
                <c:pt idx="3105">
                  <c:v>41499.781261574077</c:v>
                </c:pt>
                <c:pt idx="3106">
                  <c:v>41499.791678240741</c:v>
                </c:pt>
                <c:pt idx="3107">
                  <c:v>41499.802094907405</c:v>
                </c:pt>
                <c:pt idx="3108">
                  <c:v>41499.812511574077</c:v>
                </c:pt>
                <c:pt idx="3109">
                  <c:v>41499.822928240741</c:v>
                </c:pt>
                <c:pt idx="3110">
                  <c:v>41499.833344907405</c:v>
                </c:pt>
                <c:pt idx="3111">
                  <c:v>41499.843761574077</c:v>
                </c:pt>
                <c:pt idx="3112">
                  <c:v>41499.854178240741</c:v>
                </c:pt>
                <c:pt idx="3113">
                  <c:v>41499.864594907405</c:v>
                </c:pt>
                <c:pt idx="3114">
                  <c:v>41499.875011574077</c:v>
                </c:pt>
                <c:pt idx="3115">
                  <c:v>41499.885428240741</c:v>
                </c:pt>
                <c:pt idx="3116">
                  <c:v>41499.895844907405</c:v>
                </c:pt>
                <c:pt idx="3117">
                  <c:v>41499.906261574077</c:v>
                </c:pt>
                <c:pt idx="3118">
                  <c:v>41499.916678240741</c:v>
                </c:pt>
                <c:pt idx="3119">
                  <c:v>41499.927094907405</c:v>
                </c:pt>
                <c:pt idx="3120">
                  <c:v>41499.937511574077</c:v>
                </c:pt>
                <c:pt idx="3121">
                  <c:v>41499.947928240741</c:v>
                </c:pt>
                <c:pt idx="3122">
                  <c:v>41499.958344907405</c:v>
                </c:pt>
                <c:pt idx="3123">
                  <c:v>41499.968761574077</c:v>
                </c:pt>
                <c:pt idx="3124">
                  <c:v>41499.979178240741</c:v>
                </c:pt>
                <c:pt idx="3125">
                  <c:v>41499.989594907405</c:v>
                </c:pt>
                <c:pt idx="3126">
                  <c:v>41500.000011574077</c:v>
                </c:pt>
                <c:pt idx="3127">
                  <c:v>41500.010428240741</c:v>
                </c:pt>
                <c:pt idx="3128">
                  <c:v>41500.020844907405</c:v>
                </c:pt>
                <c:pt idx="3129">
                  <c:v>41500.031261574077</c:v>
                </c:pt>
                <c:pt idx="3130">
                  <c:v>41500.041678240741</c:v>
                </c:pt>
                <c:pt idx="3131">
                  <c:v>41500.052094907405</c:v>
                </c:pt>
                <c:pt idx="3132">
                  <c:v>41500.062511574077</c:v>
                </c:pt>
                <c:pt idx="3133">
                  <c:v>41500.072928240741</c:v>
                </c:pt>
                <c:pt idx="3134">
                  <c:v>41500.083344907405</c:v>
                </c:pt>
                <c:pt idx="3135">
                  <c:v>41500.093761574077</c:v>
                </c:pt>
                <c:pt idx="3136">
                  <c:v>41500.104178240741</c:v>
                </c:pt>
                <c:pt idx="3137">
                  <c:v>41500.114594907405</c:v>
                </c:pt>
                <c:pt idx="3138">
                  <c:v>41500.125011574077</c:v>
                </c:pt>
                <c:pt idx="3139">
                  <c:v>41500.135428240741</c:v>
                </c:pt>
                <c:pt idx="3140">
                  <c:v>41500.145844907405</c:v>
                </c:pt>
                <c:pt idx="3141">
                  <c:v>41500.156261574077</c:v>
                </c:pt>
                <c:pt idx="3142">
                  <c:v>41500.166678240741</c:v>
                </c:pt>
                <c:pt idx="3143">
                  <c:v>41500.177094907405</c:v>
                </c:pt>
                <c:pt idx="3144">
                  <c:v>41500.187511574077</c:v>
                </c:pt>
                <c:pt idx="3145">
                  <c:v>41500.197928240741</c:v>
                </c:pt>
                <c:pt idx="3146">
                  <c:v>41500.208344907405</c:v>
                </c:pt>
                <c:pt idx="3147">
                  <c:v>41500.218761574077</c:v>
                </c:pt>
                <c:pt idx="3148">
                  <c:v>41500.229178240741</c:v>
                </c:pt>
                <c:pt idx="3149">
                  <c:v>41500.239594907405</c:v>
                </c:pt>
                <c:pt idx="3150">
                  <c:v>41500.250011574077</c:v>
                </c:pt>
                <c:pt idx="3151">
                  <c:v>41500.260428240741</c:v>
                </c:pt>
                <c:pt idx="3152">
                  <c:v>41500.270844907405</c:v>
                </c:pt>
                <c:pt idx="3153">
                  <c:v>41500.281261574077</c:v>
                </c:pt>
                <c:pt idx="3154">
                  <c:v>41500.291678240741</c:v>
                </c:pt>
                <c:pt idx="3155">
                  <c:v>41500.302094907405</c:v>
                </c:pt>
                <c:pt idx="3156">
                  <c:v>41500.312511574077</c:v>
                </c:pt>
                <c:pt idx="3157">
                  <c:v>41500.322928240741</c:v>
                </c:pt>
                <c:pt idx="3158">
                  <c:v>41500.333344907405</c:v>
                </c:pt>
                <c:pt idx="3159">
                  <c:v>41500.343761574077</c:v>
                </c:pt>
                <c:pt idx="3160">
                  <c:v>41500.354178240741</c:v>
                </c:pt>
                <c:pt idx="3161">
                  <c:v>41500.364594907405</c:v>
                </c:pt>
                <c:pt idx="3162">
                  <c:v>41500.375011574077</c:v>
                </c:pt>
                <c:pt idx="3163">
                  <c:v>41500.385428240741</c:v>
                </c:pt>
                <c:pt idx="3164">
                  <c:v>41500.395844907405</c:v>
                </c:pt>
                <c:pt idx="3165">
                  <c:v>41500.406261574077</c:v>
                </c:pt>
                <c:pt idx="3166">
                  <c:v>41500.416678240741</c:v>
                </c:pt>
                <c:pt idx="3167">
                  <c:v>41500.427094907405</c:v>
                </c:pt>
                <c:pt idx="3168">
                  <c:v>41500.437511574077</c:v>
                </c:pt>
                <c:pt idx="3169">
                  <c:v>41500.447928240741</c:v>
                </c:pt>
                <c:pt idx="3170">
                  <c:v>41500.458344907405</c:v>
                </c:pt>
                <c:pt idx="3171">
                  <c:v>41500.468761574077</c:v>
                </c:pt>
                <c:pt idx="3172">
                  <c:v>41500.479178240741</c:v>
                </c:pt>
                <c:pt idx="3173">
                  <c:v>41500.489594907405</c:v>
                </c:pt>
                <c:pt idx="3174">
                  <c:v>41500.500011574077</c:v>
                </c:pt>
                <c:pt idx="3175">
                  <c:v>41500.510428240741</c:v>
                </c:pt>
                <c:pt idx="3176">
                  <c:v>41500.520844907405</c:v>
                </c:pt>
                <c:pt idx="3177">
                  <c:v>41500.531261574077</c:v>
                </c:pt>
                <c:pt idx="3178">
                  <c:v>41500.541678240741</c:v>
                </c:pt>
                <c:pt idx="3179">
                  <c:v>41500.552094907405</c:v>
                </c:pt>
                <c:pt idx="3180">
                  <c:v>41500.562511574077</c:v>
                </c:pt>
                <c:pt idx="3181">
                  <c:v>41500.572928240741</c:v>
                </c:pt>
                <c:pt idx="3182">
                  <c:v>41500.583344907405</c:v>
                </c:pt>
                <c:pt idx="3183">
                  <c:v>41500.593761574077</c:v>
                </c:pt>
                <c:pt idx="3184">
                  <c:v>41500.604178240741</c:v>
                </c:pt>
                <c:pt idx="3185">
                  <c:v>41500.614594907405</c:v>
                </c:pt>
                <c:pt idx="3186">
                  <c:v>41500.625011574077</c:v>
                </c:pt>
                <c:pt idx="3187">
                  <c:v>41500.635428240741</c:v>
                </c:pt>
                <c:pt idx="3188">
                  <c:v>41500.645844907405</c:v>
                </c:pt>
                <c:pt idx="3189">
                  <c:v>41500.656261574077</c:v>
                </c:pt>
                <c:pt idx="3190">
                  <c:v>41500.666678240741</c:v>
                </c:pt>
                <c:pt idx="3191">
                  <c:v>41500.677094907405</c:v>
                </c:pt>
                <c:pt idx="3192">
                  <c:v>41500.687511574077</c:v>
                </c:pt>
                <c:pt idx="3193">
                  <c:v>41500.697928240741</c:v>
                </c:pt>
                <c:pt idx="3194">
                  <c:v>41500.708344907405</c:v>
                </c:pt>
                <c:pt idx="3195">
                  <c:v>41500.718761574077</c:v>
                </c:pt>
                <c:pt idx="3196">
                  <c:v>41500.729178240741</c:v>
                </c:pt>
                <c:pt idx="3197">
                  <c:v>41500.739594907405</c:v>
                </c:pt>
                <c:pt idx="3198">
                  <c:v>41500.750011574077</c:v>
                </c:pt>
                <c:pt idx="3199">
                  <c:v>41500.760428240741</c:v>
                </c:pt>
                <c:pt idx="3200">
                  <c:v>41500.770844907405</c:v>
                </c:pt>
                <c:pt idx="3201">
                  <c:v>41500.781261574077</c:v>
                </c:pt>
                <c:pt idx="3202">
                  <c:v>41500.791678240741</c:v>
                </c:pt>
                <c:pt idx="3203">
                  <c:v>41500.802094907405</c:v>
                </c:pt>
                <c:pt idx="3204">
                  <c:v>41500.812511574077</c:v>
                </c:pt>
                <c:pt idx="3205">
                  <c:v>41500.822928240741</c:v>
                </c:pt>
                <c:pt idx="3206">
                  <c:v>41500.833344907405</c:v>
                </c:pt>
                <c:pt idx="3207">
                  <c:v>41500.843761574077</c:v>
                </c:pt>
                <c:pt idx="3208">
                  <c:v>41500.854178240741</c:v>
                </c:pt>
                <c:pt idx="3209">
                  <c:v>41500.864594907405</c:v>
                </c:pt>
                <c:pt idx="3210">
                  <c:v>41500.875011574077</c:v>
                </c:pt>
                <c:pt idx="3211">
                  <c:v>41500.885428240741</c:v>
                </c:pt>
                <c:pt idx="3212">
                  <c:v>41500.895844907405</c:v>
                </c:pt>
                <c:pt idx="3213">
                  <c:v>41500.906261574077</c:v>
                </c:pt>
                <c:pt idx="3214">
                  <c:v>41500.916678240741</c:v>
                </c:pt>
                <c:pt idx="3215">
                  <c:v>41500.927094907405</c:v>
                </c:pt>
                <c:pt idx="3216">
                  <c:v>41500.937511574077</c:v>
                </c:pt>
                <c:pt idx="3217">
                  <c:v>41500.947928240741</c:v>
                </c:pt>
                <c:pt idx="3218">
                  <c:v>41500.958344907405</c:v>
                </c:pt>
                <c:pt idx="3219">
                  <c:v>41500.968761574077</c:v>
                </c:pt>
                <c:pt idx="3220">
                  <c:v>41500.979178240741</c:v>
                </c:pt>
                <c:pt idx="3221">
                  <c:v>41500.989594907405</c:v>
                </c:pt>
                <c:pt idx="3222">
                  <c:v>41501.000011574077</c:v>
                </c:pt>
                <c:pt idx="3223">
                  <c:v>41501.010428240741</c:v>
                </c:pt>
                <c:pt idx="3224">
                  <c:v>41501.020844907405</c:v>
                </c:pt>
                <c:pt idx="3225">
                  <c:v>41501.031261574077</c:v>
                </c:pt>
                <c:pt idx="3226">
                  <c:v>41501.041678240741</c:v>
                </c:pt>
                <c:pt idx="3227">
                  <c:v>41501.052094907405</c:v>
                </c:pt>
                <c:pt idx="3228">
                  <c:v>41501.062511574077</c:v>
                </c:pt>
                <c:pt idx="3229">
                  <c:v>41501.072928240741</c:v>
                </c:pt>
                <c:pt idx="3230">
                  <c:v>41501.083344907405</c:v>
                </c:pt>
                <c:pt idx="3231">
                  <c:v>41501.093761574077</c:v>
                </c:pt>
                <c:pt idx="3232">
                  <c:v>41501.104178240741</c:v>
                </c:pt>
                <c:pt idx="3233">
                  <c:v>41501.114594907405</c:v>
                </c:pt>
                <c:pt idx="3234">
                  <c:v>41501.125011574077</c:v>
                </c:pt>
                <c:pt idx="3235">
                  <c:v>41501.135428240741</c:v>
                </c:pt>
                <c:pt idx="3236">
                  <c:v>41501.145844907405</c:v>
                </c:pt>
                <c:pt idx="3237">
                  <c:v>41501.156261574077</c:v>
                </c:pt>
                <c:pt idx="3238">
                  <c:v>41501.166678240741</c:v>
                </c:pt>
                <c:pt idx="3239">
                  <c:v>41501.177094907405</c:v>
                </c:pt>
                <c:pt idx="3240">
                  <c:v>41501.187511574077</c:v>
                </c:pt>
                <c:pt idx="3241">
                  <c:v>41501.197928240741</c:v>
                </c:pt>
                <c:pt idx="3242">
                  <c:v>41501.208344907405</c:v>
                </c:pt>
                <c:pt idx="3243">
                  <c:v>41501.218761574077</c:v>
                </c:pt>
                <c:pt idx="3244">
                  <c:v>41501.229178240741</c:v>
                </c:pt>
                <c:pt idx="3245">
                  <c:v>41501.239594907405</c:v>
                </c:pt>
                <c:pt idx="3246">
                  <c:v>41501.250011574077</c:v>
                </c:pt>
                <c:pt idx="3247">
                  <c:v>41501.260428240741</c:v>
                </c:pt>
                <c:pt idx="3248">
                  <c:v>41501.270844907405</c:v>
                </c:pt>
                <c:pt idx="3249">
                  <c:v>41501.281261574077</c:v>
                </c:pt>
                <c:pt idx="3250">
                  <c:v>41501.291678240741</c:v>
                </c:pt>
                <c:pt idx="3251">
                  <c:v>41501.302094907405</c:v>
                </c:pt>
                <c:pt idx="3252">
                  <c:v>41501.312511574077</c:v>
                </c:pt>
                <c:pt idx="3253">
                  <c:v>41501.322928240741</c:v>
                </c:pt>
                <c:pt idx="3254">
                  <c:v>41501.333344907405</c:v>
                </c:pt>
                <c:pt idx="3255">
                  <c:v>41501.343761574077</c:v>
                </c:pt>
                <c:pt idx="3256">
                  <c:v>41501.354178240741</c:v>
                </c:pt>
                <c:pt idx="3257">
                  <c:v>41501.364594907405</c:v>
                </c:pt>
                <c:pt idx="3258">
                  <c:v>41501.375011574077</c:v>
                </c:pt>
                <c:pt idx="3259">
                  <c:v>41501.385428240741</c:v>
                </c:pt>
                <c:pt idx="3260">
                  <c:v>41501.395844907405</c:v>
                </c:pt>
                <c:pt idx="3261">
                  <c:v>41501.406261574077</c:v>
                </c:pt>
                <c:pt idx="3262">
                  <c:v>41501.416678240741</c:v>
                </c:pt>
                <c:pt idx="3263">
                  <c:v>41501.427094907405</c:v>
                </c:pt>
                <c:pt idx="3264">
                  <c:v>41501.437511574077</c:v>
                </c:pt>
                <c:pt idx="3265">
                  <c:v>41501.447928240741</c:v>
                </c:pt>
                <c:pt idx="3266">
                  <c:v>41501.458344907405</c:v>
                </c:pt>
                <c:pt idx="3267">
                  <c:v>41501.468761574077</c:v>
                </c:pt>
                <c:pt idx="3268">
                  <c:v>41501.479178240741</c:v>
                </c:pt>
                <c:pt idx="3269">
                  <c:v>41501.489594907405</c:v>
                </c:pt>
                <c:pt idx="3270">
                  <c:v>41501.500011574077</c:v>
                </c:pt>
                <c:pt idx="3271">
                  <c:v>41501.510428240741</c:v>
                </c:pt>
                <c:pt idx="3272">
                  <c:v>41501.520844907405</c:v>
                </c:pt>
                <c:pt idx="3273">
                  <c:v>41501.531261574077</c:v>
                </c:pt>
                <c:pt idx="3274">
                  <c:v>41501.541678240741</c:v>
                </c:pt>
                <c:pt idx="3275">
                  <c:v>41501.552094907405</c:v>
                </c:pt>
                <c:pt idx="3276">
                  <c:v>41501.562511574077</c:v>
                </c:pt>
                <c:pt idx="3277">
                  <c:v>41501.572928240741</c:v>
                </c:pt>
                <c:pt idx="3278">
                  <c:v>41501.583344907405</c:v>
                </c:pt>
                <c:pt idx="3279">
                  <c:v>41501.593761574077</c:v>
                </c:pt>
                <c:pt idx="3280">
                  <c:v>41501.604178240741</c:v>
                </c:pt>
                <c:pt idx="3281">
                  <c:v>41501.614594907405</c:v>
                </c:pt>
                <c:pt idx="3282">
                  <c:v>41501.625011574077</c:v>
                </c:pt>
                <c:pt idx="3283">
                  <c:v>41501.635428240741</c:v>
                </c:pt>
                <c:pt idx="3284">
                  <c:v>41501.645844907405</c:v>
                </c:pt>
                <c:pt idx="3285">
                  <c:v>41501.656261574077</c:v>
                </c:pt>
                <c:pt idx="3286">
                  <c:v>41501.666678240741</c:v>
                </c:pt>
                <c:pt idx="3287">
                  <c:v>41501.677094907405</c:v>
                </c:pt>
                <c:pt idx="3288">
                  <c:v>41501.687511574077</c:v>
                </c:pt>
                <c:pt idx="3289">
                  <c:v>41501.697928240741</c:v>
                </c:pt>
                <c:pt idx="3290">
                  <c:v>41501.708344907405</c:v>
                </c:pt>
                <c:pt idx="3291">
                  <c:v>41501.718761574077</c:v>
                </c:pt>
                <c:pt idx="3292">
                  <c:v>41501.729178240741</c:v>
                </c:pt>
                <c:pt idx="3293">
                  <c:v>41501.739594907405</c:v>
                </c:pt>
                <c:pt idx="3294">
                  <c:v>41501.750011574077</c:v>
                </c:pt>
                <c:pt idx="3295">
                  <c:v>41501.760428240741</c:v>
                </c:pt>
                <c:pt idx="3296">
                  <c:v>41501.770844907405</c:v>
                </c:pt>
                <c:pt idx="3297">
                  <c:v>41501.781261574077</c:v>
                </c:pt>
                <c:pt idx="3298">
                  <c:v>41501.791678240741</c:v>
                </c:pt>
                <c:pt idx="3299">
                  <c:v>41501.802094907405</c:v>
                </c:pt>
                <c:pt idx="3300">
                  <c:v>41501.812511574077</c:v>
                </c:pt>
                <c:pt idx="3301">
                  <c:v>41501.822928240741</c:v>
                </c:pt>
                <c:pt idx="3302">
                  <c:v>41501.833344907405</c:v>
                </c:pt>
                <c:pt idx="3303">
                  <c:v>41501.843761574077</c:v>
                </c:pt>
                <c:pt idx="3304">
                  <c:v>41501.854178240741</c:v>
                </c:pt>
                <c:pt idx="3305">
                  <c:v>41501.864594907405</c:v>
                </c:pt>
                <c:pt idx="3306">
                  <c:v>41501.875011574077</c:v>
                </c:pt>
                <c:pt idx="3307">
                  <c:v>41501.885428240741</c:v>
                </c:pt>
                <c:pt idx="3308">
                  <c:v>41501.895844907405</c:v>
                </c:pt>
                <c:pt idx="3309">
                  <c:v>41501.906261574077</c:v>
                </c:pt>
                <c:pt idx="3310">
                  <c:v>41501.916678240741</c:v>
                </c:pt>
                <c:pt idx="3311">
                  <c:v>41501.927094907405</c:v>
                </c:pt>
                <c:pt idx="3312">
                  <c:v>41501.937511574077</c:v>
                </c:pt>
                <c:pt idx="3313">
                  <c:v>41501.947928240741</c:v>
                </c:pt>
                <c:pt idx="3314">
                  <c:v>41501.958344907405</c:v>
                </c:pt>
                <c:pt idx="3315">
                  <c:v>41501.968761574077</c:v>
                </c:pt>
                <c:pt idx="3316">
                  <c:v>41501.979178240741</c:v>
                </c:pt>
                <c:pt idx="3317">
                  <c:v>41501.989594907405</c:v>
                </c:pt>
                <c:pt idx="3318">
                  <c:v>41502.000011574077</c:v>
                </c:pt>
                <c:pt idx="3319">
                  <c:v>41502.010428240741</c:v>
                </c:pt>
                <c:pt idx="3320">
                  <c:v>41502.020844907405</c:v>
                </c:pt>
                <c:pt idx="3321">
                  <c:v>41502.031261574077</c:v>
                </c:pt>
                <c:pt idx="3322">
                  <c:v>41502.041678240741</c:v>
                </c:pt>
                <c:pt idx="3323">
                  <c:v>41502.052094907405</c:v>
                </c:pt>
                <c:pt idx="3324">
                  <c:v>41502.062511574077</c:v>
                </c:pt>
                <c:pt idx="3325">
                  <c:v>41502.072928240741</c:v>
                </c:pt>
                <c:pt idx="3326">
                  <c:v>41502.083344907405</c:v>
                </c:pt>
                <c:pt idx="3327">
                  <c:v>41502.093761574077</c:v>
                </c:pt>
                <c:pt idx="3328">
                  <c:v>41502.104178240741</c:v>
                </c:pt>
                <c:pt idx="3329">
                  <c:v>41502.114594907405</c:v>
                </c:pt>
                <c:pt idx="3330">
                  <c:v>41502.125011574077</c:v>
                </c:pt>
                <c:pt idx="3331">
                  <c:v>41502.135428240741</c:v>
                </c:pt>
                <c:pt idx="3332">
                  <c:v>41502.145844907405</c:v>
                </c:pt>
                <c:pt idx="3333">
                  <c:v>41502.156261574077</c:v>
                </c:pt>
                <c:pt idx="3334">
                  <c:v>41502.166678240741</c:v>
                </c:pt>
                <c:pt idx="3335">
                  <c:v>41502.177094907405</c:v>
                </c:pt>
                <c:pt idx="3336">
                  <c:v>41502.187511574077</c:v>
                </c:pt>
                <c:pt idx="3337">
                  <c:v>41502.197928240741</c:v>
                </c:pt>
                <c:pt idx="3338">
                  <c:v>41502.208344907405</c:v>
                </c:pt>
                <c:pt idx="3339">
                  <c:v>41502.218761574077</c:v>
                </c:pt>
                <c:pt idx="3340">
                  <c:v>41502.229178240741</c:v>
                </c:pt>
                <c:pt idx="3341">
                  <c:v>41502.239594907405</c:v>
                </c:pt>
                <c:pt idx="3342">
                  <c:v>41502.250011574077</c:v>
                </c:pt>
                <c:pt idx="3343">
                  <c:v>41502.260428240741</c:v>
                </c:pt>
                <c:pt idx="3344">
                  <c:v>41502.270844907405</c:v>
                </c:pt>
                <c:pt idx="3345">
                  <c:v>41502.281261574077</c:v>
                </c:pt>
                <c:pt idx="3346">
                  <c:v>41502.291678240741</c:v>
                </c:pt>
                <c:pt idx="3347">
                  <c:v>41502.302094907405</c:v>
                </c:pt>
                <c:pt idx="3348">
                  <c:v>41502.312511574077</c:v>
                </c:pt>
                <c:pt idx="3349">
                  <c:v>41502.322928240741</c:v>
                </c:pt>
                <c:pt idx="3350">
                  <c:v>41502.333344907405</c:v>
                </c:pt>
                <c:pt idx="3351">
                  <c:v>41502.343761574077</c:v>
                </c:pt>
                <c:pt idx="3352">
                  <c:v>41502.354178240741</c:v>
                </c:pt>
                <c:pt idx="3353">
                  <c:v>41502.364594907405</c:v>
                </c:pt>
                <c:pt idx="3354">
                  <c:v>41502.375011574077</c:v>
                </c:pt>
                <c:pt idx="3355">
                  <c:v>41502.385428240741</c:v>
                </c:pt>
                <c:pt idx="3356">
                  <c:v>41502.395844907405</c:v>
                </c:pt>
                <c:pt idx="3357">
                  <c:v>41502.406261574077</c:v>
                </c:pt>
                <c:pt idx="3358">
                  <c:v>41502.416678240741</c:v>
                </c:pt>
                <c:pt idx="3359">
                  <c:v>41502.427083333336</c:v>
                </c:pt>
                <c:pt idx="3360">
                  <c:v>41502.4375</c:v>
                </c:pt>
                <c:pt idx="3361">
                  <c:v>41502.447916666664</c:v>
                </c:pt>
                <c:pt idx="3362">
                  <c:v>41502.458333333336</c:v>
                </c:pt>
                <c:pt idx="3363">
                  <c:v>41502.46875</c:v>
                </c:pt>
                <c:pt idx="3364">
                  <c:v>41502.479166666664</c:v>
                </c:pt>
                <c:pt idx="3365">
                  <c:v>41502.489583333336</c:v>
                </c:pt>
                <c:pt idx="3366">
                  <c:v>41502.5</c:v>
                </c:pt>
                <c:pt idx="3367">
                  <c:v>41502.510416666664</c:v>
                </c:pt>
                <c:pt idx="3368">
                  <c:v>41502.520833333336</c:v>
                </c:pt>
                <c:pt idx="3369">
                  <c:v>41502.53125</c:v>
                </c:pt>
                <c:pt idx="3370">
                  <c:v>41502.541666666664</c:v>
                </c:pt>
                <c:pt idx="3371">
                  <c:v>41502.552083333336</c:v>
                </c:pt>
                <c:pt idx="3372">
                  <c:v>41502.5625</c:v>
                </c:pt>
                <c:pt idx="3373">
                  <c:v>41502.572916666664</c:v>
                </c:pt>
                <c:pt idx="3374">
                  <c:v>41502.583333333336</c:v>
                </c:pt>
                <c:pt idx="3375">
                  <c:v>41502.59375</c:v>
                </c:pt>
                <c:pt idx="3376">
                  <c:v>41502.604166666664</c:v>
                </c:pt>
                <c:pt idx="3377">
                  <c:v>41502.614583333336</c:v>
                </c:pt>
                <c:pt idx="3378">
                  <c:v>41502.625</c:v>
                </c:pt>
                <c:pt idx="3379">
                  <c:v>41502.635416666664</c:v>
                </c:pt>
                <c:pt idx="3380">
                  <c:v>41502.645833333336</c:v>
                </c:pt>
                <c:pt idx="3381">
                  <c:v>41502.65625</c:v>
                </c:pt>
                <c:pt idx="3382">
                  <c:v>41502.666666666664</c:v>
                </c:pt>
                <c:pt idx="3383">
                  <c:v>41502.677083333336</c:v>
                </c:pt>
                <c:pt idx="3384">
                  <c:v>41502.6875</c:v>
                </c:pt>
                <c:pt idx="3385">
                  <c:v>41502.697916666664</c:v>
                </c:pt>
                <c:pt idx="3386">
                  <c:v>41502.708333333336</c:v>
                </c:pt>
                <c:pt idx="3387">
                  <c:v>41502.71875</c:v>
                </c:pt>
                <c:pt idx="3388">
                  <c:v>41502.729166666664</c:v>
                </c:pt>
                <c:pt idx="3389">
                  <c:v>41502.739583333336</c:v>
                </c:pt>
                <c:pt idx="3390">
                  <c:v>41502.75</c:v>
                </c:pt>
                <c:pt idx="3391">
                  <c:v>41502.760416666664</c:v>
                </c:pt>
                <c:pt idx="3392">
                  <c:v>41502.770833333336</c:v>
                </c:pt>
                <c:pt idx="3393">
                  <c:v>41502.78125</c:v>
                </c:pt>
                <c:pt idx="3394">
                  <c:v>41502.791666666664</c:v>
                </c:pt>
                <c:pt idx="3395">
                  <c:v>41502.802083333336</c:v>
                </c:pt>
                <c:pt idx="3396">
                  <c:v>41502.8125</c:v>
                </c:pt>
                <c:pt idx="3397">
                  <c:v>41502.822916666664</c:v>
                </c:pt>
                <c:pt idx="3398">
                  <c:v>41502.833333333336</c:v>
                </c:pt>
                <c:pt idx="3399">
                  <c:v>41502.84375</c:v>
                </c:pt>
                <c:pt idx="3400">
                  <c:v>41502.854166666664</c:v>
                </c:pt>
                <c:pt idx="3401">
                  <c:v>41502.864583333336</c:v>
                </c:pt>
                <c:pt idx="3402">
                  <c:v>41502.875</c:v>
                </c:pt>
                <c:pt idx="3403">
                  <c:v>41502.885416666664</c:v>
                </c:pt>
                <c:pt idx="3404">
                  <c:v>41502.895833333336</c:v>
                </c:pt>
                <c:pt idx="3405">
                  <c:v>41502.90625</c:v>
                </c:pt>
                <c:pt idx="3406">
                  <c:v>41502.916666666664</c:v>
                </c:pt>
                <c:pt idx="3407">
                  <c:v>41502.927083333336</c:v>
                </c:pt>
                <c:pt idx="3408">
                  <c:v>41502.9375</c:v>
                </c:pt>
                <c:pt idx="3409">
                  <c:v>41502.947916666664</c:v>
                </c:pt>
                <c:pt idx="3410">
                  <c:v>41502.958333333336</c:v>
                </c:pt>
                <c:pt idx="3411">
                  <c:v>41502.96875</c:v>
                </c:pt>
                <c:pt idx="3412">
                  <c:v>41502.979166666664</c:v>
                </c:pt>
                <c:pt idx="3413">
                  <c:v>41502.989583333336</c:v>
                </c:pt>
                <c:pt idx="3414">
                  <c:v>41503</c:v>
                </c:pt>
                <c:pt idx="3415">
                  <c:v>41503.010416666664</c:v>
                </c:pt>
                <c:pt idx="3416">
                  <c:v>41503.020833333336</c:v>
                </c:pt>
                <c:pt idx="3417">
                  <c:v>41503.03125</c:v>
                </c:pt>
                <c:pt idx="3418">
                  <c:v>41503.041666666664</c:v>
                </c:pt>
                <c:pt idx="3419">
                  <c:v>41503.052083333336</c:v>
                </c:pt>
                <c:pt idx="3420">
                  <c:v>41503.0625</c:v>
                </c:pt>
                <c:pt idx="3421">
                  <c:v>41503.072916666664</c:v>
                </c:pt>
                <c:pt idx="3422">
                  <c:v>41503.083333333336</c:v>
                </c:pt>
                <c:pt idx="3423">
                  <c:v>41503.09375</c:v>
                </c:pt>
                <c:pt idx="3424">
                  <c:v>41503.104166666664</c:v>
                </c:pt>
                <c:pt idx="3425">
                  <c:v>41503.114583333336</c:v>
                </c:pt>
                <c:pt idx="3426">
                  <c:v>41503.125</c:v>
                </c:pt>
                <c:pt idx="3427">
                  <c:v>41503.135416666664</c:v>
                </c:pt>
                <c:pt idx="3428">
                  <c:v>41503.145833333336</c:v>
                </c:pt>
                <c:pt idx="3429">
                  <c:v>41503.15625</c:v>
                </c:pt>
                <c:pt idx="3430">
                  <c:v>41503.166666666664</c:v>
                </c:pt>
                <c:pt idx="3431">
                  <c:v>41503.177083333336</c:v>
                </c:pt>
                <c:pt idx="3432">
                  <c:v>41503.1875</c:v>
                </c:pt>
                <c:pt idx="3433">
                  <c:v>41503.197916666664</c:v>
                </c:pt>
                <c:pt idx="3434">
                  <c:v>41503.208333333336</c:v>
                </c:pt>
                <c:pt idx="3435">
                  <c:v>41503.21875</c:v>
                </c:pt>
                <c:pt idx="3436">
                  <c:v>41503.229166666664</c:v>
                </c:pt>
                <c:pt idx="3437">
                  <c:v>41503.239583333336</c:v>
                </c:pt>
                <c:pt idx="3438">
                  <c:v>41503.25</c:v>
                </c:pt>
                <c:pt idx="3439">
                  <c:v>41503.260416666664</c:v>
                </c:pt>
                <c:pt idx="3440">
                  <c:v>41503.270833333336</c:v>
                </c:pt>
                <c:pt idx="3441">
                  <c:v>41503.28125</c:v>
                </c:pt>
                <c:pt idx="3442">
                  <c:v>41503.291666666664</c:v>
                </c:pt>
                <c:pt idx="3443">
                  <c:v>41503.302083333336</c:v>
                </c:pt>
                <c:pt idx="3444">
                  <c:v>41503.3125</c:v>
                </c:pt>
                <c:pt idx="3445">
                  <c:v>41503.322916666664</c:v>
                </c:pt>
                <c:pt idx="3446">
                  <c:v>41503.333333333336</c:v>
                </c:pt>
                <c:pt idx="3447">
                  <c:v>41503.34375</c:v>
                </c:pt>
                <c:pt idx="3448">
                  <c:v>41503.354166666664</c:v>
                </c:pt>
                <c:pt idx="3449">
                  <c:v>41503.364583333336</c:v>
                </c:pt>
                <c:pt idx="3450">
                  <c:v>41503.375</c:v>
                </c:pt>
                <c:pt idx="3451">
                  <c:v>41503.385416666664</c:v>
                </c:pt>
                <c:pt idx="3452">
                  <c:v>41503.395833333336</c:v>
                </c:pt>
                <c:pt idx="3453">
                  <c:v>41503.40625</c:v>
                </c:pt>
                <c:pt idx="3454">
                  <c:v>41503.416666666664</c:v>
                </c:pt>
                <c:pt idx="3455">
                  <c:v>41503.427083333336</c:v>
                </c:pt>
                <c:pt idx="3456">
                  <c:v>41503.4375</c:v>
                </c:pt>
                <c:pt idx="3457">
                  <c:v>41503.447916666664</c:v>
                </c:pt>
                <c:pt idx="3458">
                  <c:v>41503.458333333336</c:v>
                </c:pt>
                <c:pt idx="3459">
                  <c:v>41503.46875</c:v>
                </c:pt>
                <c:pt idx="3460">
                  <c:v>41503.479166666664</c:v>
                </c:pt>
                <c:pt idx="3461">
                  <c:v>41503.489583333336</c:v>
                </c:pt>
                <c:pt idx="3462">
                  <c:v>41503.5</c:v>
                </c:pt>
                <c:pt idx="3463">
                  <c:v>41503.510416666664</c:v>
                </c:pt>
                <c:pt idx="3464">
                  <c:v>41503.520833333336</c:v>
                </c:pt>
                <c:pt idx="3465">
                  <c:v>41503.53125</c:v>
                </c:pt>
                <c:pt idx="3466">
                  <c:v>41503.541666666664</c:v>
                </c:pt>
                <c:pt idx="3467">
                  <c:v>41503.552083333336</c:v>
                </c:pt>
                <c:pt idx="3468">
                  <c:v>41503.5625</c:v>
                </c:pt>
                <c:pt idx="3469">
                  <c:v>41503.572916666664</c:v>
                </c:pt>
                <c:pt idx="3470">
                  <c:v>41503.583333333336</c:v>
                </c:pt>
                <c:pt idx="3471">
                  <c:v>41503.59375</c:v>
                </c:pt>
                <c:pt idx="3472">
                  <c:v>41503.604166666664</c:v>
                </c:pt>
                <c:pt idx="3473">
                  <c:v>41503.614583333336</c:v>
                </c:pt>
                <c:pt idx="3474">
                  <c:v>41503.625</c:v>
                </c:pt>
                <c:pt idx="3475">
                  <c:v>41503.635416666664</c:v>
                </c:pt>
                <c:pt idx="3476">
                  <c:v>41503.645833333336</c:v>
                </c:pt>
                <c:pt idx="3477">
                  <c:v>41503.65625</c:v>
                </c:pt>
                <c:pt idx="3478">
                  <c:v>41503.666666666664</c:v>
                </c:pt>
                <c:pt idx="3479">
                  <c:v>41503.677083333336</c:v>
                </c:pt>
                <c:pt idx="3480">
                  <c:v>41503.6875</c:v>
                </c:pt>
                <c:pt idx="3481">
                  <c:v>41503.697916666664</c:v>
                </c:pt>
                <c:pt idx="3482">
                  <c:v>41503.708333333336</c:v>
                </c:pt>
                <c:pt idx="3483">
                  <c:v>41503.71875</c:v>
                </c:pt>
                <c:pt idx="3484">
                  <c:v>41503.729166666664</c:v>
                </c:pt>
                <c:pt idx="3485">
                  <c:v>41503.739583333336</c:v>
                </c:pt>
                <c:pt idx="3486">
                  <c:v>41503.75</c:v>
                </c:pt>
                <c:pt idx="3487">
                  <c:v>41503.760416666664</c:v>
                </c:pt>
                <c:pt idx="3488">
                  <c:v>41503.770833333336</c:v>
                </c:pt>
                <c:pt idx="3489">
                  <c:v>41503.78125</c:v>
                </c:pt>
                <c:pt idx="3490">
                  <c:v>41503.791666666664</c:v>
                </c:pt>
                <c:pt idx="3491">
                  <c:v>41503.802083333336</c:v>
                </c:pt>
                <c:pt idx="3492">
                  <c:v>41503.8125</c:v>
                </c:pt>
                <c:pt idx="3493">
                  <c:v>41503.822916666664</c:v>
                </c:pt>
                <c:pt idx="3494">
                  <c:v>41503.833333333336</c:v>
                </c:pt>
                <c:pt idx="3495">
                  <c:v>41503.84375</c:v>
                </c:pt>
                <c:pt idx="3496">
                  <c:v>41503.854166666664</c:v>
                </c:pt>
                <c:pt idx="3497">
                  <c:v>41503.864583333336</c:v>
                </c:pt>
                <c:pt idx="3498">
                  <c:v>41503.875</c:v>
                </c:pt>
                <c:pt idx="3499">
                  <c:v>41503.885416666664</c:v>
                </c:pt>
                <c:pt idx="3500">
                  <c:v>41503.895833333336</c:v>
                </c:pt>
                <c:pt idx="3501">
                  <c:v>41503.90625</c:v>
                </c:pt>
                <c:pt idx="3502">
                  <c:v>41503.916666666664</c:v>
                </c:pt>
                <c:pt idx="3503">
                  <c:v>41503.927083333336</c:v>
                </c:pt>
                <c:pt idx="3504">
                  <c:v>41503.9375</c:v>
                </c:pt>
                <c:pt idx="3505">
                  <c:v>41503.947916666664</c:v>
                </c:pt>
                <c:pt idx="3506">
                  <c:v>41503.958333333336</c:v>
                </c:pt>
                <c:pt idx="3507">
                  <c:v>41503.96875</c:v>
                </c:pt>
                <c:pt idx="3508">
                  <c:v>41503.979166666664</c:v>
                </c:pt>
                <c:pt idx="3509">
                  <c:v>41503.989583333336</c:v>
                </c:pt>
                <c:pt idx="3510">
                  <c:v>41504</c:v>
                </c:pt>
                <c:pt idx="3511">
                  <c:v>41504.010416666664</c:v>
                </c:pt>
                <c:pt idx="3512">
                  <c:v>41504.020833333336</c:v>
                </c:pt>
                <c:pt idx="3513">
                  <c:v>41504.03125</c:v>
                </c:pt>
                <c:pt idx="3514">
                  <c:v>41504.041666666664</c:v>
                </c:pt>
                <c:pt idx="3515">
                  <c:v>41504.052083333336</c:v>
                </c:pt>
                <c:pt idx="3516">
                  <c:v>41504.0625</c:v>
                </c:pt>
                <c:pt idx="3517">
                  <c:v>41504.072916666664</c:v>
                </c:pt>
                <c:pt idx="3518">
                  <c:v>41504.083333333336</c:v>
                </c:pt>
                <c:pt idx="3519">
                  <c:v>41504.09375</c:v>
                </c:pt>
                <c:pt idx="3520">
                  <c:v>41504.104166666664</c:v>
                </c:pt>
                <c:pt idx="3521">
                  <c:v>41504.114583333336</c:v>
                </c:pt>
                <c:pt idx="3522">
                  <c:v>41504.125</c:v>
                </c:pt>
                <c:pt idx="3523">
                  <c:v>41504.135416666664</c:v>
                </c:pt>
                <c:pt idx="3524">
                  <c:v>41504.145833333336</c:v>
                </c:pt>
                <c:pt idx="3525">
                  <c:v>41504.15625</c:v>
                </c:pt>
                <c:pt idx="3526">
                  <c:v>41504.166666666664</c:v>
                </c:pt>
                <c:pt idx="3527">
                  <c:v>41504.177083333336</c:v>
                </c:pt>
                <c:pt idx="3528">
                  <c:v>41504.1875</c:v>
                </c:pt>
                <c:pt idx="3529">
                  <c:v>41504.197916666664</c:v>
                </c:pt>
                <c:pt idx="3530">
                  <c:v>41504.208333333336</c:v>
                </c:pt>
                <c:pt idx="3531">
                  <c:v>41504.21875</c:v>
                </c:pt>
                <c:pt idx="3532">
                  <c:v>41504.229166666664</c:v>
                </c:pt>
                <c:pt idx="3533">
                  <c:v>41504.239583333336</c:v>
                </c:pt>
                <c:pt idx="3534">
                  <c:v>41504.25</c:v>
                </c:pt>
                <c:pt idx="3535">
                  <c:v>41504.260416666664</c:v>
                </c:pt>
                <c:pt idx="3536">
                  <c:v>41504.270833333336</c:v>
                </c:pt>
                <c:pt idx="3537">
                  <c:v>41504.28125</c:v>
                </c:pt>
                <c:pt idx="3538">
                  <c:v>41504.291666666664</c:v>
                </c:pt>
                <c:pt idx="3539">
                  <c:v>41504.302083333336</c:v>
                </c:pt>
                <c:pt idx="3540">
                  <c:v>41504.3125</c:v>
                </c:pt>
                <c:pt idx="3541">
                  <c:v>41504.322916666664</c:v>
                </c:pt>
                <c:pt idx="3542">
                  <c:v>41504.333333333336</c:v>
                </c:pt>
                <c:pt idx="3543">
                  <c:v>41504.34375</c:v>
                </c:pt>
                <c:pt idx="3544">
                  <c:v>41504.354166666664</c:v>
                </c:pt>
                <c:pt idx="3545">
                  <c:v>41504.364583333336</c:v>
                </c:pt>
                <c:pt idx="3546">
                  <c:v>41504.375</c:v>
                </c:pt>
                <c:pt idx="3547">
                  <c:v>41504.385416666664</c:v>
                </c:pt>
                <c:pt idx="3548">
                  <c:v>41504.395833333336</c:v>
                </c:pt>
                <c:pt idx="3549">
                  <c:v>41504.40625</c:v>
                </c:pt>
                <c:pt idx="3550">
                  <c:v>41504.416666666664</c:v>
                </c:pt>
                <c:pt idx="3551">
                  <c:v>41504.427083333336</c:v>
                </c:pt>
                <c:pt idx="3552">
                  <c:v>41504.4375</c:v>
                </c:pt>
                <c:pt idx="3553">
                  <c:v>41504.447916666664</c:v>
                </c:pt>
                <c:pt idx="3554">
                  <c:v>41504.458333333336</c:v>
                </c:pt>
                <c:pt idx="3555">
                  <c:v>41504.46875</c:v>
                </c:pt>
                <c:pt idx="3556">
                  <c:v>41504.479166666664</c:v>
                </c:pt>
                <c:pt idx="3557">
                  <c:v>41504.489583333336</c:v>
                </c:pt>
                <c:pt idx="3558">
                  <c:v>41504.5</c:v>
                </c:pt>
                <c:pt idx="3559">
                  <c:v>41504.510416666664</c:v>
                </c:pt>
                <c:pt idx="3560">
                  <c:v>41504.520833333336</c:v>
                </c:pt>
                <c:pt idx="3561">
                  <c:v>41504.53125</c:v>
                </c:pt>
                <c:pt idx="3562">
                  <c:v>41504.541666666664</c:v>
                </c:pt>
                <c:pt idx="3563">
                  <c:v>41504.552083333336</c:v>
                </c:pt>
                <c:pt idx="3564">
                  <c:v>41504.5625</c:v>
                </c:pt>
                <c:pt idx="3565">
                  <c:v>41504.572916666664</c:v>
                </c:pt>
                <c:pt idx="3566">
                  <c:v>41504.583333333336</c:v>
                </c:pt>
                <c:pt idx="3567">
                  <c:v>41504.59375</c:v>
                </c:pt>
                <c:pt idx="3568">
                  <c:v>41504.604166666664</c:v>
                </c:pt>
                <c:pt idx="3569">
                  <c:v>41504.614583333336</c:v>
                </c:pt>
                <c:pt idx="3570">
                  <c:v>41504.625</c:v>
                </c:pt>
                <c:pt idx="3571">
                  <c:v>41504.635416666664</c:v>
                </c:pt>
                <c:pt idx="3572">
                  <c:v>41504.645833333336</c:v>
                </c:pt>
                <c:pt idx="3573">
                  <c:v>41504.65625</c:v>
                </c:pt>
                <c:pt idx="3574">
                  <c:v>41504.666666666664</c:v>
                </c:pt>
                <c:pt idx="3575">
                  <c:v>41504.677083333336</c:v>
                </c:pt>
                <c:pt idx="3576">
                  <c:v>41504.6875</c:v>
                </c:pt>
                <c:pt idx="3577">
                  <c:v>41504.697916666664</c:v>
                </c:pt>
                <c:pt idx="3578">
                  <c:v>41504.708333333336</c:v>
                </c:pt>
                <c:pt idx="3579">
                  <c:v>41504.71875</c:v>
                </c:pt>
                <c:pt idx="3580">
                  <c:v>41504.729166666664</c:v>
                </c:pt>
                <c:pt idx="3581">
                  <c:v>41504.739583333336</c:v>
                </c:pt>
                <c:pt idx="3582">
                  <c:v>41504.75</c:v>
                </c:pt>
                <c:pt idx="3583">
                  <c:v>41504.760416666664</c:v>
                </c:pt>
                <c:pt idx="3584">
                  <c:v>41504.770833333336</c:v>
                </c:pt>
                <c:pt idx="3585">
                  <c:v>41504.78125</c:v>
                </c:pt>
                <c:pt idx="3586">
                  <c:v>41504.791666666664</c:v>
                </c:pt>
                <c:pt idx="3587">
                  <c:v>41504.802083333336</c:v>
                </c:pt>
                <c:pt idx="3588">
                  <c:v>41504.8125</c:v>
                </c:pt>
                <c:pt idx="3589">
                  <c:v>41504.822916666664</c:v>
                </c:pt>
                <c:pt idx="3590">
                  <c:v>41504.833333333336</c:v>
                </c:pt>
                <c:pt idx="3591">
                  <c:v>41504.84375</c:v>
                </c:pt>
                <c:pt idx="3592">
                  <c:v>41504.854166666664</c:v>
                </c:pt>
                <c:pt idx="3593">
                  <c:v>41504.864583333336</c:v>
                </c:pt>
                <c:pt idx="3594">
                  <c:v>41504.875</c:v>
                </c:pt>
                <c:pt idx="3595">
                  <c:v>41504.885416666664</c:v>
                </c:pt>
                <c:pt idx="3596">
                  <c:v>41504.895833333336</c:v>
                </c:pt>
                <c:pt idx="3597">
                  <c:v>41504.90625</c:v>
                </c:pt>
                <c:pt idx="3598">
                  <c:v>41504.916666666664</c:v>
                </c:pt>
                <c:pt idx="3599">
                  <c:v>41504.927083333336</c:v>
                </c:pt>
                <c:pt idx="3600">
                  <c:v>41504.9375</c:v>
                </c:pt>
                <c:pt idx="3601">
                  <c:v>41504.947916666664</c:v>
                </c:pt>
                <c:pt idx="3602">
                  <c:v>41504.958333333336</c:v>
                </c:pt>
                <c:pt idx="3603">
                  <c:v>41504.96875</c:v>
                </c:pt>
                <c:pt idx="3604">
                  <c:v>41504.979166666664</c:v>
                </c:pt>
                <c:pt idx="3605">
                  <c:v>41504.989583333336</c:v>
                </c:pt>
                <c:pt idx="3606">
                  <c:v>41505</c:v>
                </c:pt>
                <c:pt idx="3607">
                  <c:v>41505.010416666664</c:v>
                </c:pt>
                <c:pt idx="3608">
                  <c:v>41505.020833333336</c:v>
                </c:pt>
                <c:pt idx="3609">
                  <c:v>41505.03125</c:v>
                </c:pt>
                <c:pt idx="3610">
                  <c:v>41505.041666666664</c:v>
                </c:pt>
                <c:pt idx="3611">
                  <c:v>41505.052083333336</c:v>
                </c:pt>
                <c:pt idx="3612">
                  <c:v>41505.0625</c:v>
                </c:pt>
                <c:pt idx="3613">
                  <c:v>41505.072916666664</c:v>
                </c:pt>
                <c:pt idx="3614">
                  <c:v>41505.083333333336</c:v>
                </c:pt>
                <c:pt idx="3615">
                  <c:v>41505.09375</c:v>
                </c:pt>
                <c:pt idx="3616">
                  <c:v>41505.104166666664</c:v>
                </c:pt>
                <c:pt idx="3617">
                  <c:v>41505.114583333336</c:v>
                </c:pt>
                <c:pt idx="3618">
                  <c:v>41505.125</c:v>
                </c:pt>
                <c:pt idx="3619">
                  <c:v>41505.135416666664</c:v>
                </c:pt>
                <c:pt idx="3620">
                  <c:v>41505.145833333336</c:v>
                </c:pt>
                <c:pt idx="3621">
                  <c:v>41505.15625</c:v>
                </c:pt>
                <c:pt idx="3622">
                  <c:v>41505.166666666664</c:v>
                </c:pt>
                <c:pt idx="3623">
                  <c:v>41505.177083333336</c:v>
                </c:pt>
                <c:pt idx="3624">
                  <c:v>41505.1875</c:v>
                </c:pt>
                <c:pt idx="3625">
                  <c:v>41505.197916666664</c:v>
                </c:pt>
                <c:pt idx="3626">
                  <c:v>41505.208333333336</c:v>
                </c:pt>
                <c:pt idx="3627">
                  <c:v>41505.21875</c:v>
                </c:pt>
                <c:pt idx="3628">
                  <c:v>41505.229166666664</c:v>
                </c:pt>
                <c:pt idx="3629">
                  <c:v>41505.239583333336</c:v>
                </c:pt>
                <c:pt idx="3630">
                  <c:v>41505.25</c:v>
                </c:pt>
                <c:pt idx="3631">
                  <c:v>41505.260416666664</c:v>
                </c:pt>
                <c:pt idx="3632">
                  <c:v>41505.270833333336</c:v>
                </c:pt>
                <c:pt idx="3633">
                  <c:v>41505.28125</c:v>
                </c:pt>
                <c:pt idx="3634">
                  <c:v>41505.291666666664</c:v>
                </c:pt>
                <c:pt idx="3635">
                  <c:v>41505.302083333336</c:v>
                </c:pt>
                <c:pt idx="3636">
                  <c:v>41505.3125</c:v>
                </c:pt>
                <c:pt idx="3637">
                  <c:v>41505.322916666664</c:v>
                </c:pt>
                <c:pt idx="3638">
                  <c:v>41505.333333333336</c:v>
                </c:pt>
                <c:pt idx="3639">
                  <c:v>41505.34375</c:v>
                </c:pt>
                <c:pt idx="3640">
                  <c:v>41505.354166666664</c:v>
                </c:pt>
                <c:pt idx="3641">
                  <c:v>41505.364583333336</c:v>
                </c:pt>
                <c:pt idx="3642">
                  <c:v>41505.375</c:v>
                </c:pt>
                <c:pt idx="3643">
                  <c:v>41505.385416666664</c:v>
                </c:pt>
                <c:pt idx="3644">
                  <c:v>41505.395833333336</c:v>
                </c:pt>
                <c:pt idx="3645">
                  <c:v>41505.40625</c:v>
                </c:pt>
                <c:pt idx="3646">
                  <c:v>41505.416666666664</c:v>
                </c:pt>
                <c:pt idx="3647">
                  <c:v>41505.427083333336</c:v>
                </c:pt>
                <c:pt idx="3648">
                  <c:v>41505.4375</c:v>
                </c:pt>
                <c:pt idx="3649">
                  <c:v>41505.447916666664</c:v>
                </c:pt>
                <c:pt idx="3650">
                  <c:v>41505.458333333336</c:v>
                </c:pt>
                <c:pt idx="3651">
                  <c:v>41505.46875</c:v>
                </c:pt>
                <c:pt idx="3652">
                  <c:v>41505.479166666664</c:v>
                </c:pt>
                <c:pt idx="3653">
                  <c:v>41505.489583333336</c:v>
                </c:pt>
                <c:pt idx="3654">
                  <c:v>41505.5</c:v>
                </c:pt>
                <c:pt idx="3655">
                  <c:v>41505.510416666664</c:v>
                </c:pt>
                <c:pt idx="3656">
                  <c:v>41505.520833333336</c:v>
                </c:pt>
                <c:pt idx="3657">
                  <c:v>41505.53125</c:v>
                </c:pt>
                <c:pt idx="3658">
                  <c:v>41505.541666666664</c:v>
                </c:pt>
                <c:pt idx="3659">
                  <c:v>41505.552083333336</c:v>
                </c:pt>
                <c:pt idx="3660">
                  <c:v>41505.5625</c:v>
                </c:pt>
                <c:pt idx="3661">
                  <c:v>41505.572916666664</c:v>
                </c:pt>
                <c:pt idx="3662">
                  <c:v>41505.583333333336</c:v>
                </c:pt>
                <c:pt idx="3663">
                  <c:v>41505.59375</c:v>
                </c:pt>
                <c:pt idx="3664">
                  <c:v>41505.604166666664</c:v>
                </c:pt>
                <c:pt idx="3665">
                  <c:v>41505.614583333336</c:v>
                </c:pt>
                <c:pt idx="3666">
                  <c:v>41505.625</c:v>
                </c:pt>
                <c:pt idx="3667">
                  <c:v>41505.635416666664</c:v>
                </c:pt>
                <c:pt idx="3668">
                  <c:v>41505.645833333336</c:v>
                </c:pt>
                <c:pt idx="3669">
                  <c:v>41505.65625</c:v>
                </c:pt>
                <c:pt idx="3670">
                  <c:v>41505.666666666664</c:v>
                </c:pt>
                <c:pt idx="3671">
                  <c:v>41505.677083333336</c:v>
                </c:pt>
                <c:pt idx="3672">
                  <c:v>41505.6875</c:v>
                </c:pt>
                <c:pt idx="3673">
                  <c:v>41505.697916666664</c:v>
                </c:pt>
                <c:pt idx="3674">
                  <c:v>41505.708333333336</c:v>
                </c:pt>
                <c:pt idx="3675">
                  <c:v>41505.71875</c:v>
                </c:pt>
                <c:pt idx="3676">
                  <c:v>41505.729166666664</c:v>
                </c:pt>
                <c:pt idx="3677">
                  <c:v>41505.739583333336</c:v>
                </c:pt>
                <c:pt idx="3678">
                  <c:v>41505.75</c:v>
                </c:pt>
                <c:pt idx="3679">
                  <c:v>41505.760416666664</c:v>
                </c:pt>
                <c:pt idx="3680">
                  <c:v>41505.770833333336</c:v>
                </c:pt>
                <c:pt idx="3681">
                  <c:v>41505.78125</c:v>
                </c:pt>
                <c:pt idx="3682">
                  <c:v>41505.791666666664</c:v>
                </c:pt>
                <c:pt idx="3683">
                  <c:v>41505.802083333336</c:v>
                </c:pt>
                <c:pt idx="3684">
                  <c:v>41505.8125</c:v>
                </c:pt>
                <c:pt idx="3685">
                  <c:v>41505.822916666664</c:v>
                </c:pt>
                <c:pt idx="3686">
                  <c:v>41505.833333333336</c:v>
                </c:pt>
                <c:pt idx="3687">
                  <c:v>41505.84375</c:v>
                </c:pt>
                <c:pt idx="3688">
                  <c:v>41505.854166666664</c:v>
                </c:pt>
                <c:pt idx="3689">
                  <c:v>41505.864583333336</c:v>
                </c:pt>
                <c:pt idx="3690">
                  <c:v>41505.875</c:v>
                </c:pt>
                <c:pt idx="3691">
                  <c:v>41505.885416666664</c:v>
                </c:pt>
                <c:pt idx="3692">
                  <c:v>41505.895833333336</c:v>
                </c:pt>
                <c:pt idx="3693">
                  <c:v>41505.90625</c:v>
                </c:pt>
                <c:pt idx="3694">
                  <c:v>41505.916666666664</c:v>
                </c:pt>
                <c:pt idx="3695">
                  <c:v>41505.927083333336</c:v>
                </c:pt>
                <c:pt idx="3696">
                  <c:v>41505.9375</c:v>
                </c:pt>
                <c:pt idx="3697">
                  <c:v>41505.947916666664</c:v>
                </c:pt>
                <c:pt idx="3698">
                  <c:v>41505.958333333336</c:v>
                </c:pt>
                <c:pt idx="3699">
                  <c:v>41505.96875</c:v>
                </c:pt>
                <c:pt idx="3700">
                  <c:v>41505.979166666664</c:v>
                </c:pt>
                <c:pt idx="3701">
                  <c:v>41505.989583333336</c:v>
                </c:pt>
                <c:pt idx="3702">
                  <c:v>41506</c:v>
                </c:pt>
                <c:pt idx="3703">
                  <c:v>41506.010416666664</c:v>
                </c:pt>
                <c:pt idx="3704">
                  <c:v>41506.020833333336</c:v>
                </c:pt>
                <c:pt idx="3705">
                  <c:v>41506.03125</c:v>
                </c:pt>
                <c:pt idx="3706">
                  <c:v>41506.041666666664</c:v>
                </c:pt>
                <c:pt idx="3707">
                  <c:v>41506.052083333336</c:v>
                </c:pt>
                <c:pt idx="3708">
                  <c:v>41506.0625</c:v>
                </c:pt>
                <c:pt idx="3709">
                  <c:v>41506.072916666664</c:v>
                </c:pt>
                <c:pt idx="3710">
                  <c:v>41506.083333333336</c:v>
                </c:pt>
                <c:pt idx="3711">
                  <c:v>41506.09375</c:v>
                </c:pt>
                <c:pt idx="3712">
                  <c:v>41506.104166666664</c:v>
                </c:pt>
                <c:pt idx="3713">
                  <c:v>41506.114583333336</c:v>
                </c:pt>
                <c:pt idx="3714">
                  <c:v>41506.125</c:v>
                </c:pt>
                <c:pt idx="3715">
                  <c:v>41506.135416666664</c:v>
                </c:pt>
                <c:pt idx="3716">
                  <c:v>41506.145833333336</c:v>
                </c:pt>
                <c:pt idx="3717">
                  <c:v>41506.15625</c:v>
                </c:pt>
                <c:pt idx="3718">
                  <c:v>41506.166666666664</c:v>
                </c:pt>
                <c:pt idx="3719">
                  <c:v>41506.177083333336</c:v>
                </c:pt>
                <c:pt idx="3720">
                  <c:v>41506.1875</c:v>
                </c:pt>
                <c:pt idx="3721">
                  <c:v>41506.197916666664</c:v>
                </c:pt>
                <c:pt idx="3722">
                  <c:v>41506.208333333336</c:v>
                </c:pt>
                <c:pt idx="3723">
                  <c:v>41506.21875</c:v>
                </c:pt>
                <c:pt idx="3724">
                  <c:v>41506.229166666664</c:v>
                </c:pt>
                <c:pt idx="3725">
                  <c:v>41506.239583333336</c:v>
                </c:pt>
                <c:pt idx="3726">
                  <c:v>41506.25</c:v>
                </c:pt>
                <c:pt idx="3727">
                  <c:v>41506.260416666664</c:v>
                </c:pt>
                <c:pt idx="3728">
                  <c:v>41506.270833333336</c:v>
                </c:pt>
                <c:pt idx="3729">
                  <c:v>41506.28125</c:v>
                </c:pt>
                <c:pt idx="3730">
                  <c:v>41506.291666666664</c:v>
                </c:pt>
                <c:pt idx="3731">
                  <c:v>41506.302083333336</c:v>
                </c:pt>
                <c:pt idx="3732">
                  <c:v>41506.3125</c:v>
                </c:pt>
                <c:pt idx="3733">
                  <c:v>41506.322916666664</c:v>
                </c:pt>
                <c:pt idx="3734">
                  <c:v>41506.333333333336</c:v>
                </c:pt>
                <c:pt idx="3735">
                  <c:v>41506.34375</c:v>
                </c:pt>
                <c:pt idx="3736">
                  <c:v>41506.354166666664</c:v>
                </c:pt>
                <c:pt idx="3737">
                  <c:v>41506.364583333336</c:v>
                </c:pt>
                <c:pt idx="3738">
                  <c:v>41506.375</c:v>
                </c:pt>
                <c:pt idx="3739">
                  <c:v>41506.385416666664</c:v>
                </c:pt>
                <c:pt idx="3740">
                  <c:v>41506.395833333336</c:v>
                </c:pt>
                <c:pt idx="3741">
                  <c:v>41506.40625</c:v>
                </c:pt>
                <c:pt idx="3742">
                  <c:v>41506.416666666664</c:v>
                </c:pt>
                <c:pt idx="3743">
                  <c:v>41506.427083333336</c:v>
                </c:pt>
                <c:pt idx="3744">
                  <c:v>41506.4375</c:v>
                </c:pt>
                <c:pt idx="3745">
                  <c:v>41506.447916666664</c:v>
                </c:pt>
                <c:pt idx="3746">
                  <c:v>41506.458333333336</c:v>
                </c:pt>
                <c:pt idx="3747">
                  <c:v>41506.46875</c:v>
                </c:pt>
                <c:pt idx="3748">
                  <c:v>41506.479166666664</c:v>
                </c:pt>
                <c:pt idx="3749">
                  <c:v>41506.489583333336</c:v>
                </c:pt>
                <c:pt idx="3750">
                  <c:v>41506.5</c:v>
                </c:pt>
                <c:pt idx="3751">
                  <c:v>41506.510416666664</c:v>
                </c:pt>
                <c:pt idx="3752">
                  <c:v>41506.520833333336</c:v>
                </c:pt>
                <c:pt idx="3753">
                  <c:v>41506.53125</c:v>
                </c:pt>
                <c:pt idx="3754">
                  <c:v>41506.541666666664</c:v>
                </c:pt>
                <c:pt idx="3755">
                  <c:v>41506.552083333336</c:v>
                </c:pt>
                <c:pt idx="3756">
                  <c:v>41506.5625</c:v>
                </c:pt>
                <c:pt idx="3757">
                  <c:v>41506.572916666664</c:v>
                </c:pt>
                <c:pt idx="3758">
                  <c:v>41506.583333333336</c:v>
                </c:pt>
                <c:pt idx="3759">
                  <c:v>41506.59375</c:v>
                </c:pt>
                <c:pt idx="3760">
                  <c:v>41506.604166666664</c:v>
                </c:pt>
                <c:pt idx="3761">
                  <c:v>41506.614583333336</c:v>
                </c:pt>
                <c:pt idx="3762">
                  <c:v>41506.625</c:v>
                </c:pt>
                <c:pt idx="3763">
                  <c:v>41506.635416666664</c:v>
                </c:pt>
                <c:pt idx="3764">
                  <c:v>41506.645833333336</c:v>
                </c:pt>
                <c:pt idx="3765">
                  <c:v>41506.65625</c:v>
                </c:pt>
                <c:pt idx="3766">
                  <c:v>41506.666666666664</c:v>
                </c:pt>
                <c:pt idx="3767">
                  <c:v>41506.677083333336</c:v>
                </c:pt>
                <c:pt idx="3768">
                  <c:v>41506.6875</c:v>
                </c:pt>
                <c:pt idx="3769">
                  <c:v>41506.697916666664</c:v>
                </c:pt>
                <c:pt idx="3770">
                  <c:v>41506.708333333336</c:v>
                </c:pt>
                <c:pt idx="3771">
                  <c:v>41506.71875</c:v>
                </c:pt>
                <c:pt idx="3772">
                  <c:v>41506.729166666664</c:v>
                </c:pt>
                <c:pt idx="3773">
                  <c:v>41506.739583333336</c:v>
                </c:pt>
                <c:pt idx="3774">
                  <c:v>41506.75</c:v>
                </c:pt>
                <c:pt idx="3775">
                  <c:v>41506.760416666664</c:v>
                </c:pt>
                <c:pt idx="3776">
                  <c:v>41506.770833333336</c:v>
                </c:pt>
                <c:pt idx="3777">
                  <c:v>41506.78125</c:v>
                </c:pt>
                <c:pt idx="3778">
                  <c:v>41506.791666666664</c:v>
                </c:pt>
                <c:pt idx="3779">
                  <c:v>41506.802083333336</c:v>
                </c:pt>
                <c:pt idx="3780">
                  <c:v>41506.8125</c:v>
                </c:pt>
                <c:pt idx="3781">
                  <c:v>41506.822916666664</c:v>
                </c:pt>
                <c:pt idx="3782">
                  <c:v>41506.833333333336</c:v>
                </c:pt>
                <c:pt idx="3783">
                  <c:v>41506.84375</c:v>
                </c:pt>
                <c:pt idx="3784">
                  <c:v>41506.854166666664</c:v>
                </c:pt>
                <c:pt idx="3785">
                  <c:v>41506.864583333336</c:v>
                </c:pt>
                <c:pt idx="3786">
                  <c:v>41506.875</c:v>
                </c:pt>
                <c:pt idx="3787">
                  <c:v>41506.885416666664</c:v>
                </c:pt>
                <c:pt idx="3788">
                  <c:v>41506.895833333336</c:v>
                </c:pt>
                <c:pt idx="3789">
                  <c:v>41506.90625</c:v>
                </c:pt>
                <c:pt idx="3790">
                  <c:v>41506.916666666664</c:v>
                </c:pt>
                <c:pt idx="3791">
                  <c:v>41506.927083333336</c:v>
                </c:pt>
                <c:pt idx="3792">
                  <c:v>41506.9375</c:v>
                </c:pt>
                <c:pt idx="3793">
                  <c:v>41506.947916666664</c:v>
                </c:pt>
                <c:pt idx="3794">
                  <c:v>41506.958333333336</c:v>
                </c:pt>
                <c:pt idx="3795">
                  <c:v>41506.96875</c:v>
                </c:pt>
                <c:pt idx="3796">
                  <c:v>41506.979166666664</c:v>
                </c:pt>
                <c:pt idx="3797">
                  <c:v>41506.989583333336</c:v>
                </c:pt>
                <c:pt idx="3798">
                  <c:v>41507</c:v>
                </c:pt>
                <c:pt idx="3799">
                  <c:v>41507.010416666664</c:v>
                </c:pt>
                <c:pt idx="3800">
                  <c:v>41507.020833333336</c:v>
                </c:pt>
                <c:pt idx="3801">
                  <c:v>41507.03125</c:v>
                </c:pt>
                <c:pt idx="3802">
                  <c:v>41507.041666666664</c:v>
                </c:pt>
                <c:pt idx="3803">
                  <c:v>41507.052083333336</c:v>
                </c:pt>
                <c:pt idx="3804">
                  <c:v>41507.0625</c:v>
                </c:pt>
                <c:pt idx="3805">
                  <c:v>41507.072916666664</c:v>
                </c:pt>
                <c:pt idx="3806">
                  <c:v>41507.083333333336</c:v>
                </c:pt>
                <c:pt idx="3807">
                  <c:v>41507.09375</c:v>
                </c:pt>
                <c:pt idx="3808">
                  <c:v>41507.104166666664</c:v>
                </c:pt>
                <c:pt idx="3809">
                  <c:v>41507.114583333336</c:v>
                </c:pt>
                <c:pt idx="3810">
                  <c:v>41507.125</c:v>
                </c:pt>
                <c:pt idx="3811">
                  <c:v>41507.135416666664</c:v>
                </c:pt>
                <c:pt idx="3812">
                  <c:v>41507.145833333336</c:v>
                </c:pt>
                <c:pt idx="3813">
                  <c:v>41507.15625</c:v>
                </c:pt>
                <c:pt idx="3814">
                  <c:v>41507.166666666664</c:v>
                </c:pt>
                <c:pt idx="3815">
                  <c:v>41507.177083333336</c:v>
                </c:pt>
                <c:pt idx="3816">
                  <c:v>41507.1875</c:v>
                </c:pt>
                <c:pt idx="3817">
                  <c:v>41507.197916666664</c:v>
                </c:pt>
                <c:pt idx="3818">
                  <c:v>41507.208333333336</c:v>
                </c:pt>
                <c:pt idx="3819">
                  <c:v>41507.21875</c:v>
                </c:pt>
                <c:pt idx="3820">
                  <c:v>41507.229166666664</c:v>
                </c:pt>
                <c:pt idx="3821">
                  <c:v>41507.239583333336</c:v>
                </c:pt>
                <c:pt idx="3822">
                  <c:v>41507.25</c:v>
                </c:pt>
                <c:pt idx="3823">
                  <c:v>41507.260416666664</c:v>
                </c:pt>
                <c:pt idx="3824">
                  <c:v>41507.270833333336</c:v>
                </c:pt>
                <c:pt idx="3825">
                  <c:v>41507.28125</c:v>
                </c:pt>
                <c:pt idx="3826">
                  <c:v>41507.291666666664</c:v>
                </c:pt>
                <c:pt idx="3827">
                  <c:v>41507.302083333336</c:v>
                </c:pt>
                <c:pt idx="3828">
                  <c:v>41507.3125</c:v>
                </c:pt>
                <c:pt idx="3829">
                  <c:v>41507.322916666664</c:v>
                </c:pt>
                <c:pt idx="3830">
                  <c:v>41507.333333333336</c:v>
                </c:pt>
                <c:pt idx="3831">
                  <c:v>41507.34375</c:v>
                </c:pt>
                <c:pt idx="3832">
                  <c:v>41507.354166666664</c:v>
                </c:pt>
                <c:pt idx="3833">
                  <c:v>41507.364583333336</c:v>
                </c:pt>
                <c:pt idx="3834">
                  <c:v>41507.375</c:v>
                </c:pt>
                <c:pt idx="3835">
                  <c:v>41507.385416666664</c:v>
                </c:pt>
                <c:pt idx="3836">
                  <c:v>41507.395833333336</c:v>
                </c:pt>
                <c:pt idx="3837">
                  <c:v>41507.40625</c:v>
                </c:pt>
                <c:pt idx="3838">
                  <c:v>41507.416666666664</c:v>
                </c:pt>
                <c:pt idx="3839">
                  <c:v>41507.427083333336</c:v>
                </c:pt>
                <c:pt idx="3840">
                  <c:v>41507.4375</c:v>
                </c:pt>
                <c:pt idx="3841">
                  <c:v>41507.447916666664</c:v>
                </c:pt>
                <c:pt idx="3842">
                  <c:v>41507.458333333336</c:v>
                </c:pt>
                <c:pt idx="3843">
                  <c:v>41507.46875</c:v>
                </c:pt>
                <c:pt idx="3844">
                  <c:v>41507.479166666664</c:v>
                </c:pt>
                <c:pt idx="3845">
                  <c:v>41507.489583333336</c:v>
                </c:pt>
                <c:pt idx="3846">
                  <c:v>41507.5</c:v>
                </c:pt>
                <c:pt idx="3847">
                  <c:v>41507.510416666664</c:v>
                </c:pt>
                <c:pt idx="3848">
                  <c:v>41507.520833333336</c:v>
                </c:pt>
                <c:pt idx="3849">
                  <c:v>41507.53125</c:v>
                </c:pt>
                <c:pt idx="3850">
                  <c:v>41507.541666666664</c:v>
                </c:pt>
                <c:pt idx="3851">
                  <c:v>41507.552083333336</c:v>
                </c:pt>
                <c:pt idx="3852">
                  <c:v>41507.5625</c:v>
                </c:pt>
                <c:pt idx="3853">
                  <c:v>41507.572916666664</c:v>
                </c:pt>
                <c:pt idx="3854">
                  <c:v>41507.583333333336</c:v>
                </c:pt>
                <c:pt idx="3855">
                  <c:v>41507.59375</c:v>
                </c:pt>
                <c:pt idx="3856">
                  <c:v>41507.604166666664</c:v>
                </c:pt>
                <c:pt idx="3857">
                  <c:v>41507.614583333336</c:v>
                </c:pt>
                <c:pt idx="3858">
                  <c:v>41507.625</c:v>
                </c:pt>
                <c:pt idx="3859">
                  <c:v>41507.635416666664</c:v>
                </c:pt>
                <c:pt idx="3860">
                  <c:v>41507.645833333336</c:v>
                </c:pt>
                <c:pt idx="3861">
                  <c:v>41507.65625</c:v>
                </c:pt>
                <c:pt idx="3862">
                  <c:v>41507.666666666664</c:v>
                </c:pt>
                <c:pt idx="3863">
                  <c:v>41507.677083333336</c:v>
                </c:pt>
                <c:pt idx="3864">
                  <c:v>41507.6875</c:v>
                </c:pt>
                <c:pt idx="3865">
                  <c:v>41507.697916666664</c:v>
                </c:pt>
                <c:pt idx="3866">
                  <c:v>41507.708333333336</c:v>
                </c:pt>
                <c:pt idx="3867">
                  <c:v>41507.71875</c:v>
                </c:pt>
                <c:pt idx="3868">
                  <c:v>41507.729166666664</c:v>
                </c:pt>
                <c:pt idx="3869">
                  <c:v>41507.739583333336</c:v>
                </c:pt>
                <c:pt idx="3870">
                  <c:v>41507.75</c:v>
                </c:pt>
                <c:pt idx="3871">
                  <c:v>41507.760416666664</c:v>
                </c:pt>
                <c:pt idx="3872">
                  <c:v>41507.770833333336</c:v>
                </c:pt>
                <c:pt idx="3873">
                  <c:v>41507.78125</c:v>
                </c:pt>
                <c:pt idx="3874">
                  <c:v>41507.791666666664</c:v>
                </c:pt>
                <c:pt idx="3875">
                  <c:v>41507.802083333336</c:v>
                </c:pt>
                <c:pt idx="3876">
                  <c:v>41507.8125</c:v>
                </c:pt>
                <c:pt idx="3877">
                  <c:v>41507.822916666664</c:v>
                </c:pt>
                <c:pt idx="3878">
                  <c:v>41507.833333333336</c:v>
                </c:pt>
                <c:pt idx="3879">
                  <c:v>41507.84375</c:v>
                </c:pt>
                <c:pt idx="3880">
                  <c:v>41507.854166666664</c:v>
                </c:pt>
                <c:pt idx="3881">
                  <c:v>41507.864583333336</c:v>
                </c:pt>
                <c:pt idx="3882">
                  <c:v>41507.875</c:v>
                </c:pt>
                <c:pt idx="3883">
                  <c:v>41507.885416666664</c:v>
                </c:pt>
                <c:pt idx="3884">
                  <c:v>41507.895833333336</c:v>
                </c:pt>
                <c:pt idx="3885">
                  <c:v>41507.90625</c:v>
                </c:pt>
                <c:pt idx="3886">
                  <c:v>41507.916666666664</c:v>
                </c:pt>
                <c:pt idx="3887">
                  <c:v>41507.927083333336</c:v>
                </c:pt>
                <c:pt idx="3888">
                  <c:v>41507.9375</c:v>
                </c:pt>
                <c:pt idx="3889">
                  <c:v>41507.947916666664</c:v>
                </c:pt>
                <c:pt idx="3890">
                  <c:v>41507.958333333336</c:v>
                </c:pt>
                <c:pt idx="3891">
                  <c:v>41507.96875</c:v>
                </c:pt>
                <c:pt idx="3892">
                  <c:v>41507.979166666664</c:v>
                </c:pt>
                <c:pt idx="3893">
                  <c:v>41507.989583333336</c:v>
                </c:pt>
                <c:pt idx="3894">
                  <c:v>41508</c:v>
                </c:pt>
                <c:pt idx="3895">
                  <c:v>41508.010416666664</c:v>
                </c:pt>
                <c:pt idx="3896">
                  <c:v>41508.020833333336</c:v>
                </c:pt>
                <c:pt idx="3897">
                  <c:v>41508.03125</c:v>
                </c:pt>
                <c:pt idx="3898">
                  <c:v>41508.041666666664</c:v>
                </c:pt>
                <c:pt idx="3899">
                  <c:v>41508.052083333336</c:v>
                </c:pt>
                <c:pt idx="3900">
                  <c:v>41508.0625</c:v>
                </c:pt>
                <c:pt idx="3901">
                  <c:v>41508.072916666664</c:v>
                </c:pt>
                <c:pt idx="3902">
                  <c:v>41508.083333333336</c:v>
                </c:pt>
                <c:pt idx="3903">
                  <c:v>41508.09375</c:v>
                </c:pt>
                <c:pt idx="3904">
                  <c:v>41508.104166666664</c:v>
                </c:pt>
                <c:pt idx="3905">
                  <c:v>41508.114583333336</c:v>
                </c:pt>
                <c:pt idx="3906">
                  <c:v>41508.125</c:v>
                </c:pt>
                <c:pt idx="3907">
                  <c:v>41508.135416666664</c:v>
                </c:pt>
                <c:pt idx="3908">
                  <c:v>41508.145833333336</c:v>
                </c:pt>
                <c:pt idx="3909">
                  <c:v>41508.15625</c:v>
                </c:pt>
                <c:pt idx="3910">
                  <c:v>41508.166666666664</c:v>
                </c:pt>
                <c:pt idx="3911">
                  <c:v>41508.177083333336</c:v>
                </c:pt>
                <c:pt idx="3912">
                  <c:v>41508.1875</c:v>
                </c:pt>
                <c:pt idx="3913">
                  <c:v>41508.197916666664</c:v>
                </c:pt>
                <c:pt idx="3914">
                  <c:v>41508.208333333336</c:v>
                </c:pt>
                <c:pt idx="3915">
                  <c:v>41508.21875</c:v>
                </c:pt>
                <c:pt idx="3916">
                  <c:v>41508.229166666664</c:v>
                </c:pt>
                <c:pt idx="3917">
                  <c:v>41508.239583333336</c:v>
                </c:pt>
                <c:pt idx="3918">
                  <c:v>41508.25</c:v>
                </c:pt>
                <c:pt idx="3919">
                  <c:v>41508.260416666664</c:v>
                </c:pt>
                <c:pt idx="3920">
                  <c:v>41508.270833333336</c:v>
                </c:pt>
                <c:pt idx="3921">
                  <c:v>41508.28125</c:v>
                </c:pt>
                <c:pt idx="3922">
                  <c:v>41508.291666666664</c:v>
                </c:pt>
                <c:pt idx="3923">
                  <c:v>41508.302083333336</c:v>
                </c:pt>
                <c:pt idx="3924">
                  <c:v>41508.3125</c:v>
                </c:pt>
                <c:pt idx="3925">
                  <c:v>41508.322916666664</c:v>
                </c:pt>
                <c:pt idx="3926">
                  <c:v>41508.333333333336</c:v>
                </c:pt>
                <c:pt idx="3927">
                  <c:v>41508.34375</c:v>
                </c:pt>
                <c:pt idx="3928">
                  <c:v>41508.354166666664</c:v>
                </c:pt>
                <c:pt idx="3929">
                  <c:v>41508.364583333336</c:v>
                </c:pt>
                <c:pt idx="3930">
                  <c:v>41508.375</c:v>
                </c:pt>
                <c:pt idx="3931">
                  <c:v>41508.385416666664</c:v>
                </c:pt>
                <c:pt idx="3932">
                  <c:v>41508.395833333336</c:v>
                </c:pt>
                <c:pt idx="3933">
                  <c:v>41508.40625</c:v>
                </c:pt>
                <c:pt idx="3934">
                  <c:v>41508.416666666664</c:v>
                </c:pt>
                <c:pt idx="3935">
                  <c:v>41508.427083333336</c:v>
                </c:pt>
                <c:pt idx="3936">
                  <c:v>41508.4375</c:v>
                </c:pt>
                <c:pt idx="3937">
                  <c:v>41508.447916666664</c:v>
                </c:pt>
                <c:pt idx="3938">
                  <c:v>41508.458333333336</c:v>
                </c:pt>
                <c:pt idx="3939">
                  <c:v>41508.46875</c:v>
                </c:pt>
                <c:pt idx="3940">
                  <c:v>41508.479166666664</c:v>
                </c:pt>
                <c:pt idx="3941">
                  <c:v>41508.489583333336</c:v>
                </c:pt>
                <c:pt idx="3942">
                  <c:v>41508.5</c:v>
                </c:pt>
                <c:pt idx="3943">
                  <c:v>41508.510416666664</c:v>
                </c:pt>
                <c:pt idx="3944">
                  <c:v>41508.520833333336</c:v>
                </c:pt>
                <c:pt idx="3945">
                  <c:v>41508.53125</c:v>
                </c:pt>
                <c:pt idx="3946">
                  <c:v>41508.541666666664</c:v>
                </c:pt>
                <c:pt idx="3947">
                  <c:v>41508.552083333336</c:v>
                </c:pt>
                <c:pt idx="3948">
                  <c:v>41508.5625</c:v>
                </c:pt>
                <c:pt idx="3949">
                  <c:v>41508.572916666664</c:v>
                </c:pt>
                <c:pt idx="3950">
                  <c:v>41508.583333333336</c:v>
                </c:pt>
                <c:pt idx="3951">
                  <c:v>41508.59375</c:v>
                </c:pt>
                <c:pt idx="3952">
                  <c:v>41508.604166666664</c:v>
                </c:pt>
                <c:pt idx="3953">
                  <c:v>41508.614583333336</c:v>
                </c:pt>
                <c:pt idx="3954">
                  <c:v>41508.625011574077</c:v>
                </c:pt>
                <c:pt idx="3955">
                  <c:v>41508.635428240741</c:v>
                </c:pt>
                <c:pt idx="3956">
                  <c:v>41508.645844907405</c:v>
                </c:pt>
                <c:pt idx="3957">
                  <c:v>41508.65625</c:v>
                </c:pt>
                <c:pt idx="3958">
                  <c:v>41508.666666666664</c:v>
                </c:pt>
                <c:pt idx="3959">
                  <c:v>41508.677083333336</c:v>
                </c:pt>
                <c:pt idx="3960">
                  <c:v>41508.6875</c:v>
                </c:pt>
                <c:pt idx="3961">
                  <c:v>41508.697916666664</c:v>
                </c:pt>
                <c:pt idx="3962">
                  <c:v>41508.708333333336</c:v>
                </c:pt>
                <c:pt idx="3963">
                  <c:v>41508.718761574077</c:v>
                </c:pt>
                <c:pt idx="3964">
                  <c:v>41508.729178240741</c:v>
                </c:pt>
                <c:pt idx="3965">
                  <c:v>41508.739594907405</c:v>
                </c:pt>
                <c:pt idx="3966">
                  <c:v>41508.750011574077</c:v>
                </c:pt>
                <c:pt idx="3967">
                  <c:v>41508.760416666664</c:v>
                </c:pt>
                <c:pt idx="3968">
                  <c:v>41508.770833333336</c:v>
                </c:pt>
                <c:pt idx="3969">
                  <c:v>41508.78125</c:v>
                </c:pt>
                <c:pt idx="3970">
                  <c:v>41508.791666666664</c:v>
                </c:pt>
                <c:pt idx="3971">
                  <c:v>41508.802083333336</c:v>
                </c:pt>
                <c:pt idx="3972">
                  <c:v>41508.8125</c:v>
                </c:pt>
                <c:pt idx="3973">
                  <c:v>41508.822916666664</c:v>
                </c:pt>
                <c:pt idx="3974">
                  <c:v>41508.833333333336</c:v>
                </c:pt>
                <c:pt idx="3975">
                  <c:v>41508.84375</c:v>
                </c:pt>
                <c:pt idx="3976">
                  <c:v>41508.854166666664</c:v>
                </c:pt>
                <c:pt idx="3977">
                  <c:v>41508.864583333336</c:v>
                </c:pt>
                <c:pt idx="3978">
                  <c:v>41508.875</c:v>
                </c:pt>
                <c:pt idx="3979">
                  <c:v>41508.885416666664</c:v>
                </c:pt>
                <c:pt idx="3980">
                  <c:v>41508.895833333336</c:v>
                </c:pt>
                <c:pt idx="3981">
                  <c:v>41508.90625</c:v>
                </c:pt>
                <c:pt idx="3982">
                  <c:v>41508.916666666664</c:v>
                </c:pt>
                <c:pt idx="3983">
                  <c:v>41508.927083333336</c:v>
                </c:pt>
                <c:pt idx="3984">
                  <c:v>41508.9375</c:v>
                </c:pt>
                <c:pt idx="3985">
                  <c:v>41508.947916666664</c:v>
                </c:pt>
                <c:pt idx="3986">
                  <c:v>41508.958333333336</c:v>
                </c:pt>
                <c:pt idx="3987">
                  <c:v>41508.96875</c:v>
                </c:pt>
                <c:pt idx="3988">
                  <c:v>41508.979166666664</c:v>
                </c:pt>
                <c:pt idx="3989">
                  <c:v>41508.989583333336</c:v>
                </c:pt>
                <c:pt idx="3990">
                  <c:v>41509</c:v>
                </c:pt>
                <c:pt idx="3991">
                  <c:v>41509.010416666664</c:v>
                </c:pt>
                <c:pt idx="3992">
                  <c:v>41509.020833333336</c:v>
                </c:pt>
                <c:pt idx="3993">
                  <c:v>41509.03125</c:v>
                </c:pt>
                <c:pt idx="3994">
                  <c:v>41509.041666666664</c:v>
                </c:pt>
                <c:pt idx="3995">
                  <c:v>41509.052083333336</c:v>
                </c:pt>
                <c:pt idx="3996">
                  <c:v>41509.0625</c:v>
                </c:pt>
                <c:pt idx="3997">
                  <c:v>41509.072916666664</c:v>
                </c:pt>
                <c:pt idx="3998">
                  <c:v>41509.083333333336</c:v>
                </c:pt>
                <c:pt idx="3999">
                  <c:v>41509.09375</c:v>
                </c:pt>
                <c:pt idx="4000">
                  <c:v>41509.104166666664</c:v>
                </c:pt>
                <c:pt idx="4001">
                  <c:v>41509.114583333336</c:v>
                </c:pt>
                <c:pt idx="4002">
                  <c:v>41509.125</c:v>
                </c:pt>
                <c:pt idx="4003">
                  <c:v>41509.135416666664</c:v>
                </c:pt>
                <c:pt idx="4004">
                  <c:v>41509.145833333336</c:v>
                </c:pt>
                <c:pt idx="4005">
                  <c:v>41509.15625</c:v>
                </c:pt>
                <c:pt idx="4006">
                  <c:v>41509.166666666664</c:v>
                </c:pt>
                <c:pt idx="4007">
                  <c:v>41509.177083333336</c:v>
                </c:pt>
                <c:pt idx="4008">
                  <c:v>41509.1875</c:v>
                </c:pt>
                <c:pt idx="4009">
                  <c:v>41509.197916666664</c:v>
                </c:pt>
                <c:pt idx="4010">
                  <c:v>41509.208333333336</c:v>
                </c:pt>
                <c:pt idx="4011">
                  <c:v>41509.21875</c:v>
                </c:pt>
                <c:pt idx="4012">
                  <c:v>41509.229166666664</c:v>
                </c:pt>
                <c:pt idx="4013">
                  <c:v>41509.239583333336</c:v>
                </c:pt>
                <c:pt idx="4014">
                  <c:v>41509.25</c:v>
                </c:pt>
                <c:pt idx="4015">
                  <c:v>41509.260416666664</c:v>
                </c:pt>
                <c:pt idx="4016">
                  <c:v>41509.270833333336</c:v>
                </c:pt>
                <c:pt idx="4017">
                  <c:v>41509.28125</c:v>
                </c:pt>
                <c:pt idx="4018">
                  <c:v>41509.291666666664</c:v>
                </c:pt>
                <c:pt idx="4019">
                  <c:v>41509.302083333336</c:v>
                </c:pt>
                <c:pt idx="4020">
                  <c:v>41509.3125</c:v>
                </c:pt>
                <c:pt idx="4021">
                  <c:v>41509.322916666664</c:v>
                </c:pt>
                <c:pt idx="4022">
                  <c:v>41509.333333333336</c:v>
                </c:pt>
                <c:pt idx="4023">
                  <c:v>41509.34375</c:v>
                </c:pt>
                <c:pt idx="4024">
                  <c:v>41509.354166666664</c:v>
                </c:pt>
                <c:pt idx="4025">
                  <c:v>41509.364583333336</c:v>
                </c:pt>
                <c:pt idx="4026">
                  <c:v>41509.375</c:v>
                </c:pt>
                <c:pt idx="4027">
                  <c:v>41509.385416666664</c:v>
                </c:pt>
                <c:pt idx="4028">
                  <c:v>41509.395833333336</c:v>
                </c:pt>
                <c:pt idx="4029">
                  <c:v>41509.40625</c:v>
                </c:pt>
                <c:pt idx="4030">
                  <c:v>41509.416666666664</c:v>
                </c:pt>
                <c:pt idx="4031">
                  <c:v>41509.427083333336</c:v>
                </c:pt>
                <c:pt idx="4032">
                  <c:v>41509.4375</c:v>
                </c:pt>
                <c:pt idx="4033">
                  <c:v>41509.447916666664</c:v>
                </c:pt>
                <c:pt idx="4034">
                  <c:v>41509.458333333336</c:v>
                </c:pt>
                <c:pt idx="4035">
                  <c:v>41509.46875</c:v>
                </c:pt>
                <c:pt idx="4036">
                  <c:v>41509.479166666664</c:v>
                </c:pt>
                <c:pt idx="4037">
                  <c:v>41509.489583333336</c:v>
                </c:pt>
                <c:pt idx="4038">
                  <c:v>41509.5</c:v>
                </c:pt>
                <c:pt idx="4039">
                  <c:v>41509.510416666664</c:v>
                </c:pt>
                <c:pt idx="4040">
                  <c:v>41509.520833333336</c:v>
                </c:pt>
                <c:pt idx="4041">
                  <c:v>41509.53125</c:v>
                </c:pt>
                <c:pt idx="4042">
                  <c:v>41509.541666666664</c:v>
                </c:pt>
                <c:pt idx="4043">
                  <c:v>41509.552083333336</c:v>
                </c:pt>
                <c:pt idx="4044">
                  <c:v>41509.5625</c:v>
                </c:pt>
                <c:pt idx="4045">
                  <c:v>41509.572916666664</c:v>
                </c:pt>
                <c:pt idx="4046">
                  <c:v>41509.583333333336</c:v>
                </c:pt>
                <c:pt idx="4047">
                  <c:v>41509.59375</c:v>
                </c:pt>
                <c:pt idx="4048">
                  <c:v>41509.604166666664</c:v>
                </c:pt>
                <c:pt idx="4049">
                  <c:v>41509.614583333336</c:v>
                </c:pt>
                <c:pt idx="4050">
                  <c:v>41509.625</c:v>
                </c:pt>
                <c:pt idx="4051">
                  <c:v>41509.635416666664</c:v>
                </c:pt>
                <c:pt idx="4052">
                  <c:v>41509.645833333336</c:v>
                </c:pt>
                <c:pt idx="4053">
                  <c:v>41509.65625</c:v>
                </c:pt>
                <c:pt idx="4054">
                  <c:v>41509.666666666664</c:v>
                </c:pt>
                <c:pt idx="4055">
                  <c:v>41509.677083333336</c:v>
                </c:pt>
                <c:pt idx="4056">
                  <c:v>41509.6875</c:v>
                </c:pt>
                <c:pt idx="4057">
                  <c:v>41509.697916666664</c:v>
                </c:pt>
                <c:pt idx="4058">
                  <c:v>41509.708333333336</c:v>
                </c:pt>
                <c:pt idx="4059">
                  <c:v>41509.71875</c:v>
                </c:pt>
                <c:pt idx="4060">
                  <c:v>41509.729166666664</c:v>
                </c:pt>
                <c:pt idx="4061">
                  <c:v>41509.739583333336</c:v>
                </c:pt>
                <c:pt idx="4062">
                  <c:v>41509.75</c:v>
                </c:pt>
                <c:pt idx="4063">
                  <c:v>41509.760416666664</c:v>
                </c:pt>
                <c:pt idx="4064">
                  <c:v>41509.770833333336</c:v>
                </c:pt>
                <c:pt idx="4065">
                  <c:v>41509.78125</c:v>
                </c:pt>
                <c:pt idx="4066">
                  <c:v>41509.791666666664</c:v>
                </c:pt>
                <c:pt idx="4067">
                  <c:v>41509.802083333336</c:v>
                </c:pt>
                <c:pt idx="4068">
                  <c:v>41509.8125</c:v>
                </c:pt>
                <c:pt idx="4069">
                  <c:v>41509.822916666664</c:v>
                </c:pt>
                <c:pt idx="4070">
                  <c:v>41509.833333333336</c:v>
                </c:pt>
                <c:pt idx="4071">
                  <c:v>41509.84375</c:v>
                </c:pt>
                <c:pt idx="4072">
                  <c:v>41509.854166666664</c:v>
                </c:pt>
                <c:pt idx="4073">
                  <c:v>41509.864583333336</c:v>
                </c:pt>
                <c:pt idx="4074">
                  <c:v>41509.875</c:v>
                </c:pt>
                <c:pt idx="4075">
                  <c:v>41509.885416666664</c:v>
                </c:pt>
                <c:pt idx="4076">
                  <c:v>41509.895833333336</c:v>
                </c:pt>
                <c:pt idx="4077">
                  <c:v>41509.90625</c:v>
                </c:pt>
                <c:pt idx="4078">
                  <c:v>41509.916666666664</c:v>
                </c:pt>
                <c:pt idx="4079">
                  <c:v>41509.927083333336</c:v>
                </c:pt>
                <c:pt idx="4080">
                  <c:v>41509.9375</c:v>
                </c:pt>
                <c:pt idx="4081">
                  <c:v>41509.947916666664</c:v>
                </c:pt>
                <c:pt idx="4082">
                  <c:v>41509.958333333336</c:v>
                </c:pt>
                <c:pt idx="4083">
                  <c:v>41509.96875</c:v>
                </c:pt>
                <c:pt idx="4084">
                  <c:v>41509.979166666664</c:v>
                </c:pt>
                <c:pt idx="4085">
                  <c:v>41509.989583333336</c:v>
                </c:pt>
                <c:pt idx="4086">
                  <c:v>41510</c:v>
                </c:pt>
                <c:pt idx="4087">
                  <c:v>41510.010416666664</c:v>
                </c:pt>
                <c:pt idx="4088">
                  <c:v>41510.020833333336</c:v>
                </c:pt>
                <c:pt idx="4089">
                  <c:v>41510.03125</c:v>
                </c:pt>
                <c:pt idx="4090">
                  <c:v>41510.041666666664</c:v>
                </c:pt>
                <c:pt idx="4091">
                  <c:v>41510.052083333336</c:v>
                </c:pt>
                <c:pt idx="4092">
                  <c:v>41510.0625</c:v>
                </c:pt>
                <c:pt idx="4093">
                  <c:v>41510.072916666664</c:v>
                </c:pt>
                <c:pt idx="4094">
                  <c:v>41510.083333333336</c:v>
                </c:pt>
                <c:pt idx="4095">
                  <c:v>41510.09375</c:v>
                </c:pt>
                <c:pt idx="4096">
                  <c:v>41510.104166666664</c:v>
                </c:pt>
                <c:pt idx="4097">
                  <c:v>41510.114583333336</c:v>
                </c:pt>
                <c:pt idx="4098">
                  <c:v>41510.125</c:v>
                </c:pt>
                <c:pt idx="4099">
                  <c:v>41510.135416666664</c:v>
                </c:pt>
                <c:pt idx="4100">
                  <c:v>41510.145833333336</c:v>
                </c:pt>
                <c:pt idx="4101">
                  <c:v>41510.15625</c:v>
                </c:pt>
                <c:pt idx="4102">
                  <c:v>41510.166666666664</c:v>
                </c:pt>
                <c:pt idx="4103">
                  <c:v>41510.177083333336</c:v>
                </c:pt>
                <c:pt idx="4104">
                  <c:v>41510.1875</c:v>
                </c:pt>
                <c:pt idx="4105">
                  <c:v>41510.197916666664</c:v>
                </c:pt>
                <c:pt idx="4106">
                  <c:v>41510.208333333336</c:v>
                </c:pt>
                <c:pt idx="4107">
                  <c:v>41510.21875</c:v>
                </c:pt>
                <c:pt idx="4108">
                  <c:v>41510.229166666664</c:v>
                </c:pt>
                <c:pt idx="4109">
                  <c:v>41510.239583333336</c:v>
                </c:pt>
                <c:pt idx="4110">
                  <c:v>41510.25</c:v>
                </c:pt>
                <c:pt idx="4111">
                  <c:v>41510.260416666664</c:v>
                </c:pt>
                <c:pt idx="4112">
                  <c:v>41510.270833333336</c:v>
                </c:pt>
                <c:pt idx="4113">
                  <c:v>41510.28125</c:v>
                </c:pt>
                <c:pt idx="4114">
                  <c:v>41510.291666666664</c:v>
                </c:pt>
                <c:pt idx="4115">
                  <c:v>41510.302083333336</c:v>
                </c:pt>
                <c:pt idx="4116">
                  <c:v>41510.3125</c:v>
                </c:pt>
                <c:pt idx="4117">
                  <c:v>41510.322916666664</c:v>
                </c:pt>
                <c:pt idx="4118">
                  <c:v>41510.333333333336</c:v>
                </c:pt>
                <c:pt idx="4119">
                  <c:v>41510.34375</c:v>
                </c:pt>
                <c:pt idx="4120">
                  <c:v>41510.354166666664</c:v>
                </c:pt>
                <c:pt idx="4121">
                  <c:v>41510.364583333336</c:v>
                </c:pt>
                <c:pt idx="4122">
                  <c:v>41510.375</c:v>
                </c:pt>
                <c:pt idx="4123">
                  <c:v>41510.385416666664</c:v>
                </c:pt>
                <c:pt idx="4124">
                  <c:v>41510.395833333336</c:v>
                </c:pt>
                <c:pt idx="4125">
                  <c:v>41510.40625</c:v>
                </c:pt>
                <c:pt idx="4126">
                  <c:v>41510.416666666664</c:v>
                </c:pt>
                <c:pt idx="4127">
                  <c:v>41510.427083333336</c:v>
                </c:pt>
                <c:pt idx="4128">
                  <c:v>41510.4375</c:v>
                </c:pt>
                <c:pt idx="4129">
                  <c:v>41510.447916666664</c:v>
                </c:pt>
                <c:pt idx="4130">
                  <c:v>41510.458333333336</c:v>
                </c:pt>
                <c:pt idx="4131">
                  <c:v>41510.46875</c:v>
                </c:pt>
                <c:pt idx="4132">
                  <c:v>41510.479166666664</c:v>
                </c:pt>
                <c:pt idx="4133">
                  <c:v>41510.489583333336</c:v>
                </c:pt>
                <c:pt idx="4134">
                  <c:v>41510.5</c:v>
                </c:pt>
                <c:pt idx="4135">
                  <c:v>41510.510416666664</c:v>
                </c:pt>
                <c:pt idx="4136">
                  <c:v>41510.520833333336</c:v>
                </c:pt>
                <c:pt idx="4137">
                  <c:v>41510.53125</c:v>
                </c:pt>
                <c:pt idx="4138">
                  <c:v>41510.541666666664</c:v>
                </c:pt>
                <c:pt idx="4139">
                  <c:v>41510.552083333336</c:v>
                </c:pt>
                <c:pt idx="4140">
                  <c:v>41510.5625</c:v>
                </c:pt>
                <c:pt idx="4141">
                  <c:v>41510.572916666664</c:v>
                </c:pt>
                <c:pt idx="4142">
                  <c:v>41510.583333333336</c:v>
                </c:pt>
                <c:pt idx="4143">
                  <c:v>41510.59375</c:v>
                </c:pt>
                <c:pt idx="4144">
                  <c:v>41510.604166666664</c:v>
                </c:pt>
                <c:pt idx="4145">
                  <c:v>41510.614583333336</c:v>
                </c:pt>
                <c:pt idx="4146">
                  <c:v>41510.625</c:v>
                </c:pt>
                <c:pt idx="4147">
                  <c:v>41510.635416666664</c:v>
                </c:pt>
                <c:pt idx="4148">
                  <c:v>41510.645833333336</c:v>
                </c:pt>
                <c:pt idx="4149">
                  <c:v>41510.65625</c:v>
                </c:pt>
                <c:pt idx="4150">
                  <c:v>41510.666666666664</c:v>
                </c:pt>
                <c:pt idx="4151">
                  <c:v>41510.677083333336</c:v>
                </c:pt>
                <c:pt idx="4152">
                  <c:v>41510.6875</c:v>
                </c:pt>
                <c:pt idx="4153">
                  <c:v>41510.697916666664</c:v>
                </c:pt>
                <c:pt idx="4154">
                  <c:v>41510.708333333336</c:v>
                </c:pt>
                <c:pt idx="4155">
                  <c:v>41510.71875</c:v>
                </c:pt>
                <c:pt idx="4156">
                  <c:v>41510.729166666664</c:v>
                </c:pt>
                <c:pt idx="4157">
                  <c:v>41510.739583333336</c:v>
                </c:pt>
                <c:pt idx="4158">
                  <c:v>41510.75</c:v>
                </c:pt>
                <c:pt idx="4159">
                  <c:v>41510.760416666664</c:v>
                </c:pt>
                <c:pt idx="4160">
                  <c:v>41510.770833333336</c:v>
                </c:pt>
                <c:pt idx="4161">
                  <c:v>41510.78125</c:v>
                </c:pt>
                <c:pt idx="4162">
                  <c:v>41510.791666666664</c:v>
                </c:pt>
                <c:pt idx="4163">
                  <c:v>41510.802083333336</c:v>
                </c:pt>
                <c:pt idx="4164">
                  <c:v>41510.8125</c:v>
                </c:pt>
                <c:pt idx="4165">
                  <c:v>41510.822916666664</c:v>
                </c:pt>
                <c:pt idx="4166">
                  <c:v>41510.833333333336</c:v>
                </c:pt>
                <c:pt idx="4167">
                  <c:v>41510.84375</c:v>
                </c:pt>
                <c:pt idx="4168">
                  <c:v>41510.854166666664</c:v>
                </c:pt>
                <c:pt idx="4169">
                  <c:v>41510.864583333336</c:v>
                </c:pt>
                <c:pt idx="4170">
                  <c:v>41510.875</c:v>
                </c:pt>
                <c:pt idx="4171">
                  <c:v>41510.885416666664</c:v>
                </c:pt>
                <c:pt idx="4172">
                  <c:v>41510.895833333336</c:v>
                </c:pt>
                <c:pt idx="4173">
                  <c:v>41510.90625</c:v>
                </c:pt>
                <c:pt idx="4174">
                  <c:v>41510.916666666664</c:v>
                </c:pt>
                <c:pt idx="4175">
                  <c:v>41510.927083333336</c:v>
                </c:pt>
                <c:pt idx="4176">
                  <c:v>41510.9375</c:v>
                </c:pt>
                <c:pt idx="4177">
                  <c:v>41510.947916666664</c:v>
                </c:pt>
                <c:pt idx="4178">
                  <c:v>41510.958333333336</c:v>
                </c:pt>
                <c:pt idx="4179">
                  <c:v>41510.96875</c:v>
                </c:pt>
                <c:pt idx="4180">
                  <c:v>41510.979166666664</c:v>
                </c:pt>
                <c:pt idx="4181">
                  <c:v>41510.989583333336</c:v>
                </c:pt>
                <c:pt idx="4182">
                  <c:v>41511</c:v>
                </c:pt>
                <c:pt idx="4183">
                  <c:v>41511.010416666664</c:v>
                </c:pt>
                <c:pt idx="4184">
                  <c:v>41511.020833333336</c:v>
                </c:pt>
                <c:pt idx="4185">
                  <c:v>41511.03125</c:v>
                </c:pt>
                <c:pt idx="4186">
                  <c:v>41511.041666666664</c:v>
                </c:pt>
                <c:pt idx="4187">
                  <c:v>41511.052083333336</c:v>
                </c:pt>
                <c:pt idx="4188">
                  <c:v>41511.0625</c:v>
                </c:pt>
                <c:pt idx="4189">
                  <c:v>41511.072916666664</c:v>
                </c:pt>
                <c:pt idx="4190">
                  <c:v>41511.083333333336</c:v>
                </c:pt>
                <c:pt idx="4191">
                  <c:v>41511.09375</c:v>
                </c:pt>
                <c:pt idx="4192">
                  <c:v>41511.104166666664</c:v>
                </c:pt>
                <c:pt idx="4193">
                  <c:v>41511.114583333336</c:v>
                </c:pt>
                <c:pt idx="4194">
                  <c:v>41511.125</c:v>
                </c:pt>
                <c:pt idx="4195">
                  <c:v>41511.135416666664</c:v>
                </c:pt>
                <c:pt idx="4196">
                  <c:v>41511.145833333336</c:v>
                </c:pt>
                <c:pt idx="4197">
                  <c:v>41511.15625</c:v>
                </c:pt>
                <c:pt idx="4198">
                  <c:v>41511.166666666664</c:v>
                </c:pt>
                <c:pt idx="4199">
                  <c:v>41511.177083333336</c:v>
                </c:pt>
                <c:pt idx="4200">
                  <c:v>41511.1875</c:v>
                </c:pt>
                <c:pt idx="4201">
                  <c:v>41511.197916666664</c:v>
                </c:pt>
                <c:pt idx="4202">
                  <c:v>41511.208333333336</c:v>
                </c:pt>
                <c:pt idx="4203">
                  <c:v>41511.21875</c:v>
                </c:pt>
                <c:pt idx="4204">
                  <c:v>41511.229166666664</c:v>
                </c:pt>
                <c:pt idx="4205">
                  <c:v>41511.239583333336</c:v>
                </c:pt>
                <c:pt idx="4206">
                  <c:v>41511.25</c:v>
                </c:pt>
                <c:pt idx="4207">
                  <c:v>41511.260416666664</c:v>
                </c:pt>
                <c:pt idx="4208">
                  <c:v>41511.270833333336</c:v>
                </c:pt>
                <c:pt idx="4209">
                  <c:v>41511.28125</c:v>
                </c:pt>
                <c:pt idx="4210">
                  <c:v>41511.291666666664</c:v>
                </c:pt>
                <c:pt idx="4211">
                  <c:v>41511.302083333336</c:v>
                </c:pt>
                <c:pt idx="4212">
                  <c:v>41511.3125</c:v>
                </c:pt>
                <c:pt idx="4213">
                  <c:v>41511.322916666664</c:v>
                </c:pt>
                <c:pt idx="4214">
                  <c:v>41511.333333333336</c:v>
                </c:pt>
                <c:pt idx="4215">
                  <c:v>41511.34375</c:v>
                </c:pt>
                <c:pt idx="4216">
                  <c:v>41511.354166666664</c:v>
                </c:pt>
                <c:pt idx="4217">
                  <c:v>41511.364583333336</c:v>
                </c:pt>
                <c:pt idx="4218">
                  <c:v>41511.375</c:v>
                </c:pt>
                <c:pt idx="4219">
                  <c:v>41511.385416666664</c:v>
                </c:pt>
                <c:pt idx="4220">
                  <c:v>41511.395833333336</c:v>
                </c:pt>
                <c:pt idx="4221">
                  <c:v>41511.40625</c:v>
                </c:pt>
                <c:pt idx="4222">
                  <c:v>41511.416666666664</c:v>
                </c:pt>
                <c:pt idx="4223">
                  <c:v>41511.427083333336</c:v>
                </c:pt>
                <c:pt idx="4224">
                  <c:v>41511.4375</c:v>
                </c:pt>
                <c:pt idx="4225">
                  <c:v>41511.447916666664</c:v>
                </c:pt>
                <c:pt idx="4226">
                  <c:v>41511.458333333336</c:v>
                </c:pt>
                <c:pt idx="4227">
                  <c:v>41511.46875</c:v>
                </c:pt>
                <c:pt idx="4228">
                  <c:v>41511.479166666664</c:v>
                </c:pt>
                <c:pt idx="4229">
                  <c:v>41511.489583333336</c:v>
                </c:pt>
                <c:pt idx="4230">
                  <c:v>41511.5</c:v>
                </c:pt>
                <c:pt idx="4231">
                  <c:v>41511.510416666664</c:v>
                </c:pt>
                <c:pt idx="4232">
                  <c:v>41511.520833333336</c:v>
                </c:pt>
                <c:pt idx="4233">
                  <c:v>41511.53125</c:v>
                </c:pt>
                <c:pt idx="4234">
                  <c:v>41511.541666666664</c:v>
                </c:pt>
                <c:pt idx="4235">
                  <c:v>41511.552083333336</c:v>
                </c:pt>
                <c:pt idx="4236">
                  <c:v>41511.5625</c:v>
                </c:pt>
                <c:pt idx="4237">
                  <c:v>41511.572916666664</c:v>
                </c:pt>
                <c:pt idx="4238">
                  <c:v>41511.583333333336</c:v>
                </c:pt>
                <c:pt idx="4239">
                  <c:v>41511.59375</c:v>
                </c:pt>
                <c:pt idx="4240">
                  <c:v>41511.604166666664</c:v>
                </c:pt>
                <c:pt idx="4241">
                  <c:v>41511.614583333336</c:v>
                </c:pt>
                <c:pt idx="4242">
                  <c:v>41511.625</c:v>
                </c:pt>
                <c:pt idx="4243">
                  <c:v>41511.635416666664</c:v>
                </c:pt>
                <c:pt idx="4244">
                  <c:v>41511.645833333336</c:v>
                </c:pt>
                <c:pt idx="4245">
                  <c:v>41511.65625</c:v>
                </c:pt>
                <c:pt idx="4246">
                  <c:v>41511.666666666664</c:v>
                </c:pt>
                <c:pt idx="4247">
                  <c:v>41511.677083333336</c:v>
                </c:pt>
                <c:pt idx="4248">
                  <c:v>41511.6875</c:v>
                </c:pt>
                <c:pt idx="4249">
                  <c:v>41511.697916666664</c:v>
                </c:pt>
                <c:pt idx="4250">
                  <c:v>41511.708333333336</c:v>
                </c:pt>
                <c:pt idx="4251">
                  <c:v>41511.71875</c:v>
                </c:pt>
                <c:pt idx="4252">
                  <c:v>41511.729166666664</c:v>
                </c:pt>
                <c:pt idx="4253">
                  <c:v>41511.739583333336</c:v>
                </c:pt>
                <c:pt idx="4254">
                  <c:v>41511.75</c:v>
                </c:pt>
                <c:pt idx="4255">
                  <c:v>41511.760416666664</c:v>
                </c:pt>
                <c:pt idx="4256">
                  <c:v>41511.770833333336</c:v>
                </c:pt>
                <c:pt idx="4257">
                  <c:v>41511.78125</c:v>
                </c:pt>
                <c:pt idx="4258">
                  <c:v>41511.791666666664</c:v>
                </c:pt>
                <c:pt idx="4259">
                  <c:v>41511.802083333336</c:v>
                </c:pt>
                <c:pt idx="4260">
                  <c:v>41511.8125</c:v>
                </c:pt>
                <c:pt idx="4261">
                  <c:v>41511.822916666664</c:v>
                </c:pt>
                <c:pt idx="4262">
                  <c:v>41511.833333333336</c:v>
                </c:pt>
                <c:pt idx="4263">
                  <c:v>41511.84375</c:v>
                </c:pt>
                <c:pt idx="4264">
                  <c:v>41511.854166666664</c:v>
                </c:pt>
                <c:pt idx="4265">
                  <c:v>41511.864583333336</c:v>
                </c:pt>
                <c:pt idx="4266">
                  <c:v>41511.875</c:v>
                </c:pt>
                <c:pt idx="4267">
                  <c:v>41511.885416666664</c:v>
                </c:pt>
                <c:pt idx="4268">
                  <c:v>41511.895833333336</c:v>
                </c:pt>
                <c:pt idx="4269">
                  <c:v>41511.90625</c:v>
                </c:pt>
                <c:pt idx="4270">
                  <c:v>41511.916666666664</c:v>
                </c:pt>
                <c:pt idx="4271">
                  <c:v>41511.927083333336</c:v>
                </c:pt>
                <c:pt idx="4272">
                  <c:v>41511.9375</c:v>
                </c:pt>
                <c:pt idx="4273">
                  <c:v>41511.947916666664</c:v>
                </c:pt>
                <c:pt idx="4274">
                  <c:v>41511.958333333336</c:v>
                </c:pt>
                <c:pt idx="4275">
                  <c:v>41511.96875</c:v>
                </c:pt>
                <c:pt idx="4276">
                  <c:v>41511.979166666664</c:v>
                </c:pt>
                <c:pt idx="4277">
                  <c:v>41511.989583333336</c:v>
                </c:pt>
                <c:pt idx="4278">
                  <c:v>41512</c:v>
                </c:pt>
                <c:pt idx="4279">
                  <c:v>41512.010416666664</c:v>
                </c:pt>
                <c:pt idx="4280">
                  <c:v>41512.020833333336</c:v>
                </c:pt>
                <c:pt idx="4281">
                  <c:v>41512.03125</c:v>
                </c:pt>
                <c:pt idx="4282">
                  <c:v>41512.041666666664</c:v>
                </c:pt>
                <c:pt idx="4283">
                  <c:v>41512.052083333336</c:v>
                </c:pt>
                <c:pt idx="4284">
                  <c:v>41512.0625</c:v>
                </c:pt>
                <c:pt idx="4285">
                  <c:v>41512.072916666664</c:v>
                </c:pt>
                <c:pt idx="4286">
                  <c:v>41512.083333333336</c:v>
                </c:pt>
                <c:pt idx="4287">
                  <c:v>41512.09375</c:v>
                </c:pt>
                <c:pt idx="4288">
                  <c:v>41512.104166666664</c:v>
                </c:pt>
                <c:pt idx="4289">
                  <c:v>41512.114583333336</c:v>
                </c:pt>
                <c:pt idx="4290">
                  <c:v>41512.125</c:v>
                </c:pt>
                <c:pt idx="4291">
                  <c:v>41512.135416666664</c:v>
                </c:pt>
                <c:pt idx="4292">
                  <c:v>41512.145833333336</c:v>
                </c:pt>
                <c:pt idx="4293">
                  <c:v>41512.15625</c:v>
                </c:pt>
                <c:pt idx="4294">
                  <c:v>41512.166666666664</c:v>
                </c:pt>
                <c:pt idx="4295">
                  <c:v>41512.177083333336</c:v>
                </c:pt>
                <c:pt idx="4296">
                  <c:v>41512.1875</c:v>
                </c:pt>
                <c:pt idx="4297">
                  <c:v>41512.197916666664</c:v>
                </c:pt>
                <c:pt idx="4298">
                  <c:v>41512.208333333336</c:v>
                </c:pt>
                <c:pt idx="4299">
                  <c:v>41512.21875</c:v>
                </c:pt>
                <c:pt idx="4300">
                  <c:v>41512.229166666664</c:v>
                </c:pt>
                <c:pt idx="4301">
                  <c:v>41512.239583333336</c:v>
                </c:pt>
                <c:pt idx="4302">
                  <c:v>41512.25</c:v>
                </c:pt>
                <c:pt idx="4303">
                  <c:v>41512.260416666664</c:v>
                </c:pt>
                <c:pt idx="4304">
                  <c:v>41512.270833333336</c:v>
                </c:pt>
                <c:pt idx="4305">
                  <c:v>41512.28125</c:v>
                </c:pt>
                <c:pt idx="4306">
                  <c:v>41512.291666666664</c:v>
                </c:pt>
                <c:pt idx="4307">
                  <c:v>41512.302083333336</c:v>
                </c:pt>
                <c:pt idx="4308">
                  <c:v>41512.3125</c:v>
                </c:pt>
                <c:pt idx="4309">
                  <c:v>41512.322916666664</c:v>
                </c:pt>
                <c:pt idx="4310">
                  <c:v>41512.333333333336</c:v>
                </c:pt>
                <c:pt idx="4311">
                  <c:v>41512.34375</c:v>
                </c:pt>
                <c:pt idx="4312">
                  <c:v>41512.354166666664</c:v>
                </c:pt>
                <c:pt idx="4313">
                  <c:v>41512.364583333336</c:v>
                </c:pt>
                <c:pt idx="4314">
                  <c:v>41512.375</c:v>
                </c:pt>
                <c:pt idx="4315">
                  <c:v>41512.385416666664</c:v>
                </c:pt>
                <c:pt idx="4316">
                  <c:v>41512.395833333336</c:v>
                </c:pt>
                <c:pt idx="4317">
                  <c:v>41512.40625</c:v>
                </c:pt>
                <c:pt idx="4318">
                  <c:v>41512.416666666664</c:v>
                </c:pt>
                <c:pt idx="4319">
                  <c:v>41512.427083333336</c:v>
                </c:pt>
                <c:pt idx="4320">
                  <c:v>41512.4375</c:v>
                </c:pt>
                <c:pt idx="4321">
                  <c:v>41512.447916666664</c:v>
                </c:pt>
                <c:pt idx="4322">
                  <c:v>41512.458333333336</c:v>
                </c:pt>
                <c:pt idx="4323">
                  <c:v>41512.46875</c:v>
                </c:pt>
                <c:pt idx="4324">
                  <c:v>41512.479166666664</c:v>
                </c:pt>
                <c:pt idx="4325">
                  <c:v>41512.489583333336</c:v>
                </c:pt>
                <c:pt idx="4326">
                  <c:v>41512.5</c:v>
                </c:pt>
                <c:pt idx="4327">
                  <c:v>41512.510416666664</c:v>
                </c:pt>
                <c:pt idx="4328">
                  <c:v>41512.520833333336</c:v>
                </c:pt>
                <c:pt idx="4329">
                  <c:v>41512.53125</c:v>
                </c:pt>
                <c:pt idx="4330">
                  <c:v>41512.541666666664</c:v>
                </c:pt>
                <c:pt idx="4331">
                  <c:v>41512.552083333336</c:v>
                </c:pt>
                <c:pt idx="4332">
                  <c:v>41512.5625</c:v>
                </c:pt>
                <c:pt idx="4333">
                  <c:v>41512.572916666664</c:v>
                </c:pt>
                <c:pt idx="4334">
                  <c:v>41512.583333333336</c:v>
                </c:pt>
                <c:pt idx="4335">
                  <c:v>41512.59375</c:v>
                </c:pt>
                <c:pt idx="4336">
                  <c:v>41512.604166666664</c:v>
                </c:pt>
                <c:pt idx="4337">
                  <c:v>41512.614583333336</c:v>
                </c:pt>
                <c:pt idx="4338">
                  <c:v>41512.625</c:v>
                </c:pt>
                <c:pt idx="4339">
                  <c:v>41512.635416666664</c:v>
                </c:pt>
                <c:pt idx="4340">
                  <c:v>41512.645833333336</c:v>
                </c:pt>
                <c:pt idx="4341">
                  <c:v>41512.65625</c:v>
                </c:pt>
                <c:pt idx="4342">
                  <c:v>41512.666666666664</c:v>
                </c:pt>
                <c:pt idx="4343">
                  <c:v>41512.677083333336</c:v>
                </c:pt>
                <c:pt idx="4344">
                  <c:v>41512.6875</c:v>
                </c:pt>
                <c:pt idx="4345">
                  <c:v>41512.697916666664</c:v>
                </c:pt>
                <c:pt idx="4346">
                  <c:v>41512.708333333336</c:v>
                </c:pt>
                <c:pt idx="4347">
                  <c:v>41512.71875</c:v>
                </c:pt>
                <c:pt idx="4348">
                  <c:v>41512.729166666664</c:v>
                </c:pt>
                <c:pt idx="4349">
                  <c:v>41512.739583333336</c:v>
                </c:pt>
                <c:pt idx="4350">
                  <c:v>41512.75</c:v>
                </c:pt>
                <c:pt idx="4351">
                  <c:v>41512.760416666664</c:v>
                </c:pt>
                <c:pt idx="4352">
                  <c:v>41512.770833333336</c:v>
                </c:pt>
                <c:pt idx="4353">
                  <c:v>41512.78125</c:v>
                </c:pt>
                <c:pt idx="4354">
                  <c:v>41512.791666666664</c:v>
                </c:pt>
                <c:pt idx="4355">
                  <c:v>41512.802083333336</c:v>
                </c:pt>
                <c:pt idx="4356">
                  <c:v>41512.8125</c:v>
                </c:pt>
                <c:pt idx="4357">
                  <c:v>41512.822916666664</c:v>
                </c:pt>
                <c:pt idx="4358">
                  <c:v>41512.833333333336</c:v>
                </c:pt>
                <c:pt idx="4359">
                  <c:v>41512.84375</c:v>
                </c:pt>
                <c:pt idx="4360">
                  <c:v>41512.854166666664</c:v>
                </c:pt>
                <c:pt idx="4361">
                  <c:v>41512.864583333336</c:v>
                </c:pt>
                <c:pt idx="4362">
                  <c:v>41512.875</c:v>
                </c:pt>
                <c:pt idx="4363">
                  <c:v>41512.885416666664</c:v>
                </c:pt>
                <c:pt idx="4364">
                  <c:v>41512.895833333336</c:v>
                </c:pt>
                <c:pt idx="4365">
                  <c:v>41512.90625</c:v>
                </c:pt>
                <c:pt idx="4366">
                  <c:v>41512.916666666664</c:v>
                </c:pt>
                <c:pt idx="4367">
                  <c:v>41512.927083333336</c:v>
                </c:pt>
                <c:pt idx="4368">
                  <c:v>41512.9375</c:v>
                </c:pt>
                <c:pt idx="4369">
                  <c:v>41512.947916666664</c:v>
                </c:pt>
                <c:pt idx="4370">
                  <c:v>41512.958333333336</c:v>
                </c:pt>
                <c:pt idx="4371">
                  <c:v>41512.96875</c:v>
                </c:pt>
                <c:pt idx="4372">
                  <c:v>41512.979166666664</c:v>
                </c:pt>
                <c:pt idx="4373">
                  <c:v>41512.989583333336</c:v>
                </c:pt>
                <c:pt idx="4374">
                  <c:v>41513</c:v>
                </c:pt>
                <c:pt idx="4375">
                  <c:v>41513.010416666664</c:v>
                </c:pt>
                <c:pt idx="4376">
                  <c:v>41513.020833333336</c:v>
                </c:pt>
                <c:pt idx="4377">
                  <c:v>41513.03125</c:v>
                </c:pt>
                <c:pt idx="4378">
                  <c:v>41513.041666666664</c:v>
                </c:pt>
                <c:pt idx="4379">
                  <c:v>41513.052083333336</c:v>
                </c:pt>
                <c:pt idx="4380">
                  <c:v>41513.0625</c:v>
                </c:pt>
                <c:pt idx="4381">
                  <c:v>41513.072916666664</c:v>
                </c:pt>
                <c:pt idx="4382">
                  <c:v>41513.083333333336</c:v>
                </c:pt>
                <c:pt idx="4383">
                  <c:v>41513.09375</c:v>
                </c:pt>
                <c:pt idx="4384">
                  <c:v>41513.104166666664</c:v>
                </c:pt>
                <c:pt idx="4385">
                  <c:v>41513.114583333336</c:v>
                </c:pt>
                <c:pt idx="4386">
                  <c:v>41513.125</c:v>
                </c:pt>
                <c:pt idx="4387">
                  <c:v>41513.135416666664</c:v>
                </c:pt>
                <c:pt idx="4388">
                  <c:v>41513.145833333336</c:v>
                </c:pt>
                <c:pt idx="4389">
                  <c:v>41513.15625</c:v>
                </c:pt>
                <c:pt idx="4390">
                  <c:v>41513.166666666664</c:v>
                </c:pt>
                <c:pt idx="4391">
                  <c:v>41513.177083333336</c:v>
                </c:pt>
                <c:pt idx="4392">
                  <c:v>41513.1875</c:v>
                </c:pt>
                <c:pt idx="4393">
                  <c:v>41513.197916666664</c:v>
                </c:pt>
                <c:pt idx="4394">
                  <c:v>41513.208333333336</c:v>
                </c:pt>
                <c:pt idx="4395">
                  <c:v>41513.21875</c:v>
                </c:pt>
                <c:pt idx="4396">
                  <c:v>41513.229166666664</c:v>
                </c:pt>
                <c:pt idx="4397">
                  <c:v>41513.239583333336</c:v>
                </c:pt>
                <c:pt idx="4398">
                  <c:v>41513.25</c:v>
                </c:pt>
                <c:pt idx="4399">
                  <c:v>41513.260416666664</c:v>
                </c:pt>
                <c:pt idx="4400">
                  <c:v>41513.270833333336</c:v>
                </c:pt>
                <c:pt idx="4401">
                  <c:v>41513.28125</c:v>
                </c:pt>
                <c:pt idx="4402">
                  <c:v>41513.291666666664</c:v>
                </c:pt>
                <c:pt idx="4403">
                  <c:v>41513.302083333336</c:v>
                </c:pt>
                <c:pt idx="4404">
                  <c:v>41513.3125</c:v>
                </c:pt>
                <c:pt idx="4405">
                  <c:v>41513.322916666664</c:v>
                </c:pt>
                <c:pt idx="4406">
                  <c:v>41513.333333333336</c:v>
                </c:pt>
                <c:pt idx="4407">
                  <c:v>41513.34375</c:v>
                </c:pt>
                <c:pt idx="4408">
                  <c:v>41513.354166666664</c:v>
                </c:pt>
                <c:pt idx="4409">
                  <c:v>41513.364583333336</c:v>
                </c:pt>
                <c:pt idx="4410">
                  <c:v>41513.375</c:v>
                </c:pt>
                <c:pt idx="4411">
                  <c:v>41513.385416666664</c:v>
                </c:pt>
                <c:pt idx="4412">
                  <c:v>41513.395833333336</c:v>
                </c:pt>
                <c:pt idx="4413">
                  <c:v>41513.40625</c:v>
                </c:pt>
                <c:pt idx="4414">
                  <c:v>41513.416666666664</c:v>
                </c:pt>
                <c:pt idx="4415">
                  <c:v>41513.427083333336</c:v>
                </c:pt>
                <c:pt idx="4416">
                  <c:v>41513.4375</c:v>
                </c:pt>
                <c:pt idx="4417">
                  <c:v>41513.447916666664</c:v>
                </c:pt>
                <c:pt idx="4418">
                  <c:v>41513.458333333336</c:v>
                </c:pt>
                <c:pt idx="4419">
                  <c:v>41513.46875</c:v>
                </c:pt>
                <c:pt idx="4420">
                  <c:v>41513.479166666664</c:v>
                </c:pt>
                <c:pt idx="4421">
                  <c:v>41513.489583333336</c:v>
                </c:pt>
                <c:pt idx="4422">
                  <c:v>41513.5</c:v>
                </c:pt>
                <c:pt idx="4423">
                  <c:v>41513.510416666664</c:v>
                </c:pt>
                <c:pt idx="4424">
                  <c:v>41513.520833333336</c:v>
                </c:pt>
                <c:pt idx="4425">
                  <c:v>41513.53125</c:v>
                </c:pt>
                <c:pt idx="4426">
                  <c:v>41513.541666666664</c:v>
                </c:pt>
                <c:pt idx="4427">
                  <c:v>41513.552083333336</c:v>
                </c:pt>
                <c:pt idx="4428">
                  <c:v>41513.5625</c:v>
                </c:pt>
                <c:pt idx="4429">
                  <c:v>41513.572916666664</c:v>
                </c:pt>
                <c:pt idx="4430">
                  <c:v>41513.583333333336</c:v>
                </c:pt>
                <c:pt idx="4431">
                  <c:v>41513.59375</c:v>
                </c:pt>
                <c:pt idx="4432">
                  <c:v>41513.604166666664</c:v>
                </c:pt>
                <c:pt idx="4433">
                  <c:v>41513.614583333336</c:v>
                </c:pt>
                <c:pt idx="4434">
                  <c:v>41513.625</c:v>
                </c:pt>
                <c:pt idx="4435">
                  <c:v>41513.635416666664</c:v>
                </c:pt>
                <c:pt idx="4436">
                  <c:v>41513.645833333336</c:v>
                </c:pt>
                <c:pt idx="4437">
                  <c:v>41513.65625</c:v>
                </c:pt>
                <c:pt idx="4438">
                  <c:v>41513.666666666664</c:v>
                </c:pt>
                <c:pt idx="4439">
                  <c:v>41513.677083333336</c:v>
                </c:pt>
                <c:pt idx="4440">
                  <c:v>41513.6875</c:v>
                </c:pt>
                <c:pt idx="4441">
                  <c:v>41513.697916666664</c:v>
                </c:pt>
                <c:pt idx="4442">
                  <c:v>41513.708333333336</c:v>
                </c:pt>
                <c:pt idx="4443">
                  <c:v>41513.71875</c:v>
                </c:pt>
                <c:pt idx="4444">
                  <c:v>41513.729166666664</c:v>
                </c:pt>
                <c:pt idx="4445">
                  <c:v>41513.739583333336</c:v>
                </c:pt>
                <c:pt idx="4446">
                  <c:v>41513.75</c:v>
                </c:pt>
                <c:pt idx="4447">
                  <c:v>41513.760416666664</c:v>
                </c:pt>
                <c:pt idx="4448">
                  <c:v>41513.770833333336</c:v>
                </c:pt>
                <c:pt idx="4449">
                  <c:v>41513.78125</c:v>
                </c:pt>
                <c:pt idx="4450">
                  <c:v>41513.791666666664</c:v>
                </c:pt>
                <c:pt idx="4451">
                  <c:v>41513.802083333336</c:v>
                </c:pt>
                <c:pt idx="4452">
                  <c:v>41513.8125</c:v>
                </c:pt>
                <c:pt idx="4453">
                  <c:v>41513.822916666664</c:v>
                </c:pt>
                <c:pt idx="4454">
                  <c:v>41513.833333333336</c:v>
                </c:pt>
                <c:pt idx="4455">
                  <c:v>41513.84375</c:v>
                </c:pt>
                <c:pt idx="4456">
                  <c:v>41513.854166666664</c:v>
                </c:pt>
                <c:pt idx="4457">
                  <c:v>41513.864583333336</c:v>
                </c:pt>
                <c:pt idx="4458">
                  <c:v>41513.875</c:v>
                </c:pt>
                <c:pt idx="4459">
                  <c:v>41513.885416666664</c:v>
                </c:pt>
                <c:pt idx="4460">
                  <c:v>41513.895833333336</c:v>
                </c:pt>
                <c:pt idx="4461">
                  <c:v>41513.90625</c:v>
                </c:pt>
                <c:pt idx="4462">
                  <c:v>41513.916666666664</c:v>
                </c:pt>
                <c:pt idx="4463">
                  <c:v>41513.927083333336</c:v>
                </c:pt>
                <c:pt idx="4464">
                  <c:v>41513.9375</c:v>
                </c:pt>
                <c:pt idx="4465">
                  <c:v>41513.947916666664</c:v>
                </c:pt>
                <c:pt idx="4466">
                  <c:v>41513.958333333336</c:v>
                </c:pt>
                <c:pt idx="4467">
                  <c:v>41513.96875</c:v>
                </c:pt>
                <c:pt idx="4468">
                  <c:v>41513.979166666664</c:v>
                </c:pt>
                <c:pt idx="4469">
                  <c:v>41513.989583333336</c:v>
                </c:pt>
                <c:pt idx="4470">
                  <c:v>41514</c:v>
                </c:pt>
                <c:pt idx="4471">
                  <c:v>41514.010416666664</c:v>
                </c:pt>
                <c:pt idx="4472">
                  <c:v>41514.020833333336</c:v>
                </c:pt>
                <c:pt idx="4473">
                  <c:v>41514.03125</c:v>
                </c:pt>
                <c:pt idx="4474">
                  <c:v>41514.041666666664</c:v>
                </c:pt>
                <c:pt idx="4475">
                  <c:v>41514.052083333336</c:v>
                </c:pt>
                <c:pt idx="4476">
                  <c:v>41514.0625</c:v>
                </c:pt>
                <c:pt idx="4477">
                  <c:v>41514.072916666664</c:v>
                </c:pt>
                <c:pt idx="4478">
                  <c:v>41514.083333333336</c:v>
                </c:pt>
                <c:pt idx="4479">
                  <c:v>41514.09375</c:v>
                </c:pt>
                <c:pt idx="4480">
                  <c:v>41514.104166666664</c:v>
                </c:pt>
                <c:pt idx="4481">
                  <c:v>41514.114583333336</c:v>
                </c:pt>
                <c:pt idx="4482">
                  <c:v>41514.125</c:v>
                </c:pt>
                <c:pt idx="4483">
                  <c:v>41514.135416666664</c:v>
                </c:pt>
                <c:pt idx="4484">
                  <c:v>41514.145833333336</c:v>
                </c:pt>
                <c:pt idx="4485">
                  <c:v>41514.15625</c:v>
                </c:pt>
                <c:pt idx="4486">
                  <c:v>41514.166666666664</c:v>
                </c:pt>
                <c:pt idx="4487">
                  <c:v>41514.177083333336</c:v>
                </c:pt>
                <c:pt idx="4488">
                  <c:v>41514.1875</c:v>
                </c:pt>
                <c:pt idx="4489">
                  <c:v>41514.197916666664</c:v>
                </c:pt>
                <c:pt idx="4490">
                  <c:v>41514.208333333336</c:v>
                </c:pt>
                <c:pt idx="4491">
                  <c:v>41514.21875</c:v>
                </c:pt>
                <c:pt idx="4492">
                  <c:v>41514.229166666664</c:v>
                </c:pt>
                <c:pt idx="4493">
                  <c:v>41514.239583333336</c:v>
                </c:pt>
                <c:pt idx="4494">
                  <c:v>41514.25</c:v>
                </c:pt>
                <c:pt idx="4495">
                  <c:v>41514.260416666664</c:v>
                </c:pt>
                <c:pt idx="4496">
                  <c:v>41514.270833333336</c:v>
                </c:pt>
                <c:pt idx="4497">
                  <c:v>41514.28125</c:v>
                </c:pt>
                <c:pt idx="4498">
                  <c:v>41514.291666666664</c:v>
                </c:pt>
                <c:pt idx="4499">
                  <c:v>41514.302083333336</c:v>
                </c:pt>
                <c:pt idx="4500">
                  <c:v>41514.3125</c:v>
                </c:pt>
                <c:pt idx="4501">
                  <c:v>41514.322928240741</c:v>
                </c:pt>
                <c:pt idx="4502">
                  <c:v>41514.333344907405</c:v>
                </c:pt>
                <c:pt idx="4503">
                  <c:v>41514.343761574077</c:v>
                </c:pt>
                <c:pt idx="4504">
                  <c:v>41514.354178240741</c:v>
                </c:pt>
                <c:pt idx="4505">
                  <c:v>41514.364594907405</c:v>
                </c:pt>
                <c:pt idx="4506">
                  <c:v>41514.375011574077</c:v>
                </c:pt>
                <c:pt idx="4507">
                  <c:v>41514.385428240741</c:v>
                </c:pt>
                <c:pt idx="4508">
                  <c:v>41514.395844907405</c:v>
                </c:pt>
                <c:pt idx="4509">
                  <c:v>41514.406261574077</c:v>
                </c:pt>
                <c:pt idx="4510">
                  <c:v>41514.416678240741</c:v>
                </c:pt>
                <c:pt idx="4511">
                  <c:v>41514.427094907405</c:v>
                </c:pt>
                <c:pt idx="4512">
                  <c:v>41514.437511574077</c:v>
                </c:pt>
                <c:pt idx="4513">
                  <c:v>41514.447928240741</c:v>
                </c:pt>
                <c:pt idx="4514">
                  <c:v>41514.458344907405</c:v>
                </c:pt>
                <c:pt idx="4515">
                  <c:v>41514.468761574077</c:v>
                </c:pt>
                <c:pt idx="4516">
                  <c:v>41514.479178240741</c:v>
                </c:pt>
                <c:pt idx="4517">
                  <c:v>41514.489594907405</c:v>
                </c:pt>
                <c:pt idx="4518">
                  <c:v>41514.500011574077</c:v>
                </c:pt>
                <c:pt idx="4519">
                  <c:v>41514.510428240741</c:v>
                </c:pt>
                <c:pt idx="4520">
                  <c:v>41514.520844907405</c:v>
                </c:pt>
                <c:pt idx="4521">
                  <c:v>41514.531261574077</c:v>
                </c:pt>
                <c:pt idx="4522">
                  <c:v>41514.541678240741</c:v>
                </c:pt>
                <c:pt idx="4523">
                  <c:v>41514.552094907405</c:v>
                </c:pt>
                <c:pt idx="4524">
                  <c:v>41514.562511574077</c:v>
                </c:pt>
                <c:pt idx="4525">
                  <c:v>41514.572928240741</c:v>
                </c:pt>
                <c:pt idx="4526">
                  <c:v>41514.583344907405</c:v>
                </c:pt>
                <c:pt idx="4527">
                  <c:v>41514.593761574077</c:v>
                </c:pt>
                <c:pt idx="4528">
                  <c:v>41514.604178240741</c:v>
                </c:pt>
                <c:pt idx="4529">
                  <c:v>41514.614594907405</c:v>
                </c:pt>
                <c:pt idx="4530">
                  <c:v>41514.625011574077</c:v>
                </c:pt>
                <c:pt idx="4531">
                  <c:v>41514.635428240741</c:v>
                </c:pt>
                <c:pt idx="4532">
                  <c:v>41514.645844907405</c:v>
                </c:pt>
                <c:pt idx="4533">
                  <c:v>41514.656261574077</c:v>
                </c:pt>
                <c:pt idx="4534">
                  <c:v>41514.666678240741</c:v>
                </c:pt>
                <c:pt idx="4535">
                  <c:v>41514.677094907405</c:v>
                </c:pt>
                <c:pt idx="4536">
                  <c:v>41514.687511574077</c:v>
                </c:pt>
                <c:pt idx="4537">
                  <c:v>41514.697928240741</c:v>
                </c:pt>
                <c:pt idx="4538">
                  <c:v>41514.708344907405</c:v>
                </c:pt>
                <c:pt idx="4539">
                  <c:v>41514.718761574077</c:v>
                </c:pt>
                <c:pt idx="4540">
                  <c:v>41514.729178240741</c:v>
                </c:pt>
                <c:pt idx="4541">
                  <c:v>41514.739594907405</c:v>
                </c:pt>
                <c:pt idx="4542">
                  <c:v>41514.750011574077</c:v>
                </c:pt>
                <c:pt idx="4543">
                  <c:v>41514.760428240741</c:v>
                </c:pt>
                <c:pt idx="4544">
                  <c:v>41514.770844907405</c:v>
                </c:pt>
                <c:pt idx="4545">
                  <c:v>41514.781261574077</c:v>
                </c:pt>
                <c:pt idx="4546">
                  <c:v>41514.791678240741</c:v>
                </c:pt>
                <c:pt idx="4547">
                  <c:v>41514.802094907405</c:v>
                </c:pt>
                <c:pt idx="4548">
                  <c:v>41514.812511574077</c:v>
                </c:pt>
                <c:pt idx="4549">
                  <c:v>41514.822928240741</c:v>
                </c:pt>
                <c:pt idx="4550">
                  <c:v>41514.833344907405</c:v>
                </c:pt>
                <c:pt idx="4551">
                  <c:v>41514.843761574077</c:v>
                </c:pt>
                <c:pt idx="4552">
                  <c:v>41514.854178240741</c:v>
                </c:pt>
                <c:pt idx="4553">
                  <c:v>41514.864594907405</c:v>
                </c:pt>
                <c:pt idx="4554">
                  <c:v>41514.875011574077</c:v>
                </c:pt>
                <c:pt idx="4555">
                  <c:v>41514.885428240741</c:v>
                </c:pt>
                <c:pt idx="4556">
                  <c:v>41514.895844907405</c:v>
                </c:pt>
                <c:pt idx="4557">
                  <c:v>41514.906261574077</c:v>
                </c:pt>
                <c:pt idx="4558">
                  <c:v>41514.916678240741</c:v>
                </c:pt>
                <c:pt idx="4559">
                  <c:v>41514.927094907405</c:v>
                </c:pt>
                <c:pt idx="4560">
                  <c:v>41514.937511574077</c:v>
                </c:pt>
                <c:pt idx="4561">
                  <c:v>41514.947928240741</c:v>
                </c:pt>
                <c:pt idx="4562">
                  <c:v>41514.958344907405</c:v>
                </c:pt>
                <c:pt idx="4563">
                  <c:v>41514.968761574077</c:v>
                </c:pt>
                <c:pt idx="4564">
                  <c:v>41514.979178240741</c:v>
                </c:pt>
                <c:pt idx="4565">
                  <c:v>41514.989594907405</c:v>
                </c:pt>
                <c:pt idx="4566">
                  <c:v>41515.000011574077</c:v>
                </c:pt>
                <c:pt idx="4567">
                  <c:v>41515.010428240741</c:v>
                </c:pt>
                <c:pt idx="4568">
                  <c:v>41515.020844907405</c:v>
                </c:pt>
                <c:pt idx="4569">
                  <c:v>41515.031261574077</c:v>
                </c:pt>
                <c:pt idx="4570">
                  <c:v>41515.041678240741</c:v>
                </c:pt>
                <c:pt idx="4571">
                  <c:v>41515.052094907405</c:v>
                </c:pt>
                <c:pt idx="4572">
                  <c:v>41515.062511574077</c:v>
                </c:pt>
                <c:pt idx="4573">
                  <c:v>41515.072928240741</c:v>
                </c:pt>
                <c:pt idx="4574">
                  <c:v>41515.083344907405</c:v>
                </c:pt>
                <c:pt idx="4575">
                  <c:v>41515.093761574077</c:v>
                </c:pt>
                <c:pt idx="4576">
                  <c:v>41515.104178240741</c:v>
                </c:pt>
                <c:pt idx="4577">
                  <c:v>41515.114594907405</c:v>
                </c:pt>
                <c:pt idx="4578">
                  <c:v>41515.125011574077</c:v>
                </c:pt>
                <c:pt idx="4579">
                  <c:v>41515.135428240741</c:v>
                </c:pt>
                <c:pt idx="4580">
                  <c:v>41515.145844907405</c:v>
                </c:pt>
                <c:pt idx="4581">
                  <c:v>41515.156261574077</c:v>
                </c:pt>
                <c:pt idx="4582">
                  <c:v>41515.166678240741</c:v>
                </c:pt>
                <c:pt idx="4583">
                  <c:v>41515.177094907405</c:v>
                </c:pt>
                <c:pt idx="4584">
                  <c:v>41515.187511574077</c:v>
                </c:pt>
                <c:pt idx="4585">
                  <c:v>41515.197928240741</c:v>
                </c:pt>
                <c:pt idx="4586">
                  <c:v>41515.208344907405</c:v>
                </c:pt>
                <c:pt idx="4587">
                  <c:v>41515.218761574077</c:v>
                </c:pt>
                <c:pt idx="4588">
                  <c:v>41515.229178240741</c:v>
                </c:pt>
                <c:pt idx="4589">
                  <c:v>41515.239594907405</c:v>
                </c:pt>
                <c:pt idx="4590">
                  <c:v>41515.250011574077</c:v>
                </c:pt>
                <c:pt idx="4591">
                  <c:v>41515.260428240741</c:v>
                </c:pt>
                <c:pt idx="4592">
                  <c:v>41515.270844907405</c:v>
                </c:pt>
                <c:pt idx="4593">
                  <c:v>41515.281261574077</c:v>
                </c:pt>
                <c:pt idx="4594">
                  <c:v>41515.291678240741</c:v>
                </c:pt>
                <c:pt idx="4595">
                  <c:v>41515.302094907405</c:v>
                </c:pt>
                <c:pt idx="4596">
                  <c:v>41515.312511574077</c:v>
                </c:pt>
                <c:pt idx="4597">
                  <c:v>41515.322928240741</c:v>
                </c:pt>
                <c:pt idx="4598">
                  <c:v>41515.333344907405</c:v>
                </c:pt>
                <c:pt idx="4599">
                  <c:v>41515.343761574077</c:v>
                </c:pt>
                <c:pt idx="4600">
                  <c:v>41515.354178240741</c:v>
                </c:pt>
                <c:pt idx="4601">
                  <c:v>41515.364594907405</c:v>
                </c:pt>
                <c:pt idx="4602">
                  <c:v>41515.375011574077</c:v>
                </c:pt>
                <c:pt idx="4603">
                  <c:v>41515.385428240741</c:v>
                </c:pt>
                <c:pt idx="4604">
                  <c:v>41515.395844907405</c:v>
                </c:pt>
                <c:pt idx="4605">
                  <c:v>41515.406261574077</c:v>
                </c:pt>
                <c:pt idx="4606">
                  <c:v>41515.416678240741</c:v>
                </c:pt>
                <c:pt idx="4607">
                  <c:v>41515.427094907405</c:v>
                </c:pt>
                <c:pt idx="4608">
                  <c:v>41515.437511574077</c:v>
                </c:pt>
                <c:pt idx="4609">
                  <c:v>41515.447928240741</c:v>
                </c:pt>
                <c:pt idx="4610">
                  <c:v>41515.458344907405</c:v>
                </c:pt>
                <c:pt idx="4611">
                  <c:v>41515.468761574077</c:v>
                </c:pt>
                <c:pt idx="4612">
                  <c:v>41515.479178240741</c:v>
                </c:pt>
                <c:pt idx="4613">
                  <c:v>41515.489594907405</c:v>
                </c:pt>
                <c:pt idx="4614">
                  <c:v>41515.500011574077</c:v>
                </c:pt>
                <c:pt idx="4615">
                  <c:v>41515.510428240741</c:v>
                </c:pt>
                <c:pt idx="4616">
                  <c:v>41515.520844907405</c:v>
                </c:pt>
                <c:pt idx="4617">
                  <c:v>41515.531261574077</c:v>
                </c:pt>
                <c:pt idx="4618">
                  <c:v>41515.541678240741</c:v>
                </c:pt>
                <c:pt idx="4619">
                  <c:v>41515.552094907405</c:v>
                </c:pt>
                <c:pt idx="4620">
                  <c:v>41515.562511574077</c:v>
                </c:pt>
                <c:pt idx="4621">
                  <c:v>41515.572928240741</c:v>
                </c:pt>
                <c:pt idx="4622">
                  <c:v>41515.583344907405</c:v>
                </c:pt>
                <c:pt idx="4623">
                  <c:v>41515.593761574077</c:v>
                </c:pt>
                <c:pt idx="4624">
                  <c:v>41515.604178240741</c:v>
                </c:pt>
                <c:pt idx="4625">
                  <c:v>41515.614594907405</c:v>
                </c:pt>
                <c:pt idx="4626">
                  <c:v>41515.625011574077</c:v>
                </c:pt>
                <c:pt idx="4627">
                  <c:v>41515.635428240741</c:v>
                </c:pt>
                <c:pt idx="4628">
                  <c:v>41515.645844907405</c:v>
                </c:pt>
                <c:pt idx="4629">
                  <c:v>41515.656261574077</c:v>
                </c:pt>
                <c:pt idx="4630">
                  <c:v>41515.666678240741</c:v>
                </c:pt>
                <c:pt idx="4631">
                  <c:v>41515.677094907405</c:v>
                </c:pt>
                <c:pt idx="4632">
                  <c:v>41515.687511574077</c:v>
                </c:pt>
                <c:pt idx="4633">
                  <c:v>41515.697928240741</c:v>
                </c:pt>
                <c:pt idx="4634">
                  <c:v>41515.708344907405</c:v>
                </c:pt>
                <c:pt idx="4635">
                  <c:v>41515.718761574077</c:v>
                </c:pt>
                <c:pt idx="4636">
                  <c:v>41515.729178240741</c:v>
                </c:pt>
                <c:pt idx="4637">
                  <c:v>41515.739594907405</c:v>
                </c:pt>
                <c:pt idx="4638">
                  <c:v>41515.750011574077</c:v>
                </c:pt>
                <c:pt idx="4639">
                  <c:v>41515.760428240741</c:v>
                </c:pt>
                <c:pt idx="4640">
                  <c:v>41515.770844907405</c:v>
                </c:pt>
                <c:pt idx="4641">
                  <c:v>41515.781261574077</c:v>
                </c:pt>
                <c:pt idx="4642">
                  <c:v>41515.791678240741</c:v>
                </c:pt>
                <c:pt idx="4643">
                  <c:v>41515.802094907405</c:v>
                </c:pt>
                <c:pt idx="4644">
                  <c:v>41515.812511574077</c:v>
                </c:pt>
                <c:pt idx="4645">
                  <c:v>41515.822928240741</c:v>
                </c:pt>
                <c:pt idx="4646">
                  <c:v>41515.833344907405</c:v>
                </c:pt>
                <c:pt idx="4647">
                  <c:v>41515.843761574077</c:v>
                </c:pt>
                <c:pt idx="4648">
                  <c:v>41515.854178240741</c:v>
                </c:pt>
                <c:pt idx="4649">
                  <c:v>41515.864594907405</c:v>
                </c:pt>
                <c:pt idx="4650">
                  <c:v>41515.875011574077</c:v>
                </c:pt>
                <c:pt idx="4651">
                  <c:v>41515.885428240741</c:v>
                </c:pt>
                <c:pt idx="4652">
                  <c:v>41515.895844907405</c:v>
                </c:pt>
                <c:pt idx="4653">
                  <c:v>41515.906261574077</c:v>
                </c:pt>
                <c:pt idx="4654">
                  <c:v>41515.916678240741</c:v>
                </c:pt>
                <c:pt idx="4655">
                  <c:v>41515.927094907405</c:v>
                </c:pt>
                <c:pt idx="4656">
                  <c:v>41515.937511574077</c:v>
                </c:pt>
                <c:pt idx="4657">
                  <c:v>41515.947928240741</c:v>
                </c:pt>
                <c:pt idx="4658">
                  <c:v>41515.958344907405</c:v>
                </c:pt>
                <c:pt idx="4659">
                  <c:v>41515.968761574077</c:v>
                </c:pt>
                <c:pt idx="4660">
                  <c:v>41515.979178240741</c:v>
                </c:pt>
                <c:pt idx="4661">
                  <c:v>41515.989594907405</c:v>
                </c:pt>
                <c:pt idx="4662">
                  <c:v>41516.000011574077</c:v>
                </c:pt>
                <c:pt idx="4663">
                  <c:v>41516.010428240741</c:v>
                </c:pt>
                <c:pt idx="4664">
                  <c:v>41516.020844907405</c:v>
                </c:pt>
                <c:pt idx="4665">
                  <c:v>41516.031261574077</c:v>
                </c:pt>
                <c:pt idx="4666">
                  <c:v>41516.041678240741</c:v>
                </c:pt>
                <c:pt idx="4667">
                  <c:v>41516.052094907405</c:v>
                </c:pt>
                <c:pt idx="4668">
                  <c:v>41516.062511574077</c:v>
                </c:pt>
                <c:pt idx="4669">
                  <c:v>41516.072928240741</c:v>
                </c:pt>
                <c:pt idx="4670">
                  <c:v>41516.083344907405</c:v>
                </c:pt>
                <c:pt idx="4671">
                  <c:v>41516.093761574077</c:v>
                </c:pt>
                <c:pt idx="4672">
                  <c:v>41516.104178240741</c:v>
                </c:pt>
                <c:pt idx="4673">
                  <c:v>41516.114594907405</c:v>
                </c:pt>
                <c:pt idx="4674">
                  <c:v>41516.125011574077</c:v>
                </c:pt>
                <c:pt idx="4675">
                  <c:v>41516.135428240741</c:v>
                </c:pt>
                <c:pt idx="4676">
                  <c:v>41516.145844907405</c:v>
                </c:pt>
                <c:pt idx="4677">
                  <c:v>41516.156261574077</c:v>
                </c:pt>
                <c:pt idx="4678">
                  <c:v>41516.166678240741</c:v>
                </c:pt>
                <c:pt idx="4679">
                  <c:v>41516.177094907405</c:v>
                </c:pt>
                <c:pt idx="4680">
                  <c:v>41516.187511574077</c:v>
                </c:pt>
                <c:pt idx="4681">
                  <c:v>41516.197928240741</c:v>
                </c:pt>
                <c:pt idx="4682">
                  <c:v>41516.208344907405</c:v>
                </c:pt>
                <c:pt idx="4683">
                  <c:v>41516.218761574077</c:v>
                </c:pt>
                <c:pt idx="4684">
                  <c:v>41516.229178240741</c:v>
                </c:pt>
                <c:pt idx="4685">
                  <c:v>41516.239594907405</c:v>
                </c:pt>
                <c:pt idx="4686">
                  <c:v>41516.250011574077</c:v>
                </c:pt>
                <c:pt idx="4687">
                  <c:v>41516.260428240741</c:v>
                </c:pt>
                <c:pt idx="4688">
                  <c:v>41516.270844907405</c:v>
                </c:pt>
                <c:pt idx="4689">
                  <c:v>41516.281261574077</c:v>
                </c:pt>
                <c:pt idx="4690">
                  <c:v>41516.291678240741</c:v>
                </c:pt>
                <c:pt idx="4691">
                  <c:v>41516.302094907405</c:v>
                </c:pt>
                <c:pt idx="4692">
                  <c:v>41516.312511574077</c:v>
                </c:pt>
                <c:pt idx="4693">
                  <c:v>41516.322928240741</c:v>
                </c:pt>
                <c:pt idx="4694">
                  <c:v>41516.333344907405</c:v>
                </c:pt>
                <c:pt idx="4695">
                  <c:v>41516.343761574077</c:v>
                </c:pt>
                <c:pt idx="4696">
                  <c:v>41516.354178240741</c:v>
                </c:pt>
                <c:pt idx="4697">
                  <c:v>41516.364594907405</c:v>
                </c:pt>
                <c:pt idx="4698">
                  <c:v>41516.375011574077</c:v>
                </c:pt>
                <c:pt idx="4699">
                  <c:v>41516.385428240741</c:v>
                </c:pt>
                <c:pt idx="4700">
                  <c:v>41516.395844907405</c:v>
                </c:pt>
                <c:pt idx="4701">
                  <c:v>41516.406261574077</c:v>
                </c:pt>
                <c:pt idx="4702">
                  <c:v>41516.416678240741</c:v>
                </c:pt>
                <c:pt idx="4703">
                  <c:v>41516.427094907405</c:v>
                </c:pt>
                <c:pt idx="4704">
                  <c:v>41516.437511574077</c:v>
                </c:pt>
                <c:pt idx="4705">
                  <c:v>41516.447928240741</c:v>
                </c:pt>
                <c:pt idx="4706">
                  <c:v>41516.458344907405</c:v>
                </c:pt>
                <c:pt idx="4707">
                  <c:v>41516.468761574077</c:v>
                </c:pt>
                <c:pt idx="4708">
                  <c:v>41516.479178240741</c:v>
                </c:pt>
                <c:pt idx="4709">
                  <c:v>41516.489594907405</c:v>
                </c:pt>
                <c:pt idx="4710">
                  <c:v>41516.500011574077</c:v>
                </c:pt>
                <c:pt idx="4711">
                  <c:v>41516.510428240741</c:v>
                </c:pt>
                <c:pt idx="4712">
                  <c:v>41516.520844907405</c:v>
                </c:pt>
                <c:pt idx="4713">
                  <c:v>41516.531261574077</c:v>
                </c:pt>
                <c:pt idx="4714">
                  <c:v>41516.541678240741</c:v>
                </c:pt>
                <c:pt idx="4715">
                  <c:v>41516.552094907405</c:v>
                </c:pt>
                <c:pt idx="4716">
                  <c:v>41516.562511574077</c:v>
                </c:pt>
                <c:pt idx="4717">
                  <c:v>41516.572928240741</c:v>
                </c:pt>
                <c:pt idx="4718">
                  <c:v>41516.583344907405</c:v>
                </c:pt>
                <c:pt idx="4719">
                  <c:v>41516.593761574077</c:v>
                </c:pt>
                <c:pt idx="4720">
                  <c:v>41516.604178240741</c:v>
                </c:pt>
                <c:pt idx="4721">
                  <c:v>41516.614594907405</c:v>
                </c:pt>
                <c:pt idx="4722">
                  <c:v>41516.625011574077</c:v>
                </c:pt>
                <c:pt idx="4723">
                  <c:v>41516.635428240741</c:v>
                </c:pt>
                <c:pt idx="4724">
                  <c:v>41516.645844907405</c:v>
                </c:pt>
                <c:pt idx="4725">
                  <c:v>41516.656261574077</c:v>
                </c:pt>
                <c:pt idx="4726">
                  <c:v>41516.666678240741</c:v>
                </c:pt>
                <c:pt idx="4727">
                  <c:v>41516.677094907405</c:v>
                </c:pt>
                <c:pt idx="4728">
                  <c:v>41516.687511574077</c:v>
                </c:pt>
                <c:pt idx="4729">
                  <c:v>41516.697928240741</c:v>
                </c:pt>
                <c:pt idx="4730">
                  <c:v>41516.708344907405</c:v>
                </c:pt>
                <c:pt idx="4731">
                  <c:v>41516.718761574077</c:v>
                </c:pt>
                <c:pt idx="4732">
                  <c:v>41516.729178240741</c:v>
                </c:pt>
                <c:pt idx="4733">
                  <c:v>41516.739594907405</c:v>
                </c:pt>
                <c:pt idx="4734">
                  <c:v>41516.750011574077</c:v>
                </c:pt>
                <c:pt idx="4735">
                  <c:v>41516.760428240741</c:v>
                </c:pt>
                <c:pt idx="4736">
                  <c:v>41516.770844907405</c:v>
                </c:pt>
                <c:pt idx="4737">
                  <c:v>41516.781261574077</c:v>
                </c:pt>
                <c:pt idx="4738">
                  <c:v>41516.791678240741</c:v>
                </c:pt>
                <c:pt idx="4739">
                  <c:v>41516.802094907405</c:v>
                </c:pt>
                <c:pt idx="4740">
                  <c:v>41516.812511574077</c:v>
                </c:pt>
                <c:pt idx="4741">
                  <c:v>41516.822928240741</c:v>
                </c:pt>
                <c:pt idx="4742">
                  <c:v>41516.833344907405</c:v>
                </c:pt>
                <c:pt idx="4743">
                  <c:v>41516.843761574077</c:v>
                </c:pt>
                <c:pt idx="4744">
                  <c:v>41516.854178240741</c:v>
                </c:pt>
                <c:pt idx="4745">
                  <c:v>41516.864594907405</c:v>
                </c:pt>
                <c:pt idx="4746">
                  <c:v>41516.875011574077</c:v>
                </c:pt>
                <c:pt idx="4747">
                  <c:v>41516.885428240741</c:v>
                </c:pt>
                <c:pt idx="4748">
                  <c:v>41516.895844907405</c:v>
                </c:pt>
                <c:pt idx="4749">
                  <c:v>41516.906261574077</c:v>
                </c:pt>
                <c:pt idx="4750">
                  <c:v>41516.916678240741</c:v>
                </c:pt>
                <c:pt idx="4751">
                  <c:v>41516.927094907405</c:v>
                </c:pt>
                <c:pt idx="4752">
                  <c:v>41516.937511574077</c:v>
                </c:pt>
                <c:pt idx="4753">
                  <c:v>41516.947928240741</c:v>
                </c:pt>
                <c:pt idx="4754">
                  <c:v>41516.958344907405</c:v>
                </c:pt>
                <c:pt idx="4755">
                  <c:v>41516.968761574077</c:v>
                </c:pt>
                <c:pt idx="4756">
                  <c:v>41516.979178240741</c:v>
                </c:pt>
                <c:pt idx="4757">
                  <c:v>41516.989594907405</c:v>
                </c:pt>
                <c:pt idx="4758">
                  <c:v>41517.000011574077</c:v>
                </c:pt>
                <c:pt idx="4759">
                  <c:v>41517.010428240741</c:v>
                </c:pt>
                <c:pt idx="4760">
                  <c:v>41517.020844907405</c:v>
                </c:pt>
                <c:pt idx="4761">
                  <c:v>41517.031261574077</c:v>
                </c:pt>
                <c:pt idx="4762">
                  <c:v>41517.041678240741</c:v>
                </c:pt>
                <c:pt idx="4763">
                  <c:v>41517.052094907405</c:v>
                </c:pt>
                <c:pt idx="4764">
                  <c:v>41517.062511574077</c:v>
                </c:pt>
                <c:pt idx="4765">
                  <c:v>41517.072928240741</c:v>
                </c:pt>
                <c:pt idx="4766">
                  <c:v>41517.083344907405</c:v>
                </c:pt>
                <c:pt idx="4767">
                  <c:v>41517.093761574077</c:v>
                </c:pt>
                <c:pt idx="4768">
                  <c:v>41517.104178240741</c:v>
                </c:pt>
                <c:pt idx="4769">
                  <c:v>41517.114594907405</c:v>
                </c:pt>
                <c:pt idx="4770">
                  <c:v>41517.125011574077</c:v>
                </c:pt>
                <c:pt idx="4771">
                  <c:v>41517.135428240741</c:v>
                </c:pt>
                <c:pt idx="4772">
                  <c:v>41517.145844907405</c:v>
                </c:pt>
                <c:pt idx="4773">
                  <c:v>41517.156261574077</c:v>
                </c:pt>
                <c:pt idx="4774">
                  <c:v>41517.166678240741</c:v>
                </c:pt>
                <c:pt idx="4775">
                  <c:v>41517.177094907405</c:v>
                </c:pt>
                <c:pt idx="4776">
                  <c:v>41517.187511574077</c:v>
                </c:pt>
                <c:pt idx="4777">
                  <c:v>41517.197928240741</c:v>
                </c:pt>
                <c:pt idx="4778">
                  <c:v>41517.208344907405</c:v>
                </c:pt>
                <c:pt idx="4779">
                  <c:v>41517.218761574077</c:v>
                </c:pt>
                <c:pt idx="4780">
                  <c:v>41517.229178240741</c:v>
                </c:pt>
                <c:pt idx="4781">
                  <c:v>41517.239594907405</c:v>
                </c:pt>
                <c:pt idx="4782">
                  <c:v>41517.250011574077</c:v>
                </c:pt>
                <c:pt idx="4783">
                  <c:v>41517.260428240741</c:v>
                </c:pt>
                <c:pt idx="4784">
                  <c:v>41517.270844907405</c:v>
                </c:pt>
                <c:pt idx="4785">
                  <c:v>41517.281261574077</c:v>
                </c:pt>
                <c:pt idx="4786">
                  <c:v>41517.291678240741</c:v>
                </c:pt>
                <c:pt idx="4787">
                  <c:v>41517.302094907405</c:v>
                </c:pt>
                <c:pt idx="4788">
                  <c:v>41517.312511574077</c:v>
                </c:pt>
                <c:pt idx="4789">
                  <c:v>41517.322928240741</c:v>
                </c:pt>
                <c:pt idx="4790">
                  <c:v>41517.333344907405</c:v>
                </c:pt>
                <c:pt idx="4791">
                  <c:v>41517.343761574077</c:v>
                </c:pt>
                <c:pt idx="4792">
                  <c:v>41517.354178240741</c:v>
                </c:pt>
                <c:pt idx="4793">
                  <c:v>41517.364594907405</c:v>
                </c:pt>
                <c:pt idx="4794">
                  <c:v>41517.375011574077</c:v>
                </c:pt>
                <c:pt idx="4795">
                  <c:v>41517.385428240741</c:v>
                </c:pt>
                <c:pt idx="4796">
                  <c:v>41517.395844907405</c:v>
                </c:pt>
                <c:pt idx="4797">
                  <c:v>41517.406261574077</c:v>
                </c:pt>
                <c:pt idx="4798">
                  <c:v>41517.416678240741</c:v>
                </c:pt>
                <c:pt idx="4799">
                  <c:v>41517.427094907405</c:v>
                </c:pt>
                <c:pt idx="4800">
                  <c:v>41517.437511574077</c:v>
                </c:pt>
                <c:pt idx="4801">
                  <c:v>41517.447928240741</c:v>
                </c:pt>
                <c:pt idx="4802">
                  <c:v>41517.458344907405</c:v>
                </c:pt>
                <c:pt idx="4803">
                  <c:v>41517.468761574077</c:v>
                </c:pt>
                <c:pt idx="4804">
                  <c:v>41517.479178240741</c:v>
                </c:pt>
                <c:pt idx="4805">
                  <c:v>41517.489594907405</c:v>
                </c:pt>
                <c:pt idx="4806">
                  <c:v>41517.500011574077</c:v>
                </c:pt>
                <c:pt idx="4807">
                  <c:v>41517.510428240741</c:v>
                </c:pt>
                <c:pt idx="4808">
                  <c:v>41517.520844907405</c:v>
                </c:pt>
                <c:pt idx="4809">
                  <c:v>41517.531261574077</c:v>
                </c:pt>
                <c:pt idx="4810">
                  <c:v>41517.541678240741</c:v>
                </c:pt>
                <c:pt idx="4811">
                  <c:v>41517.552094907405</c:v>
                </c:pt>
                <c:pt idx="4812">
                  <c:v>41517.562511574077</c:v>
                </c:pt>
                <c:pt idx="4813">
                  <c:v>41517.572928240741</c:v>
                </c:pt>
                <c:pt idx="4814">
                  <c:v>41517.583344907405</c:v>
                </c:pt>
                <c:pt idx="4815">
                  <c:v>41517.593761574077</c:v>
                </c:pt>
                <c:pt idx="4816">
                  <c:v>41517.604178240741</c:v>
                </c:pt>
                <c:pt idx="4817">
                  <c:v>41517.614594907405</c:v>
                </c:pt>
                <c:pt idx="4818">
                  <c:v>41517.625011574077</c:v>
                </c:pt>
                <c:pt idx="4819">
                  <c:v>41517.635428240741</c:v>
                </c:pt>
                <c:pt idx="4820">
                  <c:v>41517.645844907405</c:v>
                </c:pt>
                <c:pt idx="4821">
                  <c:v>41517.656261574077</c:v>
                </c:pt>
                <c:pt idx="4822">
                  <c:v>41517.666678240741</c:v>
                </c:pt>
                <c:pt idx="4823">
                  <c:v>41517.677094907405</c:v>
                </c:pt>
                <c:pt idx="4824">
                  <c:v>41517.687511574077</c:v>
                </c:pt>
                <c:pt idx="4825">
                  <c:v>41517.697928240741</c:v>
                </c:pt>
                <c:pt idx="4826">
                  <c:v>41517.708344907405</c:v>
                </c:pt>
                <c:pt idx="4827">
                  <c:v>41517.718761574077</c:v>
                </c:pt>
                <c:pt idx="4828">
                  <c:v>41517.729178240741</c:v>
                </c:pt>
                <c:pt idx="4829">
                  <c:v>41517.739594907405</c:v>
                </c:pt>
                <c:pt idx="4830">
                  <c:v>41517.750011574077</c:v>
                </c:pt>
                <c:pt idx="4831">
                  <c:v>41517.760428240741</c:v>
                </c:pt>
                <c:pt idx="4832">
                  <c:v>41517.770844907405</c:v>
                </c:pt>
                <c:pt idx="4833">
                  <c:v>41517.781261574077</c:v>
                </c:pt>
                <c:pt idx="4834">
                  <c:v>41517.791678240741</c:v>
                </c:pt>
                <c:pt idx="4835">
                  <c:v>41517.802094907405</c:v>
                </c:pt>
                <c:pt idx="4836">
                  <c:v>41517.812511574077</c:v>
                </c:pt>
                <c:pt idx="4837">
                  <c:v>41517.822928240741</c:v>
                </c:pt>
                <c:pt idx="4838">
                  <c:v>41517.833344907405</c:v>
                </c:pt>
                <c:pt idx="4839">
                  <c:v>41517.843761574077</c:v>
                </c:pt>
                <c:pt idx="4840">
                  <c:v>41517.854178240741</c:v>
                </c:pt>
                <c:pt idx="4841">
                  <c:v>41517.864594907405</c:v>
                </c:pt>
                <c:pt idx="4842">
                  <c:v>41517.875011574077</c:v>
                </c:pt>
                <c:pt idx="4843">
                  <c:v>41517.885428240741</c:v>
                </c:pt>
                <c:pt idx="4844">
                  <c:v>41517.895844907405</c:v>
                </c:pt>
                <c:pt idx="4845">
                  <c:v>41517.906261574077</c:v>
                </c:pt>
                <c:pt idx="4846">
                  <c:v>41517.916678240741</c:v>
                </c:pt>
                <c:pt idx="4847">
                  <c:v>41517.927094907405</c:v>
                </c:pt>
                <c:pt idx="4848">
                  <c:v>41517.937511574077</c:v>
                </c:pt>
                <c:pt idx="4849">
                  <c:v>41517.947928240741</c:v>
                </c:pt>
                <c:pt idx="4850">
                  <c:v>41517.958344907405</c:v>
                </c:pt>
                <c:pt idx="4851">
                  <c:v>41517.968761574077</c:v>
                </c:pt>
                <c:pt idx="4852">
                  <c:v>41517.979178240741</c:v>
                </c:pt>
                <c:pt idx="4853">
                  <c:v>41517.989594907405</c:v>
                </c:pt>
                <c:pt idx="4854">
                  <c:v>41518.000011574077</c:v>
                </c:pt>
                <c:pt idx="4855">
                  <c:v>41518.010428240741</c:v>
                </c:pt>
                <c:pt idx="4856">
                  <c:v>41518.020844907405</c:v>
                </c:pt>
                <c:pt idx="4857">
                  <c:v>41518.031261574077</c:v>
                </c:pt>
                <c:pt idx="4858">
                  <c:v>41518.041678240741</c:v>
                </c:pt>
                <c:pt idx="4859">
                  <c:v>41518.052094907405</c:v>
                </c:pt>
                <c:pt idx="4860">
                  <c:v>41518.062511574077</c:v>
                </c:pt>
                <c:pt idx="4861">
                  <c:v>41518.072928240741</c:v>
                </c:pt>
                <c:pt idx="4862">
                  <c:v>41518.083344907405</c:v>
                </c:pt>
                <c:pt idx="4863">
                  <c:v>41518.093761574077</c:v>
                </c:pt>
                <c:pt idx="4864">
                  <c:v>41518.104178240741</c:v>
                </c:pt>
                <c:pt idx="4865">
                  <c:v>41518.114594907405</c:v>
                </c:pt>
                <c:pt idx="4866">
                  <c:v>41518.125011574077</c:v>
                </c:pt>
                <c:pt idx="4867">
                  <c:v>41518.135428240741</c:v>
                </c:pt>
                <c:pt idx="4868">
                  <c:v>41518.145844907405</c:v>
                </c:pt>
                <c:pt idx="4869">
                  <c:v>41518.156261574077</c:v>
                </c:pt>
                <c:pt idx="4870">
                  <c:v>41518.166678240741</c:v>
                </c:pt>
                <c:pt idx="4871">
                  <c:v>41518.177094907405</c:v>
                </c:pt>
                <c:pt idx="4872">
                  <c:v>41518.187511574077</c:v>
                </c:pt>
                <c:pt idx="4873">
                  <c:v>41518.197928240741</c:v>
                </c:pt>
                <c:pt idx="4874">
                  <c:v>41518.208344907405</c:v>
                </c:pt>
                <c:pt idx="4875">
                  <c:v>41518.218761574077</c:v>
                </c:pt>
                <c:pt idx="4876">
                  <c:v>41518.229178240741</c:v>
                </c:pt>
                <c:pt idx="4877">
                  <c:v>41518.239594907405</c:v>
                </c:pt>
                <c:pt idx="4878">
                  <c:v>41518.250011574077</c:v>
                </c:pt>
                <c:pt idx="4879">
                  <c:v>41518.260428240741</c:v>
                </c:pt>
                <c:pt idx="4880">
                  <c:v>41518.270844907405</c:v>
                </c:pt>
                <c:pt idx="4881">
                  <c:v>41518.281261574077</c:v>
                </c:pt>
                <c:pt idx="4882">
                  <c:v>41518.291678240741</c:v>
                </c:pt>
                <c:pt idx="4883">
                  <c:v>41518.302094907405</c:v>
                </c:pt>
                <c:pt idx="4884">
                  <c:v>41518.312511574077</c:v>
                </c:pt>
                <c:pt idx="4885">
                  <c:v>41518.322928240741</c:v>
                </c:pt>
                <c:pt idx="4886">
                  <c:v>41518.333344907405</c:v>
                </c:pt>
                <c:pt idx="4887">
                  <c:v>41518.343761574077</c:v>
                </c:pt>
                <c:pt idx="4888">
                  <c:v>41518.354178240741</c:v>
                </c:pt>
                <c:pt idx="4889">
                  <c:v>41518.364594907405</c:v>
                </c:pt>
                <c:pt idx="4890">
                  <c:v>41518.375011574077</c:v>
                </c:pt>
                <c:pt idx="4891">
                  <c:v>41518.385428240741</c:v>
                </c:pt>
                <c:pt idx="4892">
                  <c:v>41518.395844907405</c:v>
                </c:pt>
                <c:pt idx="4893">
                  <c:v>41518.406261574077</c:v>
                </c:pt>
                <c:pt idx="4894">
                  <c:v>41518.416678240741</c:v>
                </c:pt>
                <c:pt idx="4895">
                  <c:v>41518.427094907405</c:v>
                </c:pt>
                <c:pt idx="4896">
                  <c:v>41518.437511574077</c:v>
                </c:pt>
                <c:pt idx="4897">
                  <c:v>41518.447928240741</c:v>
                </c:pt>
                <c:pt idx="4898">
                  <c:v>41518.458344907405</c:v>
                </c:pt>
                <c:pt idx="4899">
                  <c:v>41518.468761574077</c:v>
                </c:pt>
                <c:pt idx="4900">
                  <c:v>41518.479178240741</c:v>
                </c:pt>
                <c:pt idx="4901">
                  <c:v>41518.489594907405</c:v>
                </c:pt>
                <c:pt idx="4902">
                  <c:v>41518.500011574077</c:v>
                </c:pt>
                <c:pt idx="4903">
                  <c:v>41518.510428240741</c:v>
                </c:pt>
                <c:pt idx="4904">
                  <c:v>41518.520844907405</c:v>
                </c:pt>
                <c:pt idx="4905">
                  <c:v>41518.531261574077</c:v>
                </c:pt>
                <c:pt idx="4906">
                  <c:v>41518.541678240741</c:v>
                </c:pt>
                <c:pt idx="4907">
                  <c:v>41518.552094907405</c:v>
                </c:pt>
                <c:pt idx="4908">
                  <c:v>41518.562511574077</c:v>
                </c:pt>
                <c:pt idx="4909">
                  <c:v>41518.572928240741</c:v>
                </c:pt>
                <c:pt idx="4910">
                  <c:v>41518.583344907405</c:v>
                </c:pt>
                <c:pt idx="4911">
                  <c:v>41518.593761574077</c:v>
                </c:pt>
                <c:pt idx="4912">
                  <c:v>41518.604178240741</c:v>
                </c:pt>
                <c:pt idx="4913">
                  <c:v>41518.614594907405</c:v>
                </c:pt>
                <c:pt idx="4914">
                  <c:v>41518.625011574077</c:v>
                </c:pt>
                <c:pt idx="4915">
                  <c:v>41518.635428240741</c:v>
                </c:pt>
                <c:pt idx="4916">
                  <c:v>41518.645844907405</c:v>
                </c:pt>
                <c:pt idx="4917">
                  <c:v>41518.656261574077</c:v>
                </c:pt>
                <c:pt idx="4918">
                  <c:v>41518.666678240741</c:v>
                </c:pt>
                <c:pt idx="4919">
                  <c:v>41518.677094907405</c:v>
                </c:pt>
                <c:pt idx="4920">
                  <c:v>41518.687511574077</c:v>
                </c:pt>
                <c:pt idx="4921">
                  <c:v>41518.697928240741</c:v>
                </c:pt>
                <c:pt idx="4922">
                  <c:v>41518.708344907405</c:v>
                </c:pt>
                <c:pt idx="4923">
                  <c:v>41518.718761574077</c:v>
                </c:pt>
                <c:pt idx="4924">
                  <c:v>41518.729178240741</c:v>
                </c:pt>
                <c:pt idx="4925">
                  <c:v>41518.739594907405</c:v>
                </c:pt>
                <c:pt idx="4926">
                  <c:v>41518.750011574077</c:v>
                </c:pt>
                <c:pt idx="4927">
                  <c:v>41518.760428240741</c:v>
                </c:pt>
                <c:pt idx="4928">
                  <c:v>41518.770844907405</c:v>
                </c:pt>
                <c:pt idx="4929">
                  <c:v>41518.781261574077</c:v>
                </c:pt>
                <c:pt idx="4930">
                  <c:v>41518.791678240741</c:v>
                </c:pt>
                <c:pt idx="4931">
                  <c:v>41518.802094907405</c:v>
                </c:pt>
                <c:pt idx="4932">
                  <c:v>41518.812511574077</c:v>
                </c:pt>
                <c:pt idx="4933">
                  <c:v>41518.822928240741</c:v>
                </c:pt>
                <c:pt idx="4934">
                  <c:v>41518.833344907405</c:v>
                </c:pt>
                <c:pt idx="4935">
                  <c:v>41518.843761574077</c:v>
                </c:pt>
                <c:pt idx="4936">
                  <c:v>41518.854178240741</c:v>
                </c:pt>
                <c:pt idx="4937">
                  <c:v>41518.864594907405</c:v>
                </c:pt>
                <c:pt idx="4938">
                  <c:v>41518.875011574077</c:v>
                </c:pt>
                <c:pt idx="4939">
                  <c:v>41518.885428240741</c:v>
                </c:pt>
                <c:pt idx="4940">
                  <c:v>41518.895844907405</c:v>
                </c:pt>
                <c:pt idx="4941">
                  <c:v>41518.906261574077</c:v>
                </c:pt>
                <c:pt idx="4942">
                  <c:v>41518.916678240741</c:v>
                </c:pt>
                <c:pt idx="4943">
                  <c:v>41518.927094907405</c:v>
                </c:pt>
                <c:pt idx="4944">
                  <c:v>41518.937511574077</c:v>
                </c:pt>
                <c:pt idx="4945">
                  <c:v>41518.947928240741</c:v>
                </c:pt>
                <c:pt idx="4946">
                  <c:v>41518.958344907405</c:v>
                </c:pt>
                <c:pt idx="4947">
                  <c:v>41518.968761574077</c:v>
                </c:pt>
                <c:pt idx="4948">
                  <c:v>41518.979178240741</c:v>
                </c:pt>
                <c:pt idx="4949">
                  <c:v>41518.989594907405</c:v>
                </c:pt>
                <c:pt idx="4950">
                  <c:v>41519.000011574077</c:v>
                </c:pt>
                <c:pt idx="4951">
                  <c:v>41519.010428240741</c:v>
                </c:pt>
                <c:pt idx="4952">
                  <c:v>41519.020844907405</c:v>
                </c:pt>
                <c:pt idx="4953">
                  <c:v>41519.031261574077</c:v>
                </c:pt>
                <c:pt idx="4954">
                  <c:v>41519.041678240741</c:v>
                </c:pt>
                <c:pt idx="4955">
                  <c:v>41519.052094907405</c:v>
                </c:pt>
                <c:pt idx="4956">
                  <c:v>41519.062511574077</c:v>
                </c:pt>
                <c:pt idx="4957">
                  <c:v>41519.072928240741</c:v>
                </c:pt>
                <c:pt idx="4958">
                  <c:v>41519.083344907405</c:v>
                </c:pt>
                <c:pt idx="4959">
                  <c:v>41519.093761574077</c:v>
                </c:pt>
                <c:pt idx="4960">
                  <c:v>41519.104178240741</c:v>
                </c:pt>
                <c:pt idx="4961">
                  <c:v>41519.114594907405</c:v>
                </c:pt>
                <c:pt idx="4962">
                  <c:v>41519.125011574077</c:v>
                </c:pt>
                <c:pt idx="4963">
                  <c:v>41519.135428240741</c:v>
                </c:pt>
                <c:pt idx="4964">
                  <c:v>41519.145844907405</c:v>
                </c:pt>
                <c:pt idx="4965">
                  <c:v>41519.156261574077</c:v>
                </c:pt>
                <c:pt idx="4966">
                  <c:v>41519.166678240741</c:v>
                </c:pt>
                <c:pt idx="4967">
                  <c:v>41519.177094907405</c:v>
                </c:pt>
                <c:pt idx="4968">
                  <c:v>41519.187511574077</c:v>
                </c:pt>
                <c:pt idx="4969">
                  <c:v>41519.197928240741</c:v>
                </c:pt>
                <c:pt idx="4970">
                  <c:v>41519.208344907405</c:v>
                </c:pt>
                <c:pt idx="4971">
                  <c:v>41519.218761574077</c:v>
                </c:pt>
                <c:pt idx="4972">
                  <c:v>41519.229178240741</c:v>
                </c:pt>
                <c:pt idx="4973">
                  <c:v>41519.239594907405</c:v>
                </c:pt>
                <c:pt idx="4974">
                  <c:v>41519.250011574077</c:v>
                </c:pt>
                <c:pt idx="4975">
                  <c:v>41519.260428240741</c:v>
                </c:pt>
                <c:pt idx="4976">
                  <c:v>41519.270844907405</c:v>
                </c:pt>
                <c:pt idx="4977">
                  <c:v>41519.281261574077</c:v>
                </c:pt>
                <c:pt idx="4978">
                  <c:v>41519.291678240741</c:v>
                </c:pt>
                <c:pt idx="4979">
                  <c:v>41519.302094907405</c:v>
                </c:pt>
                <c:pt idx="4980">
                  <c:v>41519.312511574077</c:v>
                </c:pt>
                <c:pt idx="4981">
                  <c:v>41519.322928240741</c:v>
                </c:pt>
                <c:pt idx="4982">
                  <c:v>41519.333344907405</c:v>
                </c:pt>
                <c:pt idx="4983">
                  <c:v>41519.343761574077</c:v>
                </c:pt>
                <c:pt idx="4984">
                  <c:v>41519.354166666664</c:v>
                </c:pt>
                <c:pt idx="4985">
                  <c:v>41519.364583333336</c:v>
                </c:pt>
                <c:pt idx="4986">
                  <c:v>41519.375</c:v>
                </c:pt>
                <c:pt idx="4987">
                  <c:v>41519.385416666664</c:v>
                </c:pt>
                <c:pt idx="4988">
                  <c:v>41519.395833333336</c:v>
                </c:pt>
                <c:pt idx="4989">
                  <c:v>41519.40625</c:v>
                </c:pt>
                <c:pt idx="4990">
                  <c:v>41519.416666666664</c:v>
                </c:pt>
                <c:pt idx="4991">
                  <c:v>41519.427083333336</c:v>
                </c:pt>
                <c:pt idx="4992">
                  <c:v>41519.4375</c:v>
                </c:pt>
                <c:pt idx="4993">
                  <c:v>41519.447916666664</c:v>
                </c:pt>
                <c:pt idx="4994">
                  <c:v>41519.458333333336</c:v>
                </c:pt>
                <c:pt idx="4995">
                  <c:v>41519.46875</c:v>
                </c:pt>
                <c:pt idx="4996">
                  <c:v>41519.479166666664</c:v>
                </c:pt>
                <c:pt idx="4997">
                  <c:v>41519.489583333336</c:v>
                </c:pt>
                <c:pt idx="4998">
                  <c:v>41519.5</c:v>
                </c:pt>
                <c:pt idx="4999">
                  <c:v>41519.510416666664</c:v>
                </c:pt>
                <c:pt idx="5000">
                  <c:v>41519.520833333336</c:v>
                </c:pt>
                <c:pt idx="5001">
                  <c:v>41519.53125</c:v>
                </c:pt>
                <c:pt idx="5002">
                  <c:v>41519.541666666664</c:v>
                </c:pt>
                <c:pt idx="5003">
                  <c:v>41519.552083333336</c:v>
                </c:pt>
                <c:pt idx="5004">
                  <c:v>41519.5625</c:v>
                </c:pt>
                <c:pt idx="5005">
                  <c:v>41519.572916666664</c:v>
                </c:pt>
                <c:pt idx="5006">
                  <c:v>41519.583344907405</c:v>
                </c:pt>
                <c:pt idx="5007">
                  <c:v>41519.593761574077</c:v>
                </c:pt>
                <c:pt idx="5008">
                  <c:v>41519.604178240741</c:v>
                </c:pt>
                <c:pt idx="5009">
                  <c:v>41519.614594907405</c:v>
                </c:pt>
                <c:pt idx="5010">
                  <c:v>41519.625011574077</c:v>
                </c:pt>
                <c:pt idx="5011">
                  <c:v>41519.635428240741</c:v>
                </c:pt>
                <c:pt idx="5012">
                  <c:v>41519.645844907405</c:v>
                </c:pt>
                <c:pt idx="5013">
                  <c:v>41519.656261574077</c:v>
                </c:pt>
                <c:pt idx="5014">
                  <c:v>41519.666678240741</c:v>
                </c:pt>
                <c:pt idx="5015">
                  <c:v>41519.677094907405</c:v>
                </c:pt>
                <c:pt idx="5016">
                  <c:v>41519.687511574077</c:v>
                </c:pt>
                <c:pt idx="5017">
                  <c:v>41519.697928240741</c:v>
                </c:pt>
                <c:pt idx="5018">
                  <c:v>41519.708344907405</c:v>
                </c:pt>
                <c:pt idx="5019">
                  <c:v>41519.718761574077</c:v>
                </c:pt>
                <c:pt idx="5020">
                  <c:v>41519.729178240741</c:v>
                </c:pt>
                <c:pt idx="5021">
                  <c:v>41519.739594907405</c:v>
                </c:pt>
                <c:pt idx="5022">
                  <c:v>41519.750011574077</c:v>
                </c:pt>
                <c:pt idx="5023">
                  <c:v>41519.760428240741</c:v>
                </c:pt>
                <c:pt idx="5024">
                  <c:v>41519.770844907405</c:v>
                </c:pt>
                <c:pt idx="5025">
                  <c:v>41519.781261574077</c:v>
                </c:pt>
                <c:pt idx="5026">
                  <c:v>41519.791678240741</c:v>
                </c:pt>
                <c:pt idx="5027">
                  <c:v>41519.802094907405</c:v>
                </c:pt>
                <c:pt idx="5028">
                  <c:v>41519.812511574077</c:v>
                </c:pt>
                <c:pt idx="5029">
                  <c:v>41519.822928240741</c:v>
                </c:pt>
                <c:pt idx="5030">
                  <c:v>41519.833344907405</c:v>
                </c:pt>
                <c:pt idx="5031">
                  <c:v>41519.843761574077</c:v>
                </c:pt>
                <c:pt idx="5032">
                  <c:v>41519.854178240741</c:v>
                </c:pt>
                <c:pt idx="5033">
                  <c:v>41519.864594907405</c:v>
                </c:pt>
                <c:pt idx="5034">
                  <c:v>41519.875011574077</c:v>
                </c:pt>
                <c:pt idx="5035">
                  <c:v>41519.885428240741</c:v>
                </c:pt>
                <c:pt idx="5036">
                  <c:v>41519.895844907405</c:v>
                </c:pt>
                <c:pt idx="5037">
                  <c:v>41519.906261574077</c:v>
                </c:pt>
                <c:pt idx="5038">
                  <c:v>41519.916678240741</c:v>
                </c:pt>
                <c:pt idx="5039">
                  <c:v>41519.927094907405</c:v>
                </c:pt>
                <c:pt idx="5040">
                  <c:v>41519.937511574077</c:v>
                </c:pt>
                <c:pt idx="5041">
                  <c:v>41519.947928240741</c:v>
                </c:pt>
                <c:pt idx="5042">
                  <c:v>41519.958344907405</c:v>
                </c:pt>
                <c:pt idx="5043">
                  <c:v>41519.968761574077</c:v>
                </c:pt>
                <c:pt idx="5044">
                  <c:v>41519.979178240741</c:v>
                </c:pt>
                <c:pt idx="5045">
                  <c:v>41519.989594907405</c:v>
                </c:pt>
                <c:pt idx="5046">
                  <c:v>41520.000011574077</c:v>
                </c:pt>
                <c:pt idx="5047">
                  <c:v>41520.010428240741</c:v>
                </c:pt>
                <c:pt idx="5048">
                  <c:v>41520.020844907405</c:v>
                </c:pt>
                <c:pt idx="5049">
                  <c:v>41520.031261574077</c:v>
                </c:pt>
                <c:pt idx="5050">
                  <c:v>41520.041678240741</c:v>
                </c:pt>
                <c:pt idx="5051">
                  <c:v>41520.052094907405</c:v>
                </c:pt>
                <c:pt idx="5052">
                  <c:v>41520.062511574077</c:v>
                </c:pt>
                <c:pt idx="5053">
                  <c:v>41520.072928240741</c:v>
                </c:pt>
                <c:pt idx="5054">
                  <c:v>41520.083344907405</c:v>
                </c:pt>
                <c:pt idx="5055">
                  <c:v>41520.093761574077</c:v>
                </c:pt>
                <c:pt idx="5056">
                  <c:v>41520.104178240741</c:v>
                </c:pt>
                <c:pt idx="5057">
                  <c:v>41520.114594907405</c:v>
                </c:pt>
                <c:pt idx="5058">
                  <c:v>41520.125011574077</c:v>
                </c:pt>
                <c:pt idx="5059">
                  <c:v>41520.135428240741</c:v>
                </c:pt>
                <c:pt idx="5060">
                  <c:v>41520.145844907405</c:v>
                </c:pt>
                <c:pt idx="5061">
                  <c:v>41520.156261574077</c:v>
                </c:pt>
                <c:pt idx="5062">
                  <c:v>41520.166678240741</c:v>
                </c:pt>
                <c:pt idx="5063">
                  <c:v>41520.177094907405</c:v>
                </c:pt>
                <c:pt idx="5064">
                  <c:v>41520.187511574077</c:v>
                </c:pt>
                <c:pt idx="5065">
                  <c:v>41520.197928240741</c:v>
                </c:pt>
                <c:pt idx="5066">
                  <c:v>41520.208344907405</c:v>
                </c:pt>
                <c:pt idx="5067">
                  <c:v>41520.218761574077</c:v>
                </c:pt>
                <c:pt idx="5068">
                  <c:v>41520.229178240741</c:v>
                </c:pt>
                <c:pt idx="5069">
                  <c:v>41520.239594907405</c:v>
                </c:pt>
                <c:pt idx="5070">
                  <c:v>41520.250011574077</c:v>
                </c:pt>
                <c:pt idx="5071">
                  <c:v>41520.260428240741</c:v>
                </c:pt>
                <c:pt idx="5072">
                  <c:v>41520.270844907405</c:v>
                </c:pt>
                <c:pt idx="5073">
                  <c:v>41520.281261574077</c:v>
                </c:pt>
                <c:pt idx="5074">
                  <c:v>41520.291678240741</c:v>
                </c:pt>
                <c:pt idx="5075">
                  <c:v>41520.302094907405</c:v>
                </c:pt>
                <c:pt idx="5076">
                  <c:v>41520.312511574077</c:v>
                </c:pt>
                <c:pt idx="5077">
                  <c:v>41520.322928240741</c:v>
                </c:pt>
                <c:pt idx="5078">
                  <c:v>41520.333344907405</c:v>
                </c:pt>
                <c:pt idx="5079">
                  <c:v>41520.343761574077</c:v>
                </c:pt>
                <c:pt idx="5080">
                  <c:v>41520.354178240741</c:v>
                </c:pt>
                <c:pt idx="5081">
                  <c:v>41520.364594907405</c:v>
                </c:pt>
                <c:pt idx="5082">
                  <c:v>41520.375011574077</c:v>
                </c:pt>
                <c:pt idx="5083">
                  <c:v>41520.385428240741</c:v>
                </c:pt>
                <c:pt idx="5084">
                  <c:v>41520.395844907405</c:v>
                </c:pt>
                <c:pt idx="5085">
                  <c:v>41520.406261574077</c:v>
                </c:pt>
                <c:pt idx="5086">
                  <c:v>41520.416678240741</c:v>
                </c:pt>
                <c:pt idx="5087">
                  <c:v>41520.427094907405</c:v>
                </c:pt>
                <c:pt idx="5088">
                  <c:v>41520.437511574077</c:v>
                </c:pt>
                <c:pt idx="5089">
                  <c:v>41520.447928240741</c:v>
                </c:pt>
                <c:pt idx="5090">
                  <c:v>41520.458344907405</c:v>
                </c:pt>
                <c:pt idx="5091">
                  <c:v>41520.468761574077</c:v>
                </c:pt>
                <c:pt idx="5092">
                  <c:v>41520.479178240741</c:v>
                </c:pt>
                <c:pt idx="5093">
                  <c:v>41520.489594907405</c:v>
                </c:pt>
                <c:pt idx="5094">
                  <c:v>41520.500011574077</c:v>
                </c:pt>
                <c:pt idx="5095">
                  <c:v>41520.510428240741</c:v>
                </c:pt>
                <c:pt idx="5096">
                  <c:v>41520.520844907405</c:v>
                </c:pt>
                <c:pt idx="5097">
                  <c:v>41520.531261574077</c:v>
                </c:pt>
                <c:pt idx="5098">
                  <c:v>41520.541678240741</c:v>
                </c:pt>
                <c:pt idx="5099">
                  <c:v>41520.552094907405</c:v>
                </c:pt>
                <c:pt idx="5100">
                  <c:v>41520.562511574077</c:v>
                </c:pt>
                <c:pt idx="5101">
                  <c:v>41520.572928240741</c:v>
                </c:pt>
                <c:pt idx="5102">
                  <c:v>41520.583344907405</c:v>
                </c:pt>
                <c:pt idx="5103">
                  <c:v>41520.593761574077</c:v>
                </c:pt>
                <c:pt idx="5104">
                  <c:v>41520.604178240741</c:v>
                </c:pt>
                <c:pt idx="5105">
                  <c:v>41520.614594907405</c:v>
                </c:pt>
                <c:pt idx="5106">
                  <c:v>41520.625011574077</c:v>
                </c:pt>
                <c:pt idx="5107">
                  <c:v>41520.635428240741</c:v>
                </c:pt>
                <c:pt idx="5108">
                  <c:v>41520.645844907405</c:v>
                </c:pt>
                <c:pt idx="5109">
                  <c:v>41520.656261574077</c:v>
                </c:pt>
                <c:pt idx="5110">
                  <c:v>41520.666678240741</c:v>
                </c:pt>
                <c:pt idx="5111">
                  <c:v>41520.677094907405</c:v>
                </c:pt>
                <c:pt idx="5112">
                  <c:v>41520.687511574077</c:v>
                </c:pt>
                <c:pt idx="5113">
                  <c:v>41520.697928240741</c:v>
                </c:pt>
                <c:pt idx="5114">
                  <c:v>41520.708344907405</c:v>
                </c:pt>
                <c:pt idx="5115">
                  <c:v>41520.718761574077</c:v>
                </c:pt>
                <c:pt idx="5116">
                  <c:v>41520.729178240741</c:v>
                </c:pt>
                <c:pt idx="5117">
                  <c:v>41520.739594907405</c:v>
                </c:pt>
                <c:pt idx="5118">
                  <c:v>41520.750011574077</c:v>
                </c:pt>
                <c:pt idx="5119">
                  <c:v>41520.760428240741</c:v>
                </c:pt>
                <c:pt idx="5120">
                  <c:v>41520.770844907405</c:v>
                </c:pt>
                <c:pt idx="5121">
                  <c:v>41520.781261574077</c:v>
                </c:pt>
                <c:pt idx="5122">
                  <c:v>41520.791678240741</c:v>
                </c:pt>
                <c:pt idx="5123">
                  <c:v>41520.802094907405</c:v>
                </c:pt>
                <c:pt idx="5124">
                  <c:v>41520.812511574077</c:v>
                </c:pt>
                <c:pt idx="5125">
                  <c:v>41520.822928240741</c:v>
                </c:pt>
                <c:pt idx="5126">
                  <c:v>41520.833344907405</c:v>
                </c:pt>
                <c:pt idx="5127">
                  <c:v>41520.843761574077</c:v>
                </c:pt>
                <c:pt idx="5128">
                  <c:v>41520.854178240741</c:v>
                </c:pt>
                <c:pt idx="5129">
                  <c:v>41520.864594907405</c:v>
                </c:pt>
                <c:pt idx="5130">
                  <c:v>41520.875011574077</c:v>
                </c:pt>
                <c:pt idx="5131">
                  <c:v>41520.885428240741</c:v>
                </c:pt>
                <c:pt idx="5132">
                  <c:v>41520.895844907405</c:v>
                </c:pt>
                <c:pt idx="5133">
                  <c:v>41520.906261574077</c:v>
                </c:pt>
                <c:pt idx="5134">
                  <c:v>41520.916678240741</c:v>
                </c:pt>
                <c:pt idx="5135">
                  <c:v>41520.927094907405</c:v>
                </c:pt>
                <c:pt idx="5136">
                  <c:v>41520.937511574077</c:v>
                </c:pt>
                <c:pt idx="5137">
                  <c:v>41520.947928240741</c:v>
                </c:pt>
                <c:pt idx="5138">
                  <c:v>41520.958344907405</c:v>
                </c:pt>
                <c:pt idx="5139">
                  <c:v>41520.968761574077</c:v>
                </c:pt>
                <c:pt idx="5140">
                  <c:v>41520.979178240741</c:v>
                </c:pt>
                <c:pt idx="5141">
                  <c:v>41520.989594907405</c:v>
                </c:pt>
                <c:pt idx="5142">
                  <c:v>41521.000011574077</c:v>
                </c:pt>
                <c:pt idx="5143">
                  <c:v>41521.010428240741</c:v>
                </c:pt>
                <c:pt idx="5144">
                  <c:v>41521.020844907405</c:v>
                </c:pt>
                <c:pt idx="5145">
                  <c:v>41521.031261574077</c:v>
                </c:pt>
                <c:pt idx="5146">
                  <c:v>41521.041678240741</c:v>
                </c:pt>
                <c:pt idx="5147">
                  <c:v>41521.052094907405</c:v>
                </c:pt>
                <c:pt idx="5148">
                  <c:v>41521.062511574077</c:v>
                </c:pt>
                <c:pt idx="5149">
                  <c:v>41521.072928240741</c:v>
                </c:pt>
                <c:pt idx="5150">
                  <c:v>41521.083344907405</c:v>
                </c:pt>
                <c:pt idx="5151">
                  <c:v>41521.093761574077</c:v>
                </c:pt>
                <c:pt idx="5152">
                  <c:v>41521.104178240741</c:v>
                </c:pt>
                <c:pt idx="5153">
                  <c:v>41521.114594907405</c:v>
                </c:pt>
                <c:pt idx="5154">
                  <c:v>41521.125011574077</c:v>
                </c:pt>
                <c:pt idx="5155">
                  <c:v>41521.135428240741</c:v>
                </c:pt>
                <c:pt idx="5156">
                  <c:v>41521.145844907405</c:v>
                </c:pt>
                <c:pt idx="5157">
                  <c:v>41521.156261574077</c:v>
                </c:pt>
                <c:pt idx="5158">
                  <c:v>41521.166678240741</c:v>
                </c:pt>
                <c:pt idx="5159">
                  <c:v>41521.177094907405</c:v>
                </c:pt>
                <c:pt idx="5160">
                  <c:v>41521.187511574077</c:v>
                </c:pt>
                <c:pt idx="5161">
                  <c:v>41521.197928240741</c:v>
                </c:pt>
                <c:pt idx="5162">
                  <c:v>41521.208344907405</c:v>
                </c:pt>
                <c:pt idx="5163">
                  <c:v>41521.218761574077</c:v>
                </c:pt>
                <c:pt idx="5164">
                  <c:v>41521.229178240741</c:v>
                </c:pt>
                <c:pt idx="5165">
                  <c:v>41521.239594907405</c:v>
                </c:pt>
                <c:pt idx="5166">
                  <c:v>41521.250011574077</c:v>
                </c:pt>
                <c:pt idx="5167">
                  <c:v>41521.260428240741</c:v>
                </c:pt>
                <c:pt idx="5168">
                  <c:v>41521.270844907405</c:v>
                </c:pt>
                <c:pt idx="5169">
                  <c:v>41521.281261574077</c:v>
                </c:pt>
                <c:pt idx="5170">
                  <c:v>41521.291678240741</c:v>
                </c:pt>
                <c:pt idx="5171">
                  <c:v>41521.302094907405</c:v>
                </c:pt>
                <c:pt idx="5172">
                  <c:v>41521.312511574077</c:v>
                </c:pt>
                <c:pt idx="5173">
                  <c:v>41521.322928240741</c:v>
                </c:pt>
                <c:pt idx="5174">
                  <c:v>41521.333344907405</c:v>
                </c:pt>
                <c:pt idx="5175">
                  <c:v>41521.343761574077</c:v>
                </c:pt>
                <c:pt idx="5176">
                  <c:v>41521.354178240741</c:v>
                </c:pt>
                <c:pt idx="5177">
                  <c:v>41521.364594907405</c:v>
                </c:pt>
                <c:pt idx="5178">
                  <c:v>41521.375011574077</c:v>
                </c:pt>
                <c:pt idx="5179">
                  <c:v>41521.385428240741</c:v>
                </c:pt>
                <c:pt idx="5180">
                  <c:v>41521.395844907405</c:v>
                </c:pt>
                <c:pt idx="5181">
                  <c:v>41521.406261574077</c:v>
                </c:pt>
                <c:pt idx="5182">
                  <c:v>41521.416678240741</c:v>
                </c:pt>
                <c:pt idx="5183">
                  <c:v>41521.427094907405</c:v>
                </c:pt>
                <c:pt idx="5184">
                  <c:v>41521.437511574077</c:v>
                </c:pt>
                <c:pt idx="5185">
                  <c:v>41521.447928240741</c:v>
                </c:pt>
                <c:pt idx="5186">
                  <c:v>41521.458344907405</c:v>
                </c:pt>
                <c:pt idx="5187">
                  <c:v>41521.468761574077</c:v>
                </c:pt>
                <c:pt idx="5188">
                  <c:v>41521.479178240741</c:v>
                </c:pt>
                <c:pt idx="5189">
                  <c:v>41521.489594907405</c:v>
                </c:pt>
                <c:pt idx="5190">
                  <c:v>41521.500011574077</c:v>
                </c:pt>
                <c:pt idx="5191">
                  <c:v>41521.510428240741</c:v>
                </c:pt>
                <c:pt idx="5192">
                  <c:v>41521.520844907405</c:v>
                </c:pt>
                <c:pt idx="5193">
                  <c:v>41521.531261574077</c:v>
                </c:pt>
                <c:pt idx="5194">
                  <c:v>41521.541678240741</c:v>
                </c:pt>
                <c:pt idx="5195">
                  <c:v>41521.552094907405</c:v>
                </c:pt>
                <c:pt idx="5196">
                  <c:v>41521.562511574077</c:v>
                </c:pt>
                <c:pt idx="5197">
                  <c:v>41521.572928240741</c:v>
                </c:pt>
                <c:pt idx="5198">
                  <c:v>41521.583344907405</c:v>
                </c:pt>
                <c:pt idx="5199">
                  <c:v>41521.593761574077</c:v>
                </c:pt>
                <c:pt idx="5200">
                  <c:v>41521.604178240741</c:v>
                </c:pt>
                <c:pt idx="5201">
                  <c:v>41521.614594907405</c:v>
                </c:pt>
                <c:pt idx="5202">
                  <c:v>41521.625011574077</c:v>
                </c:pt>
                <c:pt idx="5203">
                  <c:v>41521.635428240741</c:v>
                </c:pt>
                <c:pt idx="5204">
                  <c:v>41521.645844907405</c:v>
                </c:pt>
                <c:pt idx="5205">
                  <c:v>41521.656261574077</c:v>
                </c:pt>
                <c:pt idx="5206">
                  <c:v>41521.666678240741</c:v>
                </c:pt>
                <c:pt idx="5207">
                  <c:v>41521.677094907405</c:v>
                </c:pt>
                <c:pt idx="5208">
                  <c:v>41521.687511574077</c:v>
                </c:pt>
                <c:pt idx="5209">
                  <c:v>41521.697928240741</c:v>
                </c:pt>
                <c:pt idx="5210">
                  <c:v>41521.708344907405</c:v>
                </c:pt>
                <c:pt idx="5211">
                  <c:v>41521.718761574077</c:v>
                </c:pt>
                <c:pt idx="5212">
                  <c:v>41521.729178240741</c:v>
                </c:pt>
                <c:pt idx="5213">
                  <c:v>41521.739594907405</c:v>
                </c:pt>
                <c:pt idx="5214">
                  <c:v>41521.750011574077</c:v>
                </c:pt>
                <c:pt idx="5215">
                  <c:v>41521.760428240741</c:v>
                </c:pt>
                <c:pt idx="5216">
                  <c:v>41521.770844907405</c:v>
                </c:pt>
                <c:pt idx="5217">
                  <c:v>41521.781261574077</c:v>
                </c:pt>
                <c:pt idx="5218">
                  <c:v>41521.791678240741</c:v>
                </c:pt>
                <c:pt idx="5219">
                  <c:v>41521.802094907405</c:v>
                </c:pt>
                <c:pt idx="5220">
                  <c:v>41521.812511574077</c:v>
                </c:pt>
                <c:pt idx="5221">
                  <c:v>41521.822928240741</c:v>
                </c:pt>
                <c:pt idx="5222">
                  <c:v>41521.833344907405</c:v>
                </c:pt>
                <c:pt idx="5223">
                  <c:v>41521.843761574077</c:v>
                </c:pt>
                <c:pt idx="5224">
                  <c:v>41521.854178240741</c:v>
                </c:pt>
                <c:pt idx="5225">
                  <c:v>41521.864594907405</c:v>
                </c:pt>
                <c:pt idx="5226">
                  <c:v>41521.875011574077</c:v>
                </c:pt>
                <c:pt idx="5227">
                  <c:v>41521.885428240741</c:v>
                </c:pt>
                <c:pt idx="5228">
                  <c:v>41521.895844907405</c:v>
                </c:pt>
                <c:pt idx="5229">
                  <c:v>41521.906261574077</c:v>
                </c:pt>
                <c:pt idx="5230">
                  <c:v>41521.916678240741</c:v>
                </c:pt>
                <c:pt idx="5231">
                  <c:v>41521.927094907405</c:v>
                </c:pt>
                <c:pt idx="5232">
                  <c:v>41521.937511574077</c:v>
                </c:pt>
                <c:pt idx="5233">
                  <c:v>41521.947928240741</c:v>
                </c:pt>
                <c:pt idx="5234">
                  <c:v>41521.958344907405</c:v>
                </c:pt>
                <c:pt idx="5235">
                  <c:v>41521.968761574077</c:v>
                </c:pt>
                <c:pt idx="5236">
                  <c:v>41521.979178240741</c:v>
                </c:pt>
                <c:pt idx="5237">
                  <c:v>41521.989594907405</c:v>
                </c:pt>
                <c:pt idx="5238">
                  <c:v>41522.000011574077</c:v>
                </c:pt>
                <c:pt idx="5239">
                  <c:v>41522.010428240741</c:v>
                </c:pt>
                <c:pt idx="5240">
                  <c:v>41522.020844907405</c:v>
                </c:pt>
                <c:pt idx="5241">
                  <c:v>41522.031261574077</c:v>
                </c:pt>
                <c:pt idx="5242">
                  <c:v>41522.041678240741</c:v>
                </c:pt>
                <c:pt idx="5243">
                  <c:v>41522.052094907405</c:v>
                </c:pt>
                <c:pt idx="5244">
                  <c:v>41522.062511574077</c:v>
                </c:pt>
                <c:pt idx="5245">
                  <c:v>41522.072928240741</c:v>
                </c:pt>
                <c:pt idx="5246">
                  <c:v>41522.083344907405</c:v>
                </c:pt>
                <c:pt idx="5247">
                  <c:v>41522.093761574077</c:v>
                </c:pt>
                <c:pt idx="5248">
                  <c:v>41522.104178240741</c:v>
                </c:pt>
                <c:pt idx="5249">
                  <c:v>41522.114594907405</c:v>
                </c:pt>
                <c:pt idx="5250">
                  <c:v>41522.125011574077</c:v>
                </c:pt>
                <c:pt idx="5251">
                  <c:v>41522.135428240741</c:v>
                </c:pt>
                <c:pt idx="5252">
                  <c:v>41522.145844907405</c:v>
                </c:pt>
                <c:pt idx="5253">
                  <c:v>41522.156261574077</c:v>
                </c:pt>
                <c:pt idx="5254">
                  <c:v>41522.166678240741</c:v>
                </c:pt>
                <c:pt idx="5255">
                  <c:v>41522.177094907405</c:v>
                </c:pt>
                <c:pt idx="5256">
                  <c:v>41522.187511574077</c:v>
                </c:pt>
                <c:pt idx="5257">
                  <c:v>41522.197928240741</c:v>
                </c:pt>
                <c:pt idx="5258">
                  <c:v>41522.208344907405</c:v>
                </c:pt>
                <c:pt idx="5259">
                  <c:v>41522.218761574077</c:v>
                </c:pt>
                <c:pt idx="5260">
                  <c:v>41522.229178240741</c:v>
                </c:pt>
                <c:pt idx="5261">
                  <c:v>41522.239594907405</c:v>
                </c:pt>
                <c:pt idx="5262">
                  <c:v>41522.250011574077</c:v>
                </c:pt>
                <c:pt idx="5263">
                  <c:v>41522.260428240741</c:v>
                </c:pt>
                <c:pt idx="5264">
                  <c:v>41522.270844907405</c:v>
                </c:pt>
                <c:pt idx="5265">
                  <c:v>41522.281261574077</c:v>
                </c:pt>
                <c:pt idx="5266">
                  <c:v>41522.291678240741</c:v>
                </c:pt>
                <c:pt idx="5267">
                  <c:v>41522.302094907405</c:v>
                </c:pt>
                <c:pt idx="5268">
                  <c:v>41522.312511574077</c:v>
                </c:pt>
                <c:pt idx="5269">
                  <c:v>41522.322928240741</c:v>
                </c:pt>
                <c:pt idx="5270">
                  <c:v>41522.333344907405</c:v>
                </c:pt>
                <c:pt idx="5271">
                  <c:v>41522.343761574077</c:v>
                </c:pt>
                <c:pt idx="5272">
                  <c:v>41522.354178240741</c:v>
                </c:pt>
                <c:pt idx="5273">
                  <c:v>41522.364594907405</c:v>
                </c:pt>
                <c:pt idx="5274">
                  <c:v>41522.375011574077</c:v>
                </c:pt>
                <c:pt idx="5275">
                  <c:v>41522.385428240741</c:v>
                </c:pt>
                <c:pt idx="5276">
                  <c:v>41522.395844907405</c:v>
                </c:pt>
                <c:pt idx="5277">
                  <c:v>41522.406261574077</c:v>
                </c:pt>
                <c:pt idx="5278">
                  <c:v>41522.416678240741</c:v>
                </c:pt>
                <c:pt idx="5279">
                  <c:v>41522.427094907405</c:v>
                </c:pt>
                <c:pt idx="5280">
                  <c:v>41522.437511574077</c:v>
                </c:pt>
                <c:pt idx="5281">
                  <c:v>41522.447928240741</c:v>
                </c:pt>
                <c:pt idx="5282">
                  <c:v>41522.458344907405</c:v>
                </c:pt>
                <c:pt idx="5283">
                  <c:v>41522.468761574077</c:v>
                </c:pt>
                <c:pt idx="5284">
                  <c:v>41522.479178240741</c:v>
                </c:pt>
                <c:pt idx="5285">
                  <c:v>41522.489594907405</c:v>
                </c:pt>
                <c:pt idx="5286">
                  <c:v>41522.500011574077</c:v>
                </c:pt>
                <c:pt idx="5287">
                  <c:v>41522.510428240741</c:v>
                </c:pt>
                <c:pt idx="5288">
                  <c:v>41522.520844907405</c:v>
                </c:pt>
                <c:pt idx="5289">
                  <c:v>41522.531261574077</c:v>
                </c:pt>
                <c:pt idx="5290">
                  <c:v>41522.541678240741</c:v>
                </c:pt>
                <c:pt idx="5291">
                  <c:v>41522.552094907405</c:v>
                </c:pt>
                <c:pt idx="5292">
                  <c:v>41522.562511574077</c:v>
                </c:pt>
                <c:pt idx="5293">
                  <c:v>41522.572928240741</c:v>
                </c:pt>
                <c:pt idx="5294">
                  <c:v>41522.583344907405</c:v>
                </c:pt>
                <c:pt idx="5295">
                  <c:v>41522.593761574077</c:v>
                </c:pt>
                <c:pt idx="5296">
                  <c:v>41522.604178240741</c:v>
                </c:pt>
                <c:pt idx="5297">
                  <c:v>41522.614594907405</c:v>
                </c:pt>
                <c:pt idx="5298">
                  <c:v>41522.625011574077</c:v>
                </c:pt>
                <c:pt idx="5299">
                  <c:v>41522.635428240741</c:v>
                </c:pt>
                <c:pt idx="5300">
                  <c:v>41522.645844907405</c:v>
                </c:pt>
                <c:pt idx="5301">
                  <c:v>41522.656261574077</c:v>
                </c:pt>
                <c:pt idx="5302">
                  <c:v>41522.666678240741</c:v>
                </c:pt>
                <c:pt idx="5303">
                  <c:v>41522.677094907405</c:v>
                </c:pt>
                <c:pt idx="5304">
                  <c:v>41522.687511574077</c:v>
                </c:pt>
                <c:pt idx="5305">
                  <c:v>41522.697928240741</c:v>
                </c:pt>
                <c:pt idx="5306">
                  <c:v>41522.708344907405</c:v>
                </c:pt>
                <c:pt idx="5307">
                  <c:v>41522.718761574077</c:v>
                </c:pt>
                <c:pt idx="5308">
                  <c:v>41522.729178240741</c:v>
                </c:pt>
                <c:pt idx="5309">
                  <c:v>41522.739594907405</c:v>
                </c:pt>
                <c:pt idx="5310">
                  <c:v>41522.750011574077</c:v>
                </c:pt>
                <c:pt idx="5311">
                  <c:v>41522.760428240741</c:v>
                </c:pt>
                <c:pt idx="5312">
                  <c:v>41522.770844907405</c:v>
                </c:pt>
                <c:pt idx="5313">
                  <c:v>41522.781261574077</c:v>
                </c:pt>
                <c:pt idx="5314">
                  <c:v>41522.791678240741</c:v>
                </c:pt>
                <c:pt idx="5315">
                  <c:v>41522.802094907405</c:v>
                </c:pt>
                <c:pt idx="5316">
                  <c:v>41522.812511574077</c:v>
                </c:pt>
                <c:pt idx="5317">
                  <c:v>41522.822928240741</c:v>
                </c:pt>
                <c:pt idx="5318">
                  <c:v>41522.833344907405</c:v>
                </c:pt>
                <c:pt idx="5319">
                  <c:v>41522.843761574077</c:v>
                </c:pt>
                <c:pt idx="5320">
                  <c:v>41522.854178240741</c:v>
                </c:pt>
                <c:pt idx="5321">
                  <c:v>41522.864594907405</c:v>
                </c:pt>
                <c:pt idx="5322">
                  <c:v>41522.875011574077</c:v>
                </c:pt>
                <c:pt idx="5323">
                  <c:v>41522.885428240741</c:v>
                </c:pt>
                <c:pt idx="5324">
                  <c:v>41522.895844907405</c:v>
                </c:pt>
                <c:pt idx="5325">
                  <c:v>41522.906261574077</c:v>
                </c:pt>
                <c:pt idx="5326">
                  <c:v>41522.916678240741</c:v>
                </c:pt>
                <c:pt idx="5327">
                  <c:v>41522.927094907405</c:v>
                </c:pt>
                <c:pt idx="5328">
                  <c:v>41522.937511574077</c:v>
                </c:pt>
                <c:pt idx="5329">
                  <c:v>41522.947928240741</c:v>
                </c:pt>
                <c:pt idx="5330">
                  <c:v>41522.958344907405</c:v>
                </c:pt>
                <c:pt idx="5331">
                  <c:v>41522.968761574077</c:v>
                </c:pt>
                <c:pt idx="5332">
                  <c:v>41522.979178240741</c:v>
                </c:pt>
                <c:pt idx="5333">
                  <c:v>41522.989594907405</c:v>
                </c:pt>
                <c:pt idx="5334">
                  <c:v>41523.000011574077</c:v>
                </c:pt>
                <c:pt idx="5335">
                  <c:v>41523.010428240741</c:v>
                </c:pt>
                <c:pt idx="5336">
                  <c:v>41523.020844907405</c:v>
                </c:pt>
                <c:pt idx="5337">
                  <c:v>41523.031261574077</c:v>
                </c:pt>
                <c:pt idx="5338">
                  <c:v>41523.041678240741</c:v>
                </c:pt>
                <c:pt idx="5339">
                  <c:v>41523.052094907405</c:v>
                </c:pt>
                <c:pt idx="5340">
                  <c:v>41523.062511574077</c:v>
                </c:pt>
                <c:pt idx="5341">
                  <c:v>41523.072928240741</c:v>
                </c:pt>
                <c:pt idx="5342">
                  <c:v>41523.083344907405</c:v>
                </c:pt>
                <c:pt idx="5343">
                  <c:v>41523.093761574077</c:v>
                </c:pt>
                <c:pt idx="5344">
                  <c:v>41523.104178240741</c:v>
                </c:pt>
                <c:pt idx="5345">
                  <c:v>41523.114594907405</c:v>
                </c:pt>
                <c:pt idx="5346">
                  <c:v>41523.125011574077</c:v>
                </c:pt>
                <c:pt idx="5347">
                  <c:v>41523.135428240741</c:v>
                </c:pt>
                <c:pt idx="5348">
                  <c:v>41523.145844907405</c:v>
                </c:pt>
                <c:pt idx="5349">
                  <c:v>41523.156261574077</c:v>
                </c:pt>
                <c:pt idx="5350">
                  <c:v>41523.166678240741</c:v>
                </c:pt>
                <c:pt idx="5351">
                  <c:v>41523.177094907405</c:v>
                </c:pt>
                <c:pt idx="5352">
                  <c:v>41523.187511574077</c:v>
                </c:pt>
                <c:pt idx="5353">
                  <c:v>41523.197928240741</c:v>
                </c:pt>
                <c:pt idx="5354">
                  <c:v>41523.208344907405</c:v>
                </c:pt>
                <c:pt idx="5355">
                  <c:v>41523.218761574077</c:v>
                </c:pt>
                <c:pt idx="5356">
                  <c:v>41523.229178240741</c:v>
                </c:pt>
                <c:pt idx="5357">
                  <c:v>41523.239594907405</c:v>
                </c:pt>
                <c:pt idx="5358">
                  <c:v>41523.250011574077</c:v>
                </c:pt>
                <c:pt idx="5359">
                  <c:v>41523.260428240741</c:v>
                </c:pt>
                <c:pt idx="5360">
                  <c:v>41523.270844907405</c:v>
                </c:pt>
                <c:pt idx="5361">
                  <c:v>41523.281261574077</c:v>
                </c:pt>
                <c:pt idx="5362">
                  <c:v>41523.291678240741</c:v>
                </c:pt>
                <c:pt idx="5363">
                  <c:v>41523.302094907405</c:v>
                </c:pt>
                <c:pt idx="5364">
                  <c:v>41523.312511574077</c:v>
                </c:pt>
                <c:pt idx="5365">
                  <c:v>41523.322928240741</c:v>
                </c:pt>
                <c:pt idx="5366">
                  <c:v>41523.333344907405</c:v>
                </c:pt>
                <c:pt idx="5367">
                  <c:v>41523.343761574077</c:v>
                </c:pt>
                <c:pt idx="5368">
                  <c:v>41523.354178240741</c:v>
                </c:pt>
                <c:pt idx="5369">
                  <c:v>41523.364594907405</c:v>
                </c:pt>
                <c:pt idx="5370">
                  <c:v>41523.375011574077</c:v>
                </c:pt>
                <c:pt idx="5371">
                  <c:v>41523.385428240741</c:v>
                </c:pt>
                <c:pt idx="5372">
                  <c:v>41523.395844907405</c:v>
                </c:pt>
                <c:pt idx="5373">
                  <c:v>41523.406261574077</c:v>
                </c:pt>
                <c:pt idx="5374">
                  <c:v>41523.416678240741</c:v>
                </c:pt>
                <c:pt idx="5375">
                  <c:v>41523.427094907405</c:v>
                </c:pt>
                <c:pt idx="5376">
                  <c:v>41523.437511574077</c:v>
                </c:pt>
                <c:pt idx="5377">
                  <c:v>41523.447928240741</c:v>
                </c:pt>
                <c:pt idx="5378">
                  <c:v>41523.458344907405</c:v>
                </c:pt>
                <c:pt idx="5379">
                  <c:v>41523.468761574077</c:v>
                </c:pt>
                <c:pt idx="5380">
                  <c:v>41523.479178240741</c:v>
                </c:pt>
                <c:pt idx="5381">
                  <c:v>41523.489594907405</c:v>
                </c:pt>
                <c:pt idx="5382">
                  <c:v>41523.500011574077</c:v>
                </c:pt>
                <c:pt idx="5383">
                  <c:v>41523.510428240741</c:v>
                </c:pt>
                <c:pt idx="5384">
                  <c:v>41523.520844907405</c:v>
                </c:pt>
                <c:pt idx="5385">
                  <c:v>41523.531261574077</c:v>
                </c:pt>
                <c:pt idx="5386">
                  <c:v>41523.541678240741</c:v>
                </c:pt>
                <c:pt idx="5387">
                  <c:v>41523.552094907405</c:v>
                </c:pt>
                <c:pt idx="5388">
                  <c:v>41523.562511574077</c:v>
                </c:pt>
                <c:pt idx="5389">
                  <c:v>41523.572928240741</c:v>
                </c:pt>
                <c:pt idx="5390">
                  <c:v>41523.583344907405</c:v>
                </c:pt>
                <c:pt idx="5391">
                  <c:v>41523.593761574077</c:v>
                </c:pt>
                <c:pt idx="5392">
                  <c:v>41523.604178240741</c:v>
                </c:pt>
                <c:pt idx="5393">
                  <c:v>41523.614594907405</c:v>
                </c:pt>
                <c:pt idx="5394">
                  <c:v>41523.625011574077</c:v>
                </c:pt>
                <c:pt idx="5395">
                  <c:v>41523.635428240741</c:v>
                </c:pt>
                <c:pt idx="5396">
                  <c:v>41523.645844907405</c:v>
                </c:pt>
                <c:pt idx="5397">
                  <c:v>41523.656261574077</c:v>
                </c:pt>
                <c:pt idx="5398">
                  <c:v>41523.666678240741</c:v>
                </c:pt>
                <c:pt idx="5399">
                  <c:v>41523.677094907405</c:v>
                </c:pt>
                <c:pt idx="5400">
                  <c:v>41523.687511574077</c:v>
                </c:pt>
                <c:pt idx="5401">
                  <c:v>41523.697928240741</c:v>
                </c:pt>
                <c:pt idx="5402">
                  <c:v>41523.708344907405</c:v>
                </c:pt>
                <c:pt idx="5403">
                  <c:v>41523.718761574077</c:v>
                </c:pt>
                <c:pt idx="5404">
                  <c:v>41523.729178240741</c:v>
                </c:pt>
                <c:pt idx="5405">
                  <c:v>41523.739594907405</c:v>
                </c:pt>
                <c:pt idx="5406">
                  <c:v>41523.750011574077</c:v>
                </c:pt>
                <c:pt idx="5407">
                  <c:v>41523.760428240741</c:v>
                </c:pt>
                <c:pt idx="5408">
                  <c:v>41523.770844907405</c:v>
                </c:pt>
                <c:pt idx="5409">
                  <c:v>41523.781261574077</c:v>
                </c:pt>
                <c:pt idx="5410">
                  <c:v>41523.791678240741</c:v>
                </c:pt>
                <c:pt idx="5411">
                  <c:v>41523.802094907405</c:v>
                </c:pt>
                <c:pt idx="5412">
                  <c:v>41523.812511574077</c:v>
                </c:pt>
                <c:pt idx="5413">
                  <c:v>41523.822928240741</c:v>
                </c:pt>
                <c:pt idx="5414">
                  <c:v>41523.833344907405</c:v>
                </c:pt>
                <c:pt idx="5415">
                  <c:v>41523.843761574077</c:v>
                </c:pt>
                <c:pt idx="5416">
                  <c:v>41523.854178240741</c:v>
                </c:pt>
                <c:pt idx="5417">
                  <c:v>41523.864594907405</c:v>
                </c:pt>
                <c:pt idx="5418">
                  <c:v>41523.875011574077</c:v>
                </c:pt>
                <c:pt idx="5419">
                  <c:v>41523.885428240741</c:v>
                </c:pt>
                <c:pt idx="5420">
                  <c:v>41523.895844907405</c:v>
                </c:pt>
                <c:pt idx="5421">
                  <c:v>41523.906261574077</c:v>
                </c:pt>
                <c:pt idx="5422">
                  <c:v>41523.916678240741</c:v>
                </c:pt>
                <c:pt idx="5423">
                  <c:v>41523.927094907405</c:v>
                </c:pt>
                <c:pt idx="5424">
                  <c:v>41523.937511574077</c:v>
                </c:pt>
                <c:pt idx="5425">
                  <c:v>41523.947928240741</c:v>
                </c:pt>
                <c:pt idx="5426">
                  <c:v>41523.958344907405</c:v>
                </c:pt>
                <c:pt idx="5427">
                  <c:v>41523.968761574077</c:v>
                </c:pt>
                <c:pt idx="5428">
                  <c:v>41523.979178240741</c:v>
                </c:pt>
                <c:pt idx="5429">
                  <c:v>41523.989594907405</c:v>
                </c:pt>
                <c:pt idx="5430">
                  <c:v>41524.000011574077</c:v>
                </c:pt>
                <c:pt idx="5431">
                  <c:v>41524.010428240741</c:v>
                </c:pt>
                <c:pt idx="5432">
                  <c:v>41524.020844907405</c:v>
                </c:pt>
                <c:pt idx="5433">
                  <c:v>41524.031261574077</c:v>
                </c:pt>
                <c:pt idx="5434">
                  <c:v>41524.041678240741</c:v>
                </c:pt>
                <c:pt idx="5435">
                  <c:v>41524.052094907405</c:v>
                </c:pt>
                <c:pt idx="5436">
                  <c:v>41524.062511574077</c:v>
                </c:pt>
                <c:pt idx="5437">
                  <c:v>41524.072928240741</c:v>
                </c:pt>
                <c:pt idx="5438">
                  <c:v>41524.083344907405</c:v>
                </c:pt>
                <c:pt idx="5439">
                  <c:v>41524.093761574077</c:v>
                </c:pt>
                <c:pt idx="5440">
                  <c:v>41524.104178240741</c:v>
                </c:pt>
                <c:pt idx="5441">
                  <c:v>41524.114594907405</c:v>
                </c:pt>
                <c:pt idx="5442">
                  <c:v>41524.125011574077</c:v>
                </c:pt>
                <c:pt idx="5443">
                  <c:v>41524.135428240741</c:v>
                </c:pt>
                <c:pt idx="5444">
                  <c:v>41524.145844907405</c:v>
                </c:pt>
                <c:pt idx="5445">
                  <c:v>41524.156261574077</c:v>
                </c:pt>
                <c:pt idx="5446">
                  <c:v>41524.166678240741</c:v>
                </c:pt>
                <c:pt idx="5447">
                  <c:v>41524.177094907405</c:v>
                </c:pt>
                <c:pt idx="5448">
                  <c:v>41524.187511574077</c:v>
                </c:pt>
                <c:pt idx="5449">
                  <c:v>41524.197928240741</c:v>
                </c:pt>
                <c:pt idx="5450">
                  <c:v>41524.208344907405</c:v>
                </c:pt>
                <c:pt idx="5451">
                  <c:v>41524.218761574077</c:v>
                </c:pt>
                <c:pt idx="5452">
                  <c:v>41524.229178240741</c:v>
                </c:pt>
                <c:pt idx="5453">
                  <c:v>41524.239594907405</c:v>
                </c:pt>
                <c:pt idx="5454">
                  <c:v>41524.250011574077</c:v>
                </c:pt>
                <c:pt idx="5455">
                  <c:v>41524.260428240741</c:v>
                </c:pt>
                <c:pt idx="5456">
                  <c:v>41524.270844907405</c:v>
                </c:pt>
                <c:pt idx="5457">
                  <c:v>41524.281261574077</c:v>
                </c:pt>
                <c:pt idx="5458">
                  <c:v>41524.291678240741</c:v>
                </c:pt>
                <c:pt idx="5459">
                  <c:v>41524.302094907405</c:v>
                </c:pt>
                <c:pt idx="5460">
                  <c:v>41524.312511574077</c:v>
                </c:pt>
                <c:pt idx="5461">
                  <c:v>41524.322928240741</c:v>
                </c:pt>
                <c:pt idx="5462">
                  <c:v>41524.333344907405</c:v>
                </c:pt>
                <c:pt idx="5463">
                  <c:v>41524.343761574077</c:v>
                </c:pt>
                <c:pt idx="5464">
                  <c:v>41524.354178240741</c:v>
                </c:pt>
                <c:pt idx="5465">
                  <c:v>41524.364594907405</c:v>
                </c:pt>
                <c:pt idx="5466">
                  <c:v>41524.375011574077</c:v>
                </c:pt>
                <c:pt idx="5467">
                  <c:v>41524.385428240741</c:v>
                </c:pt>
                <c:pt idx="5468">
                  <c:v>41524.395844907405</c:v>
                </c:pt>
                <c:pt idx="5469">
                  <c:v>41524.406261574077</c:v>
                </c:pt>
                <c:pt idx="5470">
                  <c:v>41524.416678240741</c:v>
                </c:pt>
                <c:pt idx="5471">
                  <c:v>41524.427094907405</c:v>
                </c:pt>
                <c:pt idx="5472">
                  <c:v>41524.437511574077</c:v>
                </c:pt>
                <c:pt idx="5473">
                  <c:v>41524.447928240741</c:v>
                </c:pt>
                <c:pt idx="5474">
                  <c:v>41524.458344907405</c:v>
                </c:pt>
                <c:pt idx="5475">
                  <c:v>41524.468761574077</c:v>
                </c:pt>
                <c:pt idx="5476">
                  <c:v>41524.479178240741</c:v>
                </c:pt>
                <c:pt idx="5477">
                  <c:v>41524.489594907405</c:v>
                </c:pt>
                <c:pt idx="5478">
                  <c:v>41524.500011574077</c:v>
                </c:pt>
                <c:pt idx="5479">
                  <c:v>41524.510428240741</c:v>
                </c:pt>
                <c:pt idx="5480">
                  <c:v>41524.520844907405</c:v>
                </c:pt>
                <c:pt idx="5481">
                  <c:v>41524.531261574077</c:v>
                </c:pt>
                <c:pt idx="5482">
                  <c:v>41524.541678240741</c:v>
                </c:pt>
                <c:pt idx="5483">
                  <c:v>41524.552094907405</c:v>
                </c:pt>
                <c:pt idx="5484">
                  <c:v>41524.562511574077</c:v>
                </c:pt>
                <c:pt idx="5485">
                  <c:v>41524.572928240741</c:v>
                </c:pt>
                <c:pt idx="5486">
                  <c:v>41524.583344907405</c:v>
                </c:pt>
                <c:pt idx="5487">
                  <c:v>41524.593761574077</c:v>
                </c:pt>
                <c:pt idx="5488">
                  <c:v>41524.604178240741</c:v>
                </c:pt>
                <c:pt idx="5489">
                  <c:v>41524.614594907405</c:v>
                </c:pt>
                <c:pt idx="5490">
                  <c:v>41524.625011574077</c:v>
                </c:pt>
                <c:pt idx="5491">
                  <c:v>41524.635428240741</c:v>
                </c:pt>
                <c:pt idx="5492">
                  <c:v>41524.645844907405</c:v>
                </c:pt>
                <c:pt idx="5493">
                  <c:v>41524.656261574077</c:v>
                </c:pt>
                <c:pt idx="5494">
                  <c:v>41524.666678240741</c:v>
                </c:pt>
                <c:pt idx="5495">
                  <c:v>41524.677094907405</c:v>
                </c:pt>
                <c:pt idx="5496">
                  <c:v>41524.687511574077</c:v>
                </c:pt>
                <c:pt idx="5497">
                  <c:v>41524.697928240741</c:v>
                </c:pt>
                <c:pt idx="5498">
                  <c:v>41524.708344907405</c:v>
                </c:pt>
                <c:pt idx="5499">
                  <c:v>41524.718761574077</c:v>
                </c:pt>
                <c:pt idx="5500">
                  <c:v>41524.729178240741</c:v>
                </c:pt>
                <c:pt idx="5501">
                  <c:v>41524.739594907405</c:v>
                </c:pt>
                <c:pt idx="5502">
                  <c:v>41524.750011574077</c:v>
                </c:pt>
                <c:pt idx="5503">
                  <c:v>41524.760428240741</c:v>
                </c:pt>
                <c:pt idx="5504">
                  <c:v>41524.770844907405</c:v>
                </c:pt>
                <c:pt idx="5505">
                  <c:v>41524.781261574077</c:v>
                </c:pt>
                <c:pt idx="5506">
                  <c:v>41524.791678240741</c:v>
                </c:pt>
                <c:pt idx="5507">
                  <c:v>41524.802094907405</c:v>
                </c:pt>
                <c:pt idx="5508">
                  <c:v>41524.812511574077</c:v>
                </c:pt>
                <c:pt idx="5509">
                  <c:v>41524.822928240741</c:v>
                </c:pt>
                <c:pt idx="5510">
                  <c:v>41524.833344907405</c:v>
                </c:pt>
                <c:pt idx="5511">
                  <c:v>41524.843761574077</c:v>
                </c:pt>
                <c:pt idx="5512">
                  <c:v>41524.854178240741</c:v>
                </c:pt>
                <c:pt idx="5513">
                  <c:v>41524.864594907405</c:v>
                </c:pt>
                <c:pt idx="5514">
                  <c:v>41524.875011574077</c:v>
                </c:pt>
                <c:pt idx="5515">
                  <c:v>41524.885428240741</c:v>
                </c:pt>
                <c:pt idx="5516">
                  <c:v>41524.895844907405</c:v>
                </c:pt>
                <c:pt idx="5517">
                  <c:v>41524.906261574077</c:v>
                </c:pt>
                <c:pt idx="5518">
                  <c:v>41524.916678240741</c:v>
                </c:pt>
                <c:pt idx="5519">
                  <c:v>41524.927094907405</c:v>
                </c:pt>
                <c:pt idx="5520">
                  <c:v>41524.937511574077</c:v>
                </c:pt>
                <c:pt idx="5521">
                  <c:v>41524.947928240741</c:v>
                </c:pt>
                <c:pt idx="5522">
                  <c:v>41524.958344907405</c:v>
                </c:pt>
                <c:pt idx="5523">
                  <c:v>41524.968761574077</c:v>
                </c:pt>
                <c:pt idx="5524">
                  <c:v>41524.979178240741</c:v>
                </c:pt>
                <c:pt idx="5525">
                  <c:v>41524.989594907405</c:v>
                </c:pt>
                <c:pt idx="5526">
                  <c:v>41525.000011574077</c:v>
                </c:pt>
                <c:pt idx="5527">
                  <c:v>41525.010428240741</c:v>
                </c:pt>
                <c:pt idx="5528">
                  <c:v>41525.020844907405</c:v>
                </c:pt>
                <c:pt idx="5529">
                  <c:v>41525.031261574077</c:v>
                </c:pt>
                <c:pt idx="5530">
                  <c:v>41525.041678240741</c:v>
                </c:pt>
                <c:pt idx="5531">
                  <c:v>41525.052094907405</c:v>
                </c:pt>
                <c:pt idx="5532">
                  <c:v>41525.062511574077</c:v>
                </c:pt>
                <c:pt idx="5533">
                  <c:v>41525.072928240741</c:v>
                </c:pt>
                <c:pt idx="5534">
                  <c:v>41525.083344907405</c:v>
                </c:pt>
                <c:pt idx="5535">
                  <c:v>41525.093761574077</c:v>
                </c:pt>
                <c:pt idx="5536">
                  <c:v>41525.104178240741</c:v>
                </c:pt>
                <c:pt idx="5537">
                  <c:v>41525.114594907405</c:v>
                </c:pt>
                <c:pt idx="5538">
                  <c:v>41525.125011574077</c:v>
                </c:pt>
                <c:pt idx="5539">
                  <c:v>41525.135428240741</c:v>
                </c:pt>
                <c:pt idx="5540">
                  <c:v>41525.145844907405</c:v>
                </c:pt>
                <c:pt idx="5541">
                  <c:v>41525.156261574077</c:v>
                </c:pt>
                <c:pt idx="5542">
                  <c:v>41525.166678240741</c:v>
                </c:pt>
                <c:pt idx="5543">
                  <c:v>41525.177094907405</c:v>
                </c:pt>
                <c:pt idx="5544">
                  <c:v>41525.187511574077</c:v>
                </c:pt>
                <c:pt idx="5545">
                  <c:v>41525.197928240741</c:v>
                </c:pt>
                <c:pt idx="5546">
                  <c:v>41525.208344907405</c:v>
                </c:pt>
                <c:pt idx="5547">
                  <c:v>41525.218761574077</c:v>
                </c:pt>
                <c:pt idx="5548">
                  <c:v>41525.229178240741</c:v>
                </c:pt>
                <c:pt idx="5549">
                  <c:v>41525.239594907405</c:v>
                </c:pt>
                <c:pt idx="5550">
                  <c:v>41525.250011574077</c:v>
                </c:pt>
                <c:pt idx="5551">
                  <c:v>41525.260428240741</c:v>
                </c:pt>
                <c:pt idx="5552">
                  <c:v>41525.270844907405</c:v>
                </c:pt>
                <c:pt idx="5553">
                  <c:v>41525.281261574077</c:v>
                </c:pt>
                <c:pt idx="5554">
                  <c:v>41525.291678240741</c:v>
                </c:pt>
                <c:pt idx="5555">
                  <c:v>41525.302094907405</c:v>
                </c:pt>
                <c:pt idx="5556">
                  <c:v>41525.312511574077</c:v>
                </c:pt>
                <c:pt idx="5557">
                  <c:v>41525.322928240741</c:v>
                </c:pt>
                <c:pt idx="5558">
                  <c:v>41525.333344907405</c:v>
                </c:pt>
                <c:pt idx="5559">
                  <c:v>41525.343761574077</c:v>
                </c:pt>
                <c:pt idx="5560">
                  <c:v>41525.354178240741</c:v>
                </c:pt>
                <c:pt idx="5561">
                  <c:v>41525.364594907405</c:v>
                </c:pt>
                <c:pt idx="5562">
                  <c:v>41525.375011574077</c:v>
                </c:pt>
                <c:pt idx="5563">
                  <c:v>41525.385428240741</c:v>
                </c:pt>
                <c:pt idx="5564">
                  <c:v>41525.395844907405</c:v>
                </c:pt>
                <c:pt idx="5565">
                  <c:v>41525.406261574077</c:v>
                </c:pt>
                <c:pt idx="5566">
                  <c:v>41525.416678240741</c:v>
                </c:pt>
                <c:pt idx="5567">
                  <c:v>41525.427094907405</c:v>
                </c:pt>
                <c:pt idx="5568">
                  <c:v>41525.437511574077</c:v>
                </c:pt>
                <c:pt idx="5569">
                  <c:v>41525.447928240741</c:v>
                </c:pt>
                <c:pt idx="5570">
                  <c:v>41525.458344907405</c:v>
                </c:pt>
                <c:pt idx="5571">
                  <c:v>41525.468761574077</c:v>
                </c:pt>
                <c:pt idx="5572">
                  <c:v>41525.479178240741</c:v>
                </c:pt>
                <c:pt idx="5573">
                  <c:v>41525.489594907405</c:v>
                </c:pt>
                <c:pt idx="5574">
                  <c:v>41525.500011574077</c:v>
                </c:pt>
                <c:pt idx="5575">
                  <c:v>41525.510428240741</c:v>
                </c:pt>
                <c:pt idx="5576">
                  <c:v>41525.520844907405</c:v>
                </c:pt>
                <c:pt idx="5577">
                  <c:v>41525.531261574077</c:v>
                </c:pt>
                <c:pt idx="5578">
                  <c:v>41525.541678240741</c:v>
                </c:pt>
                <c:pt idx="5579">
                  <c:v>41525.552094907405</c:v>
                </c:pt>
                <c:pt idx="5580">
                  <c:v>41525.562511574077</c:v>
                </c:pt>
                <c:pt idx="5581">
                  <c:v>41525.572928240741</c:v>
                </c:pt>
                <c:pt idx="5582">
                  <c:v>41525.583344907405</c:v>
                </c:pt>
                <c:pt idx="5583">
                  <c:v>41525.593761574077</c:v>
                </c:pt>
                <c:pt idx="5584">
                  <c:v>41525.604178240741</c:v>
                </c:pt>
                <c:pt idx="5585">
                  <c:v>41525.614594907405</c:v>
                </c:pt>
                <c:pt idx="5586">
                  <c:v>41525.625011574077</c:v>
                </c:pt>
                <c:pt idx="5587">
                  <c:v>41525.635428240741</c:v>
                </c:pt>
                <c:pt idx="5588">
                  <c:v>41525.645844907405</c:v>
                </c:pt>
                <c:pt idx="5589">
                  <c:v>41525.656261574077</c:v>
                </c:pt>
                <c:pt idx="5590">
                  <c:v>41525.666678240741</c:v>
                </c:pt>
                <c:pt idx="5591">
                  <c:v>41525.677094907405</c:v>
                </c:pt>
                <c:pt idx="5592">
                  <c:v>41525.687511574077</c:v>
                </c:pt>
                <c:pt idx="5593">
                  <c:v>41525.697928240741</c:v>
                </c:pt>
                <c:pt idx="5594">
                  <c:v>41525.708344907405</c:v>
                </c:pt>
                <c:pt idx="5595">
                  <c:v>41525.718761574077</c:v>
                </c:pt>
                <c:pt idx="5596">
                  <c:v>41525.729178240741</c:v>
                </c:pt>
                <c:pt idx="5597">
                  <c:v>41525.739594907405</c:v>
                </c:pt>
                <c:pt idx="5598">
                  <c:v>41525.750011574077</c:v>
                </c:pt>
                <c:pt idx="5599">
                  <c:v>41525.760428240741</c:v>
                </c:pt>
                <c:pt idx="5600">
                  <c:v>41525.770844907405</c:v>
                </c:pt>
                <c:pt idx="5601">
                  <c:v>41525.781261574077</c:v>
                </c:pt>
                <c:pt idx="5602">
                  <c:v>41525.791678240741</c:v>
                </c:pt>
                <c:pt idx="5603">
                  <c:v>41525.802094907405</c:v>
                </c:pt>
                <c:pt idx="5604">
                  <c:v>41525.812511574077</c:v>
                </c:pt>
                <c:pt idx="5605">
                  <c:v>41525.822928240741</c:v>
                </c:pt>
                <c:pt idx="5606">
                  <c:v>41525.833344907405</c:v>
                </c:pt>
                <c:pt idx="5607">
                  <c:v>41525.843761574077</c:v>
                </c:pt>
                <c:pt idx="5608">
                  <c:v>41525.854178240741</c:v>
                </c:pt>
                <c:pt idx="5609">
                  <c:v>41525.864594907405</c:v>
                </c:pt>
                <c:pt idx="5610">
                  <c:v>41525.875011574077</c:v>
                </c:pt>
                <c:pt idx="5611">
                  <c:v>41525.885428240741</c:v>
                </c:pt>
                <c:pt idx="5612">
                  <c:v>41525.895844907405</c:v>
                </c:pt>
                <c:pt idx="5613">
                  <c:v>41525.906261574077</c:v>
                </c:pt>
                <c:pt idx="5614">
                  <c:v>41525.916678240741</c:v>
                </c:pt>
                <c:pt idx="5615">
                  <c:v>41525.927094907405</c:v>
                </c:pt>
                <c:pt idx="5616">
                  <c:v>41525.937511574077</c:v>
                </c:pt>
                <c:pt idx="5617">
                  <c:v>41525.947928240741</c:v>
                </c:pt>
                <c:pt idx="5618">
                  <c:v>41525.958344907405</c:v>
                </c:pt>
                <c:pt idx="5619">
                  <c:v>41525.968761574077</c:v>
                </c:pt>
                <c:pt idx="5620">
                  <c:v>41525.979178240741</c:v>
                </c:pt>
                <c:pt idx="5621">
                  <c:v>41525.989594907405</c:v>
                </c:pt>
                <c:pt idx="5622">
                  <c:v>41526.000011574077</c:v>
                </c:pt>
                <c:pt idx="5623">
                  <c:v>41526.010428240741</c:v>
                </c:pt>
                <c:pt idx="5624">
                  <c:v>41526.020844907405</c:v>
                </c:pt>
                <c:pt idx="5625">
                  <c:v>41526.031261574077</c:v>
                </c:pt>
                <c:pt idx="5626">
                  <c:v>41526.041678240741</c:v>
                </c:pt>
                <c:pt idx="5627">
                  <c:v>41526.052094907405</c:v>
                </c:pt>
                <c:pt idx="5628">
                  <c:v>41526.062511574077</c:v>
                </c:pt>
                <c:pt idx="5629">
                  <c:v>41526.072928240741</c:v>
                </c:pt>
                <c:pt idx="5630">
                  <c:v>41526.083344907405</c:v>
                </c:pt>
                <c:pt idx="5631">
                  <c:v>41526.093761574077</c:v>
                </c:pt>
                <c:pt idx="5632">
                  <c:v>41526.104178240741</c:v>
                </c:pt>
                <c:pt idx="5633">
                  <c:v>41526.114594907405</c:v>
                </c:pt>
                <c:pt idx="5634">
                  <c:v>41526.125011574077</c:v>
                </c:pt>
                <c:pt idx="5635">
                  <c:v>41526.135428240741</c:v>
                </c:pt>
                <c:pt idx="5636">
                  <c:v>41526.145844907405</c:v>
                </c:pt>
                <c:pt idx="5637">
                  <c:v>41526.156261574077</c:v>
                </c:pt>
                <c:pt idx="5638">
                  <c:v>41526.166678240741</c:v>
                </c:pt>
                <c:pt idx="5639">
                  <c:v>41526.177094907405</c:v>
                </c:pt>
                <c:pt idx="5640">
                  <c:v>41526.187511574077</c:v>
                </c:pt>
                <c:pt idx="5641">
                  <c:v>41526.197928240741</c:v>
                </c:pt>
                <c:pt idx="5642">
                  <c:v>41526.208344907405</c:v>
                </c:pt>
                <c:pt idx="5643">
                  <c:v>41526.218761574077</c:v>
                </c:pt>
                <c:pt idx="5644">
                  <c:v>41526.229178240741</c:v>
                </c:pt>
                <c:pt idx="5645">
                  <c:v>41526.239594907405</c:v>
                </c:pt>
                <c:pt idx="5646">
                  <c:v>41526.250011574077</c:v>
                </c:pt>
                <c:pt idx="5647">
                  <c:v>41526.260428240741</c:v>
                </c:pt>
                <c:pt idx="5648">
                  <c:v>41526.270844907405</c:v>
                </c:pt>
                <c:pt idx="5649">
                  <c:v>41526.281261574077</c:v>
                </c:pt>
                <c:pt idx="5650">
                  <c:v>41526.291678240741</c:v>
                </c:pt>
                <c:pt idx="5651">
                  <c:v>41526.302094907405</c:v>
                </c:pt>
                <c:pt idx="5652">
                  <c:v>41526.312511574077</c:v>
                </c:pt>
                <c:pt idx="5653">
                  <c:v>41526.322928240741</c:v>
                </c:pt>
                <c:pt idx="5654">
                  <c:v>41526.333344907405</c:v>
                </c:pt>
                <c:pt idx="5655">
                  <c:v>41526.343761574077</c:v>
                </c:pt>
                <c:pt idx="5656">
                  <c:v>41526.354178240741</c:v>
                </c:pt>
                <c:pt idx="5657">
                  <c:v>41526.364594907405</c:v>
                </c:pt>
                <c:pt idx="5658">
                  <c:v>41526.375011574077</c:v>
                </c:pt>
                <c:pt idx="5659">
                  <c:v>41526.385428240741</c:v>
                </c:pt>
                <c:pt idx="5660">
                  <c:v>41526.395844907405</c:v>
                </c:pt>
                <c:pt idx="5661">
                  <c:v>41526.406261574077</c:v>
                </c:pt>
                <c:pt idx="5662">
                  <c:v>41526.416678240741</c:v>
                </c:pt>
                <c:pt idx="5663">
                  <c:v>41526.427094907405</c:v>
                </c:pt>
                <c:pt idx="5664">
                  <c:v>41526.437511574077</c:v>
                </c:pt>
                <c:pt idx="5665">
                  <c:v>41526.447916666664</c:v>
                </c:pt>
                <c:pt idx="5666">
                  <c:v>41526.458333333336</c:v>
                </c:pt>
                <c:pt idx="5667">
                  <c:v>41526.46875</c:v>
                </c:pt>
                <c:pt idx="5668">
                  <c:v>41526.479166666664</c:v>
                </c:pt>
                <c:pt idx="5669">
                  <c:v>41526.489583333336</c:v>
                </c:pt>
                <c:pt idx="5670">
                  <c:v>41526.5</c:v>
                </c:pt>
                <c:pt idx="5671">
                  <c:v>41526.510416666664</c:v>
                </c:pt>
                <c:pt idx="5672">
                  <c:v>41526.520833333336</c:v>
                </c:pt>
                <c:pt idx="5673">
                  <c:v>41526.53125</c:v>
                </c:pt>
                <c:pt idx="5674">
                  <c:v>41526.541666666664</c:v>
                </c:pt>
                <c:pt idx="5675">
                  <c:v>41526.552083333336</c:v>
                </c:pt>
                <c:pt idx="5676">
                  <c:v>41526.5625</c:v>
                </c:pt>
                <c:pt idx="5677">
                  <c:v>41526.572916666664</c:v>
                </c:pt>
                <c:pt idx="5678">
                  <c:v>41526.583333333336</c:v>
                </c:pt>
                <c:pt idx="5679">
                  <c:v>41526.59375</c:v>
                </c:pt>
                <c:pt idx="5680">
                  <c:v>41526.604166666664</c:v>
                </c:pt>
                <c:pt idx="5681">
                  <c:v>41526.614583333336</c:v>
                </c:pt>
                <c:pt idx="5682">
                  <c:v>41526.625</c:v>
                </c:pt>
                <c:pt idx="5683">
                  <c:v>41526.635416666664</c:v>
                </c:pt>
                <c:pt idx="5684">
                  <c:v>41526.645833333336</c:v>
                </c:pt>
                <c:pt idx="5685">
                  <c:v>41526.65625</c:v>
                </c:pt>
                <c:pt idx="5686">
                  <c:v>41526.666666666664</c:v>
                </c:pt>
                <c:pt idx="5687">
                  <c:v>41526.677083333336</c:v>
                </c:pt>
                <c:pt idx="5688">
                  <c:v>41526.6875</c:v>
                </c:pt>
                <c:pt idx="5689">
                  <c:v>41526.697916666664</c:v>
                </c:pt>
                <c:pt idx="5690">
                  <c:v>41526.708333333336</c:v>
                </c:pt>
                <c:pt idx="5691">
                  <c:v>41526.71875</c:v>
                </c:pt>
                <c:pt idx="5692">
                  <c:v>41526.729166666664</c:v>
                </c:pt>
                <c:pt idx="5693">
                  <c:v>41526.739583333336</c:v>
                </c:pt>
                <c:pt idx="5694">
                  <c:v>41526.75</c:v>
                </c:pt>
                <c:pt idx="5695">
                  <c:v>41526.760416666664</c:v>
                </c:pt>
                <c:pt idx="5696">
                  <c:v>41526.770833333336</c:v>
                </c:pt>
                <c:pt idx="5697">
                  <c:v>41526.78125</c:v>
                </c:pt>
                <c:pt idx="5698">
                  <c:v>41526.791666666664</c:v>
                </c:pt>
                <c:pt idx="5699">
                  <c:v>41526.802083333336</c:v>
                </c:pt>
                <c:pt idx="5700">
                  <c:v>41526.8125</c:v>
                </c:pt>
                <c:pt idx="5701">
                  <c:v>41526.822916666664</c:v>
                </c:pt>
                <c:pt idx="5702">
                  <c:v>41526.833333333336</c:v>
                </c:pt>
                <c:pt idx="5703">
                  <c:v>41526.84375</c:v>
                </c:pt>
                <c:pt idx="5704">
                  <c:v>41526.854166666664</c:v>
                </c:pt>
                <c:pt idx="5705">
                  <c:v>41526.864583333336</c:v>
                </c:pt>
                <c:pt idx="5706">
                  <c:v>41526.875</c:v>
                </c:pt>
                <c:pt idx="5707">
                  <c:v>41526.885416666664</c:v>
                </c:pt>
                <c:pt idx="5708">
                  <c:v>41526.895833333336</c:v>
                </c:pt>
                <c:pt idx="5709">
                  <c:v>41526.90625</c:v>
                </c:pt>
                <c:pt idx="5710">
                  <c:v>41526.916666666664</c:v>
                </c:pt>
                <c:pt idx="5711">
                  <c:v>41526.927083333336</c:v>
                </c:pt>
                <c:pt idx="5712">
                  <c:v>41526.9375</c:v>
                </c:pt>
                <c:pt idx="5713">
                  <c:v>41526.947916666664</c:v>
                </c:pt>
                <c:pt idx="5714">
                  <c:v>41526.958333333336</c:v>
                </c:pt>
                <c:pt idx="5715">
                  <c:v>41526.96875</c:v>
                </c:pt>
                <c:pt idx="5716">
                  <c:v>41526.979166666664</c:v>
                </c:pt>
                <c:pt idx="5717">
                  <c:v>41526.989583333336</c:v>
                </c:pt>
                <c:pt idx="5718">
                  <c:v>41527</c:v>
                </c:pt>
                <c:pt idx="5719">
                  <c:v>41527.010416666664</c:v>
                </c:pt>
                <c:pt idx="5720">
                  <c:v>41527.020833333336</c:v>
                </c:pt>
                <c:pt idx="5721">
                  <c:v>41527.03125</c:v>
                </c:pt>
                <c:pt idx="5722">
                  <c:v>41527.041666666664</c:v>
                </c:pt>
                <c:pt idx="5723">
                  <c:v>41527.052083333336</c:v>
                </c:pt>
                <c:pt idx="5724">
                  <c:v>41527.0625</c:v>
                </c:pt>
                <c:pt idx="5725">
                  <c:v>41527.072916666664</c:v>
                </c:pt>
                <c:pt idx="5726">
                  <c:v>41527.083333333336</c:v>
                </c:pt>
                <c:pt idx="5727">
                  <c:v>41527.09375</c:v>
                </c:pt>
                <c:pt idx="5728">
                  <c:v>41527.104166666664</c:v>
                </c:pt>
                <c:pt idx="5729">
                  <c:v>41527.114583333336</c:v>
                </c:pt>
                <c:pt idx="5730">
                  <c:v>41527.125</c:v>
                </c:pt>
                <c:pt idx="5731">
                  <c:v>41527.135416666664</c:v>
                </c:pt>
                <c:pt idx="5732">
                  <c:v>41527.145833333336</c:v>
                </c:pt>
                <c:pt idx="5733">
                  <c:v>41527.15625</c:v>
                </c:pt>
                <c:pt idx="5734">
                  <c:v>41527.166666666664</c:v>
                </c:pt>
                <c:pt idx="5735">
                  <c:v>41527.177083333336</c:v>
                </c:pt>
                <c:pt idx="5736">
                  <c:v>41527.1875</c:v>
                </c:pt>
                <c:pt idx="5737">
                  <c:v>41527.197916666664</c:v>
                </c:pt>
                <c:pt idx="5738">
                  <c:v>41527.208333333336</c:v>
                </c:pt>
                <c:pt idx="5739">
                  <c:v>41527.21875</c:v>
                </c:pt>
                <c:pt idx="5740">
                  <c:v>41527.229166666664</c:v>
                </c:pt>
                <c:pt idx="5741">
                  <c:v>41527.239583333336</c:v>
                </c:pt>
                <c:pt idx="5742">
                  <c:v>41527.25</c:v>
                </c:pt>
                <c:pt idx="5743">
                  <c:v>41527.260416666664</c:v>
                </c:pt>
                <c:pt idx="5744">
                  <c:v>41527.270833333336</c:v>
                </c:pt>
                <c:pt idx="5745">
                  <c:v>41527.28125</c:v>
                </c:pt>
                <c:pt idx="5746">
                  <c:v>41527.291666666664</c:v>
                </c:pt>
                <c:pt idx="5747">
                  <c:v>41527.302083333336</c:v>
                </c:pt>
                <c:pt idx="5748">
                  <c:v>41527.3125</c:v>
                </c:pt>
                <c:pt idx="5749">
                  <c:v>41527.322916666664</c:v>
                </c:pt>
                <c:pt idx="5750">
                  <c:v>41527.333333333336</c:v>
                </c:pt>
                <c:pt idx="5751">
                  <c:v>41527.34375</c:v>
                </c:pt>
                <c:pt idx="5752">
                  <c:v>41527.354166666664</c:v>
                </c:pt>
                <c:pt idx="5753">
                  <c:v>41527.364583333336</c:v>
                </c:pt>
                <c:pt idx="5754">
                  <c:v>41527.375</c:v>
                </c:pt>
                <c:pt idx="5755">
                  <c:v>41527.385416666664</c:v>
                </c:pt>
                <c:pt idx="5756">
                  <c:v>41527.395833333336</c:v>
                </c:pt>
                <c:pt idx="5757">
                  <c:v>41527.40625</c:v>
                </c:pt>
                <c:pt idx="5758">
                  <c:v>41527.416666666664</c:v>
                </c:pt>
                <c:pt idx="5759">
                  <c:v>41527.427083333336</c:v>
                </c:pt>
                <c:pt idx="5760">
                  <c:v>41527.4375</c:v>
                </c:pt>
                <c:pt idx="5761">
                  <c:v>41527.447916666664</c:v>
                </c:pt>
                <c:pt idx="5762">
                  <c:v>41527.458333333336</c:v>
                </c:pt>
                <c:pt idx="5763">
                  <c:v>41527.46875</c:v>
                </c:pt>
                <c:pt idx="5764">
                  <c:v>41527.479166666664</c:v>
                </c:pt>
                <c:pt idx="5765">
                  <c:v>41527.489583333336</c:v>
                </c:pt>
                <c:pt idx="5766">
                  <c:v>41527.5</c:v>
                </c:pt>
                <c:pt idx="5767">
                  <c:v>41527.510416666664</c:v>
                </c:pt>
                <c:pt idx="5768">
                  <c:v>41527.520833333336</c:v>
                </c:pt>
                <c:pt idx="5769">
                  <c:v>41527.53125</c:v>
                </c:pt>
                <c:pt idx="5770">
                  <c:v>41527.541666666664</c:v>
                </c:pt>
                <c:pt idx="5771">
                  <c:v>41527.552083333336</c:v>
                </c:pt>
                <c:pt idx="5772">
                  <c:v>41527.5625</c:v>
                </c:pt>
                <c:pt idx="5773">
                  <c:v>41527.572916666664</c:v>
                </c:pt>
                <c:pt idx="5774">
                  <c:v>41527.583333333336</c:v>
                </c:pt>
                <c:pt idx="5775">
                  <c:v>41527.59375</c:v>
                </c:pt>
                <c:pt idx="5776">
                  <c:v>41527.604166666664</c:v>
                </c:pt>
                <c:pt idx="5777">
                  <c:v>41527.614583333336</c:v>
                </c:pt>
                <c:pt idx="5778">
                  <c:v>41527.625</c:v>
                </c:pt>
                <c:pt idx="5779">
                  <c:v>41527.635416666664</c:v>
                </c:pt>
                <c:pt idx="5780">
                  <c:v>41527.645833333336</c:v>
                </c:pt>
                <c:pt idx="5781">
                  <c:v>41527.65625</c:v>
                </c:pt>
                <c:pt idx="5782">
                  <c:v>41527.666666666664</c:v>
                </c:pt>
                <c:pt idx="5783">
                  <c:v>41527.677083333336</c:v>
                </c:pt>
                <c:pt idx="5784">
                  <c:v>41527.6875</c:v>
                </c:pt>
                <c:pt idx="5785">
                  <c:v>41527.697916666664</c:v>
                </c:pt>
                <c:pt idx="5786">
                  <c:v>41527.708333333336</c:v>
                </c:pt>
                <c:pt idx="5787">
                  <c:v>41527.71875</c:v>
                </c:pt>
                <c:pt idx="5788">
                  <c:v>41527.729166666664</c:v>
                </c:pt>
                <c:pt idx="5789">
                  <c:v>41527.739583333336</c:v>
                </c:pt>
                <c:pt idx="5790">
                  <c:v>41527.75</c:v>
                </c:pt>
                <c:pt idx="5791">
                  <c:v>41527.760416666664</c:v>
                </c:pt>
                <c:pt idx="5792">
                  <c:v>41527.770833333336</c:v>
                </c:pt>
                <c:pt idx="5793">
                  <c:v>41527.78125</c:v>
                </c:pt>
                <c:pt idx="5794">
                  <c:v>41527.791666666664</c:v>
                </c:pt>
                <c:pt idx="5795">
                  <c:v>41527.802083333336</c:v>
                </c:pt>
                <c:pt idx="5796">
                  <c:v>41527.8125</c:v>
                </c:pt>
                <c:pt idx="5797">
                  <c:v>41527.822916666664</c:v>
                </c:pt>
                <c:pt idx="5798">
                  <c:v>41527.833333333336</c:v>
                </c:pt>
                <c:pt idx="5799">
                  <c:v>41527.84375</c:v>
                </c:pt>
                <c:pt idx="5800">
                  <c:v>41527.854166666664</c:v>
                </c:pt>
                <c:pt idx="5801">
                  <c:v>41527.864583333336</c:v>
                </c:pt>
                <c:pt idx="5802">
                  <c:v>41527.875</c:v>
                </c:pt>
                <c:pt idx="5803">
                  <c:v>41527.885416666664</c:v>
                </c:pt>
                <c:pt idx="5804">
                  <c:v>41527.895833333336</c:v>
                </c:pt>
                <c:pt idx="5805">
                  <c:v>41527.90625</c:v>
                </c:pt>
                <c:pt idx="5806">
                  <c:v>41527.916666666664</c:v>
                </c:pt>
                <c:pt idx="5807">
                  <c:v>41527.927083333336</c:v>
                </c:pt>
                <c:pt idx="5808">
                  <c:v>41527.9375</c:v>
                </c:pt>
                <c:pt idx="5809">
                  <c:v>41527.947916666664</c:v>
                </c:pt>
                <c:pt idx="5810">
                  <c:v>41527.958333333336</c:v>
                </c:pt>
                <c:pt idx="5811">
                  <c:v>41527.96875</c:v>
                </c:pt>
                <c:pt idx="5812">
                  <c:v>41527.979166666664</c:v>
                </c:pt>
                <c:pt idx="5813">
                  <c:v>41527.989583333336</c:v>
                </c:pt>
                <c:pt idx="5814">
                  <c:v>41528</c:v>
                </c:pt>
                <c:pt idx="5815">
                  <c:v>41528.010416666664</c:v>
                </c:pt>
                <c:pt idx="5816">
                  <c:v>41528.020833333336</c:v>
                </c:pt>
                <c:pt idx="5817">
                  <c:v>41528.03125</c:v>
                </c:pt>
                <c:pt idx="5818">
                  <c:v>41528.041666666664</c:v>
                </c:pt>
                <c:pt idx="5819">
                  <c:v>41528.052083333336</c:v>
                </c:pt>
                <c:pt idx="5820">
                  <c:v>41528.0625</c:v>
                </c:pt>
                <c:pt idx="5821">
                  <c:v>41528.072916666664</c:v>
                </c:pt>
                <c:pt idx="5822">
                  <c:v>41528.083333333336</c:v>
                </c:pt>
                <c:pt idx="5823">
                  <c:v>41528.09375</c:v>
                </c:pt>
                <c:pt idx="5824">
                  <c:v>41528.104166666664</c:v>
                </c:pt>
                <c:pt idx="5825">
                  <c:v>41528.114583333336</c:v>
                </c:pt>
                <c:pt idx="5826">
                  <c:v>41528.125</c:v>
                </c:pt>
                <c:pt idx="5827">
                  <c:v>41528.135416666664</c:v>
                </c:pt>
                <c:pt idx="5828">
                  <c:v>41528.145833333336</c:v>
                </c:pt>
                <c:pt idx="5829">
                  <c:v>41528.15625</c:v>
                </c:pt>
                <c:pt idx="5830">
                  <c:v>41528.166666666664</c:v>
                </c:pt>
                <c:pt idx="5831">
                  <c:v>41528.177083333336</c:v>
                </c:pt>
                <c:pt idx="5832">
                  <c:v>41528.1875</c:v>
                </c:pt>
                <c:pt idx="5833">
                  <c:v>41528.197916666664</c:v>
                </c:pt>
                <c:pt idx="5834">
                  <c:v>41528.208333333336</c:v>
                </c:pt>
                <c:pt idx="5835">
                  <c:v>41528.21875</c:v>
                </c:pt>
                <c:pt idx="5836">
                  <c:v>41528.229166666664</c:v>
                </c:pt>
                <c:pt idx="5837">
                  <c:v>41528.239583333336</c:v>
                </c:pt>
                <c:pt idx="5838">
                  <c:v>41528.25</c:v>
                </c:pt>
                <c:pt idx="5839">
                  <c:v>41528.260416666664</c:v>
                </c:pt>
                <c:pt idx="5840">
                  <c:v>41528.270833333336</c:v>
                </c:pt>
                <c:pt idx="5841">
                  <c:v>41528.28125</c:v>
                </c:pt>
                <c:pt idx="5842">
                  <c:v>41528.291666666664</c:v>
                </c:pt>
                <c:pt idx="5843">
                  <c:v>41528.302083333336</c:v>
                </c:pt>
                <c:pt idx="5844">
                  <c:v>41528.3125</c:v>
                </c:pt>
                <c:pt idx="5845">
                  <c:v>41528.322916666664</c:v>
                </c:pt>
                <c:pt idx="5846">
                  <c:v>41528.333333333336</c:v>
                </c:pt>
                <c:pt idx="5847">
                  <c:v>41528.34375</c:v>
                </c:pt>
                <c:pt idx="5848">
                  <c:v>41528.354166666664</c:v>
                </c:pt>
                <c:pt idx="5849">
                  <c:v>41528.364583333336</c:v>
                </c:pt>
                <c:pt idx="5850">
                  <c:v>41528.375</c:v>
                </c:pt>
                <c:pt idx="5851">
                  <c:v>41528.385416666664</c:v>
                </c:pt>
                <c:pt idx="5852">
                  <c:v>41528.395833333336</c:v>
                </c:pt>
                <c:pt idx="5853">
                  <c:v>41528.40625</c:v>
                </c:pt>
                <c:pt idx="5854">
                  <c:v>41528.416666666664</c:v>
                </c:pt>
                <c:pt idx="5855">
                  <c:v>41528.427083333336</c:v>
                </c:pt>
                <c:pt idx="5856">
                  <c:v>41528.4375</c:v>
                </c:pt>
                <c:pt idx="5857">
                  <c:v>41528.447916666664</c:v>
                </c:pt>
                <c:pt idx="5858">
                  <c:v>41528.458333333336</c:v>
                </c:pt>
                <c:pt idx="5859">
                  <c:v>41528.46875</c:v>
                </c:pt>
                <c:pt idx="5860">
                  <c:v>41528.479166666664</c:v>
                </c:pt>
                <c:pt idx="5861">
                  <c:v>41528.489583333336</c:v>
                </c:pt>
                <c:pt idx="5862">
                  <c:v>41528.5</c:v>
                </c:pt>
                <c:pt idx="5863">
                  <c:v>41528.510416666664</c:v>
                </c:pt>
                <c:pt idx="5864">
                  <c:v>41528.520833333336</c:v>
                </c:pt>
                <c:pt idx="5865">
                  <c:v>41528.53125</c:v>
                </c:pt>
                <c:pt idx="5866">
                  <c:v>41528.541666666664</c:v>
                </c:pt>
                <c:pt idx="5867">
                  <c:v>41528.552083333336</c:v>
                </c:pt>
                <c:pt idx="5868">
                  <c:v>41528.5625</c:v>
                </c:pt>
                <c:pt idx="5869">
                  <c:v>41528.572916666664</c:v>
                </c:pt>
                <c:pt idx="5870">
                  <c:v>41528.583333333336</c:v>
                </c:pt>
                <c:pt idx="5871">
                  <c:v>41528.59375</c:v>
                </c:pt>
                <c:pt idx="5872">
                  <c:v>41528.604166666664</c:v>
                </c:pt>
                <c:pt idx="5873">
                  <c:v>41528.614583333336</c:v>
                </c:pt>
                <c:pt idx="5874">
                  <c:v>41528.625</c:v>
                </c:pt>
                <c:pt idx="5875">
                  <c:v>41528.635416666664</c:v>
                </c:pt>
                <c:pt idx="5876">
                  <c:v>41528.645833333336</c:v>
                </c:pt>
                <c:pt idx="5877">
                  <c:v>41528.65625</c:v>
                </c:pt>
                <c:pt idx="5878">
                  <c:v>41528.666666666664</c:v>
                </c:pt>
                <c:pt idx="5879">
                  <c:v>41528.677083333336</c:v>
                </c:pt>
                <c:pt idx="5880">
                  <c:v>41528.6875</c:v>
                </c:pt>
                <c:pt idx="5881">
                  <c:v>41528.697916666664</c:v>
                </c:pt>
                <c:pt idx="5882">
                  <c:v>41528.708333333336</c:v>
                </c:pt>
                <c:pt idx="5883">
                  <c:v>41528.71875</c:v>
                </c:pt>
                <c:pt idx="5884">
                  <c:v>41528.729166666664</c:v>
                </c:pt>
                <c:pt idx="5885">
                  <c:v>41528.739583333336</c:v>
                </c:pt>
                <c:pt idx="5886">
                  <c:v>41528.75</c:v>
                </c:pt>
                <c:pt idx="5887">
                  <c:v>41528.760416666664</c:v>
                </c:pt>
                <c:pt idx="5888">
                  <c:v>41528.770833333336</c:v>
                </c:pt>
                <c:pt idx="5889">
                  <c:v>41528.78125</c:v>
                </c:pt>
                <c:pt idx="5890">
                  <c:v>41528.791666666664</c:v>
                </c:pt>
                <c:pt idx="5891">
                  <c:v>41528.802083333336</c:v>
                </c:pt>
                <c:pt idx="5892">
                  <c:v>41528.8125</c:v>
                </c:pt>
                <c:pt idx="5893">
                  <c:v>41528.822916666664</c:v>
                </c:pt>
                <c:pt idx="5894">
                  <c:v>41528.833333333336</c:v>
                </c:pt>
                <c:pt idx="5895">
                  <c:v>41528.84375</c:v>
                </c:pt>
                <c:pt idx="5896">
                  <c:v>41528.854166666664</c:v>
                </c:pt>
                <c:pt idx="5897">
                  <c:v>41528.864583333336</c:v>
                </c:pt>
                <c:pt idx="5898">
                  <c:v>41528.875</c:v>
                </c:pt>
                <c:pt idx="5899">
                  <c:v>41528.885416666664</c:v>
                </c:pt>
                <c:pt idx="5900">
                  <c:v>41528.895833333336</c:v>
                </c:pt>
                <c:pt idx="5901">
                  <c:v>41528.90625</c:v>
                </c:pt>
                <c:pt idx="5902">
                  <c:v>41528.916666666664</c:v>
                </c:pt>
                <c:pt idx="5903">
                  <c:v>41528.927083333336</c:v>
                </c:pt>
                <c:pt idx="5904">
                  <c:v>41528.9375</c:v>
                </c:pt>
                <c:pt idx="5905">
                  <c:v>41528.947916666664</c:v>
                </c:pt>
                <c:pt idx="5906">
                  <c:v>41528.958333333336</c:v>
                </c:pt>
                <c:pt idx="5907">
                  <c:v>41528.96875</c:v>
                </c:pt>
                <c:pt idx="5908">
                  <c:v>41528.979166666664</c:v>
                </c:pt>
                <c:pt idx="5909">
                  <c:v>41528.989583333336</c:v>
                </c:pt>
                <c:pt idx="5910">
                  <c:v>41529</c:v>
                </c:pt>
                <c:pt idx="5911">
                  <c:v>41529.010416666664</c:v>
                </c:pt>
                <c:pt idx="5912">
                  <c:v>41529.020833333336</c:v>
                </c:pt>
                <c:pt idx="5913">
                  <c:v>41529.03125</c:v>
                </c:pt>
                <c:pt idx="5914">
                  <c:v>41529.041666666664</c:v>
                </c:pt>
                <c:pt idx="5915">
                  <c:v>41529.052083333336</c:v>
                </c:pt>
                <c:pt idx="5916">
                  <c:v>41529.0625</c:v>
                </c:pt>
                <c:pt idx="5917">
                  <c:v>41529.072916666664</c:v>
                </c:pt>
                <c:pt idx="5918">
                  <c:v>41529.083333333336</c:v>
                </c:pt>
                <c:pt idx="5919">
                  <c:v>41529.09375</c:v>
                </c:pt>
                <c:pt idx="5920">
                  <c:v>41529.104166666664</c:v>
                </c:pt>
                <c:pt idx="5921">
                  <c:v>41529.114583333336</c:v>
                </c:pt>
                <c:pt idx="5922">
                  <c:v>41529.125</c:v>
                </c:pt>
                <c:pt idx="5923">
                  <c:v>41529.135416666664</c:v>
                </c:pt>
                <c:pt idx="5924">
                  <c:v>41529.145833333336</c:v>
                </c:pt>
                <c:pt idx="5925">
                  <c:v>41529.15625</c:v>
                </c:pt>
                <c:pt idx="5926">
                  <c:v>41529.166666666664</c:v>
                </c:pt>
                <c:pt idx="5927">
                  <c:v>41529.177083333336</c:v>
                </c:pt>
                <c:pt idx="5928">
                  <c:v>41529.1875</c:v>
                </c:pt>
                <c:pt idx="5929">
                  <c:v>41529.197916666664</c:v>
                </c:pt>
                <c:pt idx="5930">
                  <c:v>41529.208333333336</c:v>
                </c:pt>
                <c:pt idx="5931">
                  <c:v>41529.21875</c:v>
                </c:pt>
                <c:pt idx="5932">
                  <c:v>41529.229166666664</c:v>
                </c:pt>
                <c:pt idx="5933">
                  <c:v>41529.239583333336</c:v>
                </c:pt>
                <c:pt idx="5934">
                  <c:v>41529.25</c:v>
                </c:pt>
                <c:pt idx="5935">
                  <c:v>41529.260416666664</c:v>
                </c:pt>
                <c:pt idx="5936">
                  <c:v>41529.270833333336</c:v>
                </c:pt>
                <c:pt idx="5937">
                  <c:v>41529.28125</c:v>
                </c:pt>
                <c:pt idx="5938">
                  <c:v>41529.291666666664</c:v>
                </c:pt>
                <c:pt idx="5939">
                  <c:v>41529.302083333336</c:v>
                </c:pt>
                <c:pt idx="5940">
                  <c:v>41529.3125</c:v>
                </c:pt>
                <c:pt idx="5941">
                  <c:v>41529.322916666664</c:v>
                </c:pt>
                <c:pt idx="5942">
                  <c:v>41529.333333333336</c:v>
                </c:pt>
                <c:pt idx="5943">
                  <c:v>41529.34375</c:v>
                </c:pt>
                <c:pt idx="5944">
                  <c:v>41529.354166666664</c:v>
                </c:pt>
                <c:pt idx="5945">
                  <c:v>41529.364583333336</c:v>
                </c:pt>
                <c:pt idx="5946">
                  <c:v>41529.375</c:v>
                </c:pt>
                <c:pt idx="5947">
                  <c:v>41529.385416666664</c:v>
                </c:pt>
                <c:pt idx="5948">
                  <c:v>41529.395833333336</c:v>
                </c:pt>
                <c:pt idx="5949">
                  <c:v>41529.40625</c:v>
                </c:pt>
                <c:pt idx="5950">
                  <c:v>41529.416666666664</c:v>
                </c:pt>
                <c:pt idx="5951">
                  <c:v>41529.427083333336</c:v>
                </c:pt>
                <c:pt idx="5952">
                  <c:v>41529.4375</c:v>
                </c:pt>
                <c:pt idx="5953">
                  <c:v>41529.447916666664</c:v>
                </c:pt>
                <c:pt idx="5954">
                  <c:v>41529.458333333336</c:v>
                </c:pt>
                <c:pt idx="5955">
                  <c:v>41529.46875</c:v>
                </c:pt>
                <c:pt idx="5956">
                  <c:v>41529.479166666664</c:v>
                </c:pt>
                <c:pt idx="5957">
                  <c:v>41529.489583333336</c:v>
                </c:pt>
                <c:pt idx="5958">
                  <c:v>41529.5</c:v>
                </c:pt>
                <c:pt idx="5959">
                  <c:v>41529.510416666664</c:v>
                </c:pt>
                <c:pt idx="5960">
                  <c:v>41529.520833333336</c:v>
                </c:pt>
                <c:pt idx="5961">
                  <c:v>41529.53125</c:v>
                </c:pt>
                <c:pt idx="5962">
                  <c:v>41529.541666666664</c:v>
                </c:pt>
                <c:pt idx="5963">
                  <c:v>41529.552083333336</c:v>
                </c:pt>
                <c:pt idx="5964">
                  <c:v>41529.5625</c:v>
                </c:pt>
                <c:pt idx="5965">
                  <c:v>41529.572916666664</c:v>
                </c:pt>
                <c:pt idx="5966">
                  <c:v>41529.583333333336</c:v>
                </c:pt>
                <c:pt idx="5967">
                  <c:v>41529.59375</c:v>
                </c:pt>
                <c:pt idx="5968">
                  <c:v>41529.604166666664</c:v>
                </c:pt>
                <c:pt idx="5969">
                  <c:v>41529.614583333336</c:v>
                </c:pt>
                <c:pt idx="5970">
                  <c:v>41529.625</c:v>
                </c:pt>
                <c:pt idx="5971">
                  <c:v>41529.635416666664</c:v>
                </c:pt>
                <c:pt idx="5972">
                  <c:v>41529.645833333336</c:v>
                </c:pt>
                <c:pt idx="5973">
                  <c:v>41529.65625</c:v>
                </c:pt>
                <c:pt idx="5974">
                  <c:v>41529.666666666664</c:v>
                </c:pt>
                <c:pt idx="5975">
                  <c:v>41529.677083333336</c:v>
                </c:pt>
                <c:pt idx="5976">
                  <c:v>41529.6875</c:v>
                </c:pt>
                <c:pt idx="5977">
                  <c:v>41529.697916666664</c:v>
                </c:pt>
                <c:pt idx="5978">
                  <c:v>41529.708333333336</c:v>
                </c:pt>
                <c:pt idx="5979">
                  <c:v>41529.71875</c:v>
                </c:pt>
                <c:pt idx="5980">
                  <c:v>41529.729166666664</c:v>
                </c:pt>
                <c:pt idx="5981">
                  <c:v>41529.739583333336</c:v>
                </c:pt>
                <c:pt idx="5982">
                  <c:v>41529.75</c:v>
                </c:pt>
                <c:pt idx="5983">
                  <c:v>41529.760416666664</c:v>
                </c:pt>
                <c:pt idx="5984">
                  <c:v>41529.770833333336</c:v>
                </c:pt>
                <c:pt idx="5985">
                  <c:v>41529.78125</c:v>
                </c:pt>
                <c:pt idx="5986">
                  <c:v>41529.791666666664</c:v>
                </c:pt>
                <c:pt idx="5987">
                  <c:v>41529.802083333336</c:v>
                </c:pt>
                <c:pt idx="5988">
                  <c:v>41529.8125</c:v>
                </c:pt>
                <c:pt idx="5989">
                  <c:v>41529.822916666664</c:v>
                </c:pt>
                <c:pt idx="5990">
                  <c:v>41529.833333333336</c:v>
                </c:pt>
                <c:pt idx="5991">
                  <c:v>41529.84375</c:v>
                </c:pt>
                <c:pt idx="5992">
                  <c:v>41529.854166666664</c:v>
                </c:pt>
                <c:pt idx="5993">
                  <c:v>41529.864583333336</c:v>
                </c:pt>
                <c:pt idx="5994">
                  <c:v>41529.875</c:v>
                </c:pt>
                <c:pt idx="5995">
                  <c:v>41529.885416666664</c:v>
                </c:pt>
                <c:pt idx="5996">
                  <c:v>41529.895833333336</c:v>
                </c:pt>
                <c:pt idx="5997">
                  <c:v>41529.90625</c:v>
                </c:pt>
                <c:pt idx="5998">
                  <c:v>41529.916666666664</c:v>
                </c:pt>
                <c:pt idx="5999">
                  <c:v>41529.927083333336</c:v>
                </c:pt>
                <c:pt idx="6000">
                  <c:v>41529.9375</c:v>
                </c:pt>
                <c:pt idx="6001">
                  <c:v>41529.947916666664</c:v>
                </c:pt>
                <c:pt idx="6002">
                  <c:v>41529.958333333336</c:v>
                </c:pt>
                <c:pt idx="6003">
                  <c:v>41529.96875</c:v>
                </c:pt>
                <c:pt idx="6004">
                  <c:v>41529.979166666664</c:v>
                </c:pt>
                <c:pt idx="6005">
                  <c:v>41529.989583333336</c:v>
                </c:pt>
                <c:pt idx="6006">
                  <c:v>41530</c:v>
                </c:pt>
                <c:pt idx="6007">
                  <c:v>41530.010416666664</c:v>
                </c:pt>
                <c:pt idx="6008">
                  <c:v>41530.020833333336</c:v>
                </c:pt>
                <c:pt idx="6009">
                  <c:v>41530.03125</c:v>
                </c:pt>
                <c:pt idx="6010">
                  <c:v>41530.041666666664</c:v>
                </c:pt>
                <c:pt idx="6011">
                  <c:v>41530.052083333336</c:v>
                </c:pt>
                <c:pt idx="6012">
                  <c:v>41530.0625</c:v>
                </c:pt>
                <c:pt idx="6013">
                  <c:v>41530.072916666664</c:v>
                </c:pt>
                <c:pt idx="6014">
                  <c:v>41530.083333333336</c:v>
                </c:pt>
                <c:pt idx="6015">
                  <c:v>41530.09375</c:v>
                </c:pt>
                <c:pt idx="6016">
                  <c:v>41530.104166666664</c:v>
                </c:pt>
                <c:pt idx="6017">
                  <c:v>41530.114583333336</c:v>
                </c:pt>
                <c:pt idx="6018">
                  <c:v>41530.125</c:v>
                </c:pt>
                <c:pt idx="6019">
                  <c:v>41530.135416666664</c:v>
                </c:pt>
                <c:pt idx="6020">
                  <c:v>41530.145833333336</c:v>
                </c:pt>
                <c:pt idx="6021">
                  <c:v>41530.15625</c:v>
                </c:pt>
                <c:pt idx="6022">
                  <c:v>41530.166666666664</c:v>
                </c:pt>
                <c:pt idx="6023">
                  <c:v>41530.177083333336</c:v>
                </c:pt>
                <c:pt idx="6024">
                  <c:v>41530.1875</c:v>
                </c:pt>
                <c:pt idx="6025">
                  <c:v>41530.197916666664</c:v>
                </c:pt>
                <c:pt idx="6026">
                  <c:v>41530.208333333336</c:v>
                </c:pt>
                <c:pt idx="6027">
                  <c:v>41530.21875</c:v>
                </c:pt>
                <c:pt idx="6028">
                  <c:v>41530.229166666664</c:v>
                </c:pt>
                <c:pt idx="6029">
                  <c:v>41530.239583333336</c:v>
                </c:pt>
                <c:pt idx="6030">
                  <c:v>41530.25</c:v>
                </c:pt>
                <c:pt idx="6031">
                  <c:v>41530.260416666664</c:v>
                </c:pt>
                <c:pt idx="6032">
                  <c:v>41530.270833333336</c:v>
                </c:pt>
                <c:pt idx="6033">
                  <c:v>41530.28125</c:v>
                </c:pt>
                <c:pt idx="6034">
                  <c:v>41530.291666666664</c:v>
                </c:pt>
                <c:pt idx="6035">
                  <c:v>41530.302083333336</c:v>
                </c:pt>
                <c:pt idx="6036">
                  <c:v>41530.3125</c:v>
                </c:pt>
                <c:pt idx="6037">
                  <c:v>41530.322916666664</c:v>
                </c:pt>
                <c:pt idx="6038">
                  <c:v>41530.333333333336</c:v>
                </c:pt>
                <c:pt idx="6039">
                  <c:v>41530.34375</c:v>
                </c:pt>
                <c:pt idx="6040">
                  <c:v>41530.354166666664</c:v>
                </c:pt>
                <c:pt idx="6041">
                  <c:v>41530.364583333336</c:v>
                </c:pt>
                <c:pt idx="6042">
                  <c:v>41530.375</c:v>
                </c:pt>
                <c:pt idx="6043">
                  <c:v>41530.385416666664</c:v>
                </c:pt>
                <c:pt idx="6044">
                  <c:v>41530.395833333336</c:v>
                </c:pt>
                <c:pt idx="6045">
                  <c:v>41530.40625</c:v>
                </c:pt>
                <c:pt idx="6046">
                  <c:v>41530.416666666664</c:v>
                </c:pt>
                <c:pt idx="6047">
                  <c:v>41530.427083333336</c:v>
                </c:pt>
                <c:pt idx="6048">
                  <c:v>41530.4375</c:v>
                </c:pt>
                <c:pt idx="6049">
                  <c:v>41530.447916666664</c:v>
                </c:pt>
                <c:pt idx="6050">
                  <c:v>41530.458333333336</c:v>
                </c:pt>
                <c:pt idx="6051">
                  <c:v>41530.46875</c:v>
                </c:pt>
                <c:pt idx="6052">
                  <c:v>41530.479166666664</c:v>
                </c:pt>
                <c:pt idx="6053">
                  <c:v>41530.489583333336</c:v>
                </c:pt>
                <c:pt idx="6054">
                  <c:v>41530.5</c:v>
                </c:pt>
                <c:pt idx="6055">
                  <c:v>41530.510416666664</c:v>
                </c:pt>
                <c:pt idx="6056">
                  <c:v>41530.520833333336</c:v>
                </c:pt>
                <c:pt idx="6057">
                  <c:v>41530.53125</c:v>
                </c:pt>
                <c:pt idx="6058">
                  <c:v>41530.541666666664</c:v>
                </c:pt>
                <c:pt idx="6059">
                  <c:v>41530.552083333336</c:v>
                </c:pt>
                <c:pt idx="6060">
                  <c:v>41530.5625</c:v>
                </c:pt>
                <c:pt idx="6061">
                  <c:v>41530.572916666664</c:v>
                </c:pt>
                <c:pt idx="6062">
                  <c:v>41530.583333333336</c:v>
                </c:pt>
                <c:pt idx="6063">
                  <c:v>41530.59375</c:v>
                </c:pt>
                <c:pt idx="6064">
                  <c:v>41530.604166666664</c:v>
                </c:pt>
                <c:pt idx="6065">
                  <c:v>41530.614583333336</c:v>
                </c:pt>
                <c:pt idx="6066">
                  <c:v>41530.625</c:v>
                </c:pt>
                <c:pt idx="6067">
                  <c:v>41530.635416666664</c:v>
                </c:pt>
                <c:pt idx="6068">
                  <c:v>41530.645833333336</c:v>
                </c:pt>
                <c:pt idx="6069">
                  <c:v>41530.65625</c:v>
                </c:pt>
                <c:pt idx="6070">
                  <c:v>41530.666666666664</c:v>
                </c:pt>
                <c:pt idx="6071">
                  <c:v>41530.677083333336</c:v>
                </c:pt>
                <c:pt idx="6072">
                  <c:v>41530.6875</c:v>
                </c:pt>
                <c:pt idx="6073">
                  <c:v>41530.697916666664</c:v>
                </c:pt>
                <c:pt idx="6074">
                  <c:v>41530.708333333336</c:v>
                </c:pt>
                <c:pt idx="6075">
                  <c:v>41530.71875</c:v>
                </c:pt>
                <c:pt idx="6076">
                  <c:v>41530.729166666664</c:v>
                </c:pt>
                <c:pt idx="6077">
                  <c:v>41530.739583333336</c:v>
                </c:pt>
                <c:pt idx="6078">
                  <c:v>41530.75</c:v>
                </c:pt>
                <c:pt idx="6079">
                  <c:v>41530.760416666664</c:v>
                </c:pt>
                <c:pt idx="6080">
                  <c:v>41530.770833333336</c:v>
                </c:pt>
                <c:pt idx="6081">
                  <c:v>41530.78125</c:v>
                </c:pt>
                <c:pt idx="6082">
                  <c:v>41530.791666666664</c:v>
                </c:pt>
                <c:pt idx="6083">
                  <c:v>41530.802083333336</c:v>
                </c:pt>
                <c:pt idx="6084">
                  <c:v>41530.8125</c:v>
                </c:pt>
                <c:pt idx="6085">
                  <c:v>41530.822916666664</c:v>
                </c:pt>
                <c:pt idx="6086">
                  <c:v>41530.833333333336</c:v>
                </c:pt>
                <c:pt idx="6087">
                  <c:v>41530.84375</c:v>
                </c:pt>
                <c:pt idx="6088">
                  <c:v>41530.854166666664</c:v>
                </c:pt>
                <c:pt idx="6089">
                  <c:v>41530.864583333336</c:v>
                </c:pt>
                <c:pt idx="6090">
                  <c:v>41530.875</c:v>
                </c:pt>
                <c:pt idx="6091">
                  <c:v>41530.885416666664</c:v>
                </c:pt>
                <c:pt idx="6092">
                  <c:v>41530.895833333336</c:v>
                </c:pt>
                <c:pt idx="6093">
                  <c:v>41530.90625</c:v>
                </c:pt>
                <c:pt idx="6094">
                  <c:v>41530.916666666664</c:v>
                </c:pt>
                <c:pt idx="6095">
                  <c:v>41530.927083333336</c:v>
                </c:pt>
                <c:pt idx="6096">
                  <c:v>41530.9375</c:v>
                </c:pt>
                <c:pt idx="6097">
                  <c:v>41530.947916666664</c:v>
                </c:pt>
                <c:pt idx="6098">
                  <c:v>41530.958333333336</c:v>
                </c:pt>
                <c:pt idx="6099">
                  <c:v>41530.96875</c:v>
                </c:pt>
                <c:pt idx="6100">
                  <c:v>41530.979166666664</c:v>
                </c:pt>
                <c:pt idx="6101">
                  <c:v>41530.989583333336</c:v>
                </c:pt>
                <c:pt idx="6102">
                  <c:v>41531</c:v>
                </c:pt>
                <c:pt idx="6103">
                  <c:v>41531.010416666664</c:v>
                </c:pt>
                <c:pt idx="6104">
                  <c:v>41531.020833333336</c:v>
                </c:pt>
                <c:pt idx="6105">
                  <c:v>41531.03125</c:v>
                </c:pt>
                <c:pt idx="6106">
                  <c:v>41531.041666666664</c:v>
                </c:pt>
                <c:pt idx="6107">
                  <c:v>41531.052083333336</c:v>
                </c:pt>
                <c:pt idx="6108">
                  <c:v>41531.0625</c:v>
                </c:pt>
                <c:pt idx="6109">
                  <c:v>41531.072916666664</c:v>
                </c:pt>
                <c:pt idx="6110">
                  <c:v>41531.083333333336</c:v>
                </c:pt>
                <c:pt idx="6111">
                  <c:v>41531.09375</c:v>
                </c:pt>
                <c:pt idx="6112">
                  <c:v>41531.104166666664</c:v>
                </c:pt>
                <c:pt idx="6113">
                  <c:v>41531.114583333336</c:v>
                </c:pt>
                <c:pt idx="6114">
                  <c:v>41531.125</c:v>
                </c:pt>
                <c:pt idx="6115">
                  <c:v>41531.135416666664</c:v>
                </c:pt>
                <c:pt idx="6116">
                  <c:v>41531.145833333336</c:v>
                </c:pt>
                <c:pt idx="6117">
                  <c:v>41531.15625</c:v>
                </c:pt>
                <c:pt idx="6118">
                  <c:v>41531.166666666664</c:v>
                </c:pt>
                <c:pt idx="6119">
                  <c:v>41531.177083333336</c:v>
                </c:pt>
                <c:pt idx="6120">
                  <c:v>41531.1875</c:v>
                </c:pt>
                <c:pt idx="6121">
                  <c:v>41531.197916666664</c:v>
                </c:pt>
                <c:pt idx="6122">
                  <c:v>41531.208333333336</c:v>
                </c:pt>
                <c:pt idx="6123">
                  <c:v>41531.21875</c:v>
                </c:pt>
                <c:pt idx="6124">
                  <c:v>41531.229166666664</c:v>
                </c:pt>
                <c:pt idx="6125">
                  <c:v>41531.239583333336</c:v>
                </c:pt>
                <c:pt idx="6126">
                  <c:v>41531.25</c:v>
                </c:pt>
                <c:pt idx="6127">
                  <c:v>41531.260416666664</c:v>
                </c:pt>
                <c:pt idx="6128">
                  <c:v>41531.270833333336</c:v>
                </c:pt>
                <c:pt idx="6129">
                  <c:v>41531.28125</c:v>
                </c:pt>
                <c:pt idx="6130">
                  <c:v>41531.291666666664</c:v>
                </c:pt>
                <c:pt idx="6131">
                  <c:v>41531.302083333336</c:v>
                </c:pt>
                <c:pt idx="6132">
                  <c:v>41531.3125</c:v>
                </c:pt>
                <c:pt idx="6133">
                  <c:v>41531.322916666664</c:v>
                </c:pt>
                <c:pt idx="6134">
                  <c:v>41531.333333333336</c:v>
                </c:pt>
                <c:pt idx="6135">
                  <c:v>41531.34375</c:v>
                </c:pt>
                <c:pt idx="6136">
                  <c:v>41531.354166666664</c:v>
                </c:pt>
                <c:pt idx="6137">
                  <c:v>41531.364583333336</c:v>
                </c:pt>
                <c:pt idx="6138">
                  <c:v>41531.375</c:v>
                </c:pt>
                <c:pt idx="6139">
                  <c:v>41531.385416666664</c:v>
                </c:pt>
                <c:pt idx="6140">
                  <c:v>41531.395833333336</c:v>
                </c:pt>
                <c:pt idx="6141">
                  <c:v>41531.40625</c:v>
                </c:pt>
                <c:pt idx="6142">
                  <c:v>41531.416666666664</c:v>
                </c:pt>
                <c:pt idx="6143">
                  <c:v>41531.427083333336</c:v>
                </c:pt>
                <c:pt idx="6144">
                  <c:v>41531.4375</c:v>
                </c:pt>
                <c:pt idx="6145">
                  <c:v>41531.447916666664</c:v>
                </c:pt>
                <c:pt idx="6146">
                  <c:v>41531.458333333336</c:v>
                </c:pt>
                <c:pt idx="6147">
                  <c:v>41531.46875</c:v>
                </c:pt>
                <c:pt idx="6148">
                  <c:v>41531.479166666664</c:v>
                </c:pt>
                <c:pt idx="6149">
                  <c:v>41531.489583333336</c:v>
                </c:pt>
                <c:pt idx="6150">
                  <c:v>41531.5</c:v>
                </c:pt>
                <c:pt idx="6151">
                  <c:v>41531.510416666664</c:v>
                </c:pt>
                <c:pt idx="6152">
                  <c:v>41531.520833333336</c:v>
                </c:pt>
                <c:pt idx="6153">
                  <c:v>41531.53125</c:v>
                </c:pt>
                <c:pt idx="6154">
                  <c:v>41531.541666666664</c:v>
                </c:pt>
                <c:pt idx="6155">
                  <c:v>41531.552083333336</c:v>
                </c:pt>
                <c:pt idx="6156">
                  <c:v>41531.5625</c:v>
                </c:pt>
                <c:pt idx="6157">
                  <c:v>41531.572916666664</c:v>
                </c:pt>
                <c:pt idx="6158">
                  <c:v>41531.583333333336</c:v>
                </c:pt>
                <c:pt idx="6159">
                  <c:v>41531.59375</c:v>
                </c:pt>
                <c:pt idx="6160">
                  <c:v>41531.604166666664</c:v>
                </c:pt>
                <c:pt idx="6161">
                  <c:v>41531.614583333336</c:v>
                </c:pt>
                <c:pt idx="6162">
                  <c:v>41531.625</c:v>
                </c:pt>
                <c:pt idx="6163">
                  <c:v>41531.635416666664</c:v>
                </c:pt>
                <c:pt idx="6164">
                  <c:v>41531.645833333336</c:v>
                </c:pt>
                <c:pt idx="6165">
                  <c:v>41531.65625</c:v>
                </c:pt>
                <c:pt idx="6166">
                  <c:v>41531.666666666664</c:v>
                </c:pt>
                <c:pt idx="6167">
                  <c:v>41531.677083333336</c:v>
                </c:pt>
                <c:pt idx="6168">
                  <c:v>41531.6875</c:v>
                </c:pt>
                <c:pt idx="6169">
                  <c:v>41531.697916666664</c:v>
                </c:pt>
                <c:pt idx="6170">
                  <c:v>41531.708333333336</c:v>
                </c:pt>
                <c:pt idx="6171">
                  <c:v>41531.71875</c:v>
                </c:pt>
                <c:pt idx="6172">
                  <c:v>41531.729166666664</c:v>
                </c:pt>
                <c:pt idx="6173">
                  <c:v>41531.739583333336</c:v>
                </c:pt>
                <c:pt idx="6174">
                  <c:v>41531.75</c:v>
                </c:pt>
                <c:pt idx="6175">
                  <c:v>41531.760416666664</c:v>
                </c:pt>
                <c:pt idx="6176">
                  <c:v>41531.770833333336</c:v>
                </c:pt>
                <c:pt idx="6177">
                  <c:v>41531.78125</c:v>
                </c:pt>
                <c:pt idx="6178">
                  <c:v>41531.791666666664</c:v>
                </c:pt>
                <c:pt idx="6179">
                  <c:v>41531.802083333336</c:v>
                </c:pt>
                <c:pt idx="6180">
                  <c:v>41531.8125</c:v>
                </c:pt>
                <c:pt idx="6181">
                  <c:v>41531.822916666664</c:v>
                </c:pt>
                <c:pt idx="6182">
                  <c:v>41531.833333333336</c:v>
                </c:pt>
                <c:pt idx="6183">
                  <c:v>41531.84375</c:v>
                </c:pt>
                <c:pt idx="6184">
                  <c:v>41531.854166666664</c:v>
                </c:pt>
                <c:pt idx="6185">
                  <c:v>41531.864583333336</c:v>
                </c:pt>
                <c:pt idx="6186">
                  <c:v>41531.875</c:v>
                </c:pt>
                <c:pt idx="6187">
                  <c:v>41531.885416666664</c:v>
                </c:pt>
                <c:pt idx="6188">
                  <c:v>41531.895833333336</c:v>
                </c:pt>
                <c:pt idx="6189">
                  <c:v>41531.90625</c:v>
                </c:pt>
                <c:pt idx="6190">
                  <c:v>41531.916666666664</c:v>
                </c:pt>
                <c:pt idx="6191">
                  <c:v>41531.927083333336</c:v>
                </c:pt>
                <c:pt idx="6192">
                  <c:v>41531.9375</c:v>
                </c:pt>
                <c:pt idx="6193">
                  <c:v>41531.947916666664</c:v>
                </c:pt>
                <c:pt idx="6194">
                  <c:v>41531.958333333336</c:v>
                </c:pt>
                <c:pt idx="6195">
                  <c:v>41531.96875</c:v>
                </c:pt>
                <c:pt idx="6196">
                  <c:v>41531.979166666664</c:v>
                </c:pt>
                <c:pt idx="6197">
                  <c:v>41531.989583333336</c:v>
                </c:pt>
                <c:pt idx="6198">
                  <c:v>41532</c:v>
                </c:pt>
                <c:pt idx="6199">
                  <c:v>41532.010416666664</c:v>
                </c:pt>
                <c:pt idx="6200">
                  <c:v>41532.020833333336</c:v>
                </c:pt>
                <c:pt idx="6201">
                  <c:v>41532.03125</c:v>
                </c:pt>
                <c:pt idx="6202">
                  <c:v>41532.041666666664</c:v>
                </c:pt>
                <c:pt idx="6203">
                  <c:v>41532.052083333336</c:v>
                </c:pt>
                <c:pt idx="6204">
                  <c:v>41532.0625</c:v>
                </c:pt>
                <c:pt idx="6205">
                  <c:v>41532.072916666664</c:v>
                </c:pt>
                <c:pt idx="6206">
                  <c:v>41532.083333333336</c:v>
                </c:pt>
                <c:pt idx="6207">
                  <c:v>41532.09375</c:v>
                </c:pt>
                <c:pt idx="6208">
                  <c:v>41532.104166666664</c:v>
                </c:pt>
                <c:pt idx="6209">
                  <c:v>41532.114583333336</c:v>
                </c:pt>
                <c:pt idx="6210">
                  <c:v>41532.125</c:v>
                </c:pt>
                <c:pt idx="6211">
                  <c:v>41532.135416666664</c:v>
                </c:pt>
                <c:pt idx="6212">
                  <c:v>41532.145833333336</c:v>
                </c:pt>
                <c:pt idx="6213">
                  <c:v>41532.15625</c:v>
                </c:pt>
                <c:pt idx="6214">
                  <c:v>41532.166666666664</c:v>
                </c:pt>
                <c:pt idx="6215">
                  <c:v>41532.177083333336</c:v>
                </c:pt>
                <c:pt idx="6216">
                  <c:v>41532.1875</c:v>
                </c:pt>
                <c:pt idx="6217">
                  <c:v>41532.197916666664</c:v>
                </c:pt>
                <c:pt idx="6218">
                  <c:v>41532.208333333336</c:v>
                </c:pt>
                <c:pt idx="6219">
                  <c:v>41532.21875</c:v>
                </c:pt>
                <c:pt idx="6220">
                  <c:v>41532.229166666664</c:v>
                </c:pt>
                <c:pt idx="6221">
                  <c:v>41532.239583333336</c:v>
                </c:pt>
                <c:pt idx="6222">
                  <c:v>41532.25</c:v>
                </c:pt>
                <c:pt idx="6223">
                  <c:v>41532.260416666664</c:v>
                </c:pt>
                <c:pt idx="6224">
                  <c:v>41532.270833333336</c:v>
                </c:pt>
                <c:pt idx="6225">
                  <c:v>41532.28125</c:v>
                </c:pt>
                <c:pt idx="6226">
                  <c:v>41532.291666666664</c:v>
                </c:pt>
                <c:pt idx="6227">
                  <c:v>41532.302083333336</c:v>
                </c:pt>
                <c:pt idx="6228">
                  <c:v>41532.3125</c:v>
                </c:pt>
                <c:pt idx="6229">
                  <c:v>41532.322916666664</c:v>
                </c:pt>
                <c:pt idx="6230">
                  <c:v>41532.333333333336</c:v>
                </c:pt>
                <c:pt idx="6231">
                  <c:v>41532.34375</c:v>
                </c:pt>
                <c:pt idx="6232">
                  <c:v>41532.354166666664</c:v>
                </c:pt>
                <c:pt idx="6233">
                  <c:v>41532.364583333336</c:v>
                </c:pt>
                <c:pt idx="6234">
                  <c:v>41532.375</c:v>
                </c:pt>
                <c:pt idx="6235">
                  <c:v>41532.385416666664</c:v>
                </c:pt>
                <c:pt idx="6236">
                  <c:v>41532.395833333336</c:v>
                </c:pt>
                <c:pt idx="6237">
                  <c:v>41532.40625</c:v>
                </c:pt>
                <c:pt idx="6238">
                  <c:v>41532.416666666664</c:v>
                </c:pt>
                <c:pt idx="6239">
                  <c:v>41532.427083333336</c:v>
                </c:pt>
                <c:pt idx="6240">
                  <c:v>41532.4375</c:v>
                </c:pt>
                <c:pt idx="6241">
                  <c:v>41532.447916666664</c:v>
                </c:pt>
                <c:pt idx="6242">
                  <c:v>41532.458333333336</c:v>
                </c:pt>
                <c:pt idx="6243">
                  <c:v>41532.46875</c:v>
                </c:pt>
                <c:pt idx="6244">
                  <c:v>41532.479166666664</c:v>
                </c:pt>
                <c:pt idx="6245">
                  <c:v>41532.489583333336</c:v>
                </c:pt>
                <c:pt idx="6246">
                  <c:v>41532.5</c:v>
                </c:pt>
                <c:pt idx="6247">
                  <c:v>41532.510416666664</c:v>
                </c:pt>
                <c:pt idx="6248">
                  <c:v>41532.520833333336</c:v>
                </c:pt>
                <c:pt idx="6249">
                  <c:v>41532.53125</c:v>
                </c:pt>
                <c:pt idx="6250">
                  <c:v>41532.541666666664</c:v>
                </c:pt>
                <c:pt idx="6251">
                  <c:v>41532.552083333336</c:v>
                </c:pt>
                <c:pt idx="6252">
                  <c:v>41532.5625</c:v>
                </c:pt>
                <c:pt idx="6253">
                  <c:v>41532.572916666664</c:v>
                </c:pt>
                <c:pt idx="6254">
                  <c:v>41532.583333333336</c:v>
                </c:pt>
                <c:pt idx="6255">
                  <c:v>41532.59375</c:v>
                </c:pt>
                <c:pt idx="6256">
                  <c:v>41532.604166666664</c:v>
                </c:pt>
                <c:pt idx="6257">
                  <c:v>41532.614583333336</c:v>
                </c:pt>
                <c:pt idx="6258">
                  <c:v>41532.625</c:v>
                </c:pt>
                <c:pt idx="6259">
                  <c:v>41532.635416666664</c:v>
                </c:pt>
                <c:pt idx="6260">
                  <c:v>41532.645833333336</c:v>
                </c:pt>
                <c:pt idx="6261">
                  <c:v>41532.65625</c:v>
                </c:pt>
                <c:pt idx="6262">
                  <c:v>41532.666666666664</c:v>
                </c:pt>
                <c:pt idx="6263">
                  <c:v>41532.677083333336</c:v>
                </c:pt>
                <c:pt idx="6264">
                  <c:v>41532.6875</c:v>
                </c:pt>
                <c:pt idx="6265">
                  <c:v>41532.697916666664</c:v>
                </c:pt>
                <c:pt idx="6266">
                  <c:v>41532.708333333336</c:v>
                </c:pt>
                <c:pt idx="6267">
                  <c:v>41532.71875</c:v>
                </c:pt>
                <c:pt idx="6268">
                  <c:v>41532.729166666664</c:v>
                </c:pt>
                <c:pt idx="6269">
                  <c:v>41532.739583333336</c:v>
                </c:pt>
                <c:pt idx="6270">
                  <c:v>41532.75</c:v>
                </c:pt>
                <c:pt idx="6271">
                  <c:v>41532.760416666664</c:v>
                </c:pt>
                <c:pt idx="6272">
                  <c:v>41532.770833333336</c:v>
                </c:pt>
                <c:pt idx="6273">
                  <c:v>41532.78125</c:v>
                </c:pt>
                <c:pt idx="6274">
                  <c:v>41532.791666666664</c:v>
                </c:pt>
                <c:pt idx="6275">
                  <c:v>41532.802083333336</c:v>
                </c:pt>
                <c:pt idx="6276">
                  <c:v>41532.8125</c:v>
                </c:pt>
                <c:pt idx="6277">
                  <c:v>41532.822916666664</c:v>
                </c:pt>
                <c:pt idx="6278">
                  <c:v>41532.833333333336</c:v>
                </c:pt>
                <c:pt idx="6279">
                  <c:v>41532.84375</c:v>
                </c:pt>
                <c:pt idx="6280">
                  <c:v>41532.854166666664</c:v>
                </c:pt>
                <c:pt idx="6281">
                  <c:v>41532.864583333336</c:v>
                </c:pt>
                <c:pt idx="6282">
                  <c:v>41532.875</c:v>
                </c:pt>
                <c:pt idx="6283">
                  <c:v>41532.885416666664</c:v>
                </c:pt>
                <c:pt idx="6284">
                  <c:v>41532.895833333336</c:v>
                </c:pt>
                <c:pt idx="6285">
                  <c:v>41532.90625</c:v>
                </c:pt>
                <c:pt idx="6286">
                  <c:v>41532.916666666664</c:v>
                </c:pt>
                <c:pt idx="6287">
                  <c:v>41532.927083333336</c:v>
                </c:pt>
                <c:pt idx="6288">
                  <c:v>41532.9375</c:v>
                </c:pt>
                <c:pt idx="6289">
                  <c:v>41532.947916666664</c:v>
                </c:pt>
                <c:pt idx="6290">
                  <c:v>41532.958333333336</c:v>
                </c:pt>
                <c:pt idx="6291">
                  <c:v>41532.96875</c:v>
                </c:pt>
                <c:pt idx="6292">
                  <c:v>41532.979166666664</c:v>
                </c:pt>
                <c:pt idx="6293">
                  <c:v>41532.989583333336</c:v>
                </c:pt>
                <c:pt idx="6294">
                  <c:v>41533</c:v>
                </c:pt>
                <c:pt idx="6295">
                  <c:v>41533.010416666664</c:v>
                </c:pt>
                <c:pt idx="6296">
                  <c:v>41533.020833333336</c:v>
                </c:pt>
                <c:pt idx="6297">
                  <c:v>41533.03125</c:v>
                </c:pt>
                <c:pt idx="6298">
                  <c:v>41533.041666666664</c:v>
                </c:pt>
                <c:pt idx="6299">
                  <c:v>41533.052083333336</c:v>
                </c:pt>
                <c:pt idx="6300">
                  <c:v>41533.0625</c:v>
                </c:pt>
                <c:pt idx="6301">
                  <c:v>41533.072916666664</c:v>
                </c:pt>
                <c:pt idx="6302">
                  <c:v>41533.083333333336</c:v>
                </c:pt>
                <c:pt idx="6303">
                  <c:v>41533.09375</c:v>
                </c:pt>
                <c:pt idx="6304">
                  <c:v>41533.104166666664</c:v>
                </c:pt>
                <c:pt idx="6305">
                  <c:v>41533.114583333336</c:v>
                </c:pt>
                <c:pt idx="6306">
                  <c:v>41533.125</c:v>
                </c:pt>
                <c:pt idx="6307">
                  <c:v>41533.135416666664</c:v>
                </c:pt>
                <c:pt idx="6308">
                  <c:v>41533.145833333336</c:v>
                </c:pt>
                <c:pt idx="6309">
                  <c:v>41533.15625</c:v>
                </c:pt>
                <c:pt idx="6310">
                  <c:v>41533.166666666664</c:v>
                </c:pt>
                <c:pt idx="6311">
                  <c:v>41533.177083333336</c:v>
                </c:pt>
                <c:pt idx="6312">
                  <c:v>41533.1875</c:v>
                </c:pt>
                <c:pt idx="6313">
                  <c:v>41533.197916666664</c:v>
                </c:pt>
                <c:pt idx="6314">
                  <c:v>41533.208333333336</c:v>
                </c:pt>
                <c:pt idx="6315">
                  <c:v>41533.21875</c:v>
                </c:pt>
                <c:pt idx="6316">
                  <c:v>41533.229166666664</c:v>
                </c:pt>
                <c:pt idx="6317">
                  <c:v>41533.239583333336</c:v>
                </c:pt>
                <c:pt idx="6318">
                  <c:v>41533.25</c:v>
                </c:pt>
                <c:pt idx="6319">
                  <c:v>41533.260416666664</c:v>
                </c:pt>
                <c:pt idx="6320">
                  <c:v>41533.270833333336</c:v>
                </c:pt>
                <c:pt idx="6321">
                  <c:v>41533.28125</c:v>
                </c:pt>
                <c:pt idx="6322">
                  <c:v>41533.291666666664</c:v>
                </c:pt>
                <c:pt idx="6323">
                  <c:v>41533.302083333336</c:v>
                </c:pt>
                <c:pt idx="6324">
                  <c:v>41533.3125</c:v>
                </c:pt>
                <c:pt idx="6325">
                  <c:v>41533.322916666664</c:v>
                </c:pt>
                <c:pt idx="6326">
                  <c:v>41533.333333333336</c:v>
                </c:pt>
                <c:pt idx="6327">
                  <c:v>41533.34375</c:v>
                </c:pt>
                <c:pt idx="6328">
                  <c:v>41533.354166666664</c:v>
                </c:pt>
                <c:pt idx="6329">
                  <c:v>41533.364583333336</c:v>
                </c:pt>
                <c:pt idx="6330">
                  <c:v>41533.375</c:v>
                </c:pt>
                <c:pt idx="6331">
                  <c:v>41533.385416666664</c:v>
                </c:pt>
                <c:pt idx="6332">
                  <c:v>41533.395833333336</c:v>
                </c:pt>
                <c:pt idx="6333">
                  <c:v>41533.40625</c:v>
                </c:pt>
                <c:pt idx="6334">
                  <c:v>41533.416666666664</c:v>
                </c:pt>
                <c:pt idx="6335">
                  <c:v>41533.427083333336</c:v>
                </c:pt>
                <c:pt idx="6336">
                  <c:v>41533.4375</c:v>
                </c:pt>
                <c:pt idx="6337">
                  <c:v>41533.447916666664</c:v>
                </c:pt>
                <c:pt idx="6338">
                  <c:v>41533.458333333336</c:v>
                </c:pt>
                <c:pt idx="6339">
                  <c:v>41533.46875</c:v>
                </c:pt>
                <c:pt idx="6340">
                  <c:v>41533.479166666664</c:v>
                </c:pt>
                <c:pt idx="6341">
                  <c:v>41533.489583333336</c:v>
                </c:pt>
                <c:pt idx="6342">
                  <c:v>41533.5</c:v>
                </c:pt>
                <c:pt idx="6343">
                  <c:v>41533.510416666664</c:v>
                </c:pt>
                <c:pt idx="6344">
                  <c:v>41533.520833333336</c:v>
                </c:pt>
                <c:pt idx="6345">
                  <c:v>41533.53125</c:v>
                </c:pt>
              </c:numCache>
            </c:numRef>
          </c:xVal>
          <c:yVal>
            <c:numRef>
              <c:f>'LMP-72_LISST_S_psd'!$AV$2:$AV$6347</c:f>
              <c:numCache>
                <c:formatCode>General</c:formatCode>
                <c:ptCount val="6346"/>
                <c:pt idx="0">
                  <c:v>1.9</c:v>
                </c:pt>
                <c:pt idx="1">
                  <c:v>1.9</c:v>
                </c:pt>
                <c:pt idx="2">
                  <c:v>1.8</c:v>
                </c:pt>
                <c:pt idx="3">
                  <c:v>1.7</c:v>
                </c:pt>
                <c:pt idx="4">
                  <c:v>2.2999999999999998</c:v>
                </c:pt>
                <c:pt idx="5">
                  <c:v>1.8</c:v>
                </c:pt>
                <c:pt idx="6">
                  <c:v>1.9</c:v>
                </c:pt>
                <c:pt idx="7">
                  <c:v>1.8</c:v>
                </c:pt>
                <c:pt idx="8">
                  <c:v>1.9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  <c:pt idx="14">
                  <c:v>0</c:v>
                </c:pt>
                <c:pt idx="15">
                  <c:v>0</c:v>
                </c:pt>
                <c:pt idx="16">
                  <c:v>0</c:v>
                </c:pt>
                <c:pt idx="17">
                  <c:v>0</c:v>
                </c:pt>
                <c:pt idx="18">
                  <c:v>1.7</c:v>
                </c:pt>
                <c:pt idx="19">
                  <c:v>1.8</c:v>
                </c:pt>
                <c:pt idx="20">
                  <c:v>1.8</c:v>
                </c:pt>
                <c:pt idx="21">
                  <c:v>1.9</c:v>
                </c:pt>
                <c:pt idx="22">
                  <c:v>1.7</c:v>
                </c:pt>
                <c:pt idx="23">
                  <c:v>1.7</c:v>
                </c:pt>
                <c:pt idx="24">
                  <c:v>1.5</c:v>
                </c:pt>
                <c:pt idx="25">
                  <c:v>1.9</c:v>
                </c:pt>
                <c:pt idx="26">
                  <c:v>1.7</c:v>
                </c:pt>
                <c:pt idx="27">
                  <c:v>1.6</c:v>
                </c:pt>
                <c:pt idx="28">
                  <c:v>1.6</c:v>
                </c:pt>
                <c:pt idx="29">
                  <c:v>1.7</c:v>
                </c:pt>
                <c:pt idx="30">
                  <c:v>1.8</c:v>
                </c:pt>
                <c:pt idx="31">
                  <c:v>2</c:v>
                </c:pt>
                <c:pt idx="32">
                  <c:v>1.5</c:v>
                </c:pt>
                <c:pt idx="33">
                  <c:v>1.6</c:v>
                </c:pt>
                <c:pt idx="34">
                  <c:v>1.8</c:v>
                </c:pt>
                <c:pt idx="35">
                  <c:v>1.8</c:v>
                </c:pt>
                <c:pt idx="36">
                  <c:v>1.8</c:v>
                </c:pt>
                <c:pt idx="37">
                  <c:v>1.6</c:v>
                </c:pt>
                <c:pt idx="38">
                  <c:v>1.9</c:v>
                </c:pt>
                <c:pt idx="39">
                  <c:v>1.7</c:v>
                </c:pt>
                <c:pt idx="40">
                  <c:v>2</c:v>
                </c:pt>
                <c:pt idx="41">
                  <c:v>1.8</c:v>
                </c:pt>
                <c:pt idx="42">
                  <c:v>1.8</c:v>
                </c:pt>
                <c:pt idx="43">
                  <c:v>1.8</c:v>
                </c:pt>
                <c:pt idx="44">
                  <c:v>1.7</c:v>
                </c:pt>
                <c:pt idx="45">
                  <c:v>1.8</c:v>
                </c:pt>
                <c:pt idx="46">
                  <c:v>2.1</c:v>
                </c:pt>
                <c:pt idx="47">
                  <c:v>1.8</c:v>
                </c:pt>
                <c:pt idx="48">
                  <c:v>1.8</c:v>
                </c:pt>
                <c:pt idx="49">
                  <c:v>2.2000000000000002</c:v>
                </c:pt>
                <c:pt idx="50">
                  <c:v>2.1</c:v>
                </c:pt>
                <c:pt idx="51">
                  <c:v>2.2000000000000002</c:v>
                </c:pt>
                <c:pt idx="52">
                  <c:v>1.7</c:v>
                </c:pt>
                <c:pt idx="53">
                  <c:v>1.8</c:v>
                </c:pt>
                <c:pt idx="54">
                  <c:v>1.8</c:v>
                </c:pt>
                <c:pt idx="55">
                  <c:v>1.7</c:v>
                </c:pt>
                <c:pt idx="56">
                  <c:v>1.8</c:v>
                </c:pt>
                <c:pt idx="57">
                  <c:v>1.9</c:v>
                </c:pt>
                <c:pt idx="58">
                  <c:v>1.9</c:v>
                </c:pt>
                <c:pt idx="59">
                  <c:v>1.8</c:v>
                </c:pt>
                <c:pt idx="60">
                  <c:v>1.8</c:v>
                </c:pt>
                <c:pt idx="61">
                  <c:v>1.6</c:v>
                </c:pt>
                <c:pt idx="62">
                  <c:v>1.6</c:v>
                </c:pt>
                <c:pt idx="63">
                  <c:v>1.7</c:v>
                </c:pt>
                <c:pt idx="64">
                  <c:v>1.8</c:v>
                </c:pt>
                <c:pt idx="65">
                  <c:v>1.9</c:v>
                </c:pt>
                <c:pt idx="66">
                  <c:v>1.8</c:v>
                </c:pt>
                <c:pt idx="67">
                  <c:v>1.9</c:v>
                </c:pt>
                <c:pt idx="68">
                  <c:v>1.8</c:v>
                </c:pt>
                <c:pt idx="69">
                  <c:v>1.8</c:v>
                </c:pt>
                <c:pt idx="70">
                  <c:v>1.8</c:v>
                </c:pt>
                <c:pt idx="71">
                  <c:v>1.7</c:v>
                </c:pt>
                <c:pt idx="72">
                  <c:v>2.1</c:v>
                </c:pt>
                <c:pt idx="73">
                  <c:v>1.7</c:v>
                </c:pt>
                <c:pt idx="74">
                  <c:v>2.2000000000000002</c:v>
                </c:pt>
                <c:pt idx="75">
                  <c:v>1.8</c:v>
                </c:pt>
                <c:pt idx="76">
                  <c:v>1.8</c:v>
                </c:pt>
                <c:pt idx="77">
                  <c:v>1.8</c:v>
                </c:pt>
                <c:pt idx="78">
                  <c:v>1.9</c:v>
                </c:pt>
                <c:pt idx="79">
                  <c:v>1.9</c:v>
                </c:pt>
                <c:pt idx="80">
                  <c:v>1.8</c:v>
                </c:pt>
                <c:pt idx="81">
                  <c:v>1.7</c:v>
                </c:pt>
                <c:pt idx="82">
                  <c:v>1.8</c:v>
                </c:pt>
                <c:pt idx="83">
                  <c:v>1.6</c:v>
                </c:pt>
                <c:pt idx="84">
                  <c:v>1.6</c:v>
                </c:pt>
                <c:pt idx="85">
                  <c:v>1.5</c:v>
                </c:pt>
                <c:pt idx="86">
                  <c:v>2</c:v>
                </c:pt>
                <c:pt idx="87">
                  <c:v>1.9</c:v>
                </c:pt>
                <c:pt idx="88">
                  <c:v>1.6</c:v>
                </c:pt>
                <c:pt idx="89">
                  <c:v>1.5</c:v>
                </c:pt>
                <c:pt idx="90">
                  <c:v>1.6</c:v>
                </c:pt>
                <c:pt idx="91">
                  <c:v>1.5</c:v>
                </c:pt>
                <c:pt idx="92">
                  <c:v>1.4</c:v>
                </c:pt>
                <c:pt idx="93">
                  <c:v>1.6</c:v>
                </c:pt>
                <c:pt idx="94">
                  <c:v>1.6</c:v>
                </c:pt>
                <c:pt idx="95">
                  <c:v>1.4</c:v>
                </c:pt>
                <c:pt idx="96">
                  <c:v>1.6</c:v>
                </c:pt>
                <c:pt idx="97">
                  <c:v>1.5</c:v>
                </c:pt>
                <c:pt idx="98">
                  <c:v>1.5</c:v>
                </c:pt>
                <c:pt idx="99">
                  <c:v>1.6</c:v>
                </c:pt>
                <c:pt idx="100">
                  <c:v>1.8</c:v>
                </c:pt>
                <c:pt idx="101">
                  <c:v>1.4</c:v>
                </c:pt>
                <c:pt idx="102">
                  <c:v>1.6</c:v>
                </c:pt>
                <c:pt idx="103">
                  <c:v>1.6</c:v>
                </c:pt>
                <c:pt idx="104">
                  <c:v>1.6</c:v>
                </c:pt>
                <c:pt idx="105">
                  <c:v>1.5</c:v>
                </c:pt>
                <c:pt idx="106">
                  <c:v>1.5</c:v>
                </c:pt>
                <c:pt idx="107">
                  <c:v>1.4</c:v>
                </c:pt>
                <c:pt idx="108">
                  <c:v>1.4</c:v>
                </c:pt>
                <c:pt idx="109">
                  <c:v>1.6</c:v>
                </c:pt>
                <c:pt idx="110">
                  <c:v>1.4</c:v>
                </c:pt>
                <c:pt idx="111">
                  <c:v>1.4</c:v>
                </c:pt>
                <c:pt idx="112">
                  <c:v>1.4</c:v>
                </c:pt>
                <c:pt idx="113">
                  <c:v>1.6</c:v>
                </c:pt>
                <c:pt idx="114">
                  <c:v>1.3</c:v>
                </c:pt>
                <c:pt idx="115">
                  <c:v>1.4</c:v>
                </c:pt>
                <c:pt idx="116">
                  <c:v>1.3</c:v>
                </c:pt>
                <c:pt idx="117">
                  <c:v>1.3</c:v>
                </c:pt>
                <c:pt idx="118">
                  <c:v>1.4</c:v>
                </c:pt>
                <c:pt idx="119">
                  <c:v>1.5</c:v>
                </c:pt>
                <c:pt idx="120">
                  <c:v>1.5</c:v>
                </c:pt>
                <c:pt idx="121">
                  <c:v>1.4</c:v>
                </c:pt>
                <c:pt idx="122">
                  <c:v>1.4</c:v>
                </c:pt>
                <c:pt idx="123">
                  <c:v>1.3</c:v>
                </c:pt>
                <c:pt idx="124">
                  <c:v>1.3</c:v>
                </c:pt>
                <c:pt idx="125">
                  <c:v>1.5</c:v>
                </c:pt>
                <c:pt idx="126">
                  <c:v>1.3</c:v>
                </c:pt>
                <c:pt idx="127">
                  <c:v>1.5</c:v>
                </c:pt>
                <c:pt idx="128">
                  <c:v>1.4</c:v>
                </c:pt>
                <c:pt idx="129">
                  <c:v>1.3</c:v>
                </c:pt>
                <c:pt idx="130">
                  <c:v>1.4</c:v>
                </c:pt>
                <c:pt idx="131">
                  <c:v>1.5</c:v>
                </c:pt>
                <c:pt idx="132">
                  <c:v>1.2</c:v>
                </c:pt>
                <c:pt idx="133">
                  <c:v>1.3</c:v>
                </c:pt>
                <c:pt idx="134">
                  <c:v>1.3</c:v>
                </c:pt>
                <c:pt idx="135">
                  <c:v>1.2</c:v>
                </c:pt>
                <c:pt idx="136">
                  <c:v>2</c:v>
                </c:pt>
                <c:pt idx="137">
                  <c:v>1.3</c:v>
                </c:pt>
                <c:pt idx="138">
                  <c:v>1.4</c:v>
                </c:pt>
                <c:pt idx="139">
                  <c:v>1.8</c:v>
                </c:pt>
                <c:pt idx="140">
                  <c:v>1.4</c:v>
                </c:pt>
                <c:pt idx="141">
                  <c:v>1.5</c:v>
                </c:pt>
                <c:pt idx="142">
                  <c:v>1.3</c:v>
                </c:pt>
                <c:pt idx="143">
                  <c:v>1.3</c:v>
                </c:pt>
                <c:pt idx="144">
                  <c:v>1.5</c:v>
                </c:pt>
                <c:pt idx="145">
                  <c:v>1.6</c:v>
                </c:pt>
                <c:pt idx="146">
                  <c:v>1.4</c:v>
                </c:pt>
                <c:pt idx="147">
                  <c:v>1.5</c:v>
                </c:pt>
                <c:pt idx="148">
                  <c:v>1.5</c:v>
                </c:pt>
                <c:pt idx="149">
                  <c:v>1.6</c:v>
                </c:pt>
                <c:pt idx="150">
                  <c:v>1.5</c:v>
                </c:pt>
                <c:pt idx="151">
                  <c:v>1.6</c:v>
                </c:pt>
                <c:pt idx="152">
                  <c:v>1.5</c:v>
                </c:pt>
                <c:pt idx="153">
                  <c:v>1.4</c:v>
                </c:pt>
                <c:pt idx="154">
                  <c:v>1.6</c:v>
                </c:pt>
                <c:pt idx="155">
                  <c:v>1.4</c:v>
                </c:pt>
                <c:pt idx="156">
                  <c:v>1.4</c:v>
                </c:pt>
                <c:pt idx="157">
                  <c:v>1.5</c:v>
                </c:pt>
                <c:pt idx="158">
                  <c:v>1.5</c:v>
                </c:pt>
                <c:pt idx="159">
                  <c:v>1.4</c:v>
                </c:pt>
                <c:pt idx="160">
                  <c:v>1.6</c:v>
                </c:pt>
                <c:pt idx="161">
                  <c:v>1.6</c:v>
                </c:pt>
                <c:pt idx="162">
                  <c:v>1.5</c:v>
                </c:pt>
                <c:pt idx="163">
                  <c:v>1.5</c:v>
                </c:pt>
                <c:pt idx="164">
                  <c:v>1.6</c:v>
                </c:pt>
                <c:pt idx="165">
                  <c:v>1.3</c:v>
                </c:pt>
                <c:pt idx="166">
                  <c:v>1.6</c:v>
                </c:pt>
                <c:pt idx="167">
                  <c:v>1.6</c:v>
                </c:pt>
                <c:pt idx="168">
                  <c:v>1.5</c:v>
                </c:pt>
                <c:pt idx="169">
                  <c:v>1.6</c:v>
                </c:pt>
                <c:pt idx="170">
                  <c:v>1.6</c:v>
                </c:pt>
                <c:pt idx="171">
                  <c:v>1.5</c:v>
                </c:pt>
                <c:pt idx="172">
                  <c:v>1.6</c:v>
                </c:pt>
                <c:pt idx="173">
                  <c:v>1.5</c:v>
                </c:pt>
                <c:pt idx="174">
                  <c:v>1.6</c:v>
                </c:pt>
                <c:pt idx="175">
                  <c:v>1.4</c:v>
                </c:pt>
                <c:pt idx="176">
                  <c:v>1.6</c:v>
                </c:pt>
                <c:pt idx="177">
                  <c:v>1.6</c:v>
                </c:pt>
                <c:pt idx="178">
                  <c:v>1.7</c:v>
                </c:pt>
                <c:pt idx="179">
                  <c:v>1.7</c:v>
                </c:pt>
                <c:pt idx="180">
                  <c:v>1.7</c:v>
                </c:pt>
                <c:pt idx="181">
                  <c:v>1.5</c:v>
                </c:pt>
                <c:pt idx="182">
                  <c:v>1.5</c:v>
                </c:pt>
                <c:pt idx="183">
                  <c:v>1.4</c:v>
                </c:pt>
                <c:pt idx="184">
                  <c:v>2</c:v>
                </c:pt>
                <c:pt idx="185">
                  <c:v>1.5</c:v>
                </c:pt>
                <c:pt idx="186">
                  <c:v>1.3</c:v>
                </c:pt>
                <c:pt idx="187">
                  <c:v>1.4</c:v>
                </c:pt>
                <c:pt idx="188">
                  <c:v>1.6</c:v>
                </c:pt>
                <c:pt idx="189">
                  <c:v>1.3</c:v>
                </c:pt>
                <c:pt idx="190">
                  <c:v>1.4</c:v>
                </c:pt>
                <c:pt idx="191">
                  <c:v>1.3</c:v>
                </c:pt>
                <c:pt idx="192">
                  <c:v>1.5</c:v>
                </c:pt>
                <c:pt idx="193">
                  <c:v>1.4</c:v>
                </c:pt>
                <c:pt idx="194">
                  <c:v>1.5</c:v>
                </c:pt>
                <c:pt idx="195">
                  <c:v>2</c:v>
                </c:pt>
                <c:pt idx="196">
                  <c:v>1.5</c:v>
                </c:pt>
                <c:pt idx="197">
                  <c:v>1.2</c:v>
                </c:pt>
                <c:pt idx="198">
                  <c:v>1.4</c:v>
                </c:pt>
                <c:pt idx="199">
                  <c:v>1.3</c:v>
                </c:pt>
                <c:pt idx="200">
                  <c:v>1.3</c:v>
                </c:pt>
                <c:pt idx="201">
                  <c:v>1.4</c:v>
                </c:pt>
                <c:pt idx="202">
                  <c:v>1.2</c:v>
                </c:pt>
                <c:pt idx="203">
                  <c:v>1.3</c:v>
                </c:pt>
                <c:pt idx="204">
                  <c:v>1.2</c:v>
                </c:pt>
                <c:pt idx="205">
                  <c:v>1.2</c:v>
                </c:pt>
                <c:pt idx="206">
                  <c:v>1.2</c:v>
                </c:pt>
                <c:pt idx="207">
                  <c:v>1.1000000000000001</c:v>
                </c:pt>
                <c:pt idx="208">
                  <c:v>1.1000000000000001</c:v>
                </c:pt>
                <c:pt idx="209">
                  <c:v>1.2</c:v>
                </c:pt>
                <c:pt idx="210">
                  <c:v>1.3</c:v>
                </c:pt>
                <c:pt idx="211">
                  <c:v>1.1000000000000001</c:v>
                </c:pt>
                <c:pt idx="212">
                  <c:v>1.3</c:v>
                </c:pt>
                <c:pt idx="213">
                  <c:v>1.2</c:v>
                </c:pt>
                <c:pt idx="214">
                  <c:v>1.1000000000000001</c:v>
                </c:pt>
                <c:pt idx="215">
                  <c:v>1.1000000000000001</c:v>
                </c:pt>
                <c:pt idx="216">
                  <c:v>1.1000000000000001</c:v>
                </c:pt>
                <c:pt idx="217">
                  <c:v>1.1000000000000001</c:v>
                </c:pt>
                <c:pt idx="218">
                  <c:v>1.1000000000000001</c:v>
                </c:pt>
                <c:pt idx="219">
                  <c:v>1.2</c:v>
                </c:pt>
                <c:pt idx="220">
                  <c:v>1.2</c:v>
                </c:pt>
                <c:pt idx="221">
                  <c:v>1.3</c:v>
                </c:pt>
                <c:pt idx="222">
                  <c:v>1.1000000000000001</c:v>
                </c:pt>
                <c:pt idx="223">
                  <c:v>1.2</c:v>
                </c:pt>
                <c:pt idx="224">
                  <c:v>1.1000000000000001</c:v>
                </c:pt>
                <c:pt idx="225">
                  <c:v>1.3</c:v>
                </c:pt>
                <c:pt idx="226">
                  <c:v>1.2</c:v>
                </c:pt>
                <c:pt idx="227">
                  <c:v>1.2</c:v>
                </c:pt>
                <c:pt idx="228">
                  <c:v>1.6</c:v>
                </c:pt>
                <c:pt idx="229">
                  <c:v>1.1000000000000001</c:v>
                </c:pt>
                <c:pt idx="230">
                  <c:v>1.1000000000000001</c:v>
                </c:pt>
                <c:pt idx="231">
                  <c:v>1.2</c:v>
                </c:pt>
                <c:pt idx="232">
                  <c:v>1.3</c:v>
                </c:pt>
                <c:pt idx="233">
                  <c:v>1.2</c:v>
                </c:pt>
                <c:pt idx="234">
                  <c:v>1.3</c:v>
                </c:pt>
                <c:pt idx="235">
                  <c:v>1.1000000000000001</c:v>
                </c:pt>
                <c:pt idx="236">
                  <c:v>1.1000000000000001</c:v>
                </c:pt>
                <c:pt idx="237">
                  <c:v>2</c:v>
                </c:pt>
                <c:pt idx="238">
                  <c:v>1.2</c:v>
                </c:pt>
                <c:pt idx="239">
                  <c:v>1.6</c:v>
                </c:pt>
                <c:pt idx="240">
                  <c:v>1.3</c:v>
                </c:pt>
                <c:pt idx="241">
                  <c:v>1.4</c:v>
                </c:pt>
                <c:pt idx="242">
                  <c:v>1.2</c:v>
                </c:pt>
                <c:pt idx="243">
                  <c:v>1.3</c:v>
                </c:pt>
                <c:pt idx="244">
                  <c:v>1.2</c:v>
                </c:pt>
                <c:pt idx="245">
                  <c:v>1.3</c:v>
                </c:pt>
                <c:pt idx="246">
                  <c:v>1.4</c:v>
                </c:pt>
                <c:pt idx="247">
                  <c:v>1.3</c:v>
                </c:pt>
                <c:pt idx="248">
                  <c:v>1.4</c:v>
                </c:pt>
                <c:pt idx="249">
                  <c:v>1.4</c:v>
                </c:pt>
                <c:pt idx="250">
                  <c:v>1.3</c:v>
                </c:pt>
                <c:pt idx="251">
                  <c:v>1.4</c:v>
                </c:pt>
                <c:pt idx="252">
                  <c:v>1.3</c:v>
                </c:pt>
                <c:pt idx="253">
                  <c:v>1.2</c:v>
                </c:pt>
                <c:pt idx="254">
                  <c:v>1.3</c:v>
                </c:pt>
                <c:pt idx="255">
                  <c:v>1.3</c:v>
                </c:pt>
                <c:pt idx="256">
                  <c:v>2</c:v>
                </c:pt>
                <c:pt idx="257">
                  <c:v>1.3</c:v>
                </c:pt>
                <c:pt idx="258">
                  <c:v>1.4</c:v>
                </c:pt>
                <c:pt idx="259">
                  <c:v>1.4</c:v>
                </c:pt>
                <c:pt idx="260">
                  <c:v>1.4</c:v>
                </c:pt>
                <c:pt idx="261">
                  <c:v>1.2</c:v>
                </c:pt>
                <c:pt idx="262">
                  <c:v>1.5</c:v>
                </c:pt>
                <c:pt idx="263">
                  <c:v>1.4</c:v>
                </c:pt>
                <c:pt idx="264">
                  <c:v>1.4</c:v>
                </c:pt>
                <c:pt idx="265">
                  <c:v>1.6</c:v>
                </c:pt>
                <c:pt idx="266">
                  <c:v>1.6</c:v>
                </c:pt>
                <c:pt idx="267">
                  <c:v>1.4</c:v>
                </c:pt>
                <c:pt idx="268">
                  <c:v>1.6</c:v>
                </c:pt>
                <c:pt idx="269">
                  <c:v>1.5</c:v>
                </c:pt>
                <c:pt idx="270">
                  <c:v>1.4</c:v>
                </c:pt>
                <c:pt idx="271">
                  <c:v>1.9</c:v>
                </c:pt>
                <c:pt idx="272">
                  <c:v>1.3</c:v>
                </c:pt>
                <c:pt idx="273">
                  <c:v>1.1000000000000001</c:v>
                </c:pt>
                <c:pt idx="274">
                  <c:v>1.6</c:v>
                </c:pt>
                <c:pt idx="275">
                  <c:v>1.4</c:v>
                </c:pt>
                <c:pt idx="276">
                  <c:v>1.7</c:v>
                </c:pt>
                <c:pt idx="277">
                  <c:v>1.3</c:v>
                </c:pt>
                <c:pt idx="278">
                  <c:v>1.4</c:v>
                </c:pt>
                <c:pt idx="279">
                  <c:v>1.3</c:v>
                </c:pt>
                <c:pt idx="280">
                  <c:v>1.2</c:v>
                </c:pt>
                <c:pt idx="281">
                  <c:v>1.3</c:v>
                </c:pt>
                <c:pt idx="282">
                  <c:v>1.4</c:v>
                </c:pt>
                <c:pt idx="283">
                  <c:v>1.3</c:v>
                </c:pt>
                <c:pt idx="284">
                  <c:v>1.2</c:v>
                </c:pt>
                <c:pt idx="285">
                  <c:v>1.5</c:v>
                </c:pt>
                <c:pt idx="286">
                  <c:v>1.2</c:v>
                </c:pt>
                <c:pt idx="287">
                  <c:v>1.8</c:v>
                </c:pt>
                <c:pt idx="288">
                  <c:v>1.8</c:v>
                </c:pt>
                <c:pt idx="289">
                  <c:v>1.3</c:v>
                </c:pt>
                <c:pt idx="290">
                  <c:v>1.2</c:v>
                </c:pt>
                <c:pt idx="291">
                  <c:v>1.3</c:v>
                </c:pt>
                <c:pt idx="292">
                  <c:v>1.2</c:v>
                </c:pt>
                <c:pt idx="293">
                  <c:v>1.2</c:v>
                </c:pt>
                <c:pt idx="294">
                  <c:v>1.1000000000000001</c:v>
                </c:pt>
                <c:pt idx="295">
                  <c:v>1.1000000000000001</c:v>
                </c:pt>
                <c:pt idx="296">
                  <c:v>1.2</c:v>
                </c:pt>
                <c:pt idx="297">
                  <c:v>1.2</c:v>
                </c:pt>
                <c:pt idx="298">
                  <c:v>1</c:v>
                </c:pt>
                <c:pt idx="299">
                  <c:v>1.1000000000000001</c:v>
                </c:pt>
                <c:pt idx="300">
                  <c:v>1.1000000000000001</c:v>
                </c:pt>
                <c:pt idx="301">
                  <c:v>1.1000000000000001</c:v>
                </c:pt>
                <c:pt idx="302">
                  <c:v>1.1000000000000001</c:v>
                </c:pt>
                <c:pt idx="303">
                  <c:v>1.1000000000000001</c:v>
                </c:pt>
                <c:pt idx="304">
                  <c:v>1</c:v>
                </c:pt>
                <c:pt idx="305">
                  <c:v>1</c:v>
                </c:pt>
                <c:pt idx="306">
                  <c:v>1.1000000000000001</c:v>
                </c:pt>
                <c:pt idx="307">
                  <c:v>1.2</c:v>
                </c:pt>
                <c:pt idx="308">
                  <c:v>1.2</c:v>
                </c:pt>
                <c:pt idx="309">
                  <c:v>1</c:v>
                </c:pt>
                <c:pt idx="310">
                  <c:v>1.1000000000000001</c:v>
                </c:pt>
                <c:pt idx="311">
                  <c:v>1.1000000000000001</c:v>
                </c:pt>
                <c:pt idx="312">
                  <c:v>1</c:v>
                </c:pt>
                <c:pt idx="313">
                  <c:v>1</c:v>
                </c:pt>
                <c:pt idx="314">
                  <c:v>1.1000000000000001</c:v>
                </c:pt>
                <c:pt idx="315">
                  <c:v>1.1000000000000001</c:v>
                </c:pt>
                <c:pt idx="316">
                  <c:v>1</c:v>
                </c:pt>
                <c:pt idx="317">
                  <c:v>1</c:v>
                </c:pt>
                <c:pt idx="318">
                  <c:v>1</c:v>
                </c:pt>
                <c:pt idx="319">
                  <c:v>1</c:v>
                </c:pt>
                <c:pt idx="320">
                  <c:v>1.1000000000000001</c:v>
                </c:pt>
                <c:pt idx="321">
                  <c:v>1</c:v>
                </c:pt>
                <c:pt idx="322">
                  <c:v>1</c:v>
                </c:pt>
                <c:pt idx="323">
                  <c:v>1</c:v>
                </c:pt>
                <c:pt idx="324">
                  <c:v>1</c:v>
                </c:pt>
                <c:pt idx="325">
                  <c:v>1</c:v>
                </c:pt>
                <c:pt idx="326">
                  <c:v>1</c:v>
                </c:pt>
                <c:pt idx="327">
                  <c:v>1.1000000000000001</c:v>
                </c:pt>
                <c:pt idx="328">
                  <c:v>1</c:v>
                </c:pt>
                <c:pt idx="329">
                  <c:v>1</c:v>
                </c:pt>
                <c:pt idx="330">
                  <c:v>1</c:v>
                </c:pt>
                <c:pt idx="331">
                  <c:v>1.1000000000000001</c:v>
                </c:pt>
                <c:pt idx="332">
                  <c:v>1.1000000000000001</c:v>
                </c:pt>
                <c:pt idx="333">
                  <c:v>0.9</c:v>
                </c:pt>
                <c:pt idx="334">
                  <c:v>1.2</c:v>
                </c:pt>
                <c:pt idx="335">
                  <c:v>1</c:v>
                </c:pt>
                <c:pt idx="336">
                  <c:v>1.8</c:v>
                </c:pt>
                <c:pt idx="337">
                  <c:v>1.1000000000000001</c:v>
                </c:pt>
                <c:pt idx="338">
                  <c:v>1</c:v>
                </c:pt>
                <c:pt idx="339">
                  <c:v>1.1000000000000001</c:v>
                </c:pt>
                <c:pt idx="340">
                  <c:v>1.1000000000000001</c:v>
                </c:pt>
                <c:pt idx="341">
                  <c:v>1</c:v>
                </c:pt>
                <c:pt idx="342">
                  <c:v>1.3</c:v>
                </c:pt>
                <c:pt idx="343">
                  <c:v>1.1000000000000001</c:v>
                </c:pt>
                <c:pt idx="344">
                  <c:v>1.2</c:v>
                </c:pt>
                <c:pt idx="345">
                  <c:v>1.1000000000000001</c:v>
                </c:pt>
                <c:pt idx="346">
                  <c:v>1.1000000000000001</c:v>
                </c:pt>
                <c:pt idx="347">
                  <c:v>1.2</c:v>
                </c:pt>
                <c:pt idx="348">
                  <c:v>1</c:v>
                </c:pt>
                <c:pt idx="349">
                  <c:v>1.5</c:v>
                </c:pt>
                <c:pt idx="350">
                  <c:v>1.5</c:v>
                </c:pt>
                <c:pt idx="351">
                  <c:v>1</c:v>
                </c:pt>
                <c:pt idx="352">
                  <c:v>1.3</c:v>
                </c:pt>
                <c:pt idx="353">
                  <c:v>1.1000000000000001</c:v>
                </c:pt>
                <c:pt idx="354">
                  <c:v>1.2</c:v>
                </c:pt>
                <c:pt idx="355">
                  <c:v>1.1000000000000001</c:v>
                </c:pt>
                <c:pt idx="356">
                  <c:v>1.4</c:v>
                </c:pt>
                <c:pt idx="357">
                  <c:v>1.4</c:v>
                </c:pt>
                <c:pt idx="358">
                  <c:v>1.5</c:v>
                </c:pt>
                <c:pt idx="359">
                  <c:v>1.2</c:v>
                </c:pt>
                <c:pt idx="360">
                  <c:v>1.2</c:v>
                </c:pt>
                <c:pt idx="361">
                  <c:v>1.1000000000000001</c:v>
                </c:pt>
                <c:pt idx="362">
                  <c:v>1.2</c:v>
                </c:pt>
                <c:pt idx="363">
                  <c:v>1.1000000000000001</c:v>
                </c:pt>
                <c:pt idx="364">
                  <c:v>1.3</c:v>
                </c:pt>
                <c:pt idx="365">
                  <c:v>1.1000000000000001</c:v>
                </c:pt>
                <c:pt idx="366">
                  <c:v>1.4</c:v>
                </c:pt>
                <c:pt idx="367">
                  <c:v>1.3</c:v>
                </c:pt>
                <c:pt idx="368">
                  <c:v>1.1000000000000001</c:v>
                </c:pt>
                <c:pt idx="369">
                  <c:v>1.1000000000000001</c:v>
                </c:pt>
                <c:pt idx="370">
                  <c:v>1.1000000000000001</c:v>
                </c:pt>
                <c:pt idx="371">
                  <c:v>1.2</c:v>
                </c:pt>
                <c:pt idx="372">
                  <c:v>1.1000000000000001</c:v>
                </c:pt>
                <c:pt idx="373">
                  <c:v>1.2</c:v>
                </c:pt>
                <c:pt idx="374">
                  <c:v>1.3</c:v>
                </c:pt>
                <c:pt idx="375">
                  <c:v>1.3</c:v>
                </c:pt>
                <c:pt idx="376">
                  <c:v>1</c:v>
                </c:pt>
                <c:pt idx="377">
                  <c:v>1.2</c:v>
                </c:pt>
                <c:pt idx="378">
                  <c:v>1.1000000000000001</c:v>
                </c:pt>
                <c:pt idx="379">
                  <c:v>1.1000000000000001</c:v>
                </c:pt>
                <c:pt idx="380">
                  <c:v>1.1000000000000001</c:v>
                </c:pt>
                <c:pt idx="381">
                  <c:v>1.2</c:v>
                </c:pt>
                <c:pt idx="382">
                  <c:v>1.1000000000000001</c:v>
                </c:pt>
                <c:pt idx="383">
                  <c:v>1.1000000000000001</c:v>
                </c:pt>
                <c:pt idx="384">
                  <c:v>1</c:v>
                </c:pt>
                <c:pt idx="385">
                  <c:v>1.1000000000000001</c:v>
                </c:pt>
                <c:pt idx="386">
                  <c:v>1.1000000000000001</c:v>
                </c:pt>
                <c:pt idx="387">
                  <c:v>1.1000000000000001</c:v>
                </c:pt>
                <c:pt idx="388">
                  <c:v>1</c:v>
                </c:pt>
                <c:pt idx="389">
                  <c:v>1</c:v>
                </c:pt>
                <c:pt idx="390">
                  <c:v>1.1000000000000001</c:v>
                </c:pt>
                <c:pt idx="391">
                  <c:v>1</c:v>
                </c:pt>
                <c:pt idx="392">
                  <c:v>1</c:v>
                </c:pt>
                <c:pt idx="393">
                  <c:v>1.1000000000000001</c:v>
                </c:pt>
                <c:pt idx="394">
                  <c:v>1.1000000000000001</c:v>
                </c:pt>
                <c:pt idx="395">
                  <c:v>1.2</c:v>
                </c:pt>
                <c:pt idx="396">
                  <c:v>1.1000000000000001</c:v>
                </c:pt>
                <c:pt idx="397">
                  <c:v>0.9</c:v>
                </c:pt>
                <c:pt idx="398">
                  <c:v>1</c:v>
                </c:pt>
                <c:pt idx="399">
                  <c:v>0.9</c:v>
                </c:pt>
                <c:pt idx="400">
                  <c:v>1.1000000000000001</c:v>
                </c:pt>
                <c:pt idx="401">
                  <c:v>1</c:v>
                </c:pt>
                <c:pt idx="402">
                  <c:v>1</c:v>
                </c:pt>
                <c:pt idx="403">
                  <c:v>1.1000000000000001</c:v>
                </c:pt>
                <c:pt idx="404">
                  <c:v>1</c:v>
                </c:pt>
                <c:pt idx="405">
                  <c:v>1.3</c:v>
                </c:pt>
                <c:pt idx="406">
                  <c:v>0.9</c:v>
                </c:pt>
                <c:pt idx="407">
                  <c:v>1</c:v>
                </c:pt>
                <c:pt idx="408">
                  <c:v>1.1000000000000001</c:v>
                </c:pt>
                <c:pt idx="409">
                  <c:v>1</c:v>
                </c:pt>
                <c:pt idx="410">
                  <c:v>1</c:v>
                </c:pt>
                <c:pt idx="411">
                  <c:v>1</c:v>
                </c:pt>
                <c:pt idx="412">
                  <c:v>1</c:v>
                </c:pt>
                <c:pt idx="413">
                  <c:v>1</c:v>
                </c:pt>
                <c:pt idx="414">
                  <c:v>1</c:v>
                </c:pt>
                <c:pt idx="415">
                  <c:v>1</c:v>
                </c:pt>
                <c:pt idx="416">
                  <c:v>1</c:v>
                </c:pt>
                <c:pt idx="417">
                  <c:v>0.9</c:v>
                </c:pt>
                <c:pt idx="418">
                  <c:v>1</c:v>
                </c:pt>
                <c:pt idx="419">
                  <c:v>1</c:v>
                </c:pt>
                <c:pt idx="420">
                  <c:v>1.4</c:v>
                </c:pt>
                <c:pt idx="421">
                  <c:v>1.2</c:v>
                </c:pt>
                <c:pt idx="422">
                  <c:v>1</c:v>
                </c:pt>
                <c:pt idx="423">
                  <c:v>1.1000000000000001</c:v>
                </c:pt>
                <c:pt idx="424">
                  <c:v>0.9</c:v>
                </c:pt>
                <c:pt idx="425">
                  <c:v>1</c:v>
                </c:pt>
                <c:pt idx="426">
                  <c:v>1</c:v>
                </c:pt>
                <c:pt idx="427">
                  <c:v>0.9</c:v>
                </c:pt>
                <c:pt idx="428">
                  <c:v>1</c:v>
                </c:pt>
                <c:pt idx="429">
                  <c:v>1</c:v>
                </c:pt>
                <c:pt idx="430">
                  <c:v>1.1000000000000001</c:v>
                </c:pt>
                <c:pt idx="431">
                  <c:v>1.1000000000000001</c:v>
                </c:pt>
                <c:pt idx="432">
                  <c:v>1</c:v>
                </c:pt>
                <c:pt idx="433">
                  <c:v>1</c:v>
                </c:pt>
                <c:pt idx="434">
                  <c:v>1</c:v>
                </c:pt>
                <c:pt idx="435">
                  <c:v>1.1000000000000001</c:v>
                </c:pt>
                <c:pt idx="436">
                  <c:v>0.9</c:v>
                </c:pt>
                <c:pt idx="437">
                  <c:v>1</c:v>
                </c:pt>
                <c:pt idx="438">
                  <c:v>1</c:v>
                </c:pt>
                <c:pt idx="439">
                  <c:v>1</c:v>
                </c:pt>
                <c:pt idx="440">
                  <c:v>1</c:v>
                </c:pt>
                <c:pt idx="441">
                  <c:v>1</c:v>
                </c:pt>
                <c:pt idx="442">
                  <c:v>1.1000000000000001</c:v>
                </c:pt>
                <c:pt idx="443">
                  <c:v>0.9</c:v>
                </c:pt>
                <c:pt idx="444">
                  <c:v>1</c:v>
                </c:pt>
                <c:pt idx="445">
                  <c:v>1</c:v>
                </c:pt>
                <c:pt idx="446">
                  <c:v>1</c:v>
                </c:pt>
                <c:pt idx="447">
                  <c:v>1</c:v>
                </c:pt>
                <c:pt idx="448">
                  <c:v>1</c:v>
                </c:pt>
                <c:pt idx="449">
                  <c:v>1</c:v>
                </c:pt>
                <c:pt idx="450">
                  <c:v>1</c:v>
                </c:pt>
                <c:pt idx="451">
                  <c:v>1</c:v>
                </c:pt>
                <c:pt idx="452">
                  <c:v>1</c:v>
                </c:pt>
                <c:pt idx="453">
                  <c:v>1</c:v>
                </c:pt>
                <c:pt idx="454">
                  <c:v>1.1000000000000001</c:v>
                </c:pt>
                <c:pt idx="455">
                  <c:v>1</c:v>
                </c:pt>
                <c:pt idx="456">
                  <c:v>1.2</c:v>
                </c:pt>
                <c:pt idx="457">
                  <c:v>1</c:v>
                </c:pt>
                <c:pt idx="458">
                  <c:v>1</c:v>
                </c:pt>
                <c:pt idx="459">
                  <c:v>1.1000000000000001</c:v>
                </c:pt>
                <c:pt idx="460">
                  <c:v>1.1000000000000001</c:v>
                </c:pt>
                <c:pt idx="461">
                  <c:v>1.1000000000000001</c:v>
                </c:pt>
                <c:pt idx="462">
                  <c:v>1.5</c:v>
                </c:pt>
                <c:pt idx="463">
                  <c:v>1</c:v>
                </c:pt>
                <c:pt idx="464">
                  <c:v>1.1000000000000001</c:v>
                </c:pt>
                <c:pt idx="465">
                  <c:v>0.9</c:v>
                </c:pt>
                <c:pt idx="466">
                  <c:v>0.9</c:v>
                </c:pt>
                <c:pt idx="467">
                  <c:v>1</c:v>
                </c:pt>
                <c:pt idx="468">
                  <c:v>1.1000000000000001</c:v>
                </c:pt>
                <c:pt idx="469">
                  <c:v>1.1000000000000001</c:v>
                </c:pt>
                <c:pt idx="470">
                  <c:v>1</c:v>
                </c:pt>
                <c:pt idx="471">
                  <c:v>1</c:v>
                </c:pt>
                <c:pt idx="472">
                  <c:v>1</c:v>
                </c:pt>
                <c:pt idx="473">
                  <c:v>1</c:v>
                </c:pt>
                <c:pt idx="474">
                  <c:v>1</c:v>
                </c:pt>
                <c:pt idx="475">
                  <c:v>1.4</c:v>
                </c:pt>
                <c:pt idx="476">
                  <c:v>1</c:v>
                </c:pt>
                <c:pt idx="477">
                  <c:v>1</c:v>
                </c:pt>
                <c:pt idx="478">
                  <c:v>1.3</c:v>
                </c:pt>
                <c:pt idx="479">
                  <c:v>1</c:v>
                </c:pt>
                <c:pt idx="480">
                  <c:v>1.1000000000000001</c:v>
                </c:pt>
                <c:pt idx="481">
                  <c:v>1</c:v>
                </c:pt>
                <c:pt idx="482">
                  <c:v>1.1000000000000001</c:v>
                </c:pt>
                <c:pt idx="483">
                  <c:v>1</c:v>
                </c:pt>
                <c:pt idx="484">
                  <c:v>1</c:v>
                </c:pt>
                <c:pt idx="485">
                  <c:v>0.9</c:v>
                </c:pt>
                <c:pt idx="486">
                  <c:v>1</c:v>
                </c:pt>
                <c:pt idx="487">
                  <c:v>0.9</c:v>
                </c:pt>
                <c:pt idx="488">
                  <c:v>0.9</c:v>
                </c:pt>
                <c:pt idx="489">
                  <c:v>1</c:v>
                </c:pt>
                <c:pt idx="490">
                  <c:v>1</c:v>
                </c:pt>
                <c:pt idx="491">
                  <c:v>1</c:v>
                </c:pt>
                <c:pt idx="492">
                  <c:v>1</c:v>
                </c:pt>
                <c:pt idx="493">
                  <c:v>1</c:v>
                </c:pt>
                <c:pt idx="494">
                  <c:v>1</c:v>
                </c:pt>
                <c:pt idx="495">
                  <c:v>1</c:v>
                </c:pt>
                <c:pt idx="496">
                  <c:v>0.9</c:v>
                </c:pt>
                <c:pt idx="497">
                  <c:v>0.9</c:v>
                </c:pt>
                <c:pt idx="498">
                  <c:v>1</c:v>
                </c:pt>
                <c:pt idx="499">
                  <c:v>1</c:v>
                </c:pt>
                <c:pt idx="500">
                  <c:v>0.9</c:v>
                </c:pt>
                <c:pt idx="501">
                  <c:v>0.9</c:v>
                </c:pt>
                <c:pt idx="502">
                  <c:v>1</c:v>
                </c:pt>
                <c:pt idx="503">
                  <c:v>0.9</c:v>
                </c:pt>
                <c:pt idx="504">
                  <c:v>0.9</c:v>
                </c:pt>
                <c:pt idx="505">
                  <c:v>0.8</c:v>
                </c:pt>
                <c:pt idx="506">
                  <c:v>0.9</c:v>
                </c:pt>
                <c:pt idx="507">
                  <c:v>0.9</c:v>
                </c:pt>
                <c:pt idx="508">
                  <c:v>0.9</c:v>
                </c:pt>
                <c:pt idx="509">
                  <c:v>0.9</c:v>
                </c:pt>
                <c:pt idx="510">
                  <c:v>0.9</c:v>
                </c:pt>
                <c:pt idx="511">
                  <c:v>0.9</c:v>
                </c:pt>
                <c:pt idx="512">
                  <c:v>0.9</c:v>
                </c:pt>
                <c:pt idx="513">
                  <c:v>0.9</c:v>
                </c:pt>
                <c:pt idx="514">
                  <c:v>1</c:v>
                </c:pt>
                <c:pt idx="515">
                  <c:v>0.9</c:v>
                </c:pt>
                <c:pt idx="516">
                  <c:v>0.9</c:v>
                </c:pt>
                <c:pt idx="517">
                  <c:v>0.9</c:v>
                </c:pt>
                <c:pt idx="518">
                  <c:v>0.9</c:v>
                </c:pt>
                <c:pt idx="519">
                  <c:v>0.9</c:v>
                </c:pt>
                <c:pt idx="520">
                  <c:v>0.8</c:v>
                </c:pt>
                <c:pt idx="521">
                  <c:v>0.9</c:v>
                </c:pt>
                <c:pt idx="522">
                  <c:v>0.9</c:v>
                </c:pt>
                <c:pt idx="523">
                  <c:v>0.9</c:v>
                </c:pt>
                <c:pt idx="524">
                  <c:v>1.1000000000000001</c:v>
                </c:pt>
                <c:pt idx="525">
                  <c:v>0.8</c:v>
                </c:pt>
                <c:pt idx="526">
                  <c:v>0.9</c:v>
                </c:pt>
                <c:pt idx="527">
                  <c:v>0.9</c:v>
                </c:pt>
                <c:pt idx="528">
                  <c:v>0.9</c:v>
                </c:pt>
                <c:pt idx="529">
                  <c:v>0.9</c:v>
                </c:pt>
                <c:pt idx="530">
                  <c:v>0.8</c:v>
                </c:pt>
                <c:pt idx="531">
                  <c:v>0.9</c:v>
                </c:pt>
                <c:pt idx="532">
                  <c:v>0.9</c:v>
                </c:pt>
                <c:pt idx="533">
                  <c:v>0.9</c:v>
                </c:pt>
                <c:pt idx="534">
                  <c:v>0.9</c:v>
                </c:pt>
                <c:pt idx="535">
                  <c:v>0.8</c:v>
                </c:pt>
                <c:pt idx="536">
                  <c:v>1</c:v>
                </c:pt>
                <c:pt idx="537">
                  <c:v>0.9</c:v>
                </c:pt>
                <c:pt idx="538">
                  <c:v>0.9</c:v>
                </c:pt>
                <c:pt idx="539">
                  <c:v>0.8</c:v>
                </c:pt>
                <c:pt idx="540">
                  <c:v>0.9</c:v>
                </c:pt>
                <c:pt idx="541">
                  <c:v>0.9</c:v>
                </c:pt>
                <c:pt idx="542">
                  <c:v>0.9</c:v>
                </c:pt>
                <c:pt idx="543">
                  <c:v>0.8</c:v>
                </c:pt>
                <c:pt idx="544">
                  <c:v>0.9</c:v>
                </c:pt>
                <c:pt idx="545">
                  <c:v>0.9</c:v>
                </c:pt>
                <c:pt idx="546">
                  <c:v>0.9</c:v>
                </c:pt>
                <c:pt idx="547">
                  <c:v>0.9</c:v>
                </c:pt>
                <c:pt idx="548">
                  <c:v>1</c:v>
                </c:pt>
                <c:pt idx="549">
                  <c:v>0.9</c:v>
                </c:pt>
                <c:pt idx="550">
                  <c:v>0.9</c:v>
                </c:pt>
                <c:pt idx="551">
                  <c:v>0.9</c:v>
                </c:pt>
                <c:pt idx="552">
                  <c:v>1</c:v>
                </c:pt>
                <c:pt idx="553">
                  <c:v>1.1000000000000001</c:v>
                </c:pt>
                <c:pt idx="554">
                  <c:v>1</c:v>
                </c:pt>
                <c:pt idx="555">
                  <c:v>1.1000000000000001</c:v>
                </c:pt>
                <c:pt idx="556">
                  <c:v>1</c:v>
                </c:pt>
                <c:pt idx="557">
                  <c:v>1</c:v>
                </c:pt>
                <c:pt idx="558">
                  <c:v>0.9</c:v>
                </c:pt>
                <c:pt idx="559">
                  <c:v>1</c:v>
                </c:pt>
                <c:pt idx="560">
                  <c:v>1</c:v>
                </c:pt>
                <c:pt idx="561">
                  <c:v>0.9</c:v>
                </c:pt>
                <c:pt idx="562">
                  <c:v>0.9</c:v>
                </c:pt>
                <c:pt idx="563">
                  <c:v>1.1000000000000001</c:v>
                </c:pt>
                <c:pt idx="564">
                  <c:v>1</c:v>
                </c:pt>
                <c:pt idx="565">
                  <c:v>1</c:v>
                </c:pt>
                <c:pt idx="566">
                  <c:v>1</c:v>
                </c:pt>
                <c:pt idx="567">
                  <c:v>1.1000000000000001</c:v>
                </c:pt>
                <c:pt idx="568">
                  <c:v>1</c:v>
                </c:pt>
                <c:pt idx="569">
                  <c:v>0.9</c:v>
                </c:pt>
                <c:pt idx="570">
                  <c:v>1</c:v>
                </c:pt>
                <c:pt idx="571">
                  <c:v>1</c:v>
                </c:pt>
                <c:pt idx="572">
                  <c:v>1</c:v>
                </c:pt>
                <c:pt idx="573">
                  <c:v>0.9</c:v>
                </c:pt>
                <c:pt idx="574">
                  <c:v>1</c:v>
                </c:pt>
                <c:pt idx="575">
                  <c:v>1</c:v>
                </c:pt>
                <c:pt idx="576">
                  <c:v>1</c:v>
                </c:pt>
                <c:pt idx="577">
                  <c:v>1</c:v>
                </c:pt>
                <c:pt idx="578">
                  <c:v>0.9</c:v>
                </c:pt>
                <c:pt idx="579">
                  <c:v>1</c:v>
                </c:pt>
                <c:pt idx="580">
                  <c:v>0.9</c:v>
                </c:pt>
                <c:pt idx="581">
                  <c:v>1</c:v>
                </c:pt>
                <c:pt idx="582">
                  <c:v>1</c:v>
                </c:pt>
                <c:pt idx="583">
                  <c:v>1</c:v>
                </c:pt>
                <c:pt idx="584">
                  <c:v>1</c:v>
                </c:pt>
                <c:pt idx="585">
                  <c:v>1</c:v>
                </c:pt>
                <c:pt idx="586">
                  <c:v>1</c:v>
                </c:pt>
                <c:pt idx="587">
                  <c:v>1.1000000000000001</c:v>
                </c:pt>
                <c:pt idx="588">
                  <c:v>1</c:v>
                </c:pt>
                <c:pt idx="589">
                  <c:v>1</c:v>
                </c:pt>
                <c:pt idx="590">
                  <c:v>1</c:v>
                </c:pt>
                <c:pt idx="591">
                  <c:v>1</c:v>
                </c:pt>
                <c:pt idx="592">
                  <c:v>1.2</c:v>
                </c:pt>
                <c:pt idx="593">
                  <c:v>0.9</c:v>
                </c:pt>
                <c:pt idx="594">
                  <c:v>1</c:v>
                </c:pt>
                <c:pt idx="595">
                  <c:v>0.9</c:v>
                </c:pt>
                <c:pt idx="596">
                  <c:v>1</c:v>
                </c:pt>
                <c:pt idx="597">
                  <c:v>1</c:v>
                </c:pt>
                <c:pt idx="598">
                  <c:v>1.1000000000000001</c:v>
                </c:pt>
                <c:pt idx="599">
                  <c:v>1</c:v>
                </c:pt>
                <c:pt idx="600">
                  <c:v>0.9</c:v>
                </c:pt>
                <c:pt idx="601">
                  <c:v>0.9</c:v>
                </c:pt>
                <c:pt idx="602">
                  <c:v>1</c:v>
                </c:pt>
                <c:pt idx="603">
                  <c:v>0.9</c:v>
                </c:pt>
                <c:pt idx="604">
                  <c:v>1</c:v>
                </c:pt>
                <c:pt idx="605">
                  <c:v>1</c:v>
                </c:pt>
                <c:pt idx="606">
                  <c:v>0.9</c:v>
                </c:pt>
                <c:pt idx="607">
                  <c:v>1</c:v>
                </c:pt>
                <c:pt idx="608">
                  <c:v>1</c:v>
                </c:pt>
                <c:pt idx="609">
                  <c:v>0.9</c:v>
                </c:pt>
                <c:pt idx="610">
                  <c:v>0.9</c:v>
                </c:pt>
                <c:pt idx="611">
                  <c:v>0.9</c:v>
                </c:pt>
                <c:pt idx="612">
                  <c:v>0.9</c:v>
                </c:pt>
                <c:pt idx="613">
                  <c:v>0.9</c:v>
                </c:pt>
                <c:pt idx="614">
                  <c:v>0.9</c:v>
                </c:pt>
                <c:pt idx="615">
                  <c:v>1</c:v>
                </c:pt>
                <c:pt idx="616">
                  <c:v>0.9</c:v>
                </c:pt>
                <c:pt idx="617">
                  <c:v>0.9</c:v>
                </c:pt>
                <c:pt idx="618">
                  <c:v>0.9</c:v>
                </c:pt>
                <c:pt idx="619">
                  <c:v>0.9</c:v>
                </c:pt>
                <c:pt idx="620">
                  <c:v>0.9</c:v>
                </c:pt>
                <c:pt idx="621">
                  <c:v>0.9</c:v>
                </c:pt>
                <c:pt idx="622">
                  <c:v>0.9</c:v>
                </c:pt>
                <c:pt idx="623">
                  <c:v>0.9</c:v>
                </c:pt>
                <c:pt idx="624">
                  <c:v>0.9</c:v>
                </c:pt>
                <c:pt idx="625">
                  <c:v>0.9</c:v>
                </c:pt>
                <c:pt idx="626">
                  <c:v>0.9</c:v>
                </c:pt>
                <c:pt idx="627">
                  <c:v>0.9</c:v>
                </c:pt>
                <c:pt idx="628">
                  <c:v>0.9</c:v>
                </c:pt>
                <c:pt idx="629">
                  <c:v>0.9</c:v>
                </c:pt>
                <c:pt idx="630">
                  <c:v>0.9</c:v>
                </c:pt>
                <c:pt idx="631">
                  <c:v>1</c:v>
                </c:pt>
                <c:pt idx="632">
                  <c:v>0.9</c:v>
                </c:pt>
                <c:pt idx="633">
                  <c:v>1</c:v>
                </c:pt>
                <c:pt idx="634">
                  <c:v>1</c:v>
                </c:pt>
                <c:pt idx="635">
                  <c:v>0.8</c:v>
                </c:pt>
                <c:pt idx="636">
                  <c:v>0.9</c:v>
                </c:pt>
                <c:pt idx="637">
                  <c:v>0.9</c:v>
                </c:pt>
                <c:pt idx="638">
                  <c:v>1</c:v>
                </c:pt>
                <c:pt idx="639">
                  <c:v>0.9</c:v>
                </c:pt>
                <c:pt idx="640">
                  <c:v>0.9</c:v>
                </c:pt>
                <c:pt idx="641">
                  <c:v>0.9</c:v>
                </c:pt>
                <c:pt idx="642">
                  <c:v>1</c:v>
                </c:pt>
                <c:pt idx="643">
                  <c:v>1</c:v>
                </c:pt>
                <c:pt idx="644">
                  <c:v>1</c:v>
                </c:pt>
                <c:pt idx="645">
                  <c:v>1</c:v>
                </c:pt>
                <c:pt idx="646">
                  <c:v>1</c:v>
                </c:pt>
                <c:pt idx="647">
                  <c:v>1</c:v>
                </c:pt>
                <c:pt idx="648">
                  <c:v>1</c:v>
                </c:pt>
                <c:pt idx="649">
                  <c:v>0.9</c:v>
                </c:pt>
                <c:pt idx="650">
                  <c:v>1</c:v>
                </c:pt>
                <c:pt idx="651">
                  <c:v>0.9</c:v>
                </c:pt>
                <c:pt idx="652">
                  <c:v>1</c:v>
                </c:pt>
                <c:pt idx="653">
                  <c:v>1</c:v>
                </c:pt>
                <c:pt idx="654">
                  <c:v>1</c:v>
                </c:pt>
                <c:pt idx="655">
                  <c:v>1</c:v>
                </c:pt>
                <c:pt idx="656">
                  <c:v>1</c:v>
                </c:pt>
                <c:pt idx="657">
                  <c:v>0.9</c:v>
                </c:pt>
                <c:pt idx="658">
                  <c:v>1</c:v>
                </c:pt>
                <c:pt idx="659">
                  <c:v>1</c:v>
                </c:pt>
                <c:pt idx="660">
                  <c:v>0.9</c:v>
                </c:pt>
                <c:pt idx="661">
                  <c:v>0.9</c:v>
                </c:pt>
                <c:pt idx="662">
                  <c:v>0.9</c:v>
                </c:pt>
                <c:pt idx="663">
                  <c:v>0.9</c:v>
                </c:pt>
                <c:pt idx="664">
                  <c:v>1</c:v>
                </c:pt>
                <c:pt idx="665">
                  <c:v>1</c:v>
                </c:pt>
                <c:pt idx="666">
                  <c:v>1</c:v>
                </c:pt>
                <c:pt idx="667">
                  <c:v>1.8</c:v>
                </c:pt>
                <c:pt idx="668">
                  <c:v>1</c:v>
                </c:pt>
                <c:pt idx="669">
                  <c:v>1</c:v>
                </c:pt>
                <c:pt idx="670">
                  <c:v>1</c:v>
                </c:pt>
                <c:pt idx="671">
                  <c:v>1</c:v>
                </c:pt>
                <c:pt idx="672">
                  <c:v>1</c:v>
                </c:pt>
                <c:pt idx="673">
                  <c:v>1</c:v>
                </c:pt>
                <c:pt idx="674">
                  <c:v>1.3</c:v>
                </c:pt>
                <c:pt idx="675">
                  <c:v>1</c:v>
                </c:pt>
                <c:pt idx="676">
                  <c:v>1</c:v>
                </c:pt>
                <c:pt idx="677">
                  <c:v>1</c:v>
                </c:pt>
                <c:pt idx="678">
                  <c:v>1.2</c:v>
                </c:pt>
                <c:pt idx="679">
                  <c:v>1</c:v>
                </c:pt>
                <c:pt idx="680">
                  <c:v>1</c:v>
                </c:pt>
                <c:pt idx="681">
                  <c:v>1</c:v>
                </c:pt>
                <c:pt idx="682">
                  <c:v>0.9</c:v>
                </c:pt>
                <c:pt idx="683">
                  <c:v>1</c:v>
                </c:pt>
                <c:pt idx="684">
                  <c:v>1.1000000000000001</c:v>
                </c:pt>
                <c:pt idx="685">
                  <c:v>1</c:v>
                </c:pt>
                <c:pt idx="686">
                  <c:v>1.2</c:v>
                </c:pt>
                <c:pt idx="687">
                  <c:v>1</c:v>
                </c:pt>
                <c:pt idx="688">
                  <c:v>0.9</c:v>
                </c:pt>
                <c:pt idx="689">
                  <c:v>0.9</c:v>
                </c:pt>
                <c:pt idx="690">
                  <c:v>0.9</c:v>
                </c:pt>
                <c:pt idx="691">
                  <c:v>1</c:v>
                </c:pt>
                <c:pt idx="692">
                  <c:v>1</c:v>
                </c:pt>
                <c:pt idx="693">
                  <c:v>1.1000000000000001</c:v>
                </c:pt>
                <c:pt idx="694">
                  <c:v>1</c:v>
                </c:pt>
                <c:pt idx="695">
                  <c:v>0.9</c:v>
                </c:pt>
                <c:pt idx="696">
                  <c:v>0.9</c:v>
                </c:pt>
                <c:pt idx="697">
                  <c:v>0.9</c:v>
                </c:pt>
                <c:pt idx="698">
                  <c:v>1</c:v>
                </c:pt>
                <c:pt idx="699">
                  <c:v>1</c:v>
                </c:pt>
                <c:pt idx="700">
                  <c:v>0.9</c:v>
                </c:pt>
                <c:pt idx="701">
                  <c:v>0.9</c:v>
                </c:pt>
                <c:pt idx="702">
                  <c:v>1</c:v>
                </c:pt>
                <c:pt idx="703">
                  <c:v>1</c:v>
                </c:pt>
                <c:pt idx="704">
                  <c:v>0.9</c:v>
                </c:pt>
                <c:pt idx="705">
                  <c:v>0.9</c:v>
                </c:pt>
                <c:pt idx="706">
                  <c:v>0.9</c:v>
                </c:pt>
                <c:pt idx="707">
                  <c:v>0.9</c:v>
                </c:pt>
                <c:pt idx="708">
                  <c:v>0.9</c:v>
                </c:pt>
                <c:pt idx="709">
                  <c:v>0.9</c:v>
                </c:pt>
                <c:pt idx="710">
                  <c:v>1</c:v>
                </c:pt>
                <c:pt idx="711">
                  <c:v>0.9</c:v>
                </c:pt>
                <c:pt idx="712">
                  <c:v>0.9</c:v>
                </c:pt>
                <c:pt idx="713">
                  <c:v>1</c:v>
                </c:pt>
                <c:pt idx="714">
                  <c:v>0.9</c:v>
                </c:pt>
                <c:pt idx="715">
                  <c:v>0.9</c:v>
                </c:pt>
                <c:pt idx="716">
                  <c:v>0.9</c:v>
                </c:pt>
                <c:pt idx="717">
                  <c:v>0.9</c:v>
                </c:pt>
                <c:pt idx="718">
                  <c:v>0.9</c:v>
                </c:pt>
                <c:pt idx="719">
                  <c:v>0.9</c:v>
                </c:pt>
                <c:pt idx="720">
                  <c:v>1</c:v>
                </c:pt>
                <c:pt idx="721">
                  <c:v>0.9</c:v>
                </c:pt>
                <c:pt idx="722">
                  <c:v>0.9</c:v>
                </c:pt>
                <c:pt idx="723">
                  <c:v>0.9</c:v>
                </c:pt>
                <c:pt idx="724">
                  <c:v>0.9</c:v>
                </c:pt>
                <c:pt idx="725">
                  <c:v>0.9</c:v>
                </c:pt>
                <c:pt idx="726">
                  <c:v>0.8</c:v>
                </c:pt>
                <c:pt idx="727">
                  <c:v>0.9</c:v>
                </c:pt>
                <c:pt idx="728">
                  <c:v>1</c:v>
                </c:pt>
                <c:pt idx="729">
                  <c:v>0.9</c:v>
                </c:pt>
                <c:pt idx="730">
                  <c:v>0.9</c:v>
                </c:pt>
                <c:pt idx="731">
                  <c:v>1</c:v>
                </c:pt>
                <c:pt idx="732">
                  <c:v>0.8</c:v>
                </c:pt>
                <c:pt idx="733">
                  <c:v>0.9</c:v>
                </c:pt>
                <c:pt idx="734">
                  <c:v>0.9</c:v>
                </c:pt>
                <c:pt idx="735">
                  <c:v>0.9</c:v>
                </c:pt>
                <c:pt idx="736">
                  <c:v>0.9</c:v>
                </c:pt>
                <c:pt idx="737">
                  <c:v>0.8</c:v>
                </c:pt>
                <c:pt idx="738">
                  <c:v>0.9</c:v>
                </c:pt>
                <c:pt idx="739">
                  <c:v>0.9</c:v>
                </c:pt>
                <c:pt idx="740">
                  <c:v>1</c:v>
                </c:pt>
                <c:pt idx="741">
                  <c:v>0.9</c:v>
                </c:pt>
                <c:pt idx="742">
                  <c:v>0.9</c:v>
                </c:pt>
                <c:pt idx="743">
                  <c:v>0.9</c:v>
                </c:pt>
                <c:pt idx="744">
                  <c:v>0.8</c:v>
                </c:pt>
                <c:pt idx="745">
                  <c:v>0.9</c:v>
                </c:pt>
                <c:pt idx="746">
                  <c:v>0.9</c:v>
                </c:pt>
                <c:pt idx="747">
                  <c:v>1</c:v>
                </c:pt>
                <c:pt idx="748">
                  <c:v>0.9</c:v>
                </c:pt>
                <c:pt idx="749">
                  <c:v>0.9</c:v>
                </c:pt>
                <c:pt idx="750">
                  <c:v>0.9</c:v>
                </c:pt>
                <c:pt idx="751">
                  <c:v>0.9</c:v>
                </c:pt>
                <c:pt idx="752">
                  <c:v>0.9</c:v>
                </c:pt>
                <c:pt idx="753">
                  <c:v>0.9</c:v>
                </c:pt>
                <c:pt idx="754">
                  <c:v>0.9</c:v>
                </c:pt>
                <c:pt idx="755">
                  <c:v>0.9</c:v>
                </c:pt>
                <c:pt idx="756">
                  <c:v>1</c:v>
                </c:pt>
                <c:pt idx="757">
                  <c:v>1</c:v>
                </c:pt>
                <c:pt idx="758">
                  <c:v>0.9</c:v>
                </c:pt>
                <c:pt idx="759">
                  <c:v>0.9</c:v>
                </c:pt>
                <c:pt idx="760">
                  <c:v>0.9</c:v>
                </c:pt>
                <c:pt idx="761">
                  <c:v>0.9</c:v>
                </c:pt>
                <c:pt idx="762">
                  <c:v>0.9</c:v>
                </c:pt>
                <c:pt idx="763">
                  <c:v>0.9</c:v>
                </c:pt>
                <c:pt idx="764">
                  <c:v>1</c:v>
                </c:pt>
                <c:pt idx="765">
                  <c:v>1</c:v>
                </c:pt>
                <c:pt idx="766">
                  <c:v>1.2</c:v>
                </c:pt>
                <c:pt idx="767">
                  <c:v>0.9</c:v>
                </c:pt>
                <c:pt idx="768">
                  <c:v>0.9</c:v>
                </c:pt>
                <c:pt idx="769">
                  <c:v>1</c:v>
                </c:pt>
                <c:pt idx="770">
                  <c:v>0.9</c:v>
                </c:pt>
                <c:pt idx="771">
                  <c:v>0.9</c:v>
                </c:pt>
                <c:pt idx="772">
                  <c:v>0.9</c:v>
                </c:pt>
                <c:pt idx="773">
                  <c:v>0.9</c:v>
                </c:pt>
                <c:pt idx="774">
                  <c:v>0.9</c:v>
                </c:pt>
                <c:pt idx="775">
                  <c:v>1</c:v>
                </c:pt>
                <c:pt idx="776">
                  <c:v>0.9</c:v>
                </c:pt>
                <c:pt idx="777">
                  <c:v>1</c:v>
                </c:pt>
                <c:pt idx="778">
                  <c:v>1</c:v>
                </c:pt>
                <c:pt idx="779">
                  <c:v>0.9</c:v>
                </c:pt>
                <c:pt idx="780">
                  <c:v>0.9</c:v>
                </c:pt>
                <c:pt idx="781">
                  <c:v>1</c:v>
                </c:pt>
                <c:pt idx="782">
                  <c:v>0.9</c:v>
                </c:pt>
                <c:pt idx="783">
                  <c:v>1</c:v>
                </c:pt>
                <c:pt idx="784">
                  <c:v>1.2</c:v>
                </c:pt>
                <c:pt idx="785">
                  <c:v>1</c:v>
                </c:pt>
                <c:pt idx="786">
                  <c:v>1</c:v>
                </c:pt>
                <c:pt idx="787">
                  <c:v>1</c:v>
                </c:pt>
                <c:pt idx="788">
                  <c:v>0.9</c:v>
                </c:pt>
                <c:pt idx="789">
                  <c:v>0.9</c:v>
                </c:pt>
                <c:pt idx="790">
                  <c:v>1</c:v>
                </c:pt>
                <c:pt idx="791">
                  <c:v>0.9</c:v>
                </c:pt>
                <c:pt idx="792">
                  <c:v>1</c:v>
                </c:pt>
                <c:pt idx="793">
                  <c:v>0.9</c:v>
                </c:pt>
                <c:pt idx="794">
                  <c:v>0.9</c:v>
                </c:pt>
                <c:pt idx="795">
                  <c:v>1.1000000000000001</c:v>
                </c:pt>
                <c:pt idx="796">
                  <c:v>0.9</c:v>
                </c:pt>
                <c:pt idx="797">
                  <c:v>1</c:v>
                </c:pt>
                <c:pt idx="798">
                  <c:v>0.9</c:v>
                </c:pt>
                <c:pt idx="799">
                  <c:v>0.9</c:v>
                </c:pt>
                <c:pt idx="800">
                  <c:v>0.9</c:v>
                </c:pt>
                <c:pt idx="801">
                  <c:v>0.9</c:v>
                </c:pt>
                <c:pt idx="802">
                  <c:v>0.9</c:v>
                </c:pt>
                <c:pt idx="803">
                  <c:v>0.9</c:v>
                </c:pt>
                <c:pt idx="804">
                  <c:v>0.9</c:v>
                </c:pt>
                <c:pt idx="805">
                  <c:v>0.9</c:v>
                </c:pt>
                <c:pt idx="806">
                  <c:v>0.9</c:v>
                </c:pt>
                <c:pt idx="807">
                  <c:v>0.9</c:v>
                </c:pt>
                <c:pt idx="808">
                  <c:v>0.9</c:v>
                </c:pt>
                <c:pt idx="809">
                  <c:v>0.9</c:v>
                </c:pt>
                <c:pt idx="810">
                  <c:v>0.9</c:v>
                </c:pt>
                <c:pt idx="811">
                  <c:v>0.9</c:v>
                </c:pt>
                <c:pt idx="812">
                  <c:v>1.2</c:v>
                </c:pt>
                <c:pt idx="813">
                  <c:v>0.8</c:v>
                </c:pt>
                <c:pt idx="814">
                  <c:v>0.9</c:v>
                </c:pt>
                <c:pt idx="815">
                  <c:v>0.9</c:v>
                </c:pt>
                <c:pt idx="816">
                  <c:v>0.9</c:v>
                </c:pt>
                <c:pt idx="817">
                  <c:v>0.8</c:v>
                </c:pt>
                <c:pt idx="818">
                  <c:v>0.8</c:v>
                </c:pt>
                <c:pt idx="819">
                  <c:v>0.8</c:v>
                </c:pt>
                <c:pt idx="820">
                  <c:v>0.8</c:v>
                </c:pt>
                <c:pt idx="821">
                  <c:v>0.9</c:v>
                </c:pt>
                <c:pt idx="822">
                  <c:v>0.8</c:v>
                </c:pt>
                <c:pt idx="823">
                  <c:v>0.9</c:v>
                </c:pt>
                <c:pt idx="824">
                  <c:v>0.9</c:v>
                </c:pt>
                <c:pt idx="825">
                  <c:v>0.8</c:v>
                </c:pt>
                <c:pt idx="826">
                  <c:v>1</c:v>
                </c:pt>
                <c:pt idx="827">
                  <c:v>0.9</c:v>
                </c:pt>
                <c:pt idx="828">
                  <c:v>0.9</c:v>
                </c:pt>
                <c:pt idx="829">
                  <c:v>0.9</c:v>
                </c:pt>
                <c:pt idx="830">
                  <c:v>0.9</c:v>
                </c:pt>
                <c:pt idx="831">
                  <c:v>0.9</c:v>
                </c:pt>
                <c:pt idx="832">
                  <c:v>0.9</c:v>
                </c:pt>
                <c:pt idx="833">
                  <c:v>0.9</c:v>
                </c:pt>
                <c:pt idx="834">
                  <c:v>1</c:v>
                </c:pt>
                <c:pt idx="835">
                  <c:v>0.9</c:v>
                </c:pt>
                <c:pt idx="836">
                  <c:v>0.9</c:v>
                </c:pt>
                <c:pt idx="837">
                  <c:v>0.8</c:v>
                </c:pt>
                <c:pt idx="838">
                  <c:v>0.9</c:v>
                </c:pt>
                <c:pt idx="839">
                  <c:v>0.9</c:v>
                </c:pt>
                <c:pt idx="840">
                  <c:v>0.8</c:v>
                </c:pt>
                <c:pt idx="841">
                  <c:v>0.9</c:v>
                </c:pt>
                <c:pt idx="842">
                  <c:v>1</c:v>
                </c:pt>
                <c:pt idx="843">
                  <c:v>0.9</c:v>
                </c:pt>
                <c:pt idx="844">
                  <c:v>0.9</c:v>
                </c:pt>
                <c:pt idx="845">
                  <c:v>0.9</c:v>
                </c:pt>
                <c:pt idx="846">
                  <c:v>0.9</c:v>
                </c:pt>
                <c:pt idx="847">
                  <c:v>0.9</c:v>
                </c:pt>
                <c:pt idx="848">
                  <c:v>0.9</c:v>
                </c:pt>
                <c:pt idx="849">
                  <c:v>1.2</c:v>
                </c:pt>
                <c:pt idx="850">
                  <c:v>0.9</c:v>
                </c:pt>
                <c:pt idx="851">
                  <c:v>0.9</c:v>
                </c:pt>
                <c:pt idx="852">
                  <c:v>0.9</c:v>
                </c:pt>
                <c:pt idx="853">
                  <c:v>0.9</c:v>
                </c:pt>
                <c:pt idx="854">
                  <c:v>0.9</c:v>
                </c:pt>
                <c:pt idx="855">
                  <c:v>1</c:v>
                </c:pt>
                <c:pt idx="856">
                  <c:v>1</c:v>
                </c:pt>
                <c:pt idx="857">
                  <c:v>1</c:v>
                </c:pt>
                <c:pt idx="858">
                  <c:v>0.9</c:v>
                </c:pt>
                <c:pt idx="859">
                  <c:v>0.9</c:v>
                </c:pt>
                <c:pt idx="860">
                  <c:v>0.9</c:v>
                </c:pt>
                <c:pt idx="861">
                  <c:v>0.9</c:v>
                </c:pt>
                <c:pt idx="862">
                  <c:v>1</c:v>
                </c:pt>
                <c:pt idx="863">
                  <c:v>1</c:v>
                </c:pt>
                <c:pt idx="864">
                  <c:v>0.9</c:v>
                </c:pt>
                <c:pt idx="865">
                  <c:v>0.9</c:v>
                </c:pt>
                <c:pt idx="866">
                  <c:v>1</c:v>
                </c:pt>
                <c:pt idx="867">
                  <c:v>1.1000000000000001</c:v>
                </c:pt>
                <c:pt idx="868">
                  <c:v>1</c:v>
                </c:pt>
                <c:pt idx="869">
                  <c:v>1</c:v>
                </c:pt>
                <c:pt idx="870">
                  <c:v>1.1000000000000001</c:v>
                </c:pt>
                <c:pt idx="871">
                  <c:v>1</c:v>
                </c:pt>
                <c:pt idx="872">
                  <c:v>1</c:v>
                </c:pt>
                <c:pt idx="873">
                  <c:v>0.9</c:v>
                </c:pt>
                <c:pt idx="874">
                  <c:v>1</c:v>
                </c:pt>
                <c:pt idx="875">
                  <c:v>1</c:v>
                </c:pt>
                <c:pt idx="876">
                  <c:v>1</c:v>
                </c:pt>
                <c:pt idx="877">
                  <c:v>1</c:v>
                </c:pt>
                <c:pt idx="878">
                  <c:v>1</c:v>
                </c:pt>
                <c:pt idx="879">
                  <c:v>1</c:v>
                </c:pt>
                <c:pt idx="880">
                  <c:v>1</c:v>
                </c:pt>
                <c:pt idx="881">
                  <c:v>1</c:v>
                </c:pt>
                <c:pt idx="882">
                  <c:v>1</c:v>
                </c:pt>
                <c:pt idx="883">
                  <c:v>1</c:v>
                </c:pt>
                <c:pt idx="884">
                  <c:v>1</c:v>
                </c:pt>
                <c:pt idx="885">
                  <c:v>0.9</c:v>
                </c:pt>
                <c:pt idx="886">
                  <c:v>0.9</c:v>
                </c:pt>
                <c:pt idx="887">
                  <c:v>0.9</c:v>
                </c:pt>
                <c:pt idx="888">
                  <c:v>1</c:v>
                </c:pt>
                <c:pt idx="889">
                  <c:v>1.1000000000000001</c:v>
                </c:pt>
                <c:pt idx="890">
                  <c:v>0.9</c:v>
                </c:pt>
                <c:pt idx="891">
                  <c:v>1</c:v>
                </c:pt>
                <c:pt idx="892">
                  <c:v>1</c:v>
                </c:pt>
                <c:pt idx="893">
                  <c:v>1</c:v>
                </c:pt>
                <c:pt idx="894">
                  <c:v>1</c:v>
                </c:pt>
                <c:pt idx="895">
                  <c:v>0.9</c:v>
                </c:pt>
                <c:pt idx="896">
                  <c:v>0.9</c:v>
                </c:pt>
                <c:pt idx="897">
                  <c:v>0.9</c:v>
                </c:pt>
                <c:pt idx="898">
                  <c:v>0.9</c:v>
                </c:pt>
                <c:pt idx="899">
                  <c:v>0.9</c:v>
                </c:pt>
                <c:pt idx="900">
                  <c:v>0.9</c:v>
                </c:pt>
                <c:pt idx="901">
                  <c:v>0.9</c:v>
                </c:pt>
                <c:pt idx="902">
                  <c:v>0.9</c:v>
                </c:pt>
                <c:pt idx="903">
                  <c:v>0.9</c:v>
                </c:pt>
                <c:pt idx="904">
                  <c:v>0.9</c:v>
                </c:pt>
                <c:pt idx="905">
                  <c:v>0.9</c:v>
                </c:pt>
                <c:pt idx="906">
                  <c:v>0.9</c:v>
                </c:pt>
                <c:pt idx="907">
                  <c:v>0.9</c:v>
                </c:pt>
                <c:pt idx="908">
                  <c:v>0.9</c:v>
                </c:pt>
                <c:pt idx="909">
                  <c:v>0.8</c:v>
                </c:pt>
                <c:pt idx="910">
                  <c:v>0.8</c:v>
                </c:pt>
                <c:pt idx="911">
                  <c:v>0.9</c:v>
                </c:pt>
                <c:pt idx="912">
                  <c:v>0.9</c:v>
                </c:pt>
                <c:pt idx="913">
                  <c:v>0.9</c:v>
                </c:pt>
                <c:pt idx="914">
                  <c:v>0.8</c:v>
                </c:pt>
                <c:pt idx="915">
                  <c:v>0.9</c:v>
                </c:pt>
                <c:pt idx="916">
                  <c:v>0.9</c:v>
                </c:pt>
                <c:pt idx="917">
                  <c:v>0.9</c:v>
                </c:pt>
                <c:pt idx="918">
                  <c:v>0.9</c:v>
                </c:pt>
                <c:pt idx="919">
                  <c:v>0.9</c:v>
                </c:pt>
                <c:pt idx="920">
                  <c:v>0.8</c:v>
                </c:pt>
                <c:pt idx="921">
                  <c:v>0.8</c:v>
                </c:pt>
                <c:pt idx="922">
                  <c:v>0.9</c:v>
                </c:pt>
                <c:pt idx="923">
                  <c:v>0.9</c:v>
                </c:pt>
                <c:pt idx="924">
                  <c:v>0.9</c:v>
                </c:pt>
                <c:pt idx="925">
                  <c:v>0.9</c:v>
                </c:pt>
                <c:pt idx="926">
                  <c:v>0.9</c:v>
                </c:pt>
                <c:pt idx="927">
                  <c:v>0.9</c:v>
                </c:pt>
                <c:pt idx="928">
                  <c:v>0.9</c:v>
                </c:pt>
                <c:pt idx="929">
                  <c:v>1</c:v>
                </c:pt>
                <c:pt idx="930">
                  <c:v>0.9</c:v>
                </c:pt>
                <c:pt idx="931">
                  <c:v>0.9</c:v>
                </c:pt>
                <c:pt idx="932">
                  <c:v>0.9</c:v>
                </c:pt>
                <c:pt idx="933">
                  <c:v>0.9</c:v>
                </c:pt>
                <c:pt idx="934">
                  <c:v>0.9</c:v>
                </c:pt>
                <c:pt idx="935">
                  <c:v>0.9</c:v>
                </c:pt>
                <c:pt idx="936">
                  <c:v>0.8</c:v>
                </c:pt>
                <c:pt idx="937">
                  <c:v>0.9</c:v>
                </c:pt>
                <c:pt idx="938">
                  <c:v>0.9</c:v>
                </c:pt>
                <c:pt idx="939">
                  <c:v>0.9</c:v>
                </c:pt>
                <c:pt idx="940">
                  <c:v>1</c:v>
                </c:pt>
                <c:pt idx="941">
                  <c:v>0.9</c:v>
                </c:pt>
                <c:pt idx="942">
                  <c:v>0.9</c:v>
                </c:pt>
                <c:pt idx="943">
                  <c:v>0.9</c:v>
                </c:pt>
                <c:pt idx="944">
                  <c:v>0.9</c:v>
                </c:pt>
                <c:pt idx="945">
                  <c:v>0.9</c:v>
                </c:pt>
                <c:pt idx="946">
                  <c:v>0.9</c:v>
                </c:pt>
                <c:pt idx="947">
                  <c:v>0.9</c:v>
                </c:pt>
                <c:pt idx="948">
                  <c:v>1</c:v>
                </c:pt>
                <c:pt idx="949">
                  <c:v>0.9</c:v>
                </c:pt>
                <c:pt idx="950">
                  <c:v>1</c:v>
                </c:pt>
                <c:pt idx="951">
                  <c:v>0.9</c:v>
                </c:pt>
                <c:pt idx="952">
                  <c:v>0.9</c:v>
                </c:pt>
                <c:pt idx="953">
                  <c:v>0.9</c:v>
                </c:pt>
                <c:pt idx="954">
                  <c:v>0.9</c:v>
                </c:pt>
                <c:pt idx="955">
                  <c:v>0.9</c:v>
                </c:pt>
                <c:pt idx="956">
                  <c:v>1</c:v>
                </c:pt>
                <c:pt idx="957">
                  <c:v>0.9</c:v>
                </c:pt>
                <c:pt idx="958">
                  <c:v>1</c:v>
                </c:pt>
                <c:pt idx="959">
                  <c:v>0.9</c:v>
                </c:pt>
                <c:pt idx="960">
                  <c:v>1</c:v>
                </c:pt>
                <c:pt idx="961">
                  <c:v>0.9</c:v>
                </c:pt>
                <c:pt idx="962">
                  <c:v>1.2</c:v>
                </c:pt>
                <c:pt idx="963">
                  <c:v>1</c:v>
                </c:pt>
                <c:pt idx="964">
                  <c:v>1</c:v>
                </c:pt>
                <c:pt idx="965">
                  <c:v>0.9</c:v>
                </c:pt>
                <c:pt idx="966">
                  <c:v>1</c:v>
                </c:pt>
                <c:pt idx="967">
                  <c:v>1</c:v>
                </c:pt>
                <c:pt idx="968">
                  <c:v>1</c:v>
                </c:pt>
                <c:pt idx="969">
                  <c:v>1</c:v>
                </c:pt>
                <c:pt idx="970">
                  <c:v>1</c:v>
                </c:pt>
                <c:pt idx="971">
                  <c:v>1</c:v>
                </c:pt>
                <c:pt idx="972">
                  <c:v>1</c:v>
                </c:pt>
                <c:pt idx="973">
                  <c:v>0.9</c:v>
                </c:pt>
                <c:pt idx="974">
                  <c:v>1</c:v>
                </c:pt>
                <c:pt idx="975">
                  <c:v>1</c:v>
                </c:pt>
                <c:pt idx="976">
                  <c:v>1</c:v>
                </c:pt>
                <c:pt idx="977">
                  <c:v>1</c:v>
                </c:pt>
                <c:pt idx="978">
                  <c:v>1</c:v>
                </c:pt>
                <c:pt idx="979">
                  <c:v>1</c:v>
                </c:pt>
                <c:pt idx="980">
                  <c:v>1.2</c:v>
                </c:pt>
                <c:pt idx="981">
                  <c:v>1.3</c:v>
                </c:pt>
                <c:pt idx="982">
                  <c:v>1.1000000000000001</c:v>
                </c:pt>
                <c:pt idx="983">
                  <c:v>1</c:v>
                </c:pt>
                <c:pt idx="984">
                  <c:v>1</c:v>
                </c:pt>
                <c:pt idx="985">
                  <c:v>1</c:v>
                </c:pt>
                <c:pt idx="986">
                  <c:v>1</c:v>
                </c:pt>
                <c:pt idx="987">
                  <c:v>1.1000000000000001</c:v>
                </c:pt>
                <c:pt idx="988">
                  <c:v>1</c:v>
                </c:pt>
                <c:pt idx="989">
                  <c:v>1.1000000000000001</c:v>
                </c:pt>
                <c:pt idx="990">
                  <c:v>1</c:v>
                </c:pt>
                <c:pt idx="991">
                  <c:v>1</c:v>
                </c:pt>
                <c:pt idx="992">
                  <c:v>1</c:v>
                </c:pt>
                <c:pt idx="993">
                  <c:v>1</c:v>
                </c:pt>
                <c:pt idx="994">
                  <c:v>1</c:v>
                </c:pt>
                <c:pt idx="995">
                  <c:v>1</c:v>
                </c:pt>
                <c:pt idx="996">
                  <c:v>1</c:v>
                </c:pt>
                <c:pt idx="997">
                  <c:v>0.9</c:v>
                </c:pt>
                <c:pt idx="998">
                  <c:v>0.9</c:v>
                </c:pt>
                <c:pt idx="999">
                  <c:v>1</c:v>
                </c:pt>
                <c:pt idx="1000">
                  <c:v>1</c:v>
                </c:pt>
                <c:pt idx="1001">
                  <c:v>1</c:v>
                </c:pt>
                <c:pt idx="1002">
                  <c:v>1.1000000000000001</c:v>
                </c:pt>
                <c:pt idx="1003">
                  <c:v>1</c:v>
                </c:pt>
                <c:pt idx="1004">
                  <c:v>1</c:v>
                </c:pt>
                <c:pt idx="1005">
                  <c:v>2.8</c:v>
                </c:pt>
                <c:pt idx="1006">
                  <c:v>1</c:v>
                </c:pt>
                <c:pt idx="1007">
                  <c:v>2</c:v>
                </c:pt>
                <c:pt idx="1008">
                  <c:v>1</c:v>
                </c:pt>
                <c:pt idx="1009">
                  <c:v>1.1000000000000001</c:v>
                </c:pt>
                <c:pt idx="1010">
                  <c:v>1</c:v>
                </c:pt>
                <c:pt idx="1011">
                  <c:v>1</c:v>
                </c:pt>
                <c:pt idx="1012">
                  <c:v>1</c:v>
                </c:pt>
                <c:pt idx="1013">
                  <c:v>1.1000000000000001</c:v>
                </c:pt>
                <c:pt idx="1014">
                  <c:v>1</c:v>
                </c:pt>
                <c:pt idx="1015">
                  <c:v>1</c:v>
                </c:pt>
                <c:pt idx="1016">
                  <c:v>1</c:v>
                </c:pt>
                <c:pt idx="1017">
                  <c:v>1</c:v>
                </c:pt>
                <c:pt idx="1018">
                  <c:v>1</c:v>
                </c:pt>
                <c:pt idx="1019">
                  <c:v>1</c:v>
                </c:pt>
                <c:pt idx="1020">
                  <c:v>0.9</c:v>
                </c:pt>
                <c:pt idx="1021">
                  <c:v>1.1000000000000001</c:v>
                </c:pt>
                <c:pt idx="1022">
                  <c:v>1</c:v>
                </c:pt>
                <c:pt idx="1023">
                  <c:v>1</c:v>
                </c:pt>
                <c:pt idx="1024">
                  <c:v>1</c:v>
                </c:pt>
                <c:pt idx="1025">
                  <c:v>1.3</c:v>
                </c:pt>
                <c:pt idx="1026">
                  <c:v>1.1000000000000001</c:v>
                </c:pt>
                <c:pt idx="1027">
                  <c:v>1.4</c:v>
                </c:pt>
                <c:pt idx="1028">
                  <c:v>1.1000000000000001</c:v>
                </c:pt>
                <c:pt idx="1029">
                  <c:v>1</c:v>
                </c:pt>
                <c:pt idx="1030">
                  <c:v>1</c:v>
                </c:pt>
                <c:pt idx="1031">
                  <c:v>1</c:v>
                </c:pt>
                <c:pt idx="1032">
                  <c:v>1</c:v>
                </c:pt>
                <c:pt idx="1033">
                  <c:v>1.1000000000000001</c:v>
                </c:pt>
                <c:pt idx="1034">
                  <c:v>1</c:v>
                </c:pt>
                <c:pt idx="1035">
                  <c:v>1</c:v>
                </c:pt>
                <c:pt idx="1036">
                  <c:v>0.9</c:v>
                </c:pt>
                <c:pt idx="1037">
                  <c:v>1</c:v>
                </c:pt>
                <c:pt idx="1038">
                  <c:v>1</c:v>
                </c:pt>
                <c:pt idx="1039">
                  <c:v>1</c:v>
                </c:pt>
                <c:pt idx="1040">
                  <c:v>1</c:v>
                </c:pt>
                <c:pt idx="1041">
                  <c:v>1</c:v>
                </c:pt>
                <c:pt idx="1042">
                  <c:v>1</c:v>
                </c:pt>
                <c:pt idx="1043">
                  <c:v>1</c:v>
                </c:pt>
                <c:pt idx="1044">
                  <c:v>1</c:v>
                </c:pt>
                <c:pt idx="1045">
                  <c:v>1</c:v>
                </c:pt>
                <c:pt idx="1046">
                  <c:v>1.4</c:v>
                </c:pt>
                <c:pt idx="1047">
                  <c:v>1.3</c:v>
                </c:pt>
                <c:pt idx="1048">
                  <c:v>1</c:v>
                </c:pt>
                <c:pt idx="1049">
                  <c:v>1</c:v>
                </c:pt>
                <c:pt idx="1050">
                  <c:v>1</c:v>
                </c:pt>
                <c:pt idx="1051">
                  <c:v>1</c:v>
                </c:pt>
                <c:pt idx="1052">
                  <c:v>1</c:v>
                </c:pt>
                <c:pt idx="1053">
                  <c:v>1.4</c:v>
                </c:pt>
                <c:pt idx="1054">
                  <c:v>1</c:v>
                </c:pt>
                <c:pt idx="1055">
                  <c:v>0.9</c:v>
                </c:pt>
                <c:pt idx="1056">
                  <c:v>0.9</c:v>
                </c:pt>
                <c:pt idx="1057">
                  <c:v>0.9</c:v>
                </c:pt>
                <c:pt idx="1058">
                  <c:v>1.1000000000000001</c:v>
                </c:pt>
                <c:pt idx="1059">
                  <c:v>1</c:v>
                </c:pt>
                <c:pt idx="1060">
                  <c:v>1</c:v>
                </c:pt>
                <c:pt idx="1061">
                  <c:v>1</c:v>
                </c:pt>
                <c:pt idx="1062">
                  <c:v>1</c:v>
                </c:pt>
                <c:pt idx="1063">
                  <c:v>1.4</c:v>
                </c:pt>
                <c:pt idx="1064">
                  <c:v>1</c:v>
                </c:pt>
                <c:pt idx="1065">
                  <c:v>0.9</c:v>
                </c:pt>
                <c:pt idx="1066">
                  <c:v>1</c:v>
                </c:pt>
                <c:pt idx="1067">
                  <c:v>1</c:v>
                </c:pt>
                <c:pt idx="1068">
                  <c:v>0.9</c:v>
                </c:pt>
                <c:pt idx="1069">
                  <c:v>1</c:v>
                </c:pt>
                <c:pt idx="1070">
                  <c:v>1</c:v>
                </c:pt>
                <c:pt idx="1071">
                  <c:v>1</c:v>
                </c:pt>
                <c:pt idx="1072">
                  <c:v>0.9</c:v>
                </c:pt>
                <c:pt idx="1073">
                  <c:v>1</c:v>
                </c:pt>
                <c:pt idx="1074">
                  <c:v>1.1000000000000001</c:v>
                </c:pt>
                <c:pt idx="1075">
                  <c:v>1</c:v>
                </c:pt>
                <c:pt idx="1076">
                  <c:v>1</c:v>
                </c:pt>
                <c:pt idx="1077">
                  <c:v>1.2</c:v>
                </c:pt>
                <c:pt idx="1078">
                  <c:v>1</c:v>
                </c:pt>
                <c:pt idx="1079">
                  <c:v>1.1000000000000001</c:v>
                </c:pt>
                <c:pt idx="1080">
                  <c:v>1</c:v>
                </c:pt>
                <c:pt idx="1081">
                  <c:v>1</c:v>
                </c:pt>
                <c:pt idx="1082">
                  <c:v>1</c:v>
                </c:pt>
                <c:pt idx="1083">
                  <c:v>1</c:v>
                </c:pt>
                <c:pt idx="1084">
                  <c:v>1.1000000000000001</c:v>
                </c:pt>
                <c:pt idx="1085">
                  <c:v>1</c:v>
                </c:pt>
                <c:pt idx="1086">
                  <c:v>1</c:v>
                </c:pt>
                <c:pt idx="1087">
                  <c:v>1</c:v>
                </c:pt>
                <c:pt idx="1088">
                  <c:v>1</c:v>
                </c:pt>
                <c:pt idx="1089">
                  <c:v>1</c:v>
                </c:pt>
                <c:pt idx="1090">
                  <c:v>1</c:v>
                </c:pt>
                <c:pt idx="1091">
                  <c:v>1</c:v>
                </c:pt>
                <c:pt idx="1092">
                  <c:v>1</c:v>
                </c:pt>
                <c:pt idx="1093">
                  <c:v>1</c:v>
                </c:pt>
                <c:pt idx="1094">
                  <c:v>1</c:v>
                </c:pt>
                <c:pt idx="1095">
                  <c:v>1</c:v>
                </c:pt>
                <c:pt idx="1096">
                  <c:v>1.1000000000000001</c:v>
                </c:pt>
                <c:pt idx="1097">
                  <c:v>1.1000000000000001</c:v>
                </c:pt>
                <c:pt idx="1098">
                  <c:v>1</c:v>
                </c:pt>
                <c:pt idx="1099">
                  <c:v>1.1000000000000001</c:v>
                </c:pt>
                <c:pt idx="1100">
                  <c:v>1.1000000000000001</c:v>
                </c:pt>
                <c:pt idx="1101">
                  <c:v>1.1000000000000001</c:v>
                </c:pt>
                <c:pt idx="1102">
                  <c:v>1</c:v>
                </c:pt>
                <c:pt idx="1103">
                  <c:v>1.1000000000000001</c:v>
                </c:pt>
                <c:pt idx="1104">
                  <c:v>1.1000000000000001</c:v>
                </c:pt>
                <c:pt idx="1105">
                  <c:v>1.1000000000000001</c:v>
                </c:pt>
                <c:pt idx="1106">
                  <c:v>1.1000000000000001</c:v>
                </c:pt>
                <c:pt idx="1107">
                  <c:v>1.1000000000000001</c:v>
                </c:pt>
                <c:pt idx="1108">
                  <c:v>1</c:v>
                </c:pt>
                <c:pt idx="1109">
                  <c:v>1</c:v>
                </c:pt>
                <c:pt idx="1110">
                  <c:v>1.2</c:v>
                </c:pt>
                <c:pt idx="1111">
                  <c:v>1.1000000000000001</c:v>
                </c:pt>
                <c:pt idx="1112">
                  <c:v>1</c:v>
                </c:pt>
                <c:pt idx="1113">
                  <c:v>1.1000000000000001</c:v>
                </c:pt>
                <c:pt idx="1114">
                  <c:v>1.2</c:v>
                </c:pt>
                <c:pt idx="1115">
                  <c:v>1.1000000000000001</c:v>
                </c:pt>
                <c:pt idx="1116">
                  <c:v>1.1000000000000001</c:v>
                </c:pt>
                <c:pt idx="1117">
                  <c:v>1.1000000000000001</c:v>
                </c:pt>
                <c:pt idx="1118">
                  <c:v>1.4</c:v>
                </c:pt>
                <c:pt idx="1119">
                  <c:v>1</c:v>
                </c:pt>
                <c:pt idx="1120">
                  <c:v>1.1000000000000001</c:v>
                </c:pt>
                <c:pt idx="1121">
                  <c:v>1.1000000000000001</c:v>
                </c:pt>
                <c:pt idx="1122">
                  <c:v>0</c:v>
                </c:pt>
                <c:pt idx="1123">
                  <c:v>1.2</c:v>
                </c:pt>
                <c:pt idx="1124">
                  <c:v>1.4</c:v>
                </c:pt>
                <c:pt idx="1125">
                  <c:v>1.3</c:v>
                </c:pt>
                <c:pt idx="1126">
                  <c:v>1.4</c:v>
                </c:pt>
                <c:pt idx="1127">
                  <c:v>1.2</c:v>
                </c:pt>
                <c:pt idx="1128">
                  <c:v>1.2</c:v>
                </c:pt>
                <c:pt idx="1129">
                  <c:v>1.4</c:v>
                </c:pt>
                <c:pt idx="1130">
                  <c:v>1.3</c:v>
                </c:pt>
                <c:pt idx="1131">
                  <c:v>1.2</c:v>
                </c:pt>
                <c:pt idx="1132">
                  <c:v>1.1000000000000001</c:v>
                </c:pt>
                <c:pt idx="1133">
                  <c:v>1.2</c:v>
                </c:pt>
                <c:pt idx="1134">
                  <c:v>1.2</c:v>
                </c:pt>
                <c:pt idx="1135">
                  <c:v>1.2</c:v>
                </c:pt>
                <c:pt idx="1136">
                  <c:v>1.1000000000000001</c:v>
                </c:pt>
                <c:pt idx="1137">
                  <c:v>1.2</c:v>
                </c:pt>
                <c:pt idx="1138">
                  <c:v>1.3</c:v>
                </c:pt>
                <c:pt idx="1139">
                  <c:v>1.4</c:v>
                </c:pt>
                <c:pt idx="1140">
                  <c:v>1.1000000000000001</c:v>
                </c:pt>
                <c:pt idx="1141">
                  <c:v>1.2</c:v>
                </c:pt>
                <c:pt idx="1142">
                  <c:v>1.2</c:v>
                </c:pt>
                <c:pt idx="1143">
                  <c:v>1.1000000000000001</c:v>
                </c:pt>
                <c:pt idx="1144">
                  <c:v>1.2</c:v>
                </c:pt>
                <c:pt idx="1145">
                  <c:v>1.3</c:v>
                </c:pt>
                <c:pt idx="1146">
                  <c:v>1.1000000000000001</c:v>
                </c:pt>
                <c:pt idx="1147">
                  <c:v>1.2</c:v>
                </c:pt>
                <c:pt idx="1148">
                  <c:v>1.3</c:v>
                </c:pt>
                <c:pt idx="1149">
                  <c:v>1.3</c:v>
                </c:pt>
                <c:pt idx="1150">
                  <c:v>1.2</c:v>
                </c:pt>
                <c:pt idx="1151">
                  <c:v>1.2</c:v>
                </c:pt>
                <c:pt idx="1152">
                  <c:v>1.2</c:v>
                </c:pt>
                <c:pt idx="1153">
                  <c:v>1.3</c:v>
                </c:pt>
                <c:pt idx="1154">
                  <c:v>1.3</c:v>
                </c:pt>
                <c:pt idx="1155">
                  <c:v>1.2</c:v>
                </c:pt>
                <c:pt idx="1156">
                  <c:v>1.6</c:v>
                </c:pt>
                <c:pt idx="1157">
                  <c:v>1.3</c:v>
                </c:pt>
                <c:pt idx="1158">
                  <c:v>1.2</c:v>
                </c:pt>
                <c:pt idx="1159">
                  <c:v>1.3</c:v>
                </c:pt>
                <c:pt idx="1160">
                  <c:v>1.2</c:v>
                </c:pt>
                <c:pt idx="1161">
                  <c:v>1.2</c:v>
                </c:pt>
                <c:pt idx="1162">
                  <c:v>1.2</c:v>
                </c:pt>
                <c:pt idx="1163">
                  <c:v>1.3</c:v>
                </c:pt>
                <c:pt idx="1164">
                  <c:v>1.2</c:v>
                </c:pt>
                <c:pt idx="1165">
                  <c:v>1.5</c:v>
                </c:pt>
                <c:pt idx="1166">
                  <c:v>1.3</c:v>
                </c:pt>
                <c:pt idx="1167">
                  <c:v>1.9</c:v>
                </c:pt>
                <c:pt idx="1168">
                  <c:v>1.1000000000000001</c:v>
                </c:pt>
                <c:pt idx="1169">
                  <c:v>1.1000000000000001</c:v>
                </c:pt>
                <c:pt idx="1170">
                  <c:v>1.2</c:v>
                </c:pt>
                <c:pt idx="1171">
                  <c:v>1.1000000000000001</c:v>
                </c:pt>
                <c:pt idx="1172">
                  <c:v>1.1000000000000001</c:v>
                </c:pt>
                <c:pt idx="1173">
                  <c:v>1.1000000000000001</c:v>
                </c:pt>
                <c:pt idx="1174">
                  <c:v>1.1000000000000001</c:v>
                </c:pt>
                <c:pt idx="1175">
                  <c:v>1.2</c:v>
                </c:pt>
                <c:pt idx="1176">
                  <c:v>1.3</c:v>
                </c:pt>
                <c:pt idx="1177">
                  <c:v>1.1000000000000001</c:v>
                </c:pt>
                <c:pt idx="1178">
                  <c:v>1.2</c:v>
                </c:pt>
                <c:pt idx="1179">
                  <c:v>1.2</c:v>
                </c:pt>
                <c:pt idx="1180">
                  <c:v>1.1000000000000001</c:v>
                </c:pt>
                <c:pt idx="1181">
                  <c:v>1.2</c:v>
                </c:pt>
                <c:pt idx="1182">
                  <c:v>1.2</c:v>
                </c:pt>
                <c:pt idx="1183">
                  <c:v>1.1000000000000001</c:v>
                </c:pt>
                <c:pt idx="1184">
                  <c:v>1.1000000000000001</c:v>
                </c:pt>
                <c:pt idx="1185">
                  <c:v>1.1000000000000001</c:v>
                </c:pt>
                <c:pt idx="1186">
                  <c:v>1.1000000000000001</c:v>
                </c:pt>
                <c:pt idx="1187">
                  <c:v>1.1000000000000001</c:v>
                </c:pt>
                <c:pt idx="1188">
                  <c:v>1.1000000000000001</c:v>
                </c:pt>
                <c:pt idx="1189">
                  <c:v>1</c:v>
                </c:pt>
                <c:pt idx="1190">
                  <c:v>1.1000000000000001</c:v>
                </c:pt>
                <c:pt idx="1191">
                  <c:v>1</c:v>
                </c:pt>
                <c:pt idx="1192">
                  <c:v>1.2</c:v>
                </c:pt>
                <c:pt idx="1193">
                  <c:v>1.1000000000000001</c:v>
                </c:pt>
                <c:pt idx="1194">
                  <c:v>1</c:v>
                </c:pt>
                <c:pt idx="1195">
                  <c:v>1.2</c:v>
                </c:pt>
                <c:pt idx="1196">
                  <c:v>1.2</c:v>
                </c:pt>
                <c:pt idx="1197">
                  <c:v>1.2</c:v>
                </c:pt>
                <c:pt idx="1198">
                  <c:v>1.1000000000000001</c:v>
                </c:pt>
                <c:pt idx="1199">
                  <c:v>1.1000000000000001</c:v>
                </c:pt>
                <c:pt idx="1200">
                  <c:v>1.1000000000000001</c:v>
                </c:pt>
                <c:pt idx="1201">
                  <c:v>1.2</c:v>
                </c:pt>
                <c:pt idx="1202">
                  <c:v>1</c:v>
                </c:pt>
                <c:pt idx="1203">
                  <c:v>1.2</c:v>
                </c:pt>
                <c:pt idx="1204">
                  <c:v>1.2</c:v>
                </c:pt>
                <c:pt idx="1205">
                  <c:v>1.1000000000000001</c:v>
                </c:pt>
                <c:pt idx="1206">
                  <c:v>1.1000000000000001</c:v>
                </c:pt>
                <c:pt idx="1207">
                  <c:v>1.1000000000000001</c:v>
                </c:pt>
                <c:pt idx="1208">
                  <c:v>1.1000000000000001</c:v>
                </c:pt>
                <c:pt idx="1209">
                  <c:v>1.2</c:v>
                </c:pt>
                <c:pt idx="1210">
                  <c:v>1.1000000000000001</c:v>
                </c:pt>
                <c:pt idx="1211">
                  <c:v>1</c:v>
                </c:pt>
                <c:pt idx="1212">
                  <c:v>1.3</c:v>
                </c:pt>
                <c:pt idx="1213">
                  <c:v>1.1000000000000001</c:v>
                </c:pt>
                <c:pt idx="1214">
                  <c:v>1.2</c:v>
                </c:pt>
                <c:pt idx="1215">
                  <c:v>1</c:v>
                </c:pt>
                <c:pt idx="1216">
                  <c:v>1.1000000000000001</c:v>
                </c:pt>
                <c:pt idx="1217">
                  <c:v>1.1000000000000001</c:v>
                </c:pt>
                <c:pt idx="1218">
                  <c:v>1.8</c:v>
                </c:pt>
                <c:pt idx="1219">
                  <c:v>1.2</c:v>
                </c:pt>
                <c:pt idx="1220">
                  <c:v>1.3</c:v>
                </c:pt>
                <c:pt idx="1221">
                  <c:v>1.2</c:v>
                </c:pt>
                <c:pt idx="1222">
                  <c:v>1.3</c:v>
                </c:pt>
                <c:pt idx="1223">
                  <c:v>1.1000000000000001</c:v>
                </c:pt>
                <c:pt idx="1224">
                  <c:v>1.2</c:v>
                </c:pt>
                <c:pt idx="1225">
                  <c:v>1.3</c:v>
                </c:pt>
                <c:pt idx="1226">
                  <c:v>1.3</c:v>
                </c:pt>
                <c:pt idx="1227">
                  <c:v>2.2999999999999998</c:v>
                </c:pt>
                <c:pt idx="1228">
                  <c:v>1.4</c:v>
                </c:pt>
                <c:pt idx="1229">
                  <c:v>1.2</c:v>
                </c:pt>
                <c:pt idx="1230">
                  <c:v>1.3</c:v>
                </c:pt>
                <c:pt idx="1231">
                  <c:v>1.3</c:v>
                </c:pt>
                <c:pt idx="1232">
                  <c:v>1.3</c:v>
                </c:pt>
                <c:pt idx="1233">
                  <c:v>1.4</c:v>
                </c:pt>
                <c:pt idx="1234">
                  <c:v>1.4</c:v>
                </c:pt>
                <c:pt idx="1235">
                  <c:v>1.3</c:v>
                </c:pt>
                <c:pt idx="1236">
                  <c:v>1.4</c:v>
                </c:pt>
                <c:pt idx="1237">
                  <c:v>1.4</c:v>
                </c:pt>
                <c:pt idx="1238">
                  <c:v>1.4</c:v>
                </c:pt>
                <c:pt idx="1239">
                  <c:v>1.3</c:v>
                </c:pt>
                <c:pt idx="1240">
                  <c:v>1.6</c:v>
                </c:pt>
                <c:pt idx="1241">
                  <c:v>1.5</c:v>
                </c:pt>
                <c:pt idx="1242">
                  <c:v>1.4</c:v>
                </c:pt>
                <c:pt idx="1243">
                  <c:v>1.3</c:v>
                </c:pt>
                <c:pt idx="1244">
                  <c:v>1.3</c:v>
                </c:pt>
                <c:pt idx="1245">
                  <c:v>1.4</c:v>
                </c:pt>
                <c:pt idx="1246">
                  <c:v>1.3</c:v>
                </c:pt>
                <c:pt idx="1247">
                  <c:v>1.3</c:v>
                </c:pt>
                <c:pt idx="1248">
                  <c:v>1.3</c:v>
                </c:pt>
                <c:pt idx="1249">
                  <c:v>1.4</c:v>
                </c:pt>
                <c:pt idx="1250">
                  <c:v>1.4</c:v>
                </c:pt>
                <c:pt idx="1251">
                  <c:v>1.4</c:v>
                </c:pt>
                <c:pt idx="1252">
                  <c:v>1.4</c:v>
                </c:pt>
                <c:pt idx="1253">
                  <c:v>1.5</c:v>
                </c:pt>
                <c:pt idx="1254">
                  <c:v>1.5</c:v>
                </c:pt>
                <c:pt idx="1255">
                  <c:v>1.4</c:v>
                </c:pt>
                <c:pt idx="1256">
                  <c:v>1.4</c:v>
                </c:pt>
                <c:pt idx="1257">
                  <c:v>1.4</c:v>
                </c:pt>
                <c:pt idx="1258">
                  <c:v>1.3</c:v>
                </c:pt>
                <c:pt idx="1259">
                  <c:v>1.3</c:v>
                </c:pt>
                <c:pt idx="1260">
                  <c:v>1.4</c:v>
                </c:pt>
                <c:pt idx="1261">
                  <c:v>1.3</c:v>
                </c:pt>
                <c:pt idx="1262">
                  <c:v>1.4</c:v>
                </c:pt>
                <c:pt idx="1263">
                  <c:v>1.3</c:v>
                </c:pt>
                <c:pt idx="1264">
                  <c:v>1.4</c:v>
                </c:pt>
                <c:pt idx="1265">
                  <c:v>1.3</c:v>
                </c:pt>
                <c:pt idx="1266">
                  <c:v>1.2</c:v>
                </c:pt>
                <c:pt idx="1267">
                  <c:v>1.2</c:v>
                </c:pt>
                <c:pt idx="1268">
                  <c:v>1.3</c:v>
                </c:pt>
                <c:pt idx="1269">
                  <c:v>1.3</c:v>
                </c:pt>
                <c:pt idx="1270">
                  <c:v>1.2</c:v>
                </c:pt>
                <c:pt idx="1271">
                  <c:v>1.2</c:v>
                </c:pt>
                <c:pt idx="1272">
                  <c:v>1.2</c:v>
                </c:pt>
                <c:pt idx="1273">
                  <c:v>1.4</c:v>
                </c:pt>
                <c:pt idx="1274">
                  <c:v>1.8</c:v>
                </c:pt>
                <c:pt idx="1275">
                  <c:v>1.3</c:v>
                </c:pt>
                <c:pt idx="1276">
                  <c:v>1.2</c:v>
                </c:pt>
                <c:pt idx="1277">
                  <c:v>1.2</c:v>
                </c:pt>
                <c:pt idx="1278">
                  <c:v>1.3</c:v>
                </c:pt>
                <c:pt idx="1279">
                  <c:v>1.2</c:v>
                </c:pt>
                <c:pt idx="1280">
                  <c:v>1.3</c:v>
                </c:pt>
                <c:pt idx="1281">
                  <c:v>1.2</c:v>
                </c:pt>
                <c:pt idx="1282">
                  <c:v>1.2</c:v>
                </c:pt>
                <c:pt idx="1283">
                  <c:v>1.3</c:v>
                </c:pt>
                <c:pt idx="1284">
                  <c:v>1.2</c:v>
                </c:pt>
                <c:pt idx="1285">
                  <c:v>1.1000000000000001</c:v>
                </c:pt>
                <c:pt idx="1286">
                  <c:v>1.2</c:v>
                </c:pt>
                <c:pt idx="1287">
                  <c:v>1.2</c:v>
                </c:pt>
                <c:pt idx="1288">
                  <c:v>1.3</c:v>
                </c:pt>
                <c:pt idx="1289">
                  <c:v>1.2</c:v>
                </c:pt>
                <c:pt idx="1290">
                  <c:v>1.2</c:v>
                </c:pt>
                <c:pt idx="1291">
                  <c:v>1.3</c:v>
                </c:pt>
                <c:pt idx="1292">
                  <c:v>1.4</c:v>
                </c:pt>
                <c:pt idx="1293">
                  <c:v>1.4</c:v>
                </c:pt>
                <c:pt idx="1294">
                  <c:v>1.4</c:v>
                </c:pt>
                <c:pt idx="1295">
                  <c:v>1.3</c:v>
                </c:pt>
                <c:pt idx="1296">
                  <c:v>1.3</c:v>
                </c:pt>
                <c:pt idx="1297">
                  <c:v>1.3</c:v>
                </c:pt>
                <c:pt idx="1298">
                  <c:v>1.5</c:v>
                </c:pt>
                <c:pt idx="1299">
                  <c:v>1.5</c:v>
                </c:pt>
                <c:pt idx="1300">
                  <c:v>1.4</c:v>
                </c:pt>
                <c:pt idx="1301">
                  <c:v>1.3</c:v>
                </c:pt>
                <c:pt idx="1302">
                  <c:v>1.6</c:v>
                </c:pt>
                <c:pt idx="1303">
                  <c:v>1.3</c:v>
                </c:pt>
                <c:pt idx="1304">
                  <c:v>1.3</c:v>
                </c:pt>
                <c:pt idx="1305">
                  <c:v>3.3</c:v>
                </c:pt>
                <c:pt idx="1306">
                  <c:v>1.3</c:v>
                </c:pt>
                <c:pt idx="1307">
                  <c:v>1.4</c:v>
                </c:pt>
                <c:pt idx="1308">
                  <c:v>1.4</c:v>
                </c:pt>
                <c:pt idx="1309">
                  <c:v>1.4</c:v>
                </c:pt>
                <c:pt idx="1310">
                  <c:v>1.3</c:v>
                </c:pt>
                <c:pt idx="1311">
                  <c:v>1.4</c:v>
                </c:pt>
                <c:pt idx="1312">
                  <c:v>1.4</c:v>
                </c:pt>
                <c:pt idx="1313">
                  <c:v>1.5</c:v>
                </c:pt>
                <c:pt idx="1314">
                  <c:v>1.4</c:v>
                </c:pt>
                <c:pt idx="1315">
                  <c:v>1.4</c:v>
                </c:pt>
                <c:pt idx="1316">
                  <c:v>1.8</c:v>
                </c:pt>
                <c:pt idx="1317">
                  <c:v>1.4</c:v>
                </c:pt>
                <c:pt idx="1318">
                  <c:v>1.4</c:v>
                </c:pt>
                <c:pt idx="1319">
                  <c:v>1.3</c:v>
                </c:pt>
                <c:pt idx="1320">
                  <c:v>1.3</c:v>
                </c:pt>
                <c:pt idx="1321">
                  <c:v>1.5</c:v>
                </c:pt>
                <c:pt idx="1322">
                  <c:v>1.5</c:v>
                </c:pt>
                <c:pt idx="1323">
                  <c:v>1.6</c:v>
                </c:pt>
                <c:pt idx="1324">
                  <c:v>1.4</c:v>
                </c:pt>
                <c:pt idx="1325">
                  <c:v>1.6</c:v>
                </c:pt>
                <c:pt idx="1326">
                  <c:v>1.3</c:v>
                </c:pt>
                <c:pt idx="1327">
                  <c:v>1.4</c:v>
                </c:pt>
                <c:pt idx="1328">
                  <c:v>1.5</c:v>
                </c:pt>
                <c:pt idx="1329">
                  <c:v>1.4</c:v>
                </c:pt>
                <c:pt idx="1330">
                  <c:v>1.3</c:v>
                </c:pt>
                <c:pt idx="1331">
                  <c:v>1.4</c:v>
                </c:pt>
                <c:pt idx="1332">
                  <c:v>1.5</c:v>
                </c:pt>
                <c:pt idx="1333">
                  <c:v>1.5</c:v>
                </c:pt>
                <c:pt idx="1334">
                  <c:v>1.4</c:v>
                </c:pt>
                <c:pt idx="1335">
                  <c:v>1.3</c:v>
                </c:pt>
                <c:pt idx="1336">
                  <c:v>1.6</c:v>
                </c:pt>
                <c:pt idx="1337">
                  <c:v>1.4</c:v>
                </c:pt>
                <c:pt idx="1338">
                  <c:v>1.3</c:v>
                </c:pt>
                <c:pt idx="1339">
                  <c:v>1.3</c:v>
                </c:pt>
                <c:pt idx="1340">
                  <c:v>1.5</c:v>
                </c:pt>
                <c:pt idx="1341">
                  <c:v>1.3</c:v>
                </c:pt>
                <c:pt idx="1342">
                  <c:v>1.5</c:v>
                </c:pt>
                <c:pt idx="1343">
                  <c:v>1.3</c:v>
                </c:pt>
                <c:pt idx="1344">
                  <c:v>1.3</c:v>
                </c:pt>
                <c:pt idx="1345">
                  <c:v>1.3</c:v>
                </c:pt>
                <c:pt idx="1346">
                  <c:v>1.3</c:v>
                </c:pt>
                <c:pt idx="1347">
                  <c:v>1.4</c:v>
                </c:pt>
                <c:pt idx="1348">
                  <c:v>1.4</c:v>
                </c:pt>
                <c:pt idx="1349">
                  <c:v>1.3</c:v>
                </c:pt>
                <c:pt idx="1350">
                  <c:v>1.4</c:v>
                </c:pt>
                <c:pt idx="1351">
                  <c:v>1.3</c:v>
                </c:pt>
                <c:pt idx="1352">
                  <c:v>1.5</c:v>
                </c:pt>
                <c:pt idx="1353">
                  <c:v>1.4</c:v>
                </c:pt>
                <c:pt idx="1354">
                  <c:v>1.4</c:v>
                </c:pt>
                <c:pt idx="1355">
                  <c:v>1.3</c:v>
                </c:pt>
                <c:pt idx="1356">
                  <c:v>1.4</c:v>
                </c:pt>
                <c:pt idx="1357">
                  <c:v>1.4</c:v>
                </c:pt>
                <c:pt idx="1358">
                  <c:v>1.4</c:v>
                </c:pt>
                <c:pt idx="1359">
                  <c:v>0</c:v>
                </c:pt>
                <c:pt idx="1360">
                  <c:v>0</c:v>
                </c:pt>
                <c:pt idx="1361">
                  <c:v>0</c:v>
                </c:pt>
                <c:pt idx="1362">
                  <c:v>1.4</c:v>
                </c:pt>
                <c:pt idx="1363">
                  <c:v>1.3</c:v>
                </c:pt>
                <c:pt idx="1364">
                  <c:v>1.2</c:v>
                </c:pt>
                <c:pt idx="1365">
                  <c:v>1.2</c:v>
                </c:pt>
                <c:pt idx="1366">
                  <c:v>1.4</c:v>
                </c:pt>
                <c:pt idx="1367">
                  <c:v>1.2</c:v>
                </c:pt>
                <c:pt idx="1368">
                  <c:v>1.4</c:v>
                </c:pt>
                <c:pt idx="1369">
                  <c:v>1.2</c:v>
                </c:pt>
                <c:pt idx="1370">
                  <c:v>1.2</c:v>
                </c:pt>
                <c:pt idx="1371">
                  <c:v>1.1000000000000001</c:v>
                </c:pt>
                <c:pt idx="1372">
                  <c:v>1.2</c:v>
                </c:pt>
                <c:pt idx="1373">
                  <c:v>1.1000000000000001</c:v>
                </c:pt>
                <c:pt idx="1374">
                  <c:v>1.3</c:v>
                </c:pt>
                <c:pt idx="1375">
                  <c:v>1.2</c:v>
                </c:pt>
                <c:pt idx="1376">
                  <c:v>1.2</c:v>
                </c:pt>
                <c:pt idx="1377">
                  <c:v>1.1000000000000001</c:v>
                </c:pt>
                <c:pt idx="1378">
                  <c:v>1.2</c:v>
                </c:pt>
                <c:pt idx="1379">
                  <c:v>1.2</c:v>
                </c:pt>
                <c:pt idx="1380">
                  <c:v>1.1000000000000001</c:v>
                </c:pt>
                <c:pt idx="1381">
                  <c:v>1.1000000000000001</c:v>
                </c:pt>
                <c:pt idx="1382">
                  <c:v>1.2</c:v>
                </c:pt>
                <c:pt idx="1383">
                  <c:v>1.1000000000000001</c:v>
                </c:pt>
                <c:pt idx="1384">
                  <c:v>1.4</c:v>
                </c:pt>
                <c:pt idx="1385">
                  <c:v>1.4</c:v>
                </c:pt>
                <c:pt idx="1386">
                  <c:v>1.2</c:v>
                </c:pt>
                <c:pt idx="1387">
                  <c:v>1.6</c:v>
                </c:pt>
                <c:pt idx="1388">
                  <c:v>1.2</c:v>
                </c:pt>
                <c:pt idx="1389">
                  <c:v>1.2</c:v>
                </c:pt>
                <c:pt idx="1390">
                  <c:v>1.4</c:v>
                </c:pt>
                <c:pt idx="1391">
                  <c:v>1.1000000000000001</c:v>
                </c:pt>
                <c:pt idx="1392">
                  <c:v>1.1000000000000001</c:v>
                </c:pt>
                <c:pt idx="1393">
                  <c:v>1.2</c:v>
                </c:pt>
                <c:pt idx="1394">
                  <c:v>1.2</c:v>
                </c:pt>
                <c:pt idx="1395">
                  <c:v>1.3</c:v>
                </c:pt>
                <c:pt idx="1396">
                  <c:v>1.2</c:v>
                </c:pt>
                <c:pt idx="1397">
                  <c:v>1.2</c:v>
                </c:pt>
                <c:pt idx="1398">
                  <c:v>1.3</c:v>
                </c:pt>
                <c:pt idx="1399">
                  <c:v>1.3</c:v>
                </c:pt>
                <c:pt idx="1400">
                  <c:v>1.2</c:v>
                </c:pt>
                <c:pt idx="1401">
                  <c:v>1.2</c:v>
                </c:pt>
                <c:pt idx="1402">
                  <c:v>1.7</c:v>
                </c:pt>
                <c:pt idx="1403">
                  <c:v>1.2</c:v>
                </c:pt>
                <c:pt idx="1404">
                  <c:v>1.8</c:v>
                </c:pt>
                <c:pt idx="1405">
                  <c:v>1.2</c:v>
                </c:pt>
                <c:pt idx="1406">
                  <c:v>1.3</c:v>
                </c:pt>
                <c:pt idx="1407">
                  <c:v>1.4</c:v>
                </c:pt>
                <c:pt idx="1408">
                  <c:v>1.3</c:v>
                </c:pt>
                <c:pt idx="1409">
                  <c:v>1.2</c:v>
                </c:pt>
                <c:pt idx="1410">
                  <c:v>1.2</c:v>
                </c:pt>
                <c:pt idx="1411">
                  <c:v>1.4</c:v>
                </c:pt>
                <c:pt idx="1412">
                  <c:v>1.5</c:v>
                </c:pt>
                <c:pt idx="1413">
                  <c:v>1.4</c:v>
                </c:pt>
                <c:pt idx="1414">
                  <c:v>1.2</c:v>
                </c:pt>
                <c:pt idx="1415">
                  <c:v>1.2</c:v>
                </c:pt>
                <c:pt idx="1416">
                  <c:v>1.2</c:v>
                </c:pt>
                <c:pt idx="1417">
                  <c:v>1.2</c:v>
                </c:pt>
                <c:pt idx="1418">
                  <c:v>1.2</c:v>
                </c:pt>
                <c:pt idx="1419">
                  <c:v>1.3</c:v>
                </c:pt>
                <c:pt idx="1420">
                  <c:v>1.1000000000000001</c:v>
                </c:pt>
                <c:pt idx="1421">
                  <c:v>1.2</c:v>
                </c:pt>
                <c:pt idx="1422">
                  <c:v>1.2</c:v>
                </c:pt>
                <c:pt idx="1423">
                  <c:v>1.2</c:v>
                </c:pt>
                <c:pt idx="1424">
                  <c:v>1.5</c:v>
                </c:pt>
                <c:pt idx="1425">
                  <c:v>1.2</c:v>
                </c:pt>
                <c:pt idx="1426">
                  <c:v>1.3</c:v>
                </c:pt>
                <c:pt idx="1427">
                  <c:v>1.2</c:v>
                </c:pt>
                <c:pt idx="1428">
                  <c:v>1.3</c:v>
                </c:pt>
                <c:pt idx="1429">
                  <c:v>1.4</c:v>
                </c:pt>
                <c:pt idx="1430">
                  <c:v>1.2</c:v>
                </c:pt>
                <c:pt idx="1431">
                  <c:v>1.3</c:v>
                </c:pt>
                <c:pt idx="1432">
                  <c:v>1.2</c:v>
                </c:pt>
                <c:pt idx="1433">
                  <c:v>1.4</c:v>
                </c:pt>
                <c:pt idx="1434">
                  <c:v>1.3</c:v>
                </c:pt>
                <c:pt idx="1435">
                  <c:v>1.2</c:v>
                </c:pt>
                <c:pt idx="1436">
                  <c:v>1.4</c:v>
                </c:pt>
                <c:pt idx="1437">
                  <c:v>1.4</c:v>
                </c:pt>
                <c:pt idx="1438">
                  <c:v>1.3</c:v>
                </c:pt>
                <c:pt idx="1439">
                  <c:v>1.2</c:v>
                </c:pt>
                <c:pt idx="1440">
                  <c:v>1.2</c:v>
                </c:pt>
                <c:pt idx="1441">
                  <c:v>1.2</c:v>
                </c:pt>
                <c:pt idx="1442">
                  <c:v>1.3</c:v>
                </c:pt>
                <c:pt idx="1443">
                  <c:v>1.3</c:v>
                </c:pt>
                <c:pt idx="1444">
                  <c:v>1.2</c:v>
                </c:pt>
                <c:pt idx="1445">
                  <c:v>1.2</c:v>
                </c:pt>
                <c:pt idx="1446">
                  <c:v>1.3</c:v>
                </c:pt>
                <c:pt idx="1447">
                  <c:v>1.2</c:v>
                </c:pt>
                <c:pt idx="1448">
                  <c:v>1.3</c:v>
                </c:pt>
                <c:pt idx="1449">
                  <c:v>1.1000000000000001</c:v>
                </c:pt>
                <c:pt idx="1450">
                  <c:v>1.2</c:v>
                </c:pt>
                <c:pt idx="1451">
                  <c:v>1.2</c:v>
                </c:pt>
                <c:pt idx="1452">
                  <c:v>1.1000000000000001</c:v>
                </c:pt>
                <c:pt idx="1453">
                  <c:v>1.5</c:v>
                </c:pt>
                <c:pt idx="1454">
                  <c:v>1.2</c:v>
                </c:pt>
                <c:pt idx="1455">
                  <c:v>1.1000000000000001</c:v>
                </c:pt>
                <c:pt idx="1456">
                  <c:v>1.1000000000000001</c:v>
                </c:pt>
                <c:pt idx="1457">
                  <c:v>1</c:v>
                </c:pt>
                <c:pt idx="1458">
                  <c:v>1.1000000000000001</c:v>
                </c:pt>
                <c:pt idx="1459">
                  <c:v>1</c:v>
                </c:pt>
                <c:pt idx="1460">
                  <c:v>1.6</c:v>
                </c:pt>
                <c:pt idx="1461">
                  <c:v>1.1000000000000001</c:v>
                </c:pt>
                <c:pt idx="1462">
                  <c:v>1.3</c:v>
                </c:pt>
                <c:pt idx="1463">
                  <c:v>1.2</c:v>
                </c:pt>
                <c:pt idx="1464">
                  <c:v>1.1000000000000001</c:v>
                </c:pt>
                <c:pt idx="1465">
                  <c:v>1.2</c:v>
                </c:pt>
                <c:pt idx="1466">
                  <c:v>1.2</c:v>
                </c:pt>
                <c:pt idx="1467">
                  <c:v>1.2</c:v>
                </c:pt>
                <c:pt idx="1468">
                  <c:v>1.5</c:v>
                </c:pt>
                <c:pt idx="1469">
                  <c:v>1</c:v>
                </c:pt>
                <c:pt idx="1470">
                  <c:v>1.1000000000000001</c:v>
                </c:pt>
                <c:pt idx="1471">
                  <c:v>1.1000000000000001</c:v>
                </c:pt>
                <c:pt idx="1472">
                  <c:v>1</c:v>
                </c:pt>
                <c:pt idx="1473">
                  <c:v>1</c:v>
                </c:pt>
                <c:pt idx="1474">
                  <c:v>1.3</c:v>
                </c:pt>
                <c:pt idx="1475">
                  <c:v>1</c:v>
                </c:pt>
                <c:pt idx="1476">
                  <c:v>1</c:v>
                </c:pt>
                <c:pt idx="1477">
                  <c:v>1</c:v>
                </c:pt>
                <c:pt idx="1478">
                  <c:v>1</c:v>
                </c:pt>
                <c:pt idx="1479">
                  <c:v>1.1000000000000001</c:v>
                </c:pt>
                <c:pt idx="1480">
                  <c:v>1</c:v>
                </c:pt>
                <c:pt idx="1481">
                  <c:v>1</c:v>
                </c:pt>
                <c:pt idx="1482">
                  <c:v>1.1000000000000001</c:v>
                </c:pt>
                <c:pt idx="1483">
                  <c:v>1</c:v>
                </c:pt>
                <c:pt idx="1484">
                  <c:v>1.6</c:v>
                </c:pt>
                <c:pt idx="1485">
                  <c:v>1</c:v>
                </c:pt>
                <c:pt idx="1486">
                  <c:v>1</c:v>
                </c:pt>
                <c:pt idx="1487">
                  <c:v>1.1000000000000001</c:v>
                </c:pt>
                <c:pt idx="1488">
                  <c:v>1</c:v>
                </c:pt>
                <c:pt idx="1489">
                  <c:v>1</c:v>
                </c:pt>
                <c:pt idx="1490">
                  <c:v>0.9</c:v>
                </c:pt>
                <c:pt idx="1491">
                  <c:v>1.1000000000000001</c:v>
                </c:pt>
                <c:pt idx="1492">
                  <c:v>1.1000000000000001</c:v>
                </c:pt>
                <c:pt idx="1493">
                  <c:v>1.1000000000000001</c:v>
                </c:pt>
                <c:pt idx="1494">
                  <c:v>1</c:v>
                </c:pt>
                <c:pt idx="1495">
                  <c:v>1.2</c:v>
                </c:pt>
                <c:pt idx="1496">
                  <c:v>1.1000000000000001</c:v>
                </c:pt>
                <c:pt idx="1497">
                  <c:v>1</c:v>
                </c:pt>
                <c:pt idx="1498">
                  <c:v>1</c:v>
                </c:pt>
                <c:pt idx="1499">
                  <c:v>1</c:v>
                </c:pt>
                <c:pt idx="1500">
                  <c:v>1.1000000000000001</c:v>
                </c:pt>
                <c:pt idx="1501">
                  <c:v>1.3</c:v>
                </c:pt>
                <c:pt idx="1502">
                  <c:v>1</c:v>
                </c:pt>
                <c:pt idx="1503">
                  <c:v>1.1000000000000001</c:v>
                </c:pt>
                <c:pt idx="1504">
                  <c:v>1.2</c:v>
                </c:pt>
                <c:pt idx="1505">
                  <c:v>1</c:v>
                </c:pt>
                <c:pt idx="1506">
                  <c:v>1</c:v>
                </c:pt>
                <c:pt idx="1507">
                  <c:v>1.3</c:v>
                </c:pt>
                <c:pt idx="1508">
                  <c:v>1.1000000000000001</c:v>
                </c:pt>
                <c:pt idx="1509">
                  <c:v>1.2</c:v>
                </c:pt>
                <c:pt idx="1510">
                  <c:v>1.5</c:v>
                </c:pt>
                <c:pt idx="1511">
                  <c:v>1.1000000000000001</c:v>
                </c:pt>
                <c:pt idx="1512">
                  <c:v>1.2</c:v>
                </c:pt>
                <c:pt idx="1513">
                  <c:v>1.2</c:v>
                </c:pt>
                <c:pt idx="1514">
                  <c:v>1.2</c:v>
                </c:pt>
                <c:pt idx="1515">
                  <c:v>1.5</c:v>
                </c:pt>
                <c:pt idx="1516">
                  <c:v>1.2</c:v>
                </c:pt>
                <c:pt idx="1517">
                  <c:v>1.3</c:v>
                </c:pt>
                <c:pt idx="1518">
                  <c:v>1.2</c:v>
                </c:pt>
                <c:pt idx="1519">
                  <c:v>1.1000000000000001</c:v>
                </c:pt>
                <c:pt idx="1520">
                  <c:v>1.2</c:v>
                </c:pt>
                <c:pt idx="1521">
                  <c:v>1.2</c:v>
                </c:pt>
                <c:pt idx="1522">
                  <c:v>1.2</c:v>
                </c:pt>
                <c:pt idx="1523">
                  <c:v>1.2</c:v>
                </c:pt>
                <c:pt idx="1524">
                  <c:v>1.4</c:v>
                </c:pt>
                <c:pt idx="1525">
                  <c:v>1.3</c:v>
                </c:pt>
                <c:pt idx="1526">
                  <c:v>1.4</c:v>
                </c:pt>
                <c:pt idx="1527">
                  <c:v>1.2</c:v>
                </c:pt>
                <c:pt idx="1528">
                  <c:v>1.4</c:v>
                </c:pt>
                <c:pt idx="1529">
                  <c:v>1.2</c:v>
                </c:pt>
                <c:pt idx="1530">
                  <c:v>1.1000000000000001</c:v>
                </c:pt>
                <c:pt idx="1531">
                  <c:v>1.2</c:v>
                </c:pt>
                <c:pt idx="1532">
                  <c:v>1.3</c:v>
                </c:pt>
                <c:pt idx="1533">
                  <c:v>2.1</c:v>
                </c:pt>
                <c:pt idx="1534">
                  <c:v>1.2</c:v>
                </c:pt>
                <c:pt idx="1535">
                  <c:v>1.1000000000000001</c:v>
                </c:pt>
                <c:pt idx="1536">
                  <c:v>1.2</c:v>
                </c:pt>
                <c:pt idx="1537">
                  <c:v>1.2</c:v>
                </c:pt>
                <c:pt idx="1538">
                  <c:v>1.5</c:v>
                </c:pt>
                <c:pt idx="1539">
                  <c:v>1.1000000000000001</c:v>
                </c:pt>
                <c:pt idx="1540">
                  <c:v>1.2</c:v>
                </c:pt>
                <c:pt idx="1541">
                  <c:v>1.2</c:v>
                </c:pt>
                <c:pt idx="1542">
                  <c:v>1.2</c:v>
                </c:pt>
                <c:pt idx="1543">
                  <c:v>1.2</c:v>
                </c:pt>
                <c:pt idx="1544">
                  <c:v>1.2</c:v>
                </c:pt>
                <c:pt idx="1545">
                  <c:v>1.3</c:v>
                </c:pt>
                <c:pt idx="1546">
                  <c:v>1.3</c:v>
                </c:pt>
                <c:pt idx="1547">
                  <c:v>1.1000000000000001</c:v>
                </c:pt>
                <c:pt idx="1548">
                  <c:v>1.1000000000000001</c:v>
                </c:pt>
                <c:pt idx="1549">
                  <c:v>1.1000000000000001</c:v>
                </c:pt>
                <c:pt idx="1550">
                  <c:v>1.4</c:v>
                </c:pt>
                <c:pt idx="1551">
                  <c:v>1.1000000000000001</c:v>
                </c:pt>
                <c:pt idx="1552">
                  <c:v>1.1000000000000001</c:v>
                </c:pt>
                <c:pt idx="1553">
                  <c:v>1</c:v>
                </c:pt>
                <c:pt idx="1554">
                  <c:v>1.1000000000000001</c:v>
                </c:pt>
                <c:pt idx="1555">
                  <c:v>1.2</c:v>
                </c:pt>
                <c:pt idx="1556">
                  <c:v>1.2</c:v>
                </c:pt>
                <c:pt idx="1557">
                  <c:v>1.1000000000000001</c:v>
                </c:pt>
                <c:pt idx="1558">
                  <c:v>1</c:v>
                </c:pt>
                <c:pt idx="1559">
                  <c:v>1.1000000000000001</c:v>
                </c:pt>
                <c:pt idx="1560">
                  <c:v>1.1000000000000001</c:v>
                </c:pt>
                <c:pt idx="1561">
                  <c:v>1.1000000000000001</c:v>
                </c:pt>
                <c:pt idx="1562">
                  <c:v>1.2</c:v>
                </c:pt>
                <c:pt idx="1563">
                  <c:v>1</c:v>
                </c:pt>
                <c:pt idx="1564">
                  <c:v>1</c:v>
                </c:pt>
                <c:pt idx="1565">
                  <c:v>1.1000000000000001</c:v>
                </c:pt>
                <c:pt idx="1566">
                  <c:v>1</c:v>
                </c:pt>
                <c:pt idx="1567">
                  <c:v>1</c:v>
                </c:pt>
                <c:pt idx="1568">
                  <c:v>1.1000000000000001</c:v>
                </c:pt>
                <c:pt idx="1569">
                  <c:v>1</c:v>
                </c:pt>
                <c:pt idx="1570">
                  <c:v>1</c:v>
                </c:pt>
                <c:pt idx="1571">
                  <c:v>1</c:v>
                </c:pt>
                <c:pt idx="1572">
                  <c:v>1</c:v>
                </c:pt>
                <c:pt idx="1573">
                  <c:v>1.1000000000000001</c:v>
                </c:pt>
                <c:pt idx="1574">
                  <c:v>1.2</c:v>
                </c:pt>
                <c:pt idx="1575">
                  <c:v>1</c:v>
                </c:pt>
                <c:pt idx="1576">
                  <c:v>1</c:v>
                </c:pt>
                <c:pt idx="1577">
                  <c:v>1.1000000000000001</c:v>
                </c:pt>
                <c:pt idx="1578">
                  <c:v>1.2</c:v>
                </c:pt>
                <c:pt idx="1579">
                  <c:v>1</c:v>
                </c:pt>
                <c:pt idx="1580">
                  <c:v>1</c:v>
                </c:pt>
                <c:pt idx="1581">
                  <c:v>1</c:v>
                </c:pt>
                <c:pt idx="1582">
                  <c:v>1</c:v>
                </c:pt>
                <c:pt idx="1583">
                  <c:v>1</c:v>
                </c:pt>
                <c:pt idx="1584">
                  <c:v>1</c:v>
                </c:pt>
                <c:pt idx="1585">
                  <c:v>1</c:v>
                </c:pt>
                <c:pt idx="1586">
                  <c:v>1</c:v>
                </c:pt>
                <c:pt idx="1587">
                  <c:v>1</c:v>
                </c:pt>
                <c:pt idx="1588">
                  <c:v>1.1000000000000001</c:v>
                </c:pt>
                <c:pt idx="1589">
                  <c:v>1.2</c:v>
                </c:pt>
                <c:pt idx="1590">
                  <c:v>1.1000000000000001</c:v>
                </c:pt>
                <c:pt idx="1591">
                  <c:v>1.1000000000000001</c:v>
                </c:pt>
                <c:pt idx="1592">
                  <c:v>1.2</c:v>
                </c:pt>
                <c:pt idx="1593">
                  <c:v>1.1000000000000001</c:v>
                </c:pt>
                <c:pt idx="1594">
                  <c:v>1.1000000000000001</c:v>
                </c:pt>
                <c:pt idx="1595">
                  <c:v>1</c:v>
                </c:pt>
                <c:pt idx="1596">
                  <c:v>1.2</c:v>
                </c:pt>
                <c:pt idx="1597">
                  <c:v>1.1000000000000001</c:v>
                </c:pt>
                <c:pt idx="1598">
                  <c:v>1.1000000000000001</c:v>
                </c:pt>
                <c:pt idx="1599">
                  <c:v>1.3</c:v>
                </c:pt>
                <c:pt idx="1600">
                  <c:v>1.1000000000000001</c:v>
                </c:pt>
                <c:pt idx="1601">
                  <c:v>1.1000000000000001</c:v>
                </c:pt>
                <c:pt idx="1602">
                  <c:v>1.1000000000000001</c:v>
                </c:pt>
                <c:pt idx="1603">
                  <c:v>1.1000000000000001</c:v>
                </c:pt>
                <c:pt idx="1604">
                  <c:v>1.1000000000000001</c:v>
                </c:pt>
                <c:pt idx="1605">
                  <c:v>1.1000000000000001</c:v>
                </c:pt>
                <c:pt idx="1606">
                  <c:v>1.1000000000000001</c:v>
                </c:pt>
                <c:pt idx="1607">
                  <c:v>1.1000000000000001</c:v>
                </c:pt>
                <c:pt idx="1608">
                  <c:v>1</c:v>
                </c:pt>
                <c:pt idx="1609">
                  <c:v>1.3</c:v>
                </c:pt>
                <c:pt idx="1610">
                  <c:v>1.1000000000000001</c:v>
                </c:pt>
                <c:pt idx="1611">
                  <c:v>1.2</c:v>
                </c:pt>
                <c:pt idx="1612">
                  <c:v>1.1000000000000001</c:v>
                </c:pt>
                <c:pt idx="1613">
                  <c:v>1.2</c:v>
                </c:pt>
                <c:pt idx="1614">
                  <c:v>1.2</c:v>
                </c:pt>
                <c:pt idx="1615">
                  <c:v>1.1000000000000001</c:v>
                </c:pt>
                <c:pt idx="1616">
                  <c:v>1.2</c:v>
                </c:pt>
                <c:pt idx="1617">
                  <c:v>1.2</c:v>
                </c:pt>
                <c:pt idx="1618">
                  <c:v>1.4</c:v>
                </c:pt>
                <c:pt idx="1619">
                  <c:v>1.1000000000000001</c:v>
                </c:pt>
                <c:pt idx="1620">
                  <c:v>1.1000000000000001</c:v>
                </c:pt>
                <c:pt idx="1621">
                  <c:v>1.1000000000000001</c:v>
                </c:pt>
                <c:pt idx="1622">
                  <c:v>1.1000000000000001</c:v>
                </c:pt>
                <c:pt idx="1623">
                  <c:v>1.2</c:v>
                </c:pt>
                <c:pt idx="1624">
                  <c:v>1.3</c:v>
                </c:pt>
                <c:pt idx="1625">
                  <c:v>1.1000000000000001</c:v>
                </c:pt>
                <c:pt idx="1626">
                  <c:v>1.1000000000000001</c:v>
                </c:pt>
                <c:pt idx="1627">
                  <c:v>1.2</c:v>
                </c:pt>
                <c:pt idx="1628">
                  <c:v>1.2</c:v>
                </c:pt>
                <c:pt idx="1629">
                  <c:v>1.1000000000000001</c:v>
                </c:pt>
                <c:pt idx="1630">
                  <c:v>1.2</c:v>
                </c:pt>
                <c:pt idx="1631">
                  <c:v>2.4</c:v>
                </c:pt>
                <c:pt idx="1632">
                  <c:v>1.2</c:v>
                </c:pt>
                <c:pt idx="1633">
                  <c:v>1.1000000000000001</c:v>
                </c:pt>
                <c:pt idx="1634">
                  <c:v>1.1000000000000001</c:v>
                </c:pt>
                <c:pt idx="1635">
                  <c:v>1.1000000000000001</c:v>
                </c:pt>
                <c:pt idx="1636">
                  <c:v>1.2</c:v>
                </c:pt>
                <c:pt idx="1637">
                  <c:v>1.1000000000000001</c:v>
                </c:pt>
                <c:pt idx="1638">
                  <c:v>1.2</c:v>
                </c:pt>
                <c:pt idx="1639">
                  <c:v>1.1000000000000001</c:v>
                </c:pt>
                <c:pt idx="1640">
                  <c:v>1.2</c:v>
                </c:pt>
                <c:pt idx="1641">
                  <c:v>1.2</c:v>
                </c:pt>
                <c:pt idx="1642">
                  <c:v>1.2</c:v>
                </c:pt>
                <c:pt idx="1643">
                  <c:v>1.2</c:v>
                </c:pt>
                <c:pt idx="1644">
                  <c:v>1.1000000000000001</c:v>
                </c:pt>
                <c:pt idx="1645">
                  <c:v>1.1000000000000001</c:v>
                </c:pt>
                <c:pt idx="1646">
                  <c:v>1.2</c:v>
                </c:pt>
                <c:pt idx="1647">
                  <c:v>1</c:v>
                </c:pt>
                <c:pt idx="1648">
                  <c:v>1.1000000000000001</c:v>
                </c:pt>
                <c:pt idx="1649">
                  <c:v>1</c:v>
                </c:pt>
                <c:pt idx="1650">
                  <c:v>1.1000000000000001</c:v>
                </c:pt>
                <c:pt idx="1651">
                  <c:v>1.1000000000000001</c:v>
                </c:pt>
                <c:pt idx="1652">
                  <c:v>1</c:v>
                </c:pt>
                <c:pt idx="1653">
                  <c:v>1.1000000000000001</c:v>
                </c:pt>
                <c:pt idx="1654">
                  <c:v>1.1000000000000001</c:v>
                </c:pt>
                <c:pt idx="1655">
                  <c:v>1</c:v>
                </c:pt>
                <c:pt idx="1656">
                  <c:v>1.2</c:v>
                </c:pt>
                <c:pt idx="1657">
                  <c:v>1.1000000000000001</c:v>
                </c:pt>
                <c:pt idx="1658">
                  <c:v>1.2</c:v>
                </c:pt>
                <c:pt idx="1659">
                  <c:v>1</c:v>
                </c:pt>
                <c:pt idx="1660">
                  <c:v>1.1000000000000001</c:v>
                </c:pt>
                <c:pt idx="1661">
                  <c:v>1</c:v>
                </c:pt>
                <c:pt idx="1662">
                  <c:v>1</c:v>
                </c:pt>
                <c:pt idx="1663">
                  <c:v>1.2</c:v>
                </c:pt>
                <c:pt idx="1664">
                  <c:v>1</c:v>
                </c:pt>
                <c:pt idx="1665">
                  <c:v>1</c:v>
                </c:pt>
                <c:pt idx="1666">
                  <c:v>1.1000000000000001</c:v>
                </c:pt>
                <c:pt idx="1667">
                  <c:v>1</c:v>
                </c:pt>
                <c:pt idx="1668">
                  <c:v>1</c:v>
                </c:pt>
                <c:pt idx="1669">
                  <c:v>1</c:v>
                </c:pt>
                <c:pt idx="1670">
                  <c:v>1</c:v>
                </c:pt>
                <c:pt idx="1671">
                  <c:v>0.9</c:v>
                </c:pt>
                <c:pt idx="1672">
                  <c:v>1</c:v>
                </c:pt>
                <c:pt idx="1673">
                  <c:v>1</c:v>
                </c:pt>
                <c:pt idx="1674">
                  <c:v>0.9</c:v>
                </c:pt>
                <c:pt idx="1675">
                  <c:v>0.9</c:v>
                </c:pt>
                <c:pt idx="1676">
                  <c:v>0.9</c:v>
                </c:pt>
                <c:pt idx="1677">
                  <c:v>1</c:v>
                </c:pt>
                <c:pt idx="1678">
                  <c:v>1</c:v>
                </c:pt>
                <c:pt idx="1679">
                  <c:v>1</c:v>
                </c:pt>
                <c:pt idx="1680">
                  <c:v>0.9</c:v>
                </c:pt>
                <c:pt idx="1681">
                  <c:v>1</c:v>
                </c:pt>
                <c:pt idx="1682">
                  <c:v>1</c:v>
                </c:pt>
                <c:pt idx="1683">
                  <c:v>1</c:v>
                </c:pt>
                <c:pt idx="1684">
                  <c:v>1.1000000000000001</c:v>
                </c:pt>
                <c:pt idx="1685">
                  <c:v>1</c:v>
                </c:pt>
                <c:pt idx="1686">
                  <c:v>1</c:v>
                </c:pt>
                <c:pt idx="1687">
                  <c:v>1</c:v>
                </c:pt>
                <c:pt idx="1688">
                  <c:v>0.9</c:v>
                </c:pt>
                <c:pt idx="1689">
                  <c:v>1</c:v>
                </c:pt>
                <c:pt idx="1690">
                  <c:v>1.3</c:v>
                </c:pt>
                <c:pt idx="1691">
                  <c:v>1</c:v>
                </c:pt>
                <c:pt idx="1692">
                  <c:v>1.1000000000000001</c:v>
                </c:pt>
                <c:pt idx="1693">
                  <c:v>1</c:v>
                </c:pt>
                <c:pt idx="1694">
                  <c:v>1.1000000000000001</c:v>
                </c:pt>
                <c:pt idx="1695">
                  <c:v>1</c:v>
                </c:pt>
                <c:pt idx="1696">
                  <c:v>1</c:v>
                </c:pt>
                <c:pt idx="1697">
                  <c:v>1</c:v>
                </c:pt>
                <c:pt idx="1698">
                  <c:v>1.5</c:v>
                </c:pt>
                <c:pt idx="1699">
                  <c:v>1</c:v>
                </c:pt>
                <c:pt idx="1700">
                  <c:v>1</c:v>
                </c:pt>
                <c:pt idx="1701">
                  <c:v>1</c:v>
                </c:pt>
                <c:pt idx="1702">
                  <c:v>1.1000000000000001</c:v>
                </c:pt>
                <c:pt idx="1703">
                  <c:v>1.1000000000000001</c:v>
                </c:pt>
                <c:pt idx="1704">
                  <c:v>1.1000000000000001</c:v>
                </c:pt>
                <c:pt idx="1705">
                  <c:v>1.1000000000000001</c:v>
                </c:pt>
                <c:pt idx="1706">
                  <c:v>1.1000000000000001</c:v>
                </c:pt>
                <c:pt idx="1707">
                  <c:v>1.4</c:v>
                </c:pt>
                <c:pt idx="1708">
                  <c:v>1.1000000000000001</c:v>
                </c:pt>
                <c:pt idx="1709">
                  <c:v>1.1000000000000001</c:v>
                </c:pt>
                <c:pt idx="1710">
                  <c:v>1.1000000000000001</c:v>
                </c:pt>
                <c:pt idx="1711">
                  <c:v>1.3</c:v>
                </c:pt>
                <c:pt idx="1712">
                  <c:v>1.1000000000000001</c:v>
                </c:pt>
                <c:pt idx="1713">
                  <c:v>1.2</c:v>
                </c:pt>
                <c:pt idx="1714">
                  <c:v>1.1000000000000001</c:v>
                </c:pt>
                <c:pt idx="1715">
                  <c:v>1.2</c:v>
                </c:pt>
                <c:pt idx="1716">
                  <c:v>1.1000000000000001</c:v>
                </c:pt>
                <c:pt idx="1717">
                  <c:v>1.1000000000000001</c:v>
                </c:pt>
                <c:pt idx="1718">
                  <c:v>1.1000000000000001</c:v>
                </c:pt>
                <c:pt idx="1719">
                  <c:v>1.1000000000000001</c:v>
                </c:pt>
                <c:pt idx="1720">
                  <c:v>1.2</c:v>
                </c:pt>
                <c:pt idx="1721">
                  <c:v>1.1000000000000001</c:v>
                </c:pt>
                <c:pt idx="1722">
                  <c:v>1.4</c:v>
                </c:pt>
                <c:pt idx="1723">
                  <c:v>1.2</c:v>
                </c:pt>
                <c:pt idx="1724">
                  <c:v>1.3</c:v>
                </c:pt>
                <c:pt idx="1725">
                  <c:v>1.2</c:v>
                </c:pt>
                <c:pt idx="1726">
                  <c:v>1.2</c:v>
                </c:pt>
                <c:pt idx="1727">
                  <c:v>1.1000000000000001</c:v>
                </c:pt>
                <c:pt idx="1728">
                  <c:v>1.2</c:v>
                </c:pt>
                <c:pt idx="1729">
                  <c:v>1.1000000000000001</c:v>
                </c:pt>
                <c:pt idx="1730">
                  <c:v>1.1000000000000001</c:v>
                </c:pt>
                <c:pt idx="1731">
                  <c:v>1.1000000000000001</c:v>
                </c:pt>
                <c:pt idx="1732">
                  <c:v>1.1000000000000001</c:v>
                </c:pt>
                <c:pt idx="1733">
                  <c:v>1.1000000000000001</c:v>
                </c:pt>
                <c:pt idx="1734">
                  <c:v>1.3</c:v>
                </c:pt>
                <c:pt idx="1735">
                  <c:v>1.1000000000000001</c:v>
                </c:pt>
                <c:pt idx="1736">
                  <c:v>1.2</c:v>
                </c:pt>
                <c:pt idx="1737">
                  <c:v>1.2</c:v>
                </c:pt>
                <c:pt idx="1738">
                  <c:v>1</c:v>
                </c:pt>
                <c:pt idx="1739">
                  <c:v>1.1000000000000001</c:v>
                </c:pt>
                <c:pt idx="1740">
                  <c:v>1</c:v>
                </c:pt>
                <c:pt idx="1741">
                  <c:v>1</c:v>
                </c:pt>
                <c:pt idx="1742">
                  <c:v>0.9</c:v>
                </c:pt>
                <c:pt idx="1743">
                  <c:v>1</c:v>
                </c:pt>
                <c:pt idx="1744">
                  <c:v>1.1000000000000001</c:v>
                </c:pt>
                <c:pt idx="1745">
                  <c:v>1</c:v>
                </c:pt>
                <c:pt idx="1746">
                  <c:v>1.1000000000000001</c:v>
                </c:pt>
                <c:pt idx="1747">
                  <c:v>1</c:v>
                </c:pt>
                <c:pt idx="1748">
                  <c:v>1</c:v>
                </c:pt>
                <c:pt idx="1749">
                  <c:v>1</c:v>
                </c:pt>
                <c:pt idx="1750">
                  <c:v>0.9</c:v>
                </c:pt>
                <c:pt idx="1751">
                  <c:v>1.2</c:v>
                </c:pt>
                <c:pt idx="1752">
                  <c:v>1</c:v>
                </c:pt>
                <c:pt idx="1753">
                  <c:v>1</c:v>
                </c:pt>
                <c:pt idx="1754">
                  <c:v>1.4</c:v>
                </c:pt>
                <c:pt idx="1755">
                  <c:v>1</c:v>
                </c:pt>
                <c:pt idx="1756">
                  <c:v>1</c:v>
                </c:pt>
                <c:pt idx="1757">
                  <c:v>1</c:v>
                </c:pt>
                <c:pt idx="1758">
                  <c:v>1.1000000000000001</c:v>
                </c:pt>
                <c:pt idx="1759">
                  <c:v>1.1000000000000001</c:v>
                </c:pt>
                <c:pt idx="1760">
                  <c:v>0.9</c:v>
                </c:pt>
                <c:pt idx="1761">
                  <c:v>1</c:v>
                </c:pt>
                <c:pt idx="1762">
                  <c:v>1</c:v>
                </c:pt>
                <c:pt idx="1763">
                  <c:v>1.2</c:v>
                </c:pt>
                <c:pt idx="1764">
                  <c:v>0.9</c:v>
                </c:pt>
                <c:pt idx="1765">
                  <c:v>1.6</c:v>
                </c:pt>
                <c:pt idx="1766">
                  <c:v>1</c:v>
                </c:pt>
                <c:pt idx="1767">
                  <c:v>1.1000000000000001</c:v>
                </c:pt>
                <c:pt idx="1768">
                  <c:v>1.2</c:v>
                </c:pt>
                <c:pt idx="1769">
                  <c:v>1</c:v>
                </c:pt>
                <c:pt idx="1770">
                  <c:v>1.1000000000000001</c:v>
                </c:pt>
                <c:pt idx="1771">
                  <c:v>1.2</c:v>
                </c:pt>
                <c:pt idx="1772">
                  <c:v>1</c:v>
                </c:pt>
                <c:pt idx="1773">
                  <c:v>1</c:v>
                </c:pt>
                <c:pt idx="1774">
                  <c:v>1</c:v>
                </c:pt>
                <c:pt idx="1775">
                  <c:v>1</c:v>
                </c:pt>
                <c:pt idx="1776">
                  <c:v>1</c:v>
                </c:pt>
                <c:pt idx="1777">
                  <c:v>1</c:v>
                </c:pt>
                <c:pt idx="1778">
                  <c:v>1</c:v>
                </c:pt>
                <c:pt idx="1779">
                  <c:v>1</c:v>
                </c:pt>
                <c:pt idx="1780">
                  <c:v>1</c:v>
                </c:pt>
                <c:pt idx="1781">
                  <c:v>1</c:v>
                </c:pt>
                <c:pt idx="1782">
                  <c:v>1.1000000000000001</c:v>
                </c:pt>
                <c:pt idx="1783">
                  <c:v>0.9</c:v>
                </c:pt>
                <c:pt idx="1784">
                  <c:v>0.9</c:v>
                </c:pt>
                <c:pt idx="1785">
                  <c:v>0.9</c:v>
                </c:pt>
                <c:pt idx="1786">
                  <c:v>1</c:v>
                </c:pt>
                <c:pt idx="1787">
                  <c:v>1</c:v>
                </c:pt>
                <c:pt idx="1788">
                  <c:v>1</c:v>
                </c:pt>
                <c:pt idx="1789">
                  <c:v>0.9</c:v>
                </c:pt>
                <c:pt idx="1790">
                  <c:v>1</c:v>
                </c:pt>
                <c:pt idx="1791">
                  <c:v>1</c:v>
                </c:pt>
                <c:pt idx="1792">
                  <c:v>1</c:v>
                </c:pt>
                <c:pt idx="1793">
                  <c:v>0.9</c:v>
                </c:pt>
                <c:pt idx="1794">
                  <c:v>1</c:v>
                </c:pt>
                <c:pt idx="1795">
                  <c:v>1</c:v>
                </c:pt>
                <c:pt idx="1796">
                  <c:v>1.1000000000000001</c:v>
                </c:pt>
                <c:pt idx="1797">
                  <c:v>1</c:v>
                </c:pt>
                <c:pt idx="1798">
                  <c:v>1</c:v>
                </c:pt>
                <c:pt idx="1799">
                  <c:v>1</c:v>
                </c:pt>
                <c:pt idx="1800">
                  <c:v>1.1000000000000001</c:v>
                </c:pt>
                <c:pt idx="1801">
                  <c:v>0.9</c:v>
                </c:pt>
                <c:pt idx="1802">
                  <c:v>1</c:v>
                </c:pt>
                <c:pt idx="1803">
                  <c:v>1.3</c:v>
                </c:pt>
                <c:pt idx="1804">
                  <c:v>1.1000000000000001</c:v>
                </c:pt>
                <c:pt idx="1805">
                  <c:v>1</c:v>
                </c:pt>
                <c:pt idx="1806">
                  <c:v>1</c:v>
                </c:pt>
                <c:pt idx="1807">
                  <c:v>1</c:v>
                </c:pt>
                <c:pt idx="1808">
                  <c:v>1.4</c:v>
                </c:pt>
                <c:pt idx="1809">
                  <c:v>1</c:v>
                </c:pt>
                <c:pt idx="1810">
                  <c:v>1</c:v>
                </c:pt>
                <c:pt idx="1811">
                  <c:v>1.2</c:v>
                </c:pt>
                <c:pt idx="1812">
                  <c:v>1.1000000000000001</c:v>
                </c:pt>
                <c:pt idx="1813">
                  <c:v>1.1000000000000001</c:v>
                </c:pt>
                <c:pt idx="1814">
                  <c:v>1</c:v>
                </c:pt>
                <c:pt idx="1815">
                  <c:v>1.1000000000000001</c:v>
                </c:pt>
                <c:pt idx="1816">
                  <c:v>1.1000000000000001</c:v>
                </c:pt>
                <c:pt idx="1817">
                  <c:v>1.2</c:v>
                </c:pt>
                <c:pt idx="1818">
                  <c:v>1</c:v>
                </c:pt>
                <c:pt idx="1819">
                  <c:v>1.2</c:v>
                </c:pt>
                <c:pt idx="1820">
                  <c:v>1</c:v>
                </c:pt>
                <c:pt idx="1821">
                  <c:v>1.2</c:v>
                </c:pt>
                <c:pt idx="1822">
                  <c:v>1</c:v>
                </c:pt>
                <c:pt idx="1823">
                  <c:v>1</c:v>
                </c:pt>
                <c:pt idx="1824">
                  <c:v>1.3</c:v>
                </c:pt>
                <c:pt idx="1825">
                  <c:v>1</c:v>
                </c:pt>
                <c:pt idx="1826">
                  <c:v>1</c:v>
                </c:pt>
                <c:pt idx="1827">
                  <c:v>1.4</c:v>
                </c:pt>
                <c:pt idx="1828">
                  <c:v>1</c:v>
                </c:pt>
                <c:pt idx="1829">
                  <c:v>1</c:v>
                </c:pt>
                <c:pt idx="1830">
                  <c:v>1</c:v>
                </c:pt>
                <c:pt idx="1831">
                  <c:v>0.9</c:v>
                </c:pt>
                <c:pt idx="1832">
                  <c:v>1.4</c:v>
                </c:pt>
                <c:pt idx="1833">
                  <c:v>1.1000000000000001</c:v>
                </c:pt>
                <c:pt idx="1834">
                  <c:v>1.1000000000000001</c:v>
                </c:pt>
                <c:pt idx="1835">
                  <c:v>1.1000000000000001</c:v>
                </c:pt>
                <c:pt idx="1836">
                  <c:v>1.2</c:v>
                </c:pt>
                <c:pt idx="1837">
                  <c:v>1.1000000000000001</c:v>
                </c:pt>
                <c:pt idx="1838">
                  <c:v>1.2</c:v>
                </c:pt>
                <c:pt idx="1839">
                  <c:v>1</c:v>
                </c:pt>
                <c:pt idx="1840">
                  <c:v>1.3</c:v>
                </c:pt>
                <c:pt idx="1841">
                  <c:v>1.1000000000000001</c:v>
                </c:pt>
                <c:pt idx="1842">
                  <c:v>1.1000000000000001</c:v>
                </c:pt>
                <c:pt idx="1843">
                  <c:v>1</c:v>
                </c:pt>
                <c:pt idx="1844">
                  <c:v>1.2</c:v>
                </c:pt>
                <c:pt idx="1845">
                  <c:v>3.5</c:v>
                </c:pt>
                <c:pt idx="1846">
                  <c:v>1</c:v>
                </c:pt>
                <c:pt idx="1847">
                  <c:v>1</c:v>
                </c:pt>
                <c:pt idx="1848">
                  <c:v>1</c:v>
                </c:pt>
                <c:pt idx="1849">
                  <c:v>1</c:v>
                </c:pt>
                <c:pt idx="1850">
                  <c:v>1</c:v>
                </c:pt>
                <c:pt idx="1851">
                  <c:v>1</c:v>
                </c:pt>
                <c:pt idx="1852">
                  <c:v>0.9</c:v>
                </c:pt>
                <c:pt idx="1853">
                  <c:v>1</c:v>
                </c:pt>
                <c:pt idx="1854">
                  <c:v>1.1000000000000001</c:v>
                </c:pt>
                <c:pt idx="1855">
                  <c:v>1</c:v>
                </c:pt>
                <c:pt idx="1856">
                  <c:v>0.9</c:v>
                </c:pt>
                <c:pt idx="1857">
                  <c:v>1</c:v>
                </c:pt>
                <c:pt idx="1858">
                  <c:v>0.9</c:v>
                </c:pt>
                <c:pt idx="1859">
                  <c:v>0.9</c:v>
                </c:pt>
                <c:pt idx="1860">
                  <c:v>0.9</c:v>
                </c:pt>
                <c:pt idx="1861">
                  <c:v>0.9</c:v>
                </c:pt>
                <c:pt idx="1862">
                  <c:v>1</c:v>
                </c:pt>
                <c:pt idx="1863">
                  <c:v>0.9</c:v>
                </c:pt>
                <c:pt idx="1864">
                  <c:v>0.9</c:v>
                </c:pt>
                <c:pt idx="1865">
                  <c:v>0.9</c:v>
                </c:pt>
                <c:pt idx="1866">
                  <c:v>0.9</c:v>
                </c:pt>
                <c:pt idx="1867">
                  <c:v>1</c:v>
                </c:pt>
                <c:pt idx="1868">
                  <c:v>0.9</c:v>
                </c:pt>
                <c:pt idx="1869">
                  <c:v>0.9</c:v>
                </c:pt>
                <c:pt idx="1870">
                  <c:v>0.9</c:v>
                </c:pt>
                <c:pt idx="1871">
                  <c:v>0.9</c:v>
                </c:pt>
                <c:pt idx="1872">
                  <c:v>0.9</c:v>
                </c:pt>
                <c:pt idx="1873">
                  <c:v>0.9</c:v>
                </c:pt>
                <c:pt idx="1874">
                  <c:v>0.8</c:v>
                </c:pt>
                <c:pt idx="1875">
                  <c:v>0.8</c:v>
                </c:pt>
                <c:pt idx="1876">
                  <c:v>0.8</c:v>
                </c:pt>
                <c:pt idx="1877">
                  <c:v>0.8</c:v>
                </c:pt>
                <c:pt idx="1878">
                  <c:v>0.8</c:v>
                </c:pt>
                <c:pt idx="1879">
                  <c:v>2.1</c:v>
                </c:pt>
                <c:pt idx="1880">
                  <c:v>0.9</c:v>
                </c:pt>
                <c:pt idx="1881">
                  <c:v>0.8</c:v>
                </c:pt>
                <c:pt idx="1882">
                  <c:v>0.8</c:v>
                </c:pt>
                <c:pt idx="1883">
                  <c:v>0.8</c:v>
                </c:pt>
                <c:pt idx="1884">
                  <c:v>0.8</c:v>
                </c:pt>
                <c:pt idx="1885">
                  <c:v>0.8</c:v>
                </c:pt>
                <c:pt idx="1886">
                  <c:v>0.8</c:v>
                </c:pt>
                <c:pt idx="1887">
                  <c:v>0.8</c:v>
                </c:pt>
                <c:pt idx="1888">
                  <c:v>1</c:v>
                </c:pt>
                <c:pt idx="1889">
                  <c:v>0.8</c:v>
                </c:pt>
                <c:pt idx="1890">
                  <c:v>0.8</c:v>
                </c:pt>
                <c:pt idx="1891">
                  <c:v>0.9</c:v>
                </c:pt>
                <c:pt idx="1892">
                  <c:v>0.8</c:v>
                </c:pt>
                <c:pt idx="1893">
                  <c:v>0.9</c:v>
                </c:pt>
                <c:pt idx="1894">
                  <c:v>0.8</c:v>
                </c:pt>
                <c:pt idx="1895">
                  <c:v>0.9</c:v>
                </c:pt>
                <c:pt idx="1896">
                  <c:v>0.8</c:v>
                </c:pt>
                <c:pt idx="1897">
                  <c:v>0.9</c:v>
                </c:pt>
                <c:pt idx="1898">
                  <c:v>1.1000000000000001</c:v>
                </c:pt>
                <c:pt idx="1899">
                  <c:v>0.9</c:v>
                </c:pt>
                <c:pt idx="1900">
                  <c:v>1</c:v>
                </c:pt>
                <c:pt idx="1901">
                  <c:v>0.8</c:v>
                </c:pt>
                <c:pt idx="1902">
                  <c:v>0.9</c:v>
                </c:pt>
                <c:pt idx="1903">
                  <c:v>0.9</c:v>
                </c:pt>
                <c:pt idx="1904">
                  <c:v>0.9</c:v>
                </c:pt>
                <c:pt idx="1905">
                  <c:v>0.9</c:v>
                </c:pt>
                <c:pt idx="1906">
                  <c:v>1</c:v>
                </c:pt>
                <c:pt idx="1907">
                  <c:v>1</c:v>
                </c:pt>
                <c:pt idx="1908">
                  <c:v>0.8</c:v>
                </c:pt>
                <c:pt idx="1909">
                  <c:v>1.1000000000000001</c:v>
                </c:pt>
                <c:pt idx="1910">
                  <c:v>1.1000000000000001</c:v>
                </c:pt>
                <c:pt idx="1911">
                  <c:v>0.9</c:v>
                </c:pt>
                <c:pt idx="1912">
                  <c:v>0.9</c:v>
                </c:pt>
                <c:pt idx="1913">
                  <c:v>0.9</c:v>
                </c:pt>
                <c:pt idx="1914">
                  <c:v>1</c:v>
                </c:pt>
                <c:pt idx="1915">
                  <c:v>1</c:v>
                </c:pt>
                <c:pt idx="1916">
                  <c:v>0.9</c:v>
                </c:pt>
                <c:pt idx="1917">
                  <c:v>0.9</c:v>
                </c:pt>
                <c:pt idx="1918">
                  <c:v>0.8</c:v>
                </c:pt>
                <c:pt idx="1919">
                  <c:v>1</c:v>
                </c:pt>
                <c:pt idx="1920">
                  <c:v>1</c:v>
                </c:pt>
                <c:pt idx="1921">
                  <c:v>1</c:v>
                </c:pt>
                <c:pt idx="1922">
                  <c:v>1</c:v>
                </c:pt>
                <c:pt idx="1923">
                  <c:v>1</c:v>
                </c:pt>
                <c:pt idx="1924">
                  <c:v>1</c:v>
                </c:pt>
                <c:pt idx="1925">
                  <c:v>0.9</c:v>
                </c:pt>
                <c:pt idx="1926">
                  <c:v>1</c:v>
                </c:pt>
                <c:pt idx="1927">
                  <c:v>0.8</c:v>
                </c:pt>
                <c:pt idx="1928">
                  <c:v>0.9</c:v>
                </c:pt>
                <c:pt idx="1929">
                  <c:v>0.9</c:v>
                </c:pt>
                <c:pt idx="1930">
                  <c:v>0.9</c:v>
                </c:pt>
                <c:pt idx="1931">
                  <c:v>0.9</c:v>
                </c:pt>
                <c:pt idx="1932">
                  <c:v>1</c:v>
                </c:pt>
                <c:pt idx="1933">
                  <c:v>0.9</c:v>
                </c:pt>
                <c:pt idx="1934">
                  <c:v>1.1000000000000001</c:v>
                </c:pt>
                <c:pt idx="1935">
                  <c:v>1</c:v>
                </c:pt>
                <c:pt idx="1936">
                  <c:v>0.9</c:v>
                </c:pt>
                <c:pt idx="1937">
                  <c:v>0.9</c:v>
                </c:pt>
                <c:pt idx="1938">
                  <c:v>1</c:v>
                </c:pt>
                <c:pt idx="1939">
                  <c:v>0.9</c:v>
                </c:pt>
                <c:pt idx="1940">
                  <c:v>1</c:v>
                </c:pt>
                <c:pt idx="1941">
                  <c:v>1</c:v>
                </c:pt>
                <c:pt idx="1942">
                  <c:v>1</c:v>
                </c:pt>
                <c:pt idx="1943">
                  <c:v>1</c:v>
                </c:pt>
                <c:pt idx="1944">
                  <c:v>1.2</c:v>
                </c:pt>
                <c:pt idx="1945">
                  <c:v>0.9</c:v>
                </c:pt>
                <c:pt idx="1946">
                  <c:v>0.9</c:v>
                </c:pt>
                <c:pt idx="1947">
                  <c:v>0.9</c:v>
                </c:pt>
                <c:pt idx="1948">
                  <c:v>0.9</c:v>
                </c:pt>
                <c:pt idx="1949">
                  <c:v>1</c:v>
                </c:pt>
                <c:pt idx="1950">
                  <c:v>0.8</c:v>
                </c:pt>
                <c:pt idx="1951">
                  <c:v>1</c:v>
                </c:pt>
                <c:pt idx="1952">
                  <c:v>0.9</c:v>
                </c:pt>
                <c:pt idx="1953">
                  <c:v>1</c:v>
                </c:pt>
                <c:pt idx="1954">
                  <c:v>0.9</c:v>
                </c:pt>
                <c:pt idx="1955">
                  <c:v>0.9</c:v>
                </c:pt>
                <c:pt idx="1956">
                  <c:v>0.9</c:v>
                </c:pt>
                <c:pt idx="1957">
                  <c:v>0.9</c:v>
                </c:pt>
                <c:pt idx="1958">
                  <c:v>0.9</c:v>
                </c:pt>
                <c:pt idx="1959">
                  <c:v>0.8</c:v>
                </c:pt>
                <c:pt idx="1960">
                  <c:v>0.9</c:v>
                </c:pt>
                <c:pt idx="1961">
                  <c:v>0.9</c:v>
                </c:pt>
                <c:pt idx="1962">
                  <c:v>0.9</c:v>
                </c:pt>
                <c:pt idx="1963">
                  <c:v>1.3</c:v>
                </c:pt>
                <c:pt idx="1964">
                  <c:v>0.9</c:v>
                </c:pt>
                <c:pt idx="1965">
                  <c:v>0.9</c:v>
                </c:pt>
                <c:pt idx="1966">
                  <c:v>0.8</c:v>
                </c:pt>
                <c:pt idx="1967">
                  <c:v>0.8</c:v>
                </c:pt>
                <c:pt idx="1968">
                  <c:v>0.8</c:v>
                </c:pt>
                <c:pt idx="1969">
                  <c:v>0.8</c:v>
                </c:pt>
                <c:pt idx="1970">
                  <c:v>0.9</c:v>
                </c:pt>
                <c:pt idx="1971">
                  <c:v>1</c:v>
                </c:pt>
                <c:pt idx="1972">
                  <c:v>0.8</c:v>
                </c:pt>
                <c:pt idx="1973">
                  <c:v>0.8</c:v>
                </c:pt>
                <c:pt idx="1974">
                  <c:v>0.9</c:v>
                </c:pt>
                <c:pt idx="1975">
                  <c:v>0.9</c:v>
                </c:pt>
                <c:pt idx="1976">
                  <c:v>0.8</c:v>
                </c:pt>
                <c:pt idx="1977">
                  <c:v>0.8</c:v>
                </c:pt>
                <c:pt idx="1978">
                  <c:v>0.9</c:v>
                </c:pt>
                <c:pt idx="1979">
                  <c:v>0.9</c:v>
                </c:pt>
                <c:pt idx="1980">
                  <c:v>0.8</c:v>
                </c:pt>
                <c:pt idx="1981">
                  <c:v>0.9</c:v>
                </c:pt>
                <c:pt idx="1982">
                  <c:v>0.8</c:v>
                </c:pt>
                <c:pt idx="1983">
                  <c:v>0.9</c:v>
                </c:pt>
                <c:pt idx="1984">
                  <c:v>0.8</c:v>
                </c:pt>
                <c:pt idx="1985">
                  <c:v>1</c:v>
                </c:pt>
                <c:pt idx="1986">
                  <c:v>0.9</c:v>
                </c:pt>
                <c:pt idx="1987">
                  <c:v>0.9</c:v>
                </c:pt>
                <c:pt idx="1988">
                  <c:v>0.8</c:v>
                </c:pt>
                <c:pt idx="1989">
                  <c:v>0.8</c:v>
                </c:pt>
                <c:pt idx="1990">
                  <c:v>0.8</c:v>
                </c:pt>
                <c:pt idx="1991">
                  <c:v>1</c:v>
                </c:pt>
                <c:pt idx="1992">
                  <c:v>0.9</c:v>
                </c:pt>
                <c:pt idx="1993">
                  <c:v>0.8</c:v>
                </c:pt>
                <c:pt idx="1994">
                  <c:v>0.9</c:v>
                </c:pt>
                <c:pt idx="1995">
                  <c:v>0.9</c:v>
                </c:pt>
                <c:pt idx="1996">
                  <c:v>1</c:v>
                </c:pt>
                <c:pt idx="1997">
                  <c:v>0.9</c:v>
                </c:pt>
                <c:pt idx="1998">
                  <c:v>0.8</c:v>
                </c:pt>
                <c:pt idx="1999">
                  <c:v>1</c:v>
                </c:pt>
                <c:pt idx="2000">
                  <c:v>0.8</c:v>
                </c:pt>
                <c:pt idx="2001">
                  <c:v>0.9</c:v>
                </c:pt>
                <c:pt idx="2002">
                  <c:v>1.1000000000000001</c:v>
                </c:pt>
                <c:pt idx="2003">
                  <c:v>0.8</c:v>
                </c:pt>
                <c:pt idx="2004">
                  <c:v>0.9</c:v>
                </c:pt>
                <c:pt idx="2005">
                  <c:v>1</c:v>
                </c:pt>
                <c:pt idx="2006">
                  <c:v>1.2</c:v>
                </c:pt>
                <c:pt idx="2007">
                  <c:v>0.9</c:v>
                </c:pt>
                <c:pt idx="2008">
                  <c:v>0.9</c:v>
                </c:pt>
                <c:pt idx="2009">
                  <c:v>1</c:v>
                </c:pt>
                <c:pt idx="2010">
                  <c:v>0.9</c:v>
                </c:pt>
                <c:pt idx="2011">
                  <c:v>0.9</c:v>
                </c:pt>
                <c:pt idx="2012">
                  <c:v>0.9</c:v>
                </c:pt>
                <c:pt idx="2013">
                  <c:v>1</c:v>
                </c:pt>
                <c:pt idx="2014">
                  <c:v>1</c:v>
                </c:pt>
                <c:pt idx="2015">
                  <c:v>0.9</c:v>
                </c:pt>
                <c:pt idx="2016">
                  <c:v>0.9</c:v>
                </c:pt>
                <c:pt idx="2017">
                  <c:v>0.9</c:v>
                </c:pt>
                <c:pt idx="2018">
                  <c:v>0.9</c:v>
                </c:pt>
                <c:pt idx="2019">
                  <c:v>0.9</c:v>
                </c:pt>
                <c:pt idx="2020">
                  <c:v>0.9</c:v>
                </c:pt>
                <c:pt idx="2021">
                  <c:v>1</c:v>
                </c:pt>
                <c:pt idx="2022">
                  <c:v>1</c:v>
                </c:pt>
                <c:pt idx="2023">
                  <c:v>0.9</c:v>
                </c:pt>
                <c:pt idx="2024">
                  <c:v>1</c:v>
                </c:pt>
                <c:pt idx="2025">
                  <c:v>0.9</c:v>
                </c:pt>
                <c:pt idx="2026">
                  <c:v>1.3</c:v>
                </c:pt>
                <c:pt idx="2027">
                  <c:v>0.9</c:v>
                </c:pt>
                <c:pt idx="2028">
                  <c:v>0.9</c:v>
                </c:pt>
                <c:pt idx="2029">
                  <c:v>0.9</c:v>
                </c:pt>
                <c:pt idx="2030">
                  <c:v>0</c:v>
                </c:pt>
                <c:pt idx="2031">
                  <c:v>0.9</c:v>
                </c:pt>
                <c:pt idx="2032">
                  <c:v>0.9</c:v>
                </c:pt>
                <c:pt idx="2033">
                  <c:v>0.9</c:v>
                </c:pt>
                <c:pt idx="2034">
                  <c:v>1</c:v>
                </c:pt>
                <c:pt idx="2035">
                  <c:v>1</c:v>
                </c:pt>
                <c:pt idx="2036">
                  <c:v>1</c:v>
                </c:pt>
                <c:pt idx="2037">
                  <c:v>0.9</c:v>
                </c:pt>
                <c:pt idx="2038">
                  <c:v>0.9</c:v>
                </c:pt>
                <c:pt idx="2039">
                  <c:v>0.9</c:v>
                </c:pt>
                <c:pt idx="2040">
                  <c:v>0.9</c:v>
                </c:pt>
                <c:pt idx="2041">
                  <c:v>1</c:v>
                </c:pt>
                <c:pt idx="2042">
                  <c:v>0.9</c:v>
                </c:pt>
                <c:pt idx="2043">
                  <c:v>1.1000000000000001</c:v>
                </c:pt>
                <c:pt idx="2044">
                  <c:v>1.3</c:v>
                </c:pt>
                <c:pt idx="2045">
                  <c:v>1</c:v>
                </c:pt>
                <c:pt idx="2046">
                  <c:v>1.1000000000000001</c:v>
                </c:pt>
                <c:pt idx="2047">
                  <c:v>1</c:v>
                </c:pt>
                <c:pt idx="2048">
                  <c:v>0.9</c:v>
                </c:pt>
                <c:pt idx="2049">
                  <c:v>1</c:v>
                </c:pt>
                <c:pt idx="2050">
                  <c:v>1</c:v>
                </c:pt>
                <c:pt idx="2051">
                  <c:v>1</c:v>
                </c:pt>
                <c:pt idx="2052">
                  <c:v>0.9</c:v>
                </c:pt>
                <c:pt idx="2053">
                  <c:v>0.9</c:v>
                </c:pt>
                <c:pt idx="2054">
                  <c:v>1</c:v>
                </c:pt>
                <c:pt idx="2055">
                  <c:v>1.2</c:v>
                </c:pt>
                <c:pt idx="2056">
                  <c:v>0.9</c:v>
                </c:pt>
                <c:pt idx="2057">
                  <c:v>0.9</c:v>
                </c:pt>
                <c:pt idx="2058">
                  <c:v>0.9</c:v>
                </c:pt>
                <c:pt idx="2059">
                  <c:v>0.9</c:v>
                </c:pt>
                <c:pt idx="2060">
                  <c:v>1</c:v>
                </c:pt>
                <c:pt idx="2061">
                  <c:v>1</c:v>
                </c:pt>
                <c:pt idx="2062">
                  <c:v>1</c:v>
                </c:pt>
                <c:pt idx="2063">
                  <c:v>0.9</c:v>
                </c:pt>
                <c:pt idx="2064">
                  <c:v>1</c:v>
                </c:pt>
                <c:pt idx="2065">
                  <c:v>1</c:v>
                </c:pt>
                <c:pt idx="2066">
                  <c:v>1</c:v>
                </c:pt>
                <c:pt idx="2067">
                  <c:v>1</c:v>
                </c:pt>
                <c:pt idx="2068">
                  <c:v>1.1000000000000001</c:v>
                </c:pt>
                <c:pt idx="2069">
                  <c:v>0.9</c:v>
                </c:pt>
                <c:pt idx="2070">
                  <c:v>1</c:v>
                </c:pt>
                <c:pt idx="2071">
                  <c:v>1.1000000000000001</c:v>
                </c:pt>
                <c:pt idx="2072">
                  <c:v>1</c:v>
                </c:pt>
                <c:pt idx="2073">
                  <c:v>1</c:v>
                </c:pt>
                <c:pt idx="2074">
                  <c:v>1</c:v>
                </c:pt>
                <c:pt idx="2075">
                  <c:v>1</c:v>
                </c:pt>
                <c:pt idx="2076">
                  <c:v>0.9</c:v>
                </c:pt>
                <c:pt idx="2077">
                  <c:v>0.9</c:v>
                </c:pt>
                <c:pt idx="2078">
                  <c:v>0.9</c:v>
                </c:pt>
                <c:pt idx="2079">
                  <c:v>1</c:v>
                </c:pt>
                <c:pt idx="2080">
                  <c:v>1</c:v>
                </c:pt>
                <c:pt idx="2081">
                  <c:v>0.9</c:v>
                </c:pt>
                <c:pt idx="2082">
                  <c:v>1</c:v>
                </c:pt>
                <c:pt idx="2083">
                  <c:v>1</c:v>
                </c:pt>
                <c:pt idx="2084">
                  <c:v>1</c:v>
                </c:pt>
                <c:pt idx="2085">
                  <c:v>1</c:v>
                </c:pt>
                <c:pt idx="2086">
                  <c:v>1</c:v>
                </c:pt>
                <c:pt idx="2087">
                  <c:v>1.1000000000000001</c:v>
                </c:pt>
                <c:pt idx="2088">
                  <c:v>1.1000000000000001</c:v>
                </c:pt>
                <c:pt idx="2089">
                  <c:v>1.1000000000000001</c:v>
                </c:pt>
                <c:pt idx="2090">
                  <c:v>1</c:v>
                </c:pt>
                <c:pt idx="2091">
                  <c:v>1</c:v>
                </c:pt>
                <c:pt idx="2092">
                  <c:v>1</c:v>
                </c:pt>
                <c:pt idx="2093">
                  <c:v>1.3</c:v>
                </c:pt>
                <c:pt idx="2094">
                  <c:v>1.1000000000000001</c:v>
                </c:pt>
                <c:pt idx="2095">
                  <c:v>1</c:v>
                </c:pt>
                <c:pt idx="2096">
                  <c:v>1.1000000000000001</c:v>
                </c:pt>
                <c:pt idx="2097">
                  <c:v>1.7</c:v>
                </c:pt>
                <c:pt idx="2098">
                  <c:v>1.1000000000000001</c:v>
                </c:pt>
                <c:pt idx="2099">
                  <c:v>1</c:v>
                </c:pt>
                <c:pt idx="2100">
                  <c:v>1.1000000000000001</c:v>
                </c:pt>
                <c:pt idx="2101">
                  <c:v>1.1000000000000001</c:v>
                </c:pt>
                <c:pt idx="2102">
                  <c:v>1.2</c:v>
                </c:pt>
                <c:pt idx="2103">
                  <c:v>1.2</c:v>
                </c:pt>
                <c:pt idx="2104">
                  <c:v>1</c:v>
                </c:pt>
                <c:pt idx="2105">
                  <c:v>1</c:v>
                </c:pt>
                <c:pt idx="2106">
                  <c:v>1.1000000000000001</c:v>
                </c:pt>
                <c:pt idx="2107">
                  <c:v>1.1000000000000001</c:v>
                </c:pt>
                <c:pt idx="2108">
                  <c:v>1.1000000000000001</c:v>
                </c:pt>
                <c:pt idx="2109">
                  <c:v>1</c:v>
                </c:pt>
                <c:pt idx="2110">
                  <c:v>1</c:v>
                </c:pt>
                <c:pt idx="2111">
                  <c:v>1</c:v>
                </c:pt>
                <c:pt idx="2112">
                  <c:v>1</c:v>
                </c:pt>
                <c:pt idx="2113">
                  <c:v>1</c:v>
                </c:pt>
                <c:pt idx="2114">
                  <c:v>1</c:v>
                </c:pt>
                <c:pt idx="2115">
                  <c:v>1</c:v>
                </c:pt>
                <c:pt idx="2116">
                  <c:v>1.1000000000000001</c:v>
                </c:pt>
                <c:pt idx="2117">
                  <c:v>1.1000000000000001</c:v>
                </c:pt>
                <c:pt idx="2118">
                  <c:v>1</c:v>
                </c:pt>
                <c:pt idx="2119">
                  <c:v>1.1000000000000001</c:v>
                </c:pt>
                <c:pt idx="2120">
                  <c:v>1.1000000000000001</c:v>
                </c:pt>
                <c:pt idx="2121">
                  <c:v>1</c:v>
                </c:pt>
                <c:pt idx="2122">
                  <c:v>1</c:v>
                </c:pt>
                <c:pt idx="2123">
                  <c:v>1</c:v>
                </c:pt>
                <c:pt idx="2124">
                  <c:v>0.9</c:v>
                </c:pt>
                <c:pt idx="2125">
                  <c:v>1.2</c:v>
                </c:pt>
                <c:pt idx="2126">
                  <c:v>1.1000000000000001</c:v>
                </c:pt>
                <c:pt idx="2127">
                  <c:v>1</c:v>
                </c:pt>
                <c:pt idx="2128">
                  <c:v>1</c:v>
                </c:pt>
                <c:pt idx="2129">
                  <c:v>1</c:v>
                </c:pt>
                <c:pt idx="2130">
                  <c:v>1</c:v>
                </c:pt>
                <c:pt idx="2131">
                  <c:v>1</c:v>
                </c:pt>
                <c:pt idx="2132">
                  <c:v>0.9</c:v>
                </c:pt>
                <c:pt idx="2133">
                  <c:v>1</c:v>
                </c:pt>
                <c:pt idx="2134">
                  <c:v>0.9</c:v>
                </c:pt>
                <c:pt idx="2135">
                  <c:v>1</c:v>
                </c:pt>
                <c:pt idx="2136">
                  <c:v>1</c:v>
                </c:pt>
                <c:pt idx="2137">
                  <c:v>1</c:v>
                </c:pt>
                <c:pt idx="2138">
                  <c:v>1</c:v>
                </c:pt>
                <c:pt idx="2139">
                  <c:v>0.9</c:v>
                </c:pt>
                <c:pt idx="2140">
                  <c:v>1</c:v>
                </c:pt>
                <c:pt idx="2141">
                  <c:v>1</c:v>
                </c:pt>
                <c:pt idx="2142">
                  <c:v>1</c:v>
                </c:pt>
                <c:pt idx="2143">
                  <c:v>1</c:v>
                </c:pt>
                <c:pt idx="2144">
                  <c:v>1</c:v>
                </c:pt>
                <c:pt idx="2145">
                  <c:v>0.9</c:v>
                </c:pt>
                <c:pt idx="2146">
                  <c:v>0.9</c:v>
                </c:pt>
                <c:pt idx="2147">
                  <c:v>1</c:v>
                </c:pt>
                <c:pt idx="2148">
                  <c:v>1</c:v>
                </c:pt>
                <c:pt idx="2149">
                  <c:v>1</c:v>
                </c:pt>
                <c:pt idx="2150">
                  <c:v>0.9</c:v>
                </c:pt>
                <c:pt idx="2151">
                  <c:v>0.9</c:v>
                </c:pt>
                <c:pt idx="2152">
                  <c:v>0.9</c:v>
                </c:pt>
                <c:pt idx="2153">
                  <c:v>0.9</c:v>
                </c:pt>
                <c:pt idx="2154">
                  <c:v>1</c:v>
                </c:pt>
                <c:pt idx="2155">
                  <c:v>0.9</c:v>
                </c:pt>
                <c:pt idx="2156">
                  <c:v>0.8</c:v>
                </c:pt>
                <c:pt idx="2157">
                  <c:v>0.9</c:v>
                </c:pt>
                <c:pt idx="2158">
                  <c:v>0.8</c:v>
                </c:pt>
                <c:pt idx="2159">
                  <c:v>1</c:v>
                </c:pt>
                <c:pt idx="2160">
                  <c:v>0.9</c:v>
                </c:pt>
                <c:pt idx="2161">
                  <c:v>0.8</c:v>
                </c:pt>
                <c:pt idx="2162">
                  <c:v>0.9</c:v>
                </c:pt>
                <c:pt idx="2163">
                  <c:v>1.1000000000000001</c:v>
                </c:pt>
                <c:pt idx="2164">
                  <c:v>0.8</c:v>
                </c:pt>
                <c:pt idx="2165">
                  <c:v>0.8</c:v>
                </c:pt>
                <c:pt idx="2166">
                  <c:v>0.9</c:v>
                </c:pt>
                <c:pt idx="2167">
                  <c:v>0.9</c:v>
                </c:pt>
                <c:pt idx="2168">
                  <c:v>0.9</c:v>
                </c:pt>
                <c:pt idx="2169">
                  <c:v>1</c:v>
                </c:pt>
                <c:pt idx="2170">
                  <c:v>0.9</c:v>
                </c:pt>
                <c:pt idx="2171">
                  <c:v>0.8</c:v>
                </c:pt>
                <c:pt idx="2172">
                  <c:v>0.9</c:v>
                </c:pt>
                <c:pt idx="2173">
                  <c:v>0.9</c:v>
                </c:pt>
                <c:pt idx="2174">
                  <c:v>0.9</c:v>
                </c:pt>
                <c:pt idx="2175">
                  <c:v>0.9</c:v>
                </c:pt>
                <c:pt idx="2176">
                  <c:v>0.9</c:v>
                </c:pt>
                <c:pt idx="2177">
                  <c:v>0.9</c:v>
                </c:pt>
                <c:pt idx="2178">
                  <c:v>0.9</c:v>
                </c:pt>
                <c:pt idx="2179">
                  <c:v>1</c:v>
                </c:pt>
                <c:pt idx="2180">
                  <c:v>0.8</c:v>
                </c:pt>
                <c:pt idx="2181">
                  <c:v>0.9</c:v>
                </c:pt>
                <c:pt idx="2182">
                  <c:v>0.9</c:v>
                </c:pt>
                <c:pt idx="2183">
                  <c:v>0.9</c:v>
                </c:pt>
                <c:pt idx="2184">
                  <c:v>0.9</c:v>
                </c:pt>
                <c:pt idx="2185">
                  <c:v>0.8</c:v>
                </c:pt>
                <c:pt idx="2186">
                  <c:v>0.9</c:v>
                </c:pt>
                <c:pt idx="2187">
                  <c:v>1.3</c:v>
                </c:pt>
                <c:pt idx="2188">
                  <c:v>0.9</c:v>
                </c:pt>
                <c:pt idx="2189">
                  <c:v>0.9</c:v>
                </c:pt>
                <c:pt idx="2190">
                  <c:v>0.8</c:v>
                </c:pt>
                <c:pt idx="2191">
                  <c:v>0.9</c:v>
                </c:pt>
                <c:pt idx="2192">
                  <c:v>1.1000000000000001</c:v>
                </c:pt>
                <c:pt idx="2193">
                  <c:v>1</c:v>
                </c:pt>
                <c:pt idx="2194">
                  <c:v>1</c:v>
                </c:pt>
                <c:pt idx="2195">
                  <c:v>0.9</c:v>
                </c:pt>
                <c:pt idx="2196">
                  <c:v>1</c:v>
                </c:pt>
                <c:pt idx="2197">
                  <c:v>1.1000000000000001</c:v>
                </c:pt>
                <c:pt idx="2198">
                  <c:v>1</c:v>
                </c:pt>
                <c:pt idx="2199">
                  <c:v>0.9</c:v>
                </c:pt>
                <c:pt idx="2200">
                  <c:v>0.9</c:v>
                </c:pt>
                <c:pt idx="2201">
                  <c:v>0.9</c:v>
                </c:pt>
                <c:pt idx="2202">
                  <c:v>1.1000000000000001</c:v>
                </c:pt>
                <c:pt idx="2203">
                  <c:v>1</c:v>
                </c:pt>
                <c:pt idx="2204">
                  <c:v>1</c:v>
                </c:pt>
                <c:pt idx="2205">
                  <c:v>0.9</c:v>
                </c:pt>
                <c:pt idx="2206">
                  <c:v>1.1000000000000001</c:v>
                </c:pt>
                <c:pt idx="2207">
                  <c:v>0.9</c:v>
                </c:pt>
                <c:pt idx="2208">
                  <c:v>1.2</c:v>
                </c:pt>
                <c:pt idx="2209">
                  <c:v>1</c:v>
                </c:pt>
                <c:pt idx="2210">
                  <c:v>0.9</c:v>
                </c:pt>
                <c:pt idx="2211">
                  <c:v>1</c:v>
                </c:pt>
                <c:pt idx="2212">
                  <c:v>1.1000000000000001</c:v>
                </c:pt>
                <c:pt idx="2213">
                  <c:v>1</c:v>
                </c:pt>
                <c:pt idx="2214">
                  <c:v>1</c:v>
                </c:pt>
                <c:pt idx="2215">
                  <c:v>1</c:v>
                </c:pt>
                <c:pt idx="2216">
                  <c:v>1</c:v>
                </c:pt>
                <c:pt idx="2217">
                  <c:v>0.9</c:v>
                </c:pt>
                <c:pt idx="2218">
                  <c:v>1</c:v>
                </c:pt>
                <c:pt idx="2219">
                  <c:v>1</c:v>
                </c:pt>
                <c:pt idx="2220">
                  <c:v>1</c:v>
                </c:pt>
                <c:pt idx="2221">
                  <c:v>1.3</c:v>
                </c:pt>
                <c:pt idx="2222">
                  <c:v>0.9</c:v>
                </c:pt>
                <c:pt idx="2223">
                  <c:v>0.9</c:v>
                </c:pt>
                <c:pt idx="2224">
                  <c:v>1</c:v>
                </c:pt>
                <c:pt idx="2225">
                  <c:v>1</c:v>
                </c:pt>
                <c:pt idx="2226">
                  <c:v>0.9</c:v>
                </c:pt>
                <c:pt idx="2227">
                  <c:v>1.1000000000000001</c:v>
                </c:pt>
                <c:pt idx="2228">
                  <c:v>1</c:v>
                </c:pt>
                <c:pt idx="2229">
                  <c:v>0.9</c:v>
                </c:pt>
                <c:pt idx="2230">
                  <c:v>1</c:v>
                </c:pt>
                <c:pt idx="2231">
                  <c:v>0.9</c:v>
                </c:pt>
                <c:pt idx="2232">
                  <c:v>0.9</c:v>
                </c:pt>
                <c:pt idx="2233">
                  <c:v>0.8</c:v>
                </c:pt>
                <c:pt idx="2234">
                  <c:v>0.9</c:v>
                </c:pt>
                <c:pt idx="2235">
                  <c:v>0.8</c:v>
                </c:pt>
                <c:pt idx="2236">
                  <c:v>1</c:v>
                </c:pt>
                <c:pt idx="2237">
                  <c:v>1</c:v>
                </c:pt>
                <c:pt idx="2238">
                  <c:v>0.8</c:v>
                </c:pt>
                <c:pt idx="2239">
                  <c:v>0.9</c:v>
                </c:pt>
                <c:pt idx="2240">
                  <c:v>0.8</c:v>
                </c:pt>
                <c:pt idx="2241">
                  <c:v>0.9</c:v>
                </c:pt>
                <c:pt idx="2242">
                  <c:v>0.9</c:v>
                </c:pt>
                <c:pt idx="2243">
                  <c:v>0.9</c:v>
                </c:pt>
                <c:pt idx="2244">
                  <c:v>0.9</c:v>
                </c:pt>
                <c:pt idx="2245">
                  <c:v>0.9</c:v>
                </c:pt>
                <c:pt idx="2246">
                  <c:v>1</c:v>
                </c:pt>
                <c:pt idx="2247">
                  <c:v>0.9</c:v>
                </c:pt>
                <c:pt idx="2248">
                  <c:v>0.8</c:v>
                </c:pt>
                <c:pt idx="2249">
                  <c:v>0.8</c:v>
                </c:pt>
                <c:pt idx="2250">
                  <c:v>1</c:v>
                </c:pt>
                <c:pt idx="2251">
                  <c:v>1</c:v>
                </c:pt>
                <c:pt idx="2252">
                  <c:v>0.9</c:v>
                </c:pt>
                <c:pt idx="2253">
                  <c:v>1</c:v>
                </c:pt>
                <c:pt idx="2254">
                  <c:v>0.9</c:v>
                </c:pt>
                <c:pt idx="2255">
                  <c:v>0.9</c:v>
                </c:pt>
                <c:pt idx="2256">
                  <c:v>0.9</c:v>
                </c:pt>
                <c:pt idx="2257">
                  <c:v>0.9</c:v>
                </c:pt>
                <c:pt idx="2258">
                  <c:v>0.9</c:v>
                </c:pt>
                <c:pt idx="2259">
                  <c:v>0.9</c:v>
                </c:pt>
                <c:pt idx="2260">
                  <c:v>0.9</c:v>
                </c:pt>
                <c:pt idx="2261">
                  <c:v>0.9</c:v>
                </c:pt>
                <c:pt idx="2262">
                  <c:v>1</c:v>
                </c:pt>
                <c:pt idx="2263">
                  <c:v>2.2000000000000002</c:v>
                </c:pt>
                <c:pt idx="2264">
                  <c:v>0.9</c:v>
                </c:pt>
                <c:pt idx="2265">
                  <c:v>0.9</c:v>
                </c:pt>
                <c:pt idx="2266">
                  <c:v>0.9</c:v>
                </c:pt>
                <c:pt idx="2267">
                  <c:v>0.9</c:v>
                </c:pt>
                <c:pt idx="2268">
                  <c:v>0.9</c:v>
                </c:pt>
                <c:pt idx="2269">
                  <c:v>0.9</c:v>
                </c:pt>
                <c:pt idx="2270">
                  <c:v>0.9</c:v>
                </c:pt>
                <c:pt idx="2271">
                  <c:v>0.9</c:v>
                </c:pt>
                <c:pt idx="2272">
                  <c:v>0.9</c:v>
                </c:pt>
                <c:pt idx="2273">
                  <c:v>1</c:v>
                </c:pt>
                <c:pt idx="2274">
                  <c:v>1</c:v>
                </c:pt>
                <c:pt idx="2275">
                  <c:v>1</c:v>
                </c:pt>
                <c:pt idx="2276">
                  <c:v>0.9</c:v>
                </c:pt>
                <c:pt idx="2277">
                  <c:v>0.8</c:v>
                </c:pt>
                <c:pt idx="2278">
                  <c:v>0.9</c:v>
                </c:pt>
                <c:pt idx="2279">
                  <c:v>0.9</c:v>
                </c:pt>
                <c:pt idx="2280">
                  <c:v>1.1000000000000001</c:v>
                </c:pt>
                <c:pt idx="2281">
                  <c:v>0.8</c:v>
                </c:pt>
                <c:pt idx="2282">
                  <c:v>0.8</c:v>
                </c:pt>
                <c:pt idx="2283">
                  <c:v>0.9</c:v>
                </c:pt>
                <c:pt idx="2284">
                  <c:v>0.8</c:v>
                </c:pt>
                <c:pt idx="2285">
                  <c:v>1</c:v>
                </c:pt>
                <c:pt idx="2286">
                  <c:v>0.9</c:v>
                </c:pt>
                <c:pt idx="2287">
                  <c:v>0.9</c:v>
                </c:pt>
                <c:pt idx="2288">
                  <c:v>1</c:v>
                </c:pt>
                <c:pt idx="2289">
                  <c:v>1</c:v>
                </c:pt>
                <c:pt idx="2290">
                  <c:v>0.8</c:v>
                </c:pt>
                <c:pt idx="2291">
                  <c:v>1.1000000000000001</c:v>
                </c:pt>
                <c:pt idx="2292">
                  <c:v>0.9</c:v>
                </c:pt>
                <c:pt idx="2293">
                  <c:v>0.9</c:v>
                </c:pt>
                <c:pt idx="2294">
                  <c:v>1</c:v>
                </c:pt>
                <c:pt idx="2295">
                  <c:v>1</c:v>
                </c:pt>
                <c:pt idx="2296">
                  <c:v>1.1000000000000001</c:v>
                </c:pt>
                <c:pt idx="2297">
                  <c:v>0.9</c:v>
                </c:pt>
                <c:pt idx="2298">
                  <c:v>0.9</c:v>
                </c:pt>
                <c:pt idx="2299">
                  <c:v>0.9</c:v>
                </c:pt>
                <c:pt idx="2300">
                  <c:v>0.9</c:v>
                </c:pt>
                <c:pt idx="2301">
                  <c:v>0.8</c:v>
                </c:pt>
                <c:pt idx="2302">
                  <c:v>1</c:v>
                </c:pt>
                <c:pt idx="2303">
                  <c:v>0.9</c:v>
                </c:pt>
                <c:pt idx="2304">
                  <c:v>0.9</c:v>
                </c:pt>
                <c:pt idx="2305">
                  <c:v>0.9</c:v>
                </c:pt>
                <c:pt idx="2306">
                  <c:v>0.9</c:v>
                </c:pt>
                <c:pt idx="2307">
                  <c:v>0.9</c:v>
                </c:pt>
                <c:pt idx="2308">
                  <c:v>1</c:v>
                </c:pt>
                <c:pt idx="2309">
                  <c:v>0.9</c:v>
                </c:pt>
                <c:pt idx="2310">
                  <c:v>1</c:v>
                </c:pt>
                <c:pt idx="2311">
                  <c:v>0.9</c:v>
                </c:pt>
                <c:pt idx="2312">
                  <c:v>0.9</c:v>
                </c:pt>
                <c:pt idx="2313">
                  <c:v>1</c:v>
                </c:pt>
                <c:pt idx="2314">
                  <c:v>0.9</c:v>
                </c:pt>
                <c:pt idx="2315">
                  <c:v>1</c:v>
                </c:pt>
                <c:pt idx="2316">
                  <c:v>0.9</c:v>
                </c:pt>
                <c:pt idx="2317">
                  <c:v>1</c:v>
                </c:pt>
                <c:pt idx="2318">
                  <c:v>1</c:v>
                </c:pt>
                <c:pt idx="2319">
                  <c:v>0.8</c:v>
                </c:pt>
                <c:pt idx="2320">
                  <c:v>1.1000000000000001</c:v>
                </c:pt>
                <c:pt idx="2321">
                  <c:v>0.9</c:v>
                </c:pt>
                <c:pt idx="2322">
                  <c:v>0.9</c:v>
                </c:pt>
                <c:pt idx="2323">
                  <c:v>0.9</c:v>
                </c:pt>
                <c:pt idx="2324">
                  <c:v>0.8</c:v>
                </c:pt>
                <c:pt idx="2325">
                  <c:v>0.9</c:v>
                </c:pt>
                <c:pt idx="2326">
                  <c:v>1</c:v>
                </c:pt>
                <c:pt idx="2327">
                  <c:v>1</c:v>
                </c:pt>
                <c:pt idx="2328">
                  <c:v>0.8</c:v>
                </c:pt>
                <c:pt idx="2329">
                  <c:v>0.9</c:v>
                </c:pt>
                <c:pt idx="2330">
                  <c:v>1</c:v>
                </c:pt>
                <c:pt idx="2331">
                  <c:v>0.9</c:v>
                </c:pt>
                <c:pt idx="2332">
                  <c:v>0.9</c:v>
                </c:pt>
                <c:pt idx="2333">
                  <c:v>0.8</c:v>
                </c:pt>
                <c:pt idx="2334">
                  <c:v>1</c:v>
                </c:pt>
                <c:pt idx="2335">
                  <c:v>0.9</c:v>
                </c:pt>
                <c:pt idx="2336">
                  <c:v>0.9</c:v>
                </c:pt>
                <c:pt idx="2337">
                  <c:v>1</c:v>
                </c:pt>
                <c:pt idx="2338">
                  <c:v>0.9</c:v>
                </c:pt>
                <c:pt idx="2339">
                  <c:v>0.9</c:v>
                </c:pt>
                <c:pt idx="2340">
                  <c:v>0.8</c:v>
                </c:pt>
                <c:pt idx="2341">
                  <c:v>0.9</c:v>
                </c:pt>
                <c:pt idx="2342">
                  <c:v>0.9</c:v>
                </c:pt>
                <c:pt idx="2343">
                  <c:v>1.1000000000000001</c:v>
                </c:pt>
                <c:pt idx="2344">
                  <c:v>0.8</c:v>
                </c:pt>
                <c:pt idx="2345">
                  <c:v>0.9</c:v>
                </c:pt>
                <c:pt idx="2346">
                  <c:v>0.9</c:v>
                </c:pt>
                <c:pt idx="2347">
                  <c:v>0.8</c:v>
                </c:pt>
                <c:pt idx="2348">
                  <c:v>0.8</c:v>
                </c:pt>
                <c:pt idx="2349">
                  <c:v>0.8</c:v>
                </c:pt>
                <c:pt idx="2350">
                  <c:v>0.9</c:v>
                </c:pt>
                <c:pt idx="2351">
                  <c:v>0.9</c:v>
                </c:pt>
                <c:pt idx="2352">
                  <c:v>0.8</c:v>
                </c:pt>
                <c:pt idx="2353">
                  <c:v>0.8</c:v>
                </c:pt>
                <c:pt idx="2354">
                  <c:v>0.9</c:v>
                </c:pt>
                <c:pt idx="2355">
                  <c:v>0.9</c:v>
                </c:pt>
                <c:pt idx="2356">
                  <c:v>0.9</c:v>
                </c:pt>
                <c:pt idx="2357">
                  <c:v>0.9</c:v>
                </c:pt>
                <c:pt idx="2358">
                  <c:v>0.8</c:v>
                </c:pt>
                <c:pt idx="2359">
                  <c:v>0.8</c:v>
                </c:pt>
                <c:pt idx="2360">
                  <c:v>0.8</c:v>
                </c:pt>
                <c:pt idx="2361">
                  <c:v>1.1000000000000001</c:v>
                </c:pt>
                <c:pt idx="2362">
                  <c:v>0.8</c:v>
                </c:pt>
                <c:pt idx="2363">
                  <c:v>0.8</c:v>
                </c:pt>
                <c:pt idx="2364">
                  <c:v>0.8</c:v>
                </c:pt>
                <c:pt idx="2365">
                  <c:v>0.8</c:v>
                </c:pt>
                <c:pt idx="2366">
                  <c:v>1.2</c:v>
                </c:pt>
                <c:pt idx="2367">
                  <c:v>0.8</c:v>
                </c:pt>
                <c:pt idx="2368">
                  <c:v>0.8</c:v>
                </c:pt>
                <c:pt idx="2369">
                  <c:v>0.8</c:v>
                </c:pt>
                <c:pt idx="2370">
                  <c:v>0.9</c:v>
                </c:pt>
                <c:pt idx="2371">
                  <c:v>0.8</c:v>
                </c:pt>
                <c:pt idx="2372">
                  <c:v>0.9</c:v>
                </c:pt>
                <c:pt idx="2373">
                  <c:v>1.6</c:v>
                </c:pt>
                <c:pt idx="2374">
                  <c:v>1</c:v>
                </c:pt>
                <c:pt idx="2375">
                  <c:v>0.9</c:v>
                </c:pt>
                <c:pt idx="2376">
                  <c:v>0.8</c:v>
                </c:pt>
                <c:pt idx="2377">
                  <c:v>0.8</c:v>
                </c:pt>
                <c:pt idx="2378">
                  <c:v>0.8</c:v>
                </c:pt>
                <c:pt idx="2379">
                  <c:v>0.9</c:v>
                </c:pt>
                <c:pt idx="2380">
                  <c:v>0.8</c:v>
                </c:pt>
                <c:pt idx="2381">
                  <c:v>0.9</c:v>
                </c:pt>
                <c:pt idx="2382">
                  <c:v>0.8</c:v>
                </c:pt>
                <c:pt idx="2383">
                  <c:v>0.9</c:v>
                </c:pt>
                <c:pt idx="2384">
                  <c:v>0.9</c:v>
                </c:pt>
                <c:pt idx="2385">
                  <c:v>1.3</c:v>
                </c:pt>
                <c:pt idx="2386">
                  <c:v>0.9</c:v>
                </c:pt>
                <c:pt idx="2387">
                  <c:v>0.9</c:v>
                </c:pt>
                <c:pt idx="2388">
                  <c:v>0.9</c:v>
                </c:pt>
                <c:pt idx="2389">
                  <c:v>1</c:v>
                </c:pt>
                <c:pt idx="2390">
                  <c:v>0.8</c:v>
                </c:pt>
                <c:pt idx="2391">
                  <c:v>1.4</c:v>
                </c:pt>
                <c:pt idx="2392">
                  <c:v>0.9</c:v>
                </c:pt>
                <c:pt idx="2393">
                  <c:v>0.9</c:v>
                </c:pt>
                <c:pt idx="2394">
                  <c:v>0.8</c:v>
                </c:pt>
                <c:pt idx="2395">
                  <c:v>0.7</c:v>
                </c:pt>
                <c:pt idx="2396">
                  <c:v>0.9</c:v>
                </c:pt>
                <c:pt idx="2397">
                  <c:v>0.8</c:v>
                </c:pt>
                <c:pt idx="2398">
                  <c:v>1</c:v>
                </c:pt>
                <c:pt idx="2399">
                  <c:v>1</c:v>
                </c:pt>
                <c:pt idx="2400">
                  <c:v>1</c:v>
                </c:pt>
                <c:pt idx="2401">
                  <c:v>1</c:v>
                </c:pt>
                <c:pt idx="2402">
                  <c:v>1</c:v>
                </c:pt>
                <c:pt idx="2403">
                  <c:v>0.9</c:v>
                </c:pt>
                <c:pt idx="2404">
                  <c:v>1</c:v>
                </c:pt>
                <c:pt idx="2405">
                  <c:v>1</c:v>
                </c:pt>
                <c:pt idx="2406">
                  <c:v>1</c:v>
                </c:pt>
                <c:pt idx="2407">
                  <c:v>0.9</c:v>
                </c:pt>
                <c:pt idx="2408">
                  <c:v>0.9</c:v>
                </c:pt>
                <c:pt idx="2409">
                  <c:v>0.9</c:v>
                </c:pt>
                <c:pt idx="2410">
                  <c:v>1</c:v>
                </c:pt>
                <c:pt idx="2411">
                  <c:v>1</c:v>
                </c:pt>
                <c:pt idx="2412">
                  <c:v>0.9</c:v>
                </c:pt>
                <c:pt idx="2413">
                  <c:v>0.8</c:v>
                </c:pt>
                <c:pt idx="2414">
                  <c:v>0.8</c:v>
                </c:pt>
                <c:pt idx="2415">
                  <c:v>0.9</c:v>
                </c:pt>
                <c:pt idx="2416">
                  <c:v>0.9</c:v>
                </c:pt>
                <c:pt idx="2417">
                  <c:v>0.9</c:v>
                </c:pt>
                <c:pt idx="2418">
                  <c:v>0.9</c:v>
                </c:pt>
                <c:pt idx="2419">
                  <c:v>0.9</c:v>
                </c:pt>
                <c:pt idx="2420">
                  <c:v>1</c:v>
                </c:pt>
                <c:pt idx="2421">
                  <c:v>0.9</c:v>
                </c:pt>
                <c:pt idx="2422">
                  <c:v>0.8</c:v>
                </c:pt>
                <c:pt idx="2423">
                  <c:v>1.1000000000000001</c:v>
                </c:pt>
                <c:pt idx="2424">
                  <c:v>1.2</c:v>
                </c:pt>
                <c:pt idx="2425">
                  <c:v>0.9</c:v>
                </c:pt>
                <c:pt idx="2426">
                  <c:v>0.9</c:v>
                </c:pt>
                <c:pt idx="2427">
                  <c:v>0.9</c:v>
                </c:pt>
                <c:pt idx="2428">
                  <c:v>0.9</c:v>
                </c:pt>
                <c:pt idx="2429">
                  <c:v>1</c:v>
                </c:pt>
                <c:pt idx="2430">
                  <c:v>1</c:v>
                </c:pt>
                <c:pt idx="2431">
                  <c:v>0.9</c:v>
                </c:pt>
                <c:pt idx="2432">
                  <c:v>1</c:v>
                </c:pt>
                <c:pt idx="2433">
                  <c:v>0.9</c:v>
                </c:pt>
                <c:pt idx="2434">
                  <c:v>1</c:v>
                </c:pt>
                <c:pt idx="2435">
                  <c:v>0.9</c:v>
                </c:pt>
                <c:pt idx="2436">
                  <c:v>0.9</c:v>
                </c:pt>
                <c:pt idx="2437">
                  <c:v>0.9</c:v>
                </c:pt>
                <c:pt idx="2438">
                  <c:v>0.9</c:v>
                </c:pt>
                <c:pt idx="2439">
                  <c:v>0.9</c:v>
                </c:pt>
                <c:pt idx="2440">
                  <c:v>0.8</c:v>
                </c:pt>
                <c:pt idx="2441">
                  <c:v>0.9</c:v>
                </c:pt>
                <c:pt idx="2442">
                  <c:v>0.9</c:v>
                </c:pt>
                <c:pt idx="2443">
                  <c:v>0.8</c:v>
                </c:pt>
                <c:pt idx="2444">
                  <c:v>0.9</c:v>
                </c:pt>
                <c:pt idx="2445">
                  <c:v>0.9</c:v>
                </c:pt>
                <c:pt idx="2446">
                  <c:v>0.8</c:v>
                </c:pt>
                <c:pt idx="2447">
                  <c:v>0.8</c:v>
                </c:pt>
                <c:pt idx="2448">
                  <c:v>0.8</c:v>
                </c:pt>
                <c:pt idx="2449">
                  <c:v>2.2000000000000002</c:v>
                </c:pt>
                <c:pt idx="2450">
                  <c:v>0.8</c:v>
                </c:pt>
                <c:pt idx="2451">
                  <c:v>0.9</c:v>
                </c:pt>
                <c:pt idx="2452">
                  <c:v>1</c:v>
                </c:pt>
                <c:pt idx="2453">
                  <c:v>0.9</c:v>
                </c:pt>
                <c:pt idx="2454">
                  <c:v>0.8</c:v>
                </c:pt>
                <c:pt idx="2455">
                  <c:v>0.8</c:v>
                </c:pt>
                <c:pt idx="2456">
                  <c:v>0.9</c:v>
                </c:pt>
                <c:pt idx="2457">
                  <c:v>0.7</c:v>
                </c:pt>
                <c:pt idx="2458">
                  <c:v>0.8</c:v>
                </c:pt>
                <c:pt idx="2459">
                  <c:v>0.8</c:v>
                </c:pt>
                <c:pt idx="2460">
                  <c:v>0.7</c:v>
                </c:pt>
                <c:pt idx="2461">
                  <c:v>0.8</c:v>
                </c:pt>
                <c:pt idx="2462">
                  <c:v>0.8</c:v>
                </c:pt>
                <c:pt idx="2463">
                  <c:v>0.7</c:v>
                </c:pt>
                <c:pt idx="2464">
                  <c:v>0.8</c:v>
                </c:pt>
                <c:pt idx="2465">
                  <c:v>0.9</c:v>
                </c:pt>
                <c:pt idx="2466">
                  <c:v>0.7</c:v>
                </c:pt>
                <c:pt idx="2467">
                  <c:v>0.8</c:v>
                </c:pt>
                <c:pt idx="2468">
                  <c:v>0.8</c:v>
                </c:pt>
                <c:pt idx="2469">
                  <c:v>0.8</c:v>
                </c:pt>
                <c:pt idx="2470">
                  <c:v>0.8</c:v>
                </c:pt>
                <c:pt idx="2471">
                  <c:v>0.7</c:v>
                </c:pt>
                <c:pt idx="2472">
                  <c:v>0.8</c:v>
                </c:pt>
                <c:pt idx="2473">
                  <c:v>1.8</c:v>
                </c:pt>
                <c:pt idx="2474">
                  <c:v>0.8</c:v>
                </c:pt>
                <c:pt idx="2475">
                  <c:v>0.7</c:v>
                </c:pt>
                <c:pt idx="2476">
                  <c:v>0.8</c:v>
                </c:pt>
                <c:pt idx="2477">
                  <c:v>0.8</c:v>
                </c:pt>
                <c:pt idx="2478">
                  <c:v>0.8</c:v>
                </c:pt>
                <c:pt idx="2479">
                  <c:v>0.8</c:v>
                </c:pt>
                <c:pt idx="2480">
                  <c:v>0.9</c:v>
                </c:pt>
                <c:pt idx="2481">
                  <c:v>0.8</c:v>
                </c:pt>
                <c:pt idx="2482">
                  <c:v>0.7</c:v>
                </c:pt>
                <c:pt idx="2483">
                  <c:v>0.8</c:v>
                </c:pt>
                <c:pt idx="2484">
                  <c:v>0.8</c:v>
                </c:pt>
                <c:pt idx="2485">
                  <c:v>0.8</c:v>
                </c:pt>
                <c:pt idx="2486">
                  <c:v>0.8</c:v>
                </c:pt>
                <c:pt idx="2487">
                  <c:v>0.8</c:v>
                </c:pt>
                <c:pt idx="2488">
                  <c:v>1.3</c:v>
                </c:pt>
                <c:pt idx="2489">
                  <c:v>0.9</c:v>
                </c:pt>
                <c:pt idx="2490">
                  <c:v>0.8</c:v>
                </c:pt>
                <c:pt idx="2491">
                  <c:v>0.7</c:v>
                </c:pt>
                <c:pt idx="2492">
                  <c:v>0.8</c:v>
                </c:pt>
                <c:pt idx="2493">
                  <c:v>0.8</c:v>
                </c:pt>
                <c:pt idx="2494">
                  <c:v>0.8</c:v>
                </c:pt>
                <c:pt idx="2495">
                  <c:v>0.8</c:v>
                </c:pt>
                <c:pt idx="2496">
                  <c:v>1</c:v>
                </c:pt>
                <c:pt idx="2497">
                  <c:v>1</c:v>
                </c:pt>
                <c:pt idx="2498">
                  <c:v>1.1000000000000001</c:v>
                </c:pt>
                <c:pt idx="2499">
                  <c:v>0.9</c:v>
                </c:pt>
                <c:pt idx="2500">
                  <c:v>0.8</c:v>
                </c:pt>
                <c:pt idx="2501">
                  <c:v>0.9</c:v>
                </c:pt>
                <c:pt idx="2502">
                  <c:v>0.8</c:v>
                </c:pt>
                <c:pt idx="2503">
                  <c:v>0.8</c:v>
                </c:pt>
                <c:pt idx="2504">
                  <c:v>0.8</c:v>
                </c:pt>
                <c:pt idx="2505">
                  <c:v>0.8</c:v>
                </c:pt>
                <c:pt idx="2506">
                  <c:v>0.8</c:v>
                </c:pt>
                <c:pt idx="2507">
                  <c:v>0.8</c:v>
                </c:pt>
                <c:pt idx="2508">
                  <c:v>0.8</c:v>
                </c:pt>
                <c:pt idx="2509">
                  <c:v>0.9</c:v>
                </c:pt>
                <c:pt idx="2510">
                  <c:v>0.9</c:v>
                </c:pt>
                <c:pt idx="2511">
                  <c:v>0.8</c:v>
                </c:pt>
                <c:pt idx="2512">
                  <c:v>0.8</c:v>
                </c:pt>
                <c:pt idx="2513">
                  <c:v>0.8</c:v>
                </c:pt>
                <c:pt idx="2514">
                  <c:v>0.9</c:v>
                </c:pt>
                <c:pt idx="2515">
                  <c:v>0.8</c:v>
                </c:pt>
                <c:pt idx="2516">
                  <c:v>0.8</c:v>
                </c:pt>
                <c:pt idx="2517">
                  <c:v>1</c:v>
                </c:pt>
                <c:pt idx="2518">
                  <c:v>0.8</c:v>
                </c:pt>
                <c:pt idx="2519">
                  <c:v>0.9</c:v>
                </c:pt>
                <c:pt idx="2520">
                  <c:v>0.8</c:v>
                </c:pt>
                <c:pt idx="2521">
                  <c:v>0.8</c:v>
                </c:pt>
                <c:pt idx="2522">
                  <c:v>0.8</c:v>
                </c:pt>
                <c:pt idx="2523">
                  <c:v>0.8</c:v>
                </c:pt>
                <c:pt idx="2524">
                  <c:v>0.8</c:v>
                </c:pt>
                <c:pt idx="2525">
                  <c:v>1</c:v>
                </c:pt>
                <c:pt idx="2526">
                  <c:v>0.8</c:v>
                </c:pt>
                <c:pt idx="2527">
                  <c:v>0.8</c:v>
                </c:pt>
                <c:pt idx="2528">
                  <c:v>0.8</c:v>
                </c:pt>
                <c:pt idx="2529">
                  <c:v>1.3</c:v>
                </c:pt>
                <c:pt idx="2530">
                  <c:v>0.9</c:v>
                </c:pt>
                <c:pt idx="2531">
                  <c:v>1.2</c:v>
                </c:pt>
                <c:pt idx="2532">
                  <c:v>0.9</c:v>
                </c:pt>
                <c:pt idx="2533">
                  <c:v>0.8</c:v>
                </c:pt>
                <c:pt idx="2534">
                  <c:v>0.8</c:v>
                </c:pt>
                <c:pt idx="2535">
                  <c:v>0.8</c:v>
                </c:pt>
                <c:pt idx="2536">
                  <c:v>0.8</c:v>
                </c:pt>
                <c:pt idx="2537">
                  <c:v>0.8</c:v>
                </c:pt>
                <c:pt idx="2538">
                  <c:v>0.8</c:v>
                </c:pt>
                <c:pt idx="2539">
                  <c:v>0.8</c:v>
                </c:pt>
                <c:pt idx="2540">
                  <c:v>0.8</c:v>
                </c:pt>
                <c:pt idx="2541">
                  <c:v>0.8</c:v>
                </c:pt>
                <c:pt idx="2542">
                  <c:v>0.8</c:v>
                </c:pt>
                <c:pt idx="2543">
                  <c:v>0.9</c:v>
                </c:pt>
                <c:pt idx="2544">
                  <c:v>0.8</c:v>
                </c:pt>
                <c:pt idx="2545">
                  <c:v>0.8</c:v>
                </c:pt>
                <c:pt idx="2546">
                  <c:v>0.8</c:v>
                </c:pt>
                <c:pt idx="2547">
                  <c:v>0.8</c:v>
                </c:pt>
                <c:pt idx="2548">
                  <c:v>0.9</c:v>
                </c:pt>
                <c:pt idx="2549">
                  <c:v>0.8</c:v>
                </c:pt>
                <c:pt idx="2550">
                  <c:v>0.9</c:v>
                </c:pt>
                <c:pt idx="2551">
                  <c:v>0.7</c:v>
                </c:pt>
                <c:pt idx="2552">
                  <c:v>0.8</c:v>
                </c:pt>
                <c:pt idx="2553">
                  <c:v>0.8</c:v>
                </c:pt>
                <c:pt idx="2554">
                  <c:v>0.7</c:v>
                </c:pt>
                <c:pt idx="2555">
                  <c:v>0.8</c:v>
                </c:pt>
                <c:pt idx="2556">
                  <c:v>0.8</c:v>
                </c:pt>
                <c:pt idx="2557">
                  <c:v>0.8</c:v>
                </c:pt>
                <c:pt idx="2558">
                  <c:v>0.8</c:v>
                </c:pt>
                <c:pt idx="2559">
                  <c:v>0.8</c:v>
                </c:pt>
                <c:pt idx="2560">
                  <c:v>0.9</c:v>
                </c:pt>
                <c:pt idx="2561">
                  <c:v>0.8</c:v>
                </c:pt>
                <c:pt idx="2562">
                  <c:v>1</c:v>
                </c:pt>
                <c:pt idx="2563">
                  <c:v>0.7</c:v>
                </c:pt>
                <c:pt idx="2564">
                  <c:v>0.8</c:v>
                </c:pt>
                <c:pt idx="2565">
                  <c:v>0.7</c:v>
                </c:pt>
                <c:pt idx="2566">
                  <c:v>0.7</c:v>
                </c:pt>
                <c:pt idx="2567">
                  <c:v>0.7</c:v>
                </c:pt>
                <c:pt idx="2568">
                  <c:v>0.7</c:v>
                </c:pt>
                <c:pt idx="2569">
                  <c:v>0.8</c:v>
                </c:pt>
                <c:pt idx="2570">
                  <c:v>0.7</c:v>
                </c:pt>
                <c:pt idx="2571">
                  <c:v>0.8</c:v>
                </c:pt>
                <c:pt idx="2572">
                  <c:v>0.9</c:v>
                </c:pt>
                <c:pt idx="2573">
                  <c:v>0.8</c:v>
                </c:pt>
                <c:pt idx="2574">
                  <c:v>0.8</c:v>
                </c:pt>
                <c:pt idx="2575">
                  <c:v>0.7</c:v>
                </c:pt>
                <c:pt idx="2576">
                  <c:v>0.9</c:v>
                </c:pt>
                <c:pt idx="2577">
                  <c:v>0.7</c:v>
                </c:pt>
                <c:pt idx="2578">
                  <c:v>0.7</c:v>
                </c:pt>
                <c:pt idx="2579">
                  <c:v>0.8</c:v>
                </c:pt>
                <c:pt idx="2580">
                  <c:v>0.8</c:v>
                </c:pt>
                <c:pt idx="2581">
                  <c:v>0.7</c:v>
                </c:pt>
                <c:pt idx="2582">
                  <c:v>0.7</c:v>
                </c:pt>
                <c:pt idx="2583">
                  <c:v>0.8</c:v>
                </c:pt>
                <c:pt idx="2584">
                  <c:v>0.8</c:v>
                </c:pt>
                <c:pt idx="2585">
                  <c:v>0.9</c:v>
                </c:pt>
                <c:pt idx="2586">
                  <c:v>0.8</c:v>
                </c:pt>
                <c:pt idx="2587">
                  <c:v>0.9</c:v>
                </c:pt>
                <c:pt idx="2588">
                  <c:v>0.7</c:v>
                </c:pt>
                <c:pt idx="2589">
                  <c:v>0.7</c:v>
                </c:pt>
                <c:pt idx="2590">
                  <c:v>0.7</c:v>
                </c:pt>
                <c:pt idx="2591">
                  <c:v>0.8</c:v>
                </c:pt>
                <c:pt idx="2592">
                  <c:v>0.8</c:v>
                </c:pt>
                <c:pt idx="2593">
                  <c:v>0.8</c:v>
                </c:pt>
                <c:pt idx="2594">
                  <c:v>0.8</c:v>
                </c:pt>
                <c:pt idx="2595">
                  <c:v>0.8</c:v>
                </c:pt>
                <c:pt idx="2596">
                  <c:v>0.7</c:v>
                </c:pt>
                <c:pt idx="2597">
                  <c:v>0.8</c:v>
                </c:pt>
                <c:pt idx="2598">
                  <c:v>0.9</c:v>
                </c:pt>
                <c:pt idx="2599">
                  <c:v>0.8</c:v>
                </c:pt>
                <c:pt idx="2600">
                  <c:v>0.7</c:v>
                </c:pt>
                <c:pt idx="2601">
                  <c:v>0.8</c:v>
                </c:pt>
                <c:pt idx="2602">
                  <c:v>0.7</c:v>
                </c:pt>
                <c:pt idx="2603">
                  <c:v>0.7</c:v>
                </c:pt>
                <c:pt idx="2604">
                  <c:v>0.8</c:v>
                </c:pt>
                <c:pt idx="2605">
                  <c:v>0.7</c:v>
                </c:pt>
                <c:pt idx="2606">
                  <c:v>0.8</c:v>
                </c:pt>
                <c:pt idx="2607">
                  <c:v>0.7</c:v>
                </c:pt>
                <c:pt idx="2608">
                  <c:v>0.8</c:v>
                </c:pt>
                <c:pt idx="2609">
                  <c:v>0.8</c:v>
                </c:pt>
                <c:pt idx="2610">
                  <c:v>0.8</c:v>
                </c:pt>
                <c:pt idx="2611">
                  <c:v>0.7</c:v>
                </c:pt>
                <c:pt idx="2612">
                  <c:v>0.7</c:v>
                </c:pt>
                <c:pt idx="2613">
                  <c:v>0.7</c:v>
                </c:pt>
                <c:pt idx="2614">
                  <c:v>0.7</c:v>
                </c:pt>
                <c:pt idx="2615">
                  <c:v>0.7</c:v>
                </c:pt>
                <c:pt idx="2616">
                  <c:v>0.8</c:v>
                </c:pt>
                <c:pt idx="2617">
                  <c:v>0.8</c:v>
                </c:pt>
                <c:pt idx="2618">
                  <c:v>0.8</c:v>
                </c:pt>
                <c:pt idx="2619">
                  <c:v>0.8</c:v>
                </c:pt>
                <c:pt idx="2620">
                  <c:v>0.8</c:v>
                </c:pt>
                <c:pt idx="2621">
                  <c:v>0.8</c:v>
                </c:pt>
                <c:pt idx="2622">
                  <c:v>0.8</c:v>
                </c:pt>
                <c:pt idx="2623">
                  <c:v>0.8</c:v>
                </c:pt>
                <c:pt idx="2624">
                  <c:v>0.8</c:v>
                </c:pt>
                <c:pt idx="2625">
                  <c:v>0.8</c:v>
                </c:pt>
                <c:pt idx="2626">
                  <c:v>0.8</c:v>
                </c:pt>
                <c:pt idx="2627">
                  <c:v>0.8</c:v>
                </c:pt>
                <c:pt idx="2628">
                  <c:v>0.8</c:v>
                </c:pt>
                <c:pt idx="2629">
                  <c:v>0.7</c:v>
                </c:pt>
                <c:pt idx="2630">
                  <c:v>0.8</c:v>
                </c:pt>
                <c:pt idx="2631">
                  <c:v>0.7</c:v>
                </c:pt>
                <c:pt idx="2632">
                  <c:v>0.9</c:v>
                </c:pt>
                <c:pt idx="2633">
                  <c:v>0.7</c:v>
                </c:pt>
                <c:pt idx="2634">
                  <c:v>0.8</c:v>
                </c:pt>
                <c:pt idx="2635">
                  <c:v>0.8</c:v>
                </c:pt>
                <c:pt idx="2636">
                  <c:v>0.7</c:v>
                </c:pt>
                <c:pt idx="2637">
                  <c:v>0.7</c:v>
                </c:pt>
                <c:pt idx="2638">
                  <c:v>0.8</c:v>
                </c:pt>
                <c:pt idx="2639">
                  <c:v>0.8</c:v>
                </c:pt>
                <c:pt idx="2640">
                  <c:v>0.8</c:v>
                </c:pt>
                <c:pt idx="2641">
                  <c:v>0.7</c:v>
                </c:pt>
                <c:pt idx="2642">
                  <c:v>0.9</c:v>
                </c:pt>
                <c:pt idx="2643">
                  <c:v>0.8</c:v>
                </c:pt>
                <c:pt idx="2644">
                  <c:v>0.7</c:v>
                </c:pt>
                <c:pt idx="2645">
                  <c:v>0.7</c:v>
                </c:pt>
                <c:pt idx="2646">
                  <c:v>0.8</c:v>
                </c:pt>
                <c:pt idx="2647">
                  <c:v>0.7</c:v>
                </c:pt>
                <c:pt idx="2648">
                  <c:v>0.7</c:v>
                </c:pt>
                <c:pt idx="2649">
                  <c:v>0.7</c:v>
                </c:pt>
                <c:pt idx="2650">
                  <c:v>0.7</c:v>
                </c:pt>
                <c:pt idx="2651">
                  <c:v>0.7</c:v>
                </c:pt>
                <c:pt idx="2652">
                  <c:v>0.7</c:v>
                </c:pt>
                <c:pt idx="2653">
                  <c:v>0.7</c:v>
                </c:pt>
                <c:pt idx="2654">
                  <c:v>0.8</c:v>
                </c:pt>
                <c:pt idx="2655">
                  <c:v>0.7</c:v>
                </c:pt>
                <c:pt idx="2656">
                  <c:v>0.7</c:v>
                </c:pt>
                <c:pt idx="2657">
                  <c:v>0.7</c:v>
                </c:pt>
                <c:pt idx="2658">
                  <c:v>0.7</c:v>
                </c:pt>
                <c:pt idx="2659">
                  <c:v>0.7</c:v>
                </c:pt>
                <c:pt idx="2660">
                  <c:v>0.7</c:v>
                </c:pt>
                <c:pt idx="2661">
                  <c:v>0.8</c:v>
                </c:pt>
                <c:pt idx="2662">
                  <c:v>0.7</c:v>
                </c:pt>
                <c:pt idx="2663">
                  <c:v>0.8</c:v>
                </c:pt>
                <c:pt idx="2664">
                  <c:v>0.7</c:v>
                </c:pt>
                <c:pt idx="2665">
                  <c:v>0.7</c:v>
                </c:pt>
                <c:pt idx="2666">
                  <c:v>0.8</c:v>
                </c:pt>
                <c:pt idx="2667">
                  <c:v>0.8</c:v>
                </c:pt>
                <c:pt idx="2668">
                  <c:v>0.7</c:v>
                </c:pt>
                <c:pt idx="2669">
                  <c:v>0.8</c:v>
                </c:pt>
                <c:pt idx="2670">
                  <c:v>0.7</c:v>
                </c:pt>
                <c:pt idx="2671">
                  <c:v>0.7</c:v>
                </c:pt>
                <c:pt idx="2672">
                  <c:v>0.7</c:v>
                </c:pt>
                <c:pt idx="2673">
                  <c:v>0.7</c:v>
                </c:pt>
                <c:pt idx="2674">
                  <c:v>0.7</c:v>
                </c:pt>
                <c:pt idx="2675">
                  <c:v>0.8</c:v>
                </c:pt>
                <c:pt idx="2676">
                  <c:v>0.7</c:v>
                </c:pt>
                <c:pt idx="2677">
                  <c:v>0.8</c:v>
                </c:pt>
                <c:pt idx="2678">
                  <c:v>0.7</c:v>
                </c:pt>
                <c:pt idx="2679">
                  <c:v>0.7</c:v>
                </c:pt>
                <c:pt idx="2680">
                  <c:v>0.7</c:v>
                </c:pt>
                <c:pt idx="2681">
                  <c:v>0.7</c:v>
                </c:pt>
                <c:pt idx="2682">
                  <c:v>0.9</c:v>
                </c:pt>
                <c:pt idx="2683">
                  <c:v>0.7</c:v>
                </c:pt>
                <c:pt idx="2684">
                  <c:v>0.7</c:v>
                </c:pt>
                <c:pt idx="2685">
                  <c:v>0.8</c:v>
                </c:pt>
                <c:pt idx="2686">
                  <c:v>0.7</c:v>
                </c:pt>
                <c:pt idx="2687">
                  <c:v>0.7</c:v>
                </c:pt>
                <c:pt idx="2688">
                  <c:v>0.7</c:v>
                </c:pt>
                <c:pt idx="2689">
                  <c:v>0.7</c:v>
                </c:pt>
                <c:pt idx="2690">
                  <c:v>0.8</c:v>
                </c:pt>
                <c:pt idx="2691">
                  <c:v>0.7</c:v>
                </c:pt>
                <c:pt idx="2692">
                  <c:v>0.7</c:v>
                </c:pt>
                <c:pt idx="2693">
                  <c:v>0.7</c:v>
                </c:pt>
                <c:pt idx="2694">
                  <c:v>0.7</c:v>
                </c:pt>
                <c:pt idx="2695">
                  <c:v>0.7</c:v>
                </c:pt>
                <c:pt idx="2696">
                  <c:v>0.7</c:v>
                </c:pt>
                <c:pt idx="2697">
                  <c:v>0.7</c:v>
                </c:pt>
                <c:pt idx="2698">
                  <c:v>0.7</c:v>
                </c:pt>
                <c:pt idx="2699">
                  <c:v>0.8</c:v>
                </c:pt>
                <c:pt idx="2700">
                  <c:v>0.7</c:v>
                </c:pt>
                <c:pt idx="2701">
                  <c:v>0.7</c:v>
                </c:pt>
                <c:pt idx="2702">
                  <c:v>0.8</c:v>
                </c:pt>
                <c:pt idx="2703">
                  <c:v>0.7</c:v>
                </c:pt>
                <c:pt idx="2704">
                  <c:v>1.2</c:v>
                </c:pt>
                <c:pt idx="2705">
                  <c:v>0.7</c:v>
                </c:pt>
                <c:pt idx="2706">
                  <c:v>0.8</c:v>
                </c:pt>
                <c:pt idx="2707">
                  <c:v>0.8</c:v>
                </c:pt>
                <c:pt idx="2708">
                  <c:v>0.9</c:v>
                </c:pt>
                <c:pt idx="2709">
                  <c:v>0.8</c:v>
                </c:pt>
                <c:pt idx="2710">
                  <c:v>0.7</c:v>
                </c:pt>
                <c:pt idx="2711">
                  <c:v>0.8</c:v>
                </c:pt>
                <c:pt idx="2712">
                  <c:v>0.8</c:v>
                </c:pt>
                <c:pt idx="2713">
                  <c:v>0.7</c:v>
                </c:pt>
                <c:pt idx="2714">
                  <c:v>0.7</c:v>
                </c:pt>
                <c:pt idx="2715">
                  <c:v>0.8</c:v>
                </c:pt>
                <c:pt idx="2716">
                  <c:v>0.8</c:v>
                </c:pt>
                <c:pt idx="2717">
                  <c:v>0.8</c:v>
                </c:pt>
                <c:pt idx="2718">
                  <c:v>0.9</c:v>
                </c:pt>
                <c:pt idx="2719">
                  <c:v>0.8</c:v>
                </c:pt>
                <c:pt idx="2720">
                  <c:v>0.8</c:v>
                </c:pt>
                <c:pt idx="2721">
                  <c:v>0.8</c:v>
                </c:pt>
                <c:pt idx="2722">
                  <c:v>0.8</c:v>
                </c:pt>
                <c:pt idx="2723">
                  <c:v>0.7</c:v>
                </c:pt>
                <c:pt idx="2724">
                  <c:v>0.8</c:v>
                </c:pt>
                <c:pt idx="2725">
                  <c:v>0.9</c:v>
                </c:pt>
                <c:pt idx="2726">
                  <c:v>1.2</c:v>
                </c:pt>
                <c:pt idx="2727">
                  <c:v>1.3</c:v>
                </c:pt>
                <c:pt idx="2728">
                  <c:v>2.1</c:v>
                </c:pt>
                <c:pt idx="2729">
                  <c:v>2.7</c:v>
                </c:pt>
                <c:pt idx="2730">
                  <c:v>3.1</c:v>
                </c:pt>
                <c:pt idx="2731">
                  <c:v>2.8</c:v>
                </c:pt>
                <c:pt idx="2732">
                  <c:v>2.6</c:v>
                </c:pt>
                <c:pt idx="2733">
                  <c:v>3.1</c:v>
                </c:pt>
                <c:pt idx="2734">
                  <c:v>2.9</c:v>
                </c:pt>
                <c:pt idx="2735">
                  <c:v>3.1</c:v>
                </c:pt>
                <c:pt idx="2736">
                  <c:v>4.2</c:v>
                </c:pt>
                <c:pt idx="2737">
                  <c:v>3.2</c:v>
                </c:pt>
                <c:pt idx="2738">
                  <c:v>3.3</c:v>
                </c:pt>
                <c:pt idx="2739">
                  <c:v>3.2</c:v>
                </c:pt>
                <c:pt idx="2740">
                  <c:v>2.6</c:v>
                </c:pt>
                <c:pt idx="2741">
                  <c:v>2.5</c:v>
                </c:pt>
                <c:pt idx="2742">
                  <c:v>2.5</c:v>
                </c:pt>
                <c:pt idx="2743">
                  <c:v>2.7</c:v>
                </c:pt>
                <c:pt idx="2744">
                  <c:v>2.8</c:v>
                </c:pt>
                <c:pt idx="2745">
                  <c:v>2.1</c:v>
                </c:pt>
                <c:pt idx="2746">
                  <c:v>3.1</c:v>
                </c:pt>
                <c:pt idx="2747">
                  <c:v>2.7</c:v>
                </c:pt>
                <c:pt idx="2748">
                  <c:v>1.9</c:v>
                </c:pt>
                <c:pt idx="2749">
                  <c:v>2.1</c:v>
                </c:pt>
                <c:pt idx="2750">
                  <c:v>2</c:v>
                </c:pt>
                <c:pt idx="2751">
                  <c:v>1.8</c:v>
                </c:pt>
                <c:pt idx="2752">
                  <c:v>2.2000000000000002</c:v>
                </c:pt>
                <c:pt idx="2753">
                  <c:v>2.6</c:v>
                </c:pt>
                <c:pt idx="2754">
                  <c:v>3.4</c:v>
                </c:pt>
                <c:pt idx="2755">
                  <c:v>3.7</c:v>
                </c:pt>
                <c:pt idx="2756">
                  <c:v>4</c:v>
                </c:pt>
                <c:pt idx="2757">
                  <c:v>4.7</c:v>
                </c:pt>
                <c:pt idx="2758">
                  <c:v>4.2</c:v>
                </c:pt>
                <c:pt idx="2759">
                  <c:v>4.2</c:v>
                </c:pt>
                <c:pt idx="2760">
                  <c:v>4.9000000000000004</c:v>
                </c:pt>
                <c:pt idx="2761">
                  <c:v>4.8</c:v>
                </c:pt>
                <c:pt idx="2762">
                  <c:v>4.7</c:v>
                </c:pt>
                <c:pt idx="2763">
                  <c:v>4.2</c:v>
                </c:pt>
                <c:pt idx="2764">
                  <c:v>4.9000000000000004</c:v>
                </c:pt>
                <c:pt idx="2765">
                  <c:v>5</c:v>
                </c:pt>
                <c:pt idx="2766">
                  <c:v>5.4</c:v>
                </c:pt>
                <c:pt idx="2767">
                  <c:v>5.4</c:v>
                </c:pt>
                <c:pt idx="2768">
                  <c:v>5</c:v>
                </c:pt>
                <c:pt idx="2769">
                  <c:v>6.3</c:v>
                </c:pt>
                <c:pt idx="2770">
                  <c:v>7</c:v>
                </c:pt>
                <c:pt idx="2771">
                  <c:v>7</c:v>
                </c:pt>
                <c:pt idx="2772">
                  <c:v>6.8</c:v>
                </c:pt>
                <c:pt idx="2773">
                  <c:v>6.5</c:v>
                </c:pt>
                <c:pt idx="2774">
                  <c:v>7.2</c:v>
                </c:pt>
                <c:pt idx="2775">
                  <c:v>7.3</c:v>
                </c:pt>
                <c:pt idx="2776">
                  <c:v>6.3</c:v>
                </c:pt>
                <c:pt idx="2777">
                  <c:v>7.1</c:v>
                </c:pt>
                <c:pt idx="2778">
                  <c:v>6</c:v>
                </c:pt>
                <c:pt idx="2779">
                  <c:v>6.5</c:v>
                </c:pt>
                <c:pt idx="2780">
                  <c:v>6.2</c:v>
                </c:pt>
                <c:pt idx="2781">
                  <c:v>5.5</c:v>
                </c:pt>
                <c:pt idx="2782">
                  <c:v>5.4</c:v>
                </c:pt>
                <c:pt idx="2783">
                  <c:v>6.1</c:v>
                </c:pt>
                <c:pt idx="2784">
                  <c:v>4.8</c:v>
                </c:pt>
                <c:pt idx="2785">
                  <c:v>4.4000000000000004</c:v>
                </c:pt>
                <c:pt idx="2786">
                  <c:v>5</c:v>
                </c:pt>
                <c:pt idx="2787">
                  <c:v>4.5999999999999996</c:v>
                </c:pt>
                <c:pt idx="2788">
                  <c:v>4.2</c:v>
                </c:pt>
                <c:pt idx="2789">
                  <c:v>4.5</c:v>
                </c:pt>
                <c:pt idx="2790">
                  <c:v>3.5</c:v>
                </c:pt>
                <c:pt idx="2791">
                  <c:v>4.5999999999999996</c:v>
                </c:pt>
                <c:pt idx="2792">
                  <c:v>3.6</c:v>
                </c:pt>
                <c:pt idx="2793">
                  <c:v>3.1</c:v>
                </c:pt>
                <c:pt idx="2794">
                  <c:v>3.3</c:v>
                </c:pt>
                <c:pt idx="2795">
                  <c:v>3.4</c:v>
                </c:pt>
                <c:pt idx="2796">
                  <c:v>2.7</c:v>
                </c:pt>
                <c:pt idx="2797">
                  <c:v>3.3</c:v>
                </c:pt>
                <c:pt idx="2798">
                  <c:v>3.4</c:v>
                </c:pt>
                <c:pt idx="2799">
                  <c:v>2.7</c:v>
                </c:pt>
                <c:pt idx="2800">
                  <c:v>2.7</c:v>
                </c:pt>
                <c:pt idx="2801">
                  <c:v>2.2999999999999998</c:v>
                </c:pt>
                <c:pt idx="2802">
                  <c:v>2.5</c:v>
                </c:pt>
                <c:pt idx="2803">
                  <c:v>2.4</c:v>
                </c:pt>
                <c:pt idx="2804">
                  <c:v>2.2999999999999998</c:v>
                </c:pt>
                <c:pt idx="2805">
                  <c:v>2.4</c:v>
                </c:pt>
                <c:pt idx="2806">
                  <c:v>2.4</c:v>
                </c:pt>
                <c:pt idx="2807">
                  <c:v>2.2999999999999998</c:v>
                </c:pt>
                <c:pt idx="2808">
                  <c:v>2.2000000000000002</c:v>
                </c:pt>
                <c:pt idx="2809">
                  <c:v>2.4</c:v>
                </c:pt>
                <c:pt idx="2810">
                  <c:v>2.2000000000000002</c:v>
                </c:pt>
                <c:pt idx="2811">
                  <c:v>2.8</c:v>
                </c:pt>
                <c:pt idx="2812">
                  <c:v>2.9</c:v>
                </c:pt>
                <c:pt idx="2813">
                  <c:v>2.1</c:v>
                </c:pt>
                <c:pt idx="2814">
                  <c:v>2.4</c:v>
                </c:pt>
                <c:pt idx="2815">
                  <c:v>1.8</c:v>
                </c:pt>
                <c:pt idx="2816">
                  <c:v>2</c:v>
                </c:pt>
                <c:pt idx="2817">
                  <c:v>2.1</c:v>
                </c:pt>
                <c:pt idx="2818">
                  <c:v>2.1</c:v>
                </c:pt>
                <c:pt idx="2819">
                  <c:v>2.1</c:v>
                </c:pt>
                <c:pt idx="2820">
                  <c:v>2</c:v>
                </c:pt>
                <c:pt idx="2821">
                  <c:v>2</c:v>
                </c:pt>
                <c:pt idx="2822">
                  <c:v>2.1</c:v>
                </c:pt>
                <c:pt idx="2823">
                  <c:v>2.2000000000000002</c:v>
                </c:pt>
                <c:pt idx="2824">
                  <c:v>2.1</c:v>
                </c:pt>
                <c:pt idx="2825">
                  <c:v>2.2999999999999998</c:v>
                </c:pt>
                <c:pt idx="2826">
                  <c:v>2.5</c:v>
                </c:pt>
                <c:pt idx="2827">
                  <c:v>2.7</c:v>
                </c:pt>
                <c:pt idx="2828">
                  <c:v>2.5</c:v>
                </c:pt>
                <c:pt idx="2829">
                  <c:v>2.7</c:v>
                </c:pt>
                <c:pt idx="2830">
                  <c:v>2.4</c:v>
                </c:pt>
                <c:pt idx="2831">
                  <c:v>2.2999999999999998</c:v>
                </c:pt>
                <c:pt idx="2832">
                  <c:v>2.2999999999999998</c:v>
                </c:pt>
                <c:pt idx="2833">
                  <c:v>3.1</c:v>
                </c:pt>
                <c:pt idx="2834">
                  <c:v>2.7</c:v>
                </c:pt>
                <c:pt idx="2835">
                  <c:v>2.8</c:v>
                </c:pt>
                <c:pt idx="2836">
                  <c:v>2.8</c:v>
                </c:pt>
                <c:pt idx="2837">
                  <c:v>3</c:v>
                </c:pt>
                <c:pt idx="2838">
                  <c:v>3</c:v>
                </c:pt>
                <c:pt idx="2839">
                  <c:v>2.9</c:v>
                </c:pt>
                <c:pt idx="2840">
                  <c:v>2.9</c:v>
                </c:pt>
                <c:pt idx="2841">
                  <c:v>3.1</c:v>
                </c:pt>
                <c:pt idx="2842">
                  <c:v>3</c:v>
                </c:pt>
                <c:pt idx="2843">
                  <c:v>2.9</c:v>
                </c:pt>
                <c:pt idx="2844">
                  <c:v>2.8</c:v>
                </c:pt>
                <c:pt idx="2845">
                  <c:v>2.8</c:v>
                </c:pt>
                <c:pt idx="2846">
                  <c:v>3.2</c:v>
                </c:pt>
                <c:pt idx="2847">
                  <c:v>2.8</c:v>
                </c:pt>
                <c:pt idx="2848">
                  <c:v>2.9</c:v>
                </c:pt>
                <c:pt idx="2849">
                  <c:v>3.1</c:v>
                </c:pt>
                <c:pt idx="2850">
                  <c:v>2.9</c:v>
                </c:pt>
                <c:pt idx="2851">
                  <c:v>2.5</c:v>
                </c:pt>
                <c:pt idx="2852">
                  <c:v>2.8</c:v>
                </c:pt>
                <c:pt idx="2853">
                  <c:v>2.6</c:v>
                </c:pt>
                <c:pt idx="2854">
                  <c:v>2.8</c:v>
                </c:pt>
                <c:pt idx="2855">
                  <c:v>2.8</c:v>
                </c:pt>
                <c:pt idx="2856">
                  <c:v>2.6</c:v>
                </c:pt>
                <c:pt idx="2857">
                  <c:v>2.6</c:v>
                </c:pt>
                <c:pt idx="2858">
                  <c:v>2.6</c:v>
                </c:pt>
                <c:pt idx="2859">
                  <c:v>2.5</c:v>
                </c:pt>
                <c:pt idx="2860">
                  <c:v>2.5</c:v>
                </c:pt>
                <c:pt idx="2861">
                  <c:v>2.6</c:v>
                </c:pt>
                <c:pt idx="2862">
                  <c:v>2.2999999999999998</c:v>
                </c:pt>
                <c:pt idx="2863">
                  <c:v>2.1</c:v>
                </c:pt>
                <c:pt idx="2864">
                  <c:v>2.4</c:v>
                </c:pt>
                <c:pt idx="2865">
                  <c:v>2.4</c:v>
                </c:pt>
                <c:pt idx="2866">
                  <c:v>2.1</c:v>
                </c:pt>
                <c:pt idx="2867">
                  <c:v>2.2999999999999998</c:v>
                </c:pt>
                <c:pt idx="2868">
                  <c:v>2.1</c:v>
                </c:pt>
                <c:pt idx="2869">
                  <c:v>2.2999999999999998</c:v>
                </c:pt>
                <c:pt idx="2870">
                  <c:v>2</c:v>
                </c:pt>
                <c:pt idx="2871">
                  <c:v>2.1</c:v>
                </c:pt>
                <c:pt idx="2872">
                  <c:v>2.2999999999999998</c:v>
                </c:pt>
                <c:pt idx="2873">
                  <c:v>2</c:v>
                </c:pt>
                <c:pt idx="2874">
                  <c:v>2</c:v>
                </c:pt>
                <c:pt idx="2875">
                  <c:v>2.2000000000000002</c:v>
                </c:pt>
                <c:pt idx="2876">
                  <c:v>2</c:v>
                </c:pt>
                <c:pt idx="2877">
                  <c:v>1.9</c:v>
                </c:pt>
                <c:pt idx="2878">
                  <c:v>2.4</c:v>
                </c:pt>
                <c:pt idx="2879">
                  <c:v>2</c:v>
                </c:pt>
                <c:pt idx="2880">
                  <c:v>2.2000000000000002</c:v>
                </c:pt>
                <c:pt idx="2881">
                  <c:v>2.2999999999999998</c:v>
                </c:pt>
                <c:pt idx="2882">
                  <c:v>2</c:v>
                </c:pt>
                <c:pt idx="2883">
                  <c:v>1.8</c:v>
                </c:pt>
                <c:pt idx="2884">
                  <c:v>2</c:v>
                </c:pt>
                <c:pt idx="2885">
                  <c:v>1.9</c:v>
                </c:pt>
                <c:pt idx="2886">
                  <c:v>1.9</c:v>
                </c:pt>
                <c:pt idx="2887">
                  <c:v>1.7</c:v>
                </c:pt>
                <c:pt idx="2888">
                  <c:v>1.9</c:v>
                </c:pt>
                <c:pt idx="2889">
                  <c:v>2</c:v>
                </c:pt>
                <c:pt idx="2890">
                  <c:v>1.7</c:v>
                </c:pt>
                <c:pt idx="2891">
                  <c:v>1.6</c:v>
                </c:pt>
                <c:pt idx="2892">
                  <c:v>2</c:v>
                </c:pt>
                <c:pt idx="2893">
                  <c:v>1.7</c:v>
                </c:pt>
                <c:pt idx="2894">
                  <c:v>1.6</c:v>
                </c:pt>
                <c:pt idx="2895">
                  <c:v>1.7</c:v>
                </c:pt>
                <c:pt idx="2896">
                  <c:v>1.6</c:v>
                </c:pt>
                <c:pt idx="2897">
                  <c:v>1.7</c:v>
                </c:pt>
                <c:pt idx="2898">
                  <c:v>1.5</c:v>
                </c:pt>
                <c:pt idx="2899">
                  <c:v>1.5</c:v>
                </c:pt>
                <c:pt idx="2900">
                  <c:v>1.5</c:v>
                </c:pt>
                <c:pt idx="2901">
                  <c:v>1.6</c:v>
                </c:pt>
                <c:pt idx="2902">
                  <c:v>1.5</c:v>
                </c:pt>
                <c:pt idx="2903">
                  <c:v>1.8</c:v>
                </c:pt>
                <c:pt idx="2904">
                  <c:v>1.4</c:v>
                </c:pt>
                <c:pt idx="2905">
                  <c:v>1.5</c:v>
                </c:pt>
                <c:pt idx="2906">
                  <c:v>1.4</c:v>
                </c:pt>
                <c:pt idx="2907">
                  <c:v>1.4</c:v>
                </c:pt>
                <c:pt idx="2908">
                  <c:v>1.3</c:v>
                </c:pt>
                <c:pt idx="2909">
                  <c:v>1.4</c:v>
                </c:pt>
                <c:pt idx="2910">
                  <c:v>1.4</c:v>
                </c:pt>
                <c:pt idx="2911">
                  <c:v>1.5</c:v>
                </c:pt>
                <c:pt idx="2912">
                  <c:v>1.3</c:v>
                </c:pt>
                <c:pt idx="2913">
                  <c:v>1.4</c:v>
                </c:pt>
                <c:pt idx="2914">
                  <c:v>1.4</c:v>
                </c:pt>
                <c:pt idx="2915">
                  <c:v>1.4</c:v>
                </c:pt>
                <c:pt idx="2916">
                  <c:v>1.2</c:v>
                </c:pt>
                <c:pt idx="2917">
                  <c:v>1.4</c:v>
                </c:pt>
                <c:pt idx="2918">
                  <c:v>2.1</c:v>
                </c:pt>
                <c:pt idx="2919">
                  <c:v>1.5</c:v>
                </c:pt>
                <c:pt idx="2920">
                  <c:v>1.3</c:v>
                </c:pt>
                <c:pt idx="2921">
                  <c:v>1.4</c:v>
                </c:pt>
                <c:pt idx="2922">
                  <c:v>1.3</c:v>
                </c:pt>
                <c:pt idx="2923">
                  <c:v>1.4</c:v>
                </c:pt>
                <c:pt idx="2924">
                  <c:v>1.2</c:v>
                </c:pt>
                <c:pt idx="2925">
                  <c:v>1.2</c:v>
                </c:pt>
                <c:pt idx="2926">
                  <c:v>1.4</c:v>
                </c:pt>
                <c:pt idx="2927">
                  <c:v>1.2</c:v>
                </c:pt>
                <c:pt idx="2928">
                  <c:v>1.2</c:v>
                </c:pt>
                <c:pt idx="2929">
                  <c:v>1.1000000000000001</c:v>
                </c:pt>
                <c:pt idx="2930">
                  <c:v>1.5</c:v>
                </c:pt>
                <c:pt idx="2931">
                  <c:v>1.2</c:v>
                </c:pt>
                <c:pt idx="2932">
                  <c:v>1.4</c:v>
                </c:pt>
                <c:pt idx="2933">
                  <c:v>1.2</c:v>
                </c:pt>
                <c:pt idx="2934">
                  <c:v>1.1000000000000001</c:v>
                </c:pt>
                <c:pt idx="2935">
                  <c:v>1.1000000000000001</c:v>
                </c:pt>
                <c:pt idx="2936">
                  <c:v>1.1000000000000001</c:v>
                </c:pt>
                <c:pt idx="2937">
                  <c:v>1</c:v>
                </c:pt>
                <c:pt idx="2938">
                  <c:v>1.6</c:v>
                </c:pt>
                <c:pt idx="2939">
                  <c:v>1.3</c:v>
                </c:pt>
                <c:pt idx="2940">
                  <c:v>1.2</c:v>
                </c:pt>
                <c:pt idx="2941">
                  <c:v>1</c:v>
                </c:pt>
                <c:pt idx="2942">
                  <c:v>1.2</c:v>
                </c:pt>
                <c:pt idx="2943">
                  <c:v>1.5</c:v>
                </c:pt>
                <c:pt idx="2944">
                  <c:v>1</c:v>
                </c:pt>
                <c:pt idx="2945">
                  <c:v>1.5</c:v>
                </c:pt>
                <c:pt idx="2946">
                  <c:v>1.2</c:v>
                </c:pt>
                <c:pt idx="2947">
                  <c:v>1.1000000000000001</c:v>
                </c:pt>
                <c:pt idx="2948">
                  <c:v>1.5</c:v>
                </c:pt>
                <c:pt idx="2949">
                  <c:v>1.3</c:v>
                </c:pt>
                <c:pt idx="2950">
                  <c:v>1.2</c:v>
                </c:pt>
                <c:pt idx="2951">
                  <c:v>1.1000000000000001</c:v>
                </c:pt>
                <c:pt idx="2952">
                  <c:v>1.2</c:v>
                </c:pt>
                <c:pt idx="2953">
                  <c:v>1.2</c:v>
                </c:pt>
                <c:pt idx="2954">
                  <c:v>3.8</c:v>
                </c:pt>
                <c:pt idx="2955">
                  <c:v>1.2</c:v>
                </c:pt>
                <c:pt idx="2956">
                  <c:v>1.1000000000000001</c:v>
                </c:pt>
                <c:pt idx="2957">
                  <c:v>1.1000000000000001</c:v>
                </c:pt>
                <c:pt idx="2958">
                  <c:v>1</c:v>
                </c:pt>
                <c:pt idx="2959">
                  <c:v>1</c:v>
                </c:pt>
                <c:pt idx="2960">
                  <c:v>1.2</c:v>
                </c:pt>
                <c:pt idx="2961">
                  <c:v>1.3</c:v>
                </c:pt>
                <c:pt idx="2962">
                  <c:v>1.1000000000000001</c:v>
                </c:pt>
                <c:pt idx="2963">
                  <c:v>1</c:v>
                </c:pt>
                <c:pt idx="2964">
                  <c:v>1</c:v>
                </c:pt>
                <c:pt idx="2965">
                  <c:v>1.1000000000000001</c:v>
                </c:pt>
                <c:pt idx="2966">
                  <c:v>1</c:v>
                </c:pt>
                <c:pt idx="2967">
                  <c:v>1.3</c:v>
                </c:pt>
                <c:pt idx="2968">
                  <c:v>1.1000000000000001</c:v>
                </c:pt>
                <c:pt idx="2969">
                  <c:v>1.1000000000000001</c:v>
                </c:pt>
                <c:pt idx="2970">
                  <c:v>1.2</c:v>
                </c:pt>
                <c:pt idx="2971">
                  <c:v>1.1000000000000001</c:v>
                </c:pt>
                <c:pt idx="2972">
                  <c:v>1.1000000000000001</c:v>
                </c:pt>
                <c:pt idx="2973">
                  <c:v>1</c:v>
                </c:pt>
                <c:pt idx="2974">
                  <c:v>1.1000000000000001</c:v>
                </c:pt>
                <c:pt idx="2975">
                  <c:v>1.2</c:v>
                </c:pt>
                <c:pt idx="2976">
                  <c:v>1.2</c:v>
                </c:pt>
                <c:pt idx="2977">
                  <c:v>1</c:v>
                </c:pt>
                <c:pt idx="2978">
                  <c:v>1.4</c:v>
                </c:pt>
                <c:pt idx="2979">
                  <c:v>1.1000000000000001</c:v>
                </c:pt>
                <c:pt idx="2980">
                  <c:v>1.1000000000000001</c:v>
                </c:pt>
                <c:pt idx="2981">
                  <c:v>1</c:v>
                </c:pt>
                <c:pt idx="2982">
                  <c:v>1</c:v>
                </c:pt>
                <c:pt idx="2983">
                  <c:v>1.1000000000000001</c:v>
                </c:pt>
                <c:pt idx="2984">
                  <c:v>1</c:v>
                </c:pt>
                <c:pt idx="2985">
                  <c:v>1</c:v>
                </c:pt>
                <c:pt idx="2986">
                  <c:v>0.9</c:v>
                </c:pt>
                <c:pt idx="2987">
                  <c:v>0.9</c:v>
                </c:pt>
                <c:pt idx="2988">
                  <c:v>0</c:v>
                </c:pt>
                <c:pt idx="2989">
                  <c:v>0</c:v>
                </c:pt>
                <c:pt idx="2990">
                  <c:v>0</c:v>
                </c:pt>
                <c:pt idx="2991">
                  <c:v>0</c:v>
                </c:pt>
                <c:pt idx="2992">
                  <c:v>0</c:v>
                </c:pt>
                <c:pt idx="2993">
                  <c:v>0</c:v>
                </c:pt>
                <c:pt idx="2994">
                  <c:v>0</c:v>
                </c:pt>
                <c:pt idx="2995">
                  <c:v>0</c:v>
                </c:pt>
                <c:pt idx="2996">
                  <c:v>0</c:v>
                </c:pt>
                <c:pt idx="2997">
                  <c:v>0</c:v>
                </c:pt>
                <c:pt idx="2998">
                  <c:v>0</c:v>
                </c:pt>
                <c:pt idx="2999">
                  <c:v>0</c:v>
                </c:pt>
                <c:pt idx="3000">
                  <c:v>0</c:v>
                </c:pt>
                <c:pt idx="3001">
                  <c:v>0</c:v>
                </c:pt>
                <c:pt idx="3002">
                  <c:v>0</c:v>
                </c:pt>
                <c:pt idx="3003">
                  <c:v>0</c:v>
                </c:pt>
                <c:pt idx="3004">
                  <c:v>0</c:v>
                </c:pt>
                <c:pt idx="3005">
                  <c:v>0</c:v>
                </c:pt>
                <c:pt idx="3006">
                  <c:v>0.9</c:v>
                </c:pt>
                <c:pt idx="3007">
                  <c:v>1</c:v>
                </c:pt>
                <c:pt idx="3008">
                  <c:v>0.9</c:v>
                </c:pt>
                <c:pt idx="3009">
                  <c:v>0.9</c:v>
                </c:pt>
                <c:pt idx="3010">
                  <c:v>0.9</c:v>
                </c:pt>
                <c:pt idx="3011">
                  <c:v>0.9</c:v>
                </c:pt>
                <c:pt idx="3012">
                  <c:v>1</c:v>
                </c:pt>
                <c:pt idx="3013">
                  <c:v>1</c:v>
                </c:pt>
                <c:pt idx="3014">
                  <c:v>0.9</c:v>
                </c:pt>
                <c:pt idx="3015">
                  <c:v>0.9</c:v>
                </c:pt>
                <c:pt idx="3016">
                  <c:v>1.1000000000000001</c:v>
                </c:pt>
                <c:pt idx="3017">
                  <c:v>0.8</c:v>
                </c:pt>
                <c:pt idx="3018">
                  <c:v>0.9</c:v>
                </c:pt>
                <c:pt idx="3019">
                  <c:v>0.9</c:v>
                </c:pt>
                <c:pt idx="3020">
                  <c:v>1.2</c:v>
                </c:pt>
                <c:pt idx="3021">
                  <c:v>0.9</c:v>
                </c:pt>
                <c:pt idx="3022">
                  <c:v>0.9</c:v>
                </c:pt>
                <c:pt idx="3023">
                  <c:v>0.9</c:v>
                </c:pt>
                <c:pt idx="3024">
                  <c:v>0.9</c:v>
                </c:pt>
                <c:pt idx="3025">
                  <c:v>1.4</c:v>
                </c:pt>
                <c:pt idx="3026">
                  <c:v>0.9</c:v>
                </c:pt>
                <c:pt idx="3027">
                  <c:v>0.9</c:v>
                </c:pt>
                <c:pt idx="3028">
                  <c:v>0.9</c:v>
                </c:pt>
                <c:pt idx="3029">
                  <c:v>0.8</c:v>
                </c:pt>
                <c:pt idx="3030">
                  <c:v>0.8</c:v>
                </c:pt>
                <c:pt idx="3031">
                  <c:v>1.3</c:v>
                </c:pt>
                <c:pt idx="3032">
                  <c:v>0.9</c:v>
                </c:pt>
                <c:pt idx="3033">
                  <c:v>0.9</c:v>
                </c:pt>
                <c:pt idx="3034">
                  <c:v>0.8</c:v>
                </c:pt>
                <c:pt idx="3035">
                  <c:v>0.9</c:v>
                </c:pt>
                <c:pt idx="3036">
                  <c:v>0.9</c:v>
                </c:pt>
                <c:pt idx="3037">
                  <c:v>0.9</c:v>
                </c:pt>
                <c:pt idx="3038">
                  <c:v>0.9</c:v>
                </c:pt>
                <c:pt idx="3039">
                  <c:v>0.8</c:v>
                </c:pt>
                <c:pt idx="3040">
                  <c:v>0.8</c:v>
                </c:pt>
                <c:pt idx="3041">
                  <c:v>1</c:v>
                </c:pt>
                <c:pt idx="3042">
                  <c:v>1.2</c:v>
                </c:pt>
                <c:pt idx="3043">
                  <c:v>0.9</c:v>
                </c:pt>
                <c:pt idx="3044">
                  <c:v>0.8</c:v>
                </c:pt>
                <c:pt idx="3045">
                  <c:v>0.9</c:v>
                </c:pt>
                <c:pt idx="3046">
                  <c:v>0.8</c:v>
                </c:pt>
                <c:pt idx="3047">
                  <c:v>0.9</c:v>
                </c:pt>
                <c:pt idx="3048">
                  <c:v>0.9</c:v>
                </c:pt>
                <c:pt idx="3049">
                  <c:v>0.9</c:v>
                </c:pt>
                <c:pt idx="3050">
                  <c:v>0.9</c:v>
                </c:pt>
                <c:pt idx="3051">
                  <c:v>1</c:v>
                </c:pt>
                <c:pt idx="3052">
                  <c:v>0.9</c:v>
                </c:pt>
                <c:pt idx="3053">
                  <c:v>1.1000000000000001</c:v>
                </c:pt>
                <c:pt idx="3054">
                  <c:v>1.1000000000000001</c:v>
                </c:pt>
                <c:pt idx="3055">
                  <c:v>1.1000000000000001</c:v>
                </c:pt>
                <c:pt idx="3056">
                  <c:v>1.2</c:v>
                </c:pt>
                <c:pt idx="3057">
                  <c:v>0.9</c:v>
                </c:pt>
                <c:pt idx="3058">
                  <c:v>0.8</c:v>
                </c:pt>
                <c:pt idx="3059">
                  <c:v>0.9</c:v>
                </c:pt>
                <c:pt idx="3060">
                  <c:v>0.9</c:v>
                </c:pt>
                <c:pt idx="3061">
                  <c:v>1</c:v>
                </c:pt>
                <c:pt idx="3062">
                  <c:v>1</c:v>
                </c:pt>
                <c:pt idx="3063">
                  <c:v>1</c:v>
                </c:pt>
                <c:pt idx="3064">
                  <c:v>1</c:v>
                </c:pt>
                <c:pt idx="3065">
                  <c:v>0.9</c:v>
                </c:pt>
                <c:pt idx="3066">
                  <c:v>0.9</c:v>
                </c:pt>
                <c:pt idx="3067">
                  <c:v>0.9</c:v>
                </c:pt>
                <c:pt idx="3068">
                  <c:v>0.9</c:v>
                </c:pt>
                <c:pt idx="3069">
                  <c:v>0.8</c:v>
                </c:pt>
                <c:pt idx="3070">
                  <c:v>0.9</c:v>
                </c:pt>
                <c:pt idx="3071">
                  <c:v>0.9</c:v>
                </c:pt>
                <c:pt idx="3072">
                  <c:v>0.9</c:v>
                </c:pt>
                <c:pt idx="3073">
                  <c:v>0.9</c:v>
                </c:pt>
                <c:pt idx="3074">
                  <c:v>0.8</c:v>
                </c:pt>
                <c:pt idx="3075">
                  <c:v>0.8</c:v>
                </c:pt>
                <c:pt idx="3076">
                  <c:v>1</c:v>
                </c:pt>
                <c:pt idx="3077">
                  <c:v>0.9</c:v>
                </c:pt>
                <c:pt idx="3078">
                  <c:v>0.9</c:v>
                </c:pt>
                <c:pt idx="3079">
                  <c:v>0.8</c:v>
                </c:pt>
                <c:pt idx="3080">
                  <c:v>0.8</c:v>
                </c:pt>
                <c:pt idx="3081">
                  <c:v>0.9</c:v>
                </c:pt>
                <c:pt idx="3082">
                  <c:v>0.9</c:v>
                </c:pt>
                <c:pt idx="3083">
                  <c:v>0.9</c:v>
                </c:pt>
                <c:pt idx="3084">
                  <c:v>0.8</c:v>
                </c:pt>
                <c:pt idx="3085">
                  <c:v>0.9</c:v>
                </c:pt>
                <c:pt idx="3086">
                  <c:v>0.8</c:v>
                </c:pt>
                <c:pt idx="3087">
                  <c:v>0.8</c:v>
                </c:pt>
                <c:pt idx="3088">
                  <c:v>0.8</c:v>
                </c:pt>
                <c:pt idx="3089">
                  <c:v>1</c:v>
                </c:pt>
                <c:pt idx="3090">
                  <c:v>0.8</c:v>
                </c:pt>
                <c:pt idx="3091">
                  <c:v>0.8</c:v>
                </c:pt>
                <c:pt idx="3092">
                  <c:v>0.8</c:v>
                </c:pt>
                <c:pt idx="3093">
                  <c:v>0.8</c:v>
                </c:pt>
                <c:pt idx="3094">
                  <c:v>0.9</c:v>
                </c:pt>
                <c:pt idx="3095">
                  <c:v>0.8</c:v>
                </c:pt>
                <c:pt idx="3096">
                  <c:v>1.1000000000000001</c:v>
                </c:pt>
                <c:pt idx="3097">
                  <c:v>0.8</c:v>
                </c:pt>
                <c:pt idx="3098">
                  <c:v>0.9</c:v>
                </c:pt>
                <c:pt idx="3099">
                  <c:v>0.8</c:v>
                </c:pt>
                <c:pt idx="3100">
                  <c:v>0.8</c:v>
                </c:pt>
                <c:pt idx="3101">
                  <c:v>0.8</c:v>
                </c:pt>
                <c:pt idx="3102">
                  <c:v>0.9</c:v>
                </c:pt>
                <c:pt idx="3103">
                  <c:v>0.8</c:v>
                </c:pt>
                <c:pt idx="3104">
                  <c:v>0.8</c:v>
                </c:pt>
                <c:pt idx="3105">
                  <c:v>1</c:v>
                </c:pt>
                <c:pt idx="3106">
                  <c:v>0.8</c:v>
                </c:pt>
                <c:pt idx="3107">
                  <c:v>0.8</c:v>
                </c:pt>
                <c:pt idx="3108">
                  <c:v>0.8</c:v>
                </c:pt>
                <c:pt idx="3109">
                  <c:v>0.7</c:v>
                </c:pt>
                <c:pt idx="3110">
                  <c:v>0.8</c:v>
                </c:pt>
                <c:pt idx="3111">
                  <c:v>0.7</c:v>
                </c:pt>
                <c:pt idx="3112">
                  <c:v>1.2</c:v>
                </c:pt>
                <c:pt idx="3113">
                  <c:v>0.8</c:v>
                </c:pt>
                <c:pt idx="3114">
                  <c:v>0.8</c:v>
                </c:pt>
                <c:pt idx="3115">
                  <c:v>0.8</c:v>
                </c:pt>
                <c:pt idx="3116">
                  <c:v>0.7</c:v>
                </c:pt>
                <c:pt idx="3117">
                  <c:v>0.7</c:v>
                </c:pt>
                <c:pt idx="3118">
                  <c:v>0.7</c:v>
                </c:pt>
                <c:pt idx="3119">
                  <c:v>0.7</c:v>
                </c:pt>
                <c:pt idx="3120">
                  <c:v>0.8</c:v>
                </c:pt>
                <c:pt idx="3121">
                  <c:v>0.9</c:v>
                </c:pt>
                <c:pt idx="3122">
                  <c:v>0.8</c:v>
                </c:pt>
                <c:pt idx="3123">
                  <c:v>0.8</c:v>
                </c:pt>
                <c:pt idx="3124">
                  <c:v>0.9</c:v>
                </c:pt>
                <c:pt idx="3125">
                  <c:v>0.8</c:v>
                </c:pt>
                <c:pt idx="3126">
                  <c:v>0.8</c:v>
                </c:pt>
                <c:pt idx="3127">
                  <c:v>0.8</c:v>
                </c:pt>
                <c:pt idx="3128">
                  <c:v>0.8</c:v>
                </c:pt>
                <c:pt idx="3129">
                  <c:v>0.8</c:v>
                </c:pt>
                <c:pt idx="3130">
                  <c:v>0.8</c:v>
                </c:pt>
                <c:pt idx="3131">
                  <c:v>1</c:v>
                </c:pt>
                <c:pt idx="3132">
                  <c:v>0.7</c:v>
                </c:pt>
                <c:pt idx="3133">
                  <c:v>0.8</c:v>
                </c:pt>
                <c:pt idx="3134">
                  <c:v>0.8</c:v>
                </c:pt>
                <c:pt idx="3135">
                  <c:v>0.7</c:v>
                </c:pt>
                <c:pt idx="3136">
                  <c:v>1</c:v>
                </c:pt>
                <c:pt idx="3137">
                  <c:v>0.8</c:v>
                </c:pt>
                <c:pt idx="3138">
                  <c:v>0.7</c:v>
                </c:pt>
                <c:pt idx="3139">
                  <c:v>0.8</c:v>
                </c:pt>
                <c:pt idx="3140">
                  <c:v>0.8</c:v>
                </c:pt>
                <c:pt idx="3141">
                  <c:v>0.9</c:v>
                </c:pt>
                <c:pt idx="3142">
                  <c:v>0.8</c:v>
                </c:pt>
                <c:pt idx="3143">
                  <c:v>0.8</c:v>
                </c:pt>
                <c:pt idx="3144">
                  <c:v>0.9</c:v>
                </c:pt>
                <c:pt idx="3145">
                  <c:v>0.8</c:v>
                </c:pt>
                <c:pt idx="3146">
                  <c:v>0.9</c:v>
                </c:pt>
                <c:pt idx="3147">
                  <c:v>0.8</c:v>
                </c:pt>
                <c:pt idx="3148">
                  <c:v>0.8</c:v>
                </c:pt>
                <c:pt idx="3149">
                  <c:v>0.8</c:v>
                </c:pt>
                <c:pt idx="3150">
                  <c:v>0.8</c:v>
                </c:pt>
                <c:pt idx="3151">
                  <c:v>0.8</c:v>
                </c:pt>
                <c:pt idx="3152">
                  <c:v>0.9</c:v>
                </c:pt>
                <c:pt idx="3153">
                  <c:v>0.8</c:v>
                </c:pt>
                <c:pt idx="3154">
                  <c:v>0.8</c:v>
                </c:pt>
                <c:pt idx="3155">
                  <c:v>0.8</c:v>
                </c:pt>
                <c:pt idx="3156">
                  <c:v>0.9</c:v>
                </c:pt>
                <c:pt idx="3157">
                  <c:v>1</c:v>
                </c:pt>
                <c:pt idx="3158">
                  <c:v>0.8</c:v>
                </c:pt>
                <c:pt idx="3159">
                  <c:v>0.9</c:v>
                </c:pt>
                <c:pt idx="3160">
                  <c:v>0.9</c:v>
                </c:pt>
                <c:pt idx="3161">
                  <c:v>1</c:v>
                </c:pt>
                <c:pt idx="3162">
                  <c:v>1</c:v>
                </c:pt>
                <c:pt idx="3163">
                  <c:v>0.9</c:v>
                </c:pt>
                <c:pt idx="3164">
                  <c:v>0.9</c:v>
                </c:pt>
                <c:pt idx="3165">
                  <c:v>1.1000000000000001</c:v>
                </c:pt>
                <c:pt idx="3166">
                  <c:v>1</c:v>
                </c:pt>
                <c:pt idx="3167">
                  <c:v>1.7</c:v>
                </c:pt>
                <c:pt idx="3168">
                  <c:v>0.8</c:v>
                </c:pt>
                <c:pt idx="3169">
                  <c:v>0.8</c:v>
                </c:pt>
                <c:pt idx="3170">
                  <c:v>1</c:v>
                </c:pt>
                <c:pt idx="3171">
                  <c:v>0.8</c:v>
                </c:pt>
                <c:pt idx="3172">
                  <c:v>0.8</c:v>
                </c:pt>
                <c:pt idx="3173">
                  <c:v>0.9</c:v>
                </c:pt>
                <c:pt idx="3174">
                  <c:v>0.8</c:v>
                </c:pt>
                <c:pt idx="3175">
                  <c:v>0.9</c:v>
                </c:pt>
                <c:pt idx="3176">
                  <c:v>0.8</c:v>
                </c:pt>
                <c:pt idx="3177">
                  <c:v>0.9</c:v>
                </c:pt>
                <c:pt idx="3178">
                  <c:v>0.8</c:v>
                </c:pt>
                <c:pt idx="3179">
                  <c:v>0.8</c:v>
                </c:pt>
                <c:pt idx="3180">
                  <c:v>0.8</c:v>
                </c:pt>
                <c:pt idx="3181">
                  <c:v>0.8</c:v>
                </c:pt>
                <c:pt idx="3182">
                  <c:v>0.8</c:v>
                </c:pt>
                <c:pt idx="3183">
                  <c:v>0.8</c:v>
                </c:pt>
                <c:pt idx="3184">
                  <c:v>0.8</c:v>
                </c:pt>
                <c:pt idx="3185">
                  <c:v>0.8</c:v>
                </c:pt>
                <c:pt idx="3186">
                  <c:v>0.7</c:v>
                </c:pt>
                <c:pt idx="3187">
                  <c:v>0.8</c:v>
                </c:pt>
                <c:pt idx="3188">
                  <c:v>0.8</c:v>
                </c:pt>
                <c:pt idx="3189">
                  <c:v>0.7</c:v>
                </c:pt>
                <c:pt idx="3190">
                  <c:v>0.9</c:v>
                </c:pt>
                <c:pt idx="3191">
                  <c:v>0.7</c:v>
                </c:pt>
                <c:pt idx="3192">
                  <c:v>0.7</c:v>
                </c:pt>
                <c:pt idx="3193">
                  <c:v>0.8</c:v>
                </c:pt>
                <c:pt idx="3194">
                  <c:v>0.8</c:v>
                </c:pt>
                <c:pt idx="3195">
                  <c:v>0.8</c:v>
                </c:pt>
                <c:pt idx="3196">
                  <c:v>0.7</c:v>
                </c:pt>
                <c:pt idx="3197">
                  <c:v>0.7</c:v>
                </c:pt>
                <c:pt idx="3198">
                  <c:v>0.7</c:v>
                </c:pt>
                <c:pt idx="3199">
                  <c:v>0.8</c:v>
                </c:pt>
                <c:pt idx="3200">
                  <c:v>0.7</c:v>
                </c:pt>
                <c:pt idx="3201">
                  <c:v>0.7</c:v>
                </c:pt>
                <c:pt idx="3202">
                  <c:v>0.8</c:v>
                </c:pt>
                <c:pt idx="3203">
                  <c:v>0.8</c:v>
                </c:pt>
                <c:pt idx="3204">
                  <c:v>0.7</c:v>
                </c:pt>
                <c:pt idx="3205">
                  <c:v>0.8</c:v>
                </c:pt>
                <c:pt idx="3206">
                  <c:v>0.7</c:v>
                </c:pt>
                <c:pt idx="3207">
                  <c:v>0.8</c:v>
                </c:pt>
                <c:pt idx="3208">
                  <c:v>0.8</c:v>
                </c:pt>
                <c:pt idx="3209">
                  <c:v>0.7</c:v>
                </c:pt>
                <c:pt idx="3210">
                  <c:v>0.8</c:v>
                </c:pt>
                <c:pt idx="3211">
                  <c:v>0.7</c:v>
                </c:pt>
                <c:pt idx="3212">
                  <c:v>0.8</c:v>
                </c:pt>
                <c:pt idx="3213">
                  <c:v>0.8</c:v>
                </c:pt>
                <c:pt idx="3214">
                  <c:v>0.9</c:v>
                </c:pt>
                <c:pt idx="3215">
                  <c:v>0.8</c:v>
                </c:pt>
                <c:pt idx="3216">
                  <c:v>0.8</c:v>
                </c:pt>
                <c:pt idx="3217">
                  <c:v>1</c:v>
                </c:pt>
                <c:pt idx="3218">
                  <c:v>0.8</c:v>
                </c:pt>
                <c:pt idx="3219">
                  <c:v>0.8</c:v>
                </c:pt>
                <c:pt idx="3220">
                  <c:v>0.8</c:v>
                </c:pt>
                <c:pt idx="3221">
                  <c:v>0.7</c:v>
                </c:pt>
                <c:pt idx="3222">
                  <c:v>0.8</c:v>
                </c:pt>
                <c:pt idx="3223">
                  <c:v>0.7</c:v>
                </c:pt>
                <c:pt idx="3224">
                  <c:v>0.8</c:v>
                </c:pt>
                <c:pt idx="3225">
                  <c:v>0.8</c:v>
                </c:pt>
                <c:pt idx="3226">
                  <c:v>0.8</c:v>
                </c:pt>
                <c:pt idx="3227">
                  <c:v>0.7</c:v>
                </c:pt>
                <c:pt idx="3228">
                  <c:v>0.7</c:v>
                </c:pt>
                <c:pt idx="3229">
                  <c:v>0.8</c:v>
                </c:pt>
                <c:pt idx="3230">
                  <c:v>0.8</c:v>
                </c:pt>
                <c:pt idx="3231">
                  <c:v>0.8</c:v>
                </c:pt>
                <c:pt idx="3232">
                  <c:v>0.7</c:v>
                </c:pt>
                <c:pt idx="3233">
                  <c:v>0.8</c:v>
                </c:pt>
                <c:pt idx="3234">
                  <c:v>0.8</c:v>
                </c:pt>
                <c:pt idx="3235">
                  <c:v>0.8</c:v>
                </c:pt>
                <c:pt idx="3236">
                  <c:v>0.8</c:v>
                </c:pt>
                <c:pt idx="3237">
                  <c:v>0.7</c:v>
                </c:pt>
                <c:pt idx="3238">
                  <c:v>0.7</c:v>
                </c:pt>
                <c:pt idx="3239">
                  <c:v>1.5</c:v>
                </c:pt>
                <c:pt idx="3240">
                  <c:v>0.8</c:v>
                </c:pt>
                <c:pt idx="3241">
                  <c:v>0.7</c:v>
                </c:pt>
                <c:pt idx="3242">
                  <c:v>0.8</c:v>
                </c:pt>
                <c:pt idx="3243">
                  <c:v>0.8</c:v>
                </c:pt>
                <c:pt idx="3244">
                  <c:v>0.8</c:v>
                </c:pt>
                <c:pt idx="3245">
                  <c:v>1</c:v>
                </c:pt>
                <c:pt idx="3246">
                  <c:v>0.8</c:v>
                </c:pt>
                <c:pt idx="3247">
                  <c:v>0.7</c:v>
                </c:pt>
                <c:pt idx="3248">
                  <c:v>0.8</c:v>
                </c:pt>
                <c:pt idx="3249">
                  <c:v>1</c:v>
                </c:pt>
                <c:pt idx="3250">
                  <c:v>0.8</c:v>
                </c:pt>
                <c:pt idx="3251">
                  <c:v>1</c:v>
                </c:pt>
                <c:pt idx="3252">
                  <c:v>0.8</c:v>
                </c:pt>
                <c:pt idx="3253">
                  <c:v>0.7</c:v>
                </c:pt>
                <c:pt idx="3254">
                  <c:v>0.9</c:v>
                </c:pt>
                <c:pt idx="3255">
                  <c:v>0.8</c:v>
                </c:pt>
                <c:pt idx="3256">
                  <c:v>1.4</c:v>
                </c:pt>
                <c:pt idx="3257">
                  <c:v>1.8</c:v>
                </c:pt>
                <c:pt idx="3258">
                  <c:v>0.8</c:v>
                </c:pt>
                <c:pt idx="3259">
                  <c:v>0.9</c:v>
                </c:pt>
                <c:pt idx="3260">
                  <c:v>0.7</c:v>
                </c:pt>
                <c:pt idx="3261">
                  <c:v>0.7</c:v>
                </c:pt>
                <c:pt idx="3262">
                  <c:v>0.8</c:v>
                </c:pt>
                <c:pt idx="3263">
                  <c:v>0.7</c:v>
                </c:pt>
                <c:pt idx="3264">
                  <c:v>1.5</c:v>
                </c:pt>
                <c:pt idx="3265">
                  <c:v>0.8</c:v>
                </c:pt>
                <c:pt idx="3266">
                  <c:v>0.8</c:v>
                </c:pt>
                <c:pt idx="3267">
                  <c:v>0.7</c:v>
                </c:pt>
                <c:pt idx="3268">
                  <c:v>0.8</c:v>
                </c:pt>
                <c:pt idx="3269">
                  <c:v>0.8</c:v>
                </c:pt>
                <c:pt idx="3270">
                  <c:v>0.8</c:v>
                </c:pt>
                <c:pt idx="3271">
                  <c:v>0.8</c:v>
                </c:pt>
                <c:pt idx="3272">
                  <c:v>0.8</c:v>
                </c:pt>
                <c:pt idx="3273">
                  <c:v>0.8</c:v>
                </c:pt>
                <c:pt idx="3274">
                  <c:v>0.8</c:v>
                </c:pt>
                <c:pt idx="3275">
                  <c:v>0.8</c:v>
                </c:pt>
                <c:pt idx="3276">
                  <c:v>0.8</c:v>
                </c:pt>
                <c:pt idx="3277">
                  <c:v>3.1</c:v>
                </c:pt>
                <c:pt idx="3278">
                  <c:v>0.9</c:v>
                </c:pt>
                <c:pt idx="3279">
                  <c:v>0.8</c:v>
                </c:pt>
                <c:pt idx="3280">
                  <c:v>0.7</c:v>
                </c:pt>
                <c:pt idx="3281">
                  <c:v>0.7</c:v>
                </c:pt>
                <c:pt idx="3282">
                  <c:v>0.7</c:v>
                </c:pt>
                <c:pt idx="3283">
                  <c:v>0.8</c:v>
                </c:pt>
                <c:pt idx="3284">
                  <c:v>0.8</c:v>
                </c:pt>
                <c:pt idx="3285">
                  <c:v>0.8</c:v>
                </c:pt>
                <c:pt idx="3286">
                  <c:v>0.7</c:v>
                </c:pt>
                <c:pt idx="3287">
                  <c:v>0.9</c:v>
                </c:pt>
                <c:pt idx="3288">
                  <c:v>0.8</c:v>
                </c:pt>
                <c:pt idx="3289">
                  <c:v>0.7</c:v>
                </c:pt>
                <c:pt idx="3290">
                  <c:v>0.8</c:v>
                </c:pt>
                <c:pt idx="3291">
                  <c:v>0.8</c:v>
                </c:pt>
                <c:pt idx="3292">
                  <c:v>0.7</c:v>
                </c:pt>
                <c:pt idx="3293">
                  <c:v>0.7</c:v>
                </c:pt>
                <c:pt idx="3294">
                  <c:v>0.8</c:v>
                </c:pt>
                <c:pt idx="3295">
                  <c:v>0.8</c:v>
                </c:pt>
                <c:pt idx="3296">
                  <c:v>0.7</c:v>
                </c:pt>
                <c:pt idx="3297">
                  <c:v>0.8</c:v>
                </c:pt>
                <c:pt idx="3298">
                  <c:v>0.8</c:v>
                </c:pt>
                <c:pt idx="3299">
                  <c:v>1.3</c:v>
                </c:pt>
                <c:pt idx="3300">
                  <c:v>0.7</c:v>
                </c:pt>
                <c:pt idx="3301">
                  <c:v>0.7</c:v>
                </c:pt>
                <c:pt idx="3302">
                  <c:v>0.7</c:v>
                </c:pt>
                <c:pt idx="3303">
                  <c:v>0.7</c:v>
                </c:pt>
                <c:pt idx="3304">
                  <c:v>0.7</c:v>
                </c:pt>
                <c:pt idx="3305">
                  <c:v>0.9</c:v>
                </c:pt>
                <c:pt idx="3306">
                  <c:v>0.7</c:v>
                </c:pt>
                <c:pt idx="3307">
                  <c:v>0.7</c:v>
                </c:pt>
                <c:pt idx="3308">
                  <c:v>0.7</c:v>
                </c:pt>
                <c:pt idx="3309">
                  <c:v>0.7</c:v>
                </c:pt>
                <c:pt idx="3310">
                  <c:v>0.8</c:v>
                </c:pt>
                <c:pt idx="3311">
                  <c:v>0.9</c:v>
                </c:pt>
                <c:pt idx="3312">
                  <c:v>0.7</c:v>
                </c:pt>
                <c:pt idx="3313">
                  <c:v>0.7</c:v>
                </c:pt>
                <c:pt idx="3314">
                  <c:v>0.8</c:v>
                </c:pt>
                <c:pt idx="3315">
                  <c:v>0.7</c:v>
                </c:pt>
                <c:pt idx="3316">
                  <c:v>0.8</c:v>
                </c:pt>
                <c:pt idx="3317">
                  <c:v>0.8</c:v>
                </c:pt>
                <c:pt idx="3318">
                  <c:v>0.7</c:v>
                </c:pt>
                <c:pt idx="3319">
                  <c:v>0.7</c:v>
                </c:pt>
                <c:pt idx="3320">
                  <c:v>0.7</c:v>
                </c:pt>
                <c:pt idx="3321">
                  <c:v>0.7</c:v>
                </c:pt>
                <c:pt idx="3322">
                  <c:v>0.7</c:v>
                </c:pt>
                <c:pt idx="3323">
                  <c:v>0.7</c:v>
                </c:pt>
                <c:pt idx="3324">
                  <c:v>0.7</c:v>
                </c:pt>
                <c:pt idx="3325">
                  <c:v>0.7</c:v>
                </c:pt>
                <c:pt idx="3326">
                  <c:v>0.7</c:v>
                </c:pt>
                <c:pt idx="3327">
                  <c:v>0.7</c:v>
                </c:pt>
                <c:pt idx="3328">
                  <c:v>0.7</c:v>
                </c:pt>
                <c:pt idx="3329">
                  <c:v>0.8</c:v>
                </c:pt>
                <c:pt idx="3330">
                  <c:v>0.8</c:v>
                </c:pt>
                <c:pt idx="3331">
                  <c:v>0.8</c:v>
                </c:pt>
                <c:pt idx="3332">
                  <c:v>0.7</c:v>
                </c:pt>
                <c:pt idx="3333">
                  <c:v>0.7</c:v>
                </c:pt>
                <c:pt idx="3334">
                  <c:v>0.8</c:v>
                </c:pt>
                <c:pt idx="3335">
                  <c:v>0.8</c:v>
                </c:pt>
                <c:pt idx="3336">
                  <c:v>0.7</c:v>
                </c:pt>
                <c:pt idx="3337">
                  <c:v>0.7</c:v>
                </c:pt>
                <c:pt idx="3338">
                  <c:v>0.8</c:v>
                </c:pt>
                <c:pt idx="3339">
                  <c:v>0.8</c:v>
                </c:pt>
                <c:pt idx="3340">
                  <c:v>0.8</c:v>
                </c:pt>
                <c:pt idx="3341">
                  <c:v>0.8</c:v>
                </c:pt>
                <c:pt idx="3342">
                  <c:v>0.9</c:v>
                </c:pt>
                <c:pt idx="3343">
                  <c:v>0.9</c:v>
                </c:pt>
                <c:pt idx="3344">
                  <c:v>0.8</c:v>
                </c:pt>
                <c:pt idx="3345">
                  <c:v>0.8</c:v>
                </c:pt>
                <c:pt idx="3346">
                  <c:v>0.8</c:v>
                </c:pt>
                <c:pt idx="3347">
                  <c:v>0.8</c:v>
                </c:pt>
                <c:pt idx="3348">
                  <c:v>0.8</c:v>
                </c:pt>
                <c:pt idx="3349">
                  <c:v>1</c:v>
                </c:pt>
                <c:pt idx="3350">
                  <c:v>1.4</c:v>
                </c:pt>
                <c:pt idx="3351">
                  <c:v>0.8</c:v>
                </c:pt>
                <c:pt idx="3352">
                  <c:v>0.8</c:v>
                </c:pt>
                <c:pt idx="3353">
                  <c:v>0.8</c:v>
                </c:pt>
                <c:pt idx="3354">
                  <c:v>1</c:v>
                </c:pt>
                <c:pt idx="3355">
                  <c:v>0.8</c:v>
                </c:pt>
                <c:pt idx="3356">
                  <c:v>0.8</c:v>
                </c:pt>
                <c:pt idx="3357">
                  <c:v>1</c:v>
                </c:pt>
                <c:pt idx="3358">
                  <c:v>0.8</c:v>
                </c:pt>
                <c:pt idx="3359">
                  <c:v>0.7</c:v>
                </c:pt>
                <c:pt idx="3360">
                  <c:v>0.8</c:v>
                </c:pt>
                <c:pt idx="3361">
                  <c:v>0.7</c:v>
                </c:pt>
                <c:pt idx="3362">
                  <c:v>1</c:v>
                </c:pt>
                <c:pt idx="3363">
                  <c:v>0.7</c:v>
                </c:pt>
                <c:pt idx="3364">
                  <c:v>0.8</c:v>
                </c:pt>
                <c:pt idx="3365">
                  <c:v>0.8</c:v>
                </c:pt>
                <c:pt idx="3366">
                  <c:v>0.7</c:v>
                </c:pt>
                <c:pt idx="3367">
                  <c:v>0.7</c:v>
                </c:pt>
                <c:pt idx="3368">
                  <c:v>0.8</c:v>
                </c:pt>
                <c:pt idx="3369">
                  <c:v>0.8</c:v>
                </c:pt>
                <c:pt idx="3370">
                  <c:v>0.7</c:v>
                </c:pt>
                <c:pt idx="3371">
                  <c:v>0.7</c:v>
                </c:pt>
                <c:pt idx="3372">
                  <c:v>0.8</c:v>
                </c:pt>
                <c:pt idx="3373">
                  <c:v>0.7</c:v>
                </c:pt>
                <c:pt idx="3374">
                  <c:v>0.8</c:v>
                </c:pt>
                <c:pt idx="3375">
                  <c:v>0.7</c:v>
                </c:pt>
                <c:pt idx="3376">
                  <c:v>0.8</c:v>
                </c:pt>
                <c:pt idx="3377">
                  <c:v>0.8</c:v>
                </c:pt>
                <c:pt idx="3378">
                  <c:v>0.7</c:v>
                </c:pt>
                <c:pt idx="3379">
                  <c:v>0.7</c:v>
                </c:pt>
                <c:pt idx="3380">
                  <c:v>0.7</c:v>
                </c:pt>
                <c:pt idx="3381">
                  <c:v>0.7</c:v>
                </c:pt>
                <c:pt idx="3382">
                  <c:v>0.7</c:v>
                </c:pt>
                <c:pt idx="3383">
                  <c:v>0.7</c:v>
                </c:pt>
                <c:pt idx="3384">
                  <c:v>0.8</c:v>
                </c:pt>
                <c:pt idx="3385">
                  <c:v>0.8</c:v>
                </c:pt>
                <c:pt idx="3386">
                  <c:v>0.7</c:v>
                </c:pt>
                <c:pt idx="3387">
                  <c:v>0</c:v>
                </c:pt>
                <c:pt idx="3388">
                  <c:v>0</c:v>
                </c:pt>
                <c:pt idx="3389">
                  <c:v>0</c:v>
                </c:pt>
                <c:pt idx="3390">
                  <c:v>0.7</c:v>
                </c:pt>
                <c:pt idx="3391">
                  <c:v>0.8</c:v>
                </c:pt>
                <c:pt idx="3392">
                  <c:v>0.7</c:v>
                </c:pt>
                <c:pt idx="3393">
                  <c:v>0.7</c:v>
                </c:pt>
                <c:pt idx="3394">
                  <c:v>0.7</c:v>
                </c:pt>
                <c:pt idx="3395">
                  <c:v>0.7</c:v>
                </c:pt>
                <c:pt idx="3396">
                  <c:v>0.7</c:v>
                </c:pt>
                <c:pt idx="3397">
                  <c:v>0.7</c:v>
                </c:pt>
                <c:pt idx="3398">
                  <c:v>0.8</c:v>
                </c:pt>
                <c:pt idx="3399">
                  <c:v>0.8</c:v>
                </c:pt>
                <c:pt idx="3400">
                  <c:v>0.7</c:v>
                </c:pt>
                <c:pt idx="3401">
                  <c:v>0.7</c:v>
                </c:pt>
                <c:pt idx="3402">
                  <c:v>0.8</c:v>
                </c:pt>
                <c:pt idx="3403">
                  <c:v>0.7</c:v>
                </c:pt>
                <c:pt idx="3404">
                  <c:v>0.7</c:v>
                </c:pt>
                <c:pt idx="3405">
                  <c:v>0.7</c:v>
                </c:pt>
                <c:pt idx="3406">
                  <c:v>0.7</c:v>
                </c:pt>
                <c:pt idx="3407">
                  <c:v>0.7</c:v>
                </c:pt>
                <c:pt idx="3408">
                  <c:v>0.7</c:v>
                </c:pt>
                <c:pt idx="3409">
                  <c:v>0.7</c:v>
                </c:pt>
                <c:pt idx="3410">
                  <c:v>0.6</c:v>
                </c:pt>
                <c:pt idx="3411">
                  <c:v>0.8</c:v>
                </c:pt>
                <c:pt idx="3412">
                  <c:v>0.7</c:v>
                </c:pt>
                <c:pt idx="3413">
                  <c:v>0.7</c:v>
                </c:pt>
                <c:pt idx="3414">
                  <c:v>0.8</c:v>
                </c:pt>
                <c:pt idx="3415">
                  <c:v>0.7</c:v>
                </c:pt>
                <c:pt idx="3416">
                  <c:v>0.7</c:v>
                </c:pt>
                <c:pt idx="3417">
                  <c:v>0.7</c:v>
                </c:pt>
                <c:pt idx="3418">
                  <c:v>0.6</c:v>
                </c:pt>
                <c:pt idx="3419">
                  <c:v>0.7</c:v>
                </c:pt>
                <c:pt idx="3420">
                  <c:v>0.8</c:v>
                </c:pt>
                <c:pt idx="3421">
                  <c:v>0.7</c:v>
                </c:pt>
                <c:pt idx="3422">
                  <c:v>0.7</c:v>
                </c:pt>
                <c:pt idx="3423">
                  <c:v>0.7</c:v>
                </c:pt>
                <c:pt idx="3424">
                  <c:v>0.8</c:v>
                </c:pt>
                <c:pt idx="3425">
                  <c:v>0.7</c:v>
                </c:pt>
                <c:pt idx="3426">
                  <c:v>0.9</c:v>
                </c:pt>
                <c:pt idx="3427">
                  <c:v>0.7</c:v>
                </c:pt>
                <c:pt idx="3428">
                  <c:v>0.7</c:v>
                </c:pt>
                <c:pt idx="3429">
                  <c:v>0.7</c:v>
                </c:pt>
                <c:pt idx="3430">
                  <c:v>0.7</c:v>
                </c:pt>
                <c:pt idx="3431">
                  <c:v>0.7</c:v>
                </c:pt>
                <c:pt idx="3432">
                  <c:v>0.7</c:v>
                </c:pt>
                <c:pt idx="3433">
                  <c:v>0.8</c:v>
                </c:pt>
                <c:pt idx="3434">
                  <c:v>0.7</c:v>
                </c:pt>
                <c:pt idx="3435">
                  <c:v>0.7</c:v>
                </c:pt>
                <c:pt idx="3436">
                  <c:v>0.7</c:v>
                </c:pt>
                <c:pt idx="3437">
                  <c:v>0.7</c:v>
                </c:pt>
                <c:pt idx="3438">
                  <c:v>0.6</c:v>
                </c:pt>
                <c:pt idx="3439">
                  <c:v>0.8</c:v>
                </c:pt>
                <c:pt idx="3440">
                  <c:v>0.7</c:v>
                </c:pt>
                <c:pt idx="3441">
                  <c:v>0.7</c:v>
                </c:pt>
                <c:pt idx="3442">
                  <c:v>0.8</c:v>
                </c:pt>
                <c:pt idx="3443">
                  <c:v>1.2</c:v>
                </c:pt>
                <c:pt idx="3444">
                  <c:v>0.7</c:v>
                </c:pt>
                <c:pt idx="3445">
                  <c:v>0.7</c:v>
                </c:pt>
                <c:pt idx="3446">
                  <c:v>0.7</c:v>
                </c:pt>
                <c:pt idx="3447">
                  <c:v>0.8</c:v>
                </c:pt>
                <c:pt idx="3448">
                  <c:v>0.7</c:v>
                </c:pt>
                <c:pt idx="3449">
                  <c:v>0.7</c:v>
                </c:pt>
                <c:pt idx="3450">
                  <c:v>0.8</c:v>
                </c:pt>
                <c:pt idx="3451">
                  <c:v>0.7</c:v>
                </c:pt>
                <c:pt idx="3452">
                  <c:v>0.7</c:v>
                </c:pt>
                <c:pt idx="3453">
                  <c:v>1</c:v>
                </c:pt>
                <c:pt idx="3454">
                  <c:v>0.7</c:v>
                </c:pt>
                <c:pt idx="3455">
                  <c:v>0.7</c:v>
                </c:pt>
                <c:pt idx="3456">
                  <c:v>0.7</c:v>
                </c:pt>
                <c:pt idx="3457">
                  <c:v>0.8</c:v>
                </c:pt>
                <c:pt idx="3458">
                  <c:v>0.9</c:v>
                </c:pt>
                <c:pt idx="3459">
                  <c:v>0.8</c:v>
                </c:pt>
                <c:pt idx="3460">
                  <c:v>0.8</c:v>
                </c:pt>
                <c:pt idx="3461">
                  <c:v>0.7</c:v>
                </c:pt>
                <c:pt idx="3462">
                  <c:v>0.8</c:v>
                </c:pt>
                <c:pt idx="3463">
                  <c:v>0.8</c:v>
                </c:pt>
                <c:pt idx="3464">
                  <c:v>0.7</c:v>
                </c:pt>
                <c:pt idx="3465">
                  <c:v>0.8</c:v>
                </c:pt>
                <c:pt idx="3466">
                  <c:v>0.8</c:v>
                </c:pt>
                <c:pt idx="3467">
                  <c:v>0.7</c:v>
                </c:pt>
                <c:pt idx="3468">
                  <c:v>0.8</c:v>
                </c:pt>
                <c:pt idx="3469">
                  <c:v>0.7</c:v>
                </c:pt>
                <c:pt idx="3470">
                  <c:v>0.8</c:v>
                </c:pt>
                <c:pt idx="3471">
                  <c:v>0.8</c:v>
                </c:pt>
                <c:pt idx="3472">
                  <c:v>0.7</c:v>
                </c:pt>
                <c:pt idx="3473">
                  <c:v>0.7</c:v>
                </c:pt>
                <c:pt idx="3474">
                  <c:v>0.7</c:v>
                </c:pt>
                <c:pt idx="3475">
                  <c:v>0.6</c:v>
                </c:pt>
                <c:pt idx="3476">
                  <c:v>0.7</c:v>
                </c:pt>
                <c:pt idx="3477">
                  <c:v>0.7</c:v>
                </c:pt>
                <c:pt idx="3478">
                  <c:v>0.7</c:v>
                </c:pt>
                <c:pt idx="3479">
                  <c:v>0.9</c:v>
                </c:pt>
                <c:pt idx="3480">
                  <c:v>0.7</c:v>
                </c:pt>
                <c:pt idx="3481">
                  <c:v>0.7</c:v>
                </c:pt>
                <c:pt idx="3482">
                  <c:v>0.8</c:v>
                </c:pt>
                <c:pt idx="3483">
                  <c:v>0.7</c:v>
                </c:pt>
                <c:pt idx="3484">
                  <c:v>0.7</c:v>
                </c:pt>
                <c:pt idx="3485">
                  <c:v>0.8</c:v>
                </c:pt>
                <c:pt idx="3486">
                  <c:v>0.7</c:v>
                </c:pt>
                <c:pt idx="3487">
                  <c:v>0.7</c:v>
                </c:pt>
                <c:pt idx="3488">
                  <c:v>0.8</c:v>
                </c:pt>
                <c:pt idx="3489">
                  <c:v>0.7</c:v>
                </c:pt>
                <c:pt idx="3490">
                  <c:v>0.7</c:v>
                </c:pt>
                <c:pt idx="3491">
                  <c:v>0.7</c:v>
                </c:pt>
                <c:pt idx="3492">
                  <c:v>0.7</c:v>
                </c:pt>
                <c:pt idx="3493">
                  <c:v>0.7</c:v>
                </c:pt>
                <c:pt idx="3494">
                  <c:v>0.7</c:v>
                </c:pt>
                <c:pt idx="3495">
                  <c:v>0.7</c:v>
                </c:pt>
                <c:pt idx="3496">
                  <c:v>0.9</c:v>
                </c:pt>
                <c:pt idx="3497">
                  <c:v>0.7</c:v>
                </c:pt>
                <c:pt idx="3498">
                  <c:v>0.9</c:v>
                </c:pt>
                <c:pt idx="3499">
                  <c:v>0.7</c:v>
                </c:pt>
                <c:pt idx="3500">
                  <c:v>0.7</c:v>
                </c:pt>
                <c:pt idx="3501">
                  <c:v>0.7</c:v>
                </c:pt>
                <c:pt idx="3502">
                  <c:v>0.7</c:v>
                </c:pt>
                <c:pt idx="3503">
                  <c:v>0.7</c:v>
                </c:pt>
                <c:pt idx="3504">
                  <c:v>0.7</c:v>
                </c:pt>
                <c:pt idx="3505">
                  <c:v>0.7</c:v>
                </c:pt>
                <c:pt idx="3506">
                  <c:v>0.6</c:v>
                </c:pt>
                <c:pt idx="3507">
                  <c:v>0.6</c:v>
                </c:pt>
                <c:pt idx="3508">
                  <c:v>0.7</c:v>
                </c:pt>
                <c:pt idx="3509">
                  <c:v>0.7</c:v>
                </c:pt>
                <c:pt idx="3510">
                  <c:v>0.7</c:v>
                </c:pt>
                <c:pt idx="3511">
                  <c:v>0.7</c:v>
                </c:pt>
                <c:pt idx="3512">
                  <c:v>0.8</c:v>
                </c:pt>
                <c:pt idx="3513">
                  <c:v>0.7</c:v>
                </c:pt>
                <c:pt idx="3514">
                  <c:v>0.7</c:v>
                </c:pt>
                <c:pt idx="3515">
                  <c:v>0.7</c:v>
                </c:pt>
                <c:pt idx="3516">
                  <c:v>0.7</c:v>
                </c:pt>
                <c:pt idx="3517">
                  <c:v>0.7</c:v>
                </c:pt>
                <c:pt idx="3518">
                  <c:v>0.6</c:v>
                </c:pt>
                <c:pt idx="3519">
                  <c:v>0.7</c:v>
                </c:pt>
                <c:pt idx="3520">
                  <c:v>0.7</c:v>
                </c:pt>
                <c:pt idx="3521">
                  <c:v>0.7</c:v>
                </c:pt>
                <c:pt idx="3522">
                  <c:v>0.7</c:v>
                </c:pt>
                <c:pt idx="3523">
                  <c:v>0.6</c:v>
                </c:pt>
                <c:pt idx="3524">
                  <c:v>0.6</c:v>
                </c:pt>
                <c:pt idx="3525">
                  <c:v>0.7</c:v>
                </c:pt>
                <c:pt idx="3526">
                  <c:v>0.7</c:v>
                </c:pt>
                <c:pt idx="3527">
                  <c:v>0.7</c:v>
                </c:pt>
                <c:pt idx="3528">
                  <c:v>0.7</c:v>
                </c:pt>
                <c:pt idx="3529">
                  <c:v>0.7</c:v>
                </c:pt>
                <c:pt idx="3530">
                  <c:v>0.7</c:v>
                </c:pt>
                <c:pt idx="3531">
                  <c:v>0.7</c:v>
                </c:pt>
                <c:pt idx="3532">
                  <c:v>0.7</c:v>
                </c:pt>
                <c:pt idx="3533">
                  <c:v>0.7</c:v>
                </c:pt>
                <c:pt idx="3534">
                  <c:v>0.7</c:v>
                </c:pt>
                <c:pt idx="3535">
                  <c:v>0.7</c:v>
                </c:pt>
                <c:pt idx="3536">
                  <c:v>0.6</c:v>
                </c:pt>
                <c:pt idx="3537">
                  <c:v>0.7</c:v>
                </c:pt>
                <c:pt idx="3538">
                  <c:v>0.7</c:v>
                </c:pt>
                <c:pt idx="3539">
                  <c:v>0.7</c:v>
                </c:pt>
                <c:pt idx="3540">
                  <c:v>0.7</c:v>
                </c:pt>
                <c:pt idx="3541">
                  <c:v>0.6</c:v>
                </c:pt>
                <c:pt idx="3542">
                  <c:v>0.7</c:v>
                </c:pt>
                <c:pt idx="3543">
                  <c:v>0.6</c:v>
                </c:pt>
                <c:pt idx="3544">
                  <c:v>0.7</c:v>
                </c:pt>
                <c:pt idx="3545">
                  <c:v>0.7</c:v>
                </c:pt>
                <c:pt idx="3546">
                  <c:v>0.7</c:v>
                </c:pt>
                <c:pt idx="3547">
                  <c:v>0.7</c:v>
                </c:pt>
                <c:pt idx="3548">
                  <c:v>0.6</c:v>
                </c:pt>
                <c:pt idx="3549">
                  <c:v>0.6</c:v>
                </c:pt>
                <c:pt idx="3550">
                  <c:v>0.6</c:v>
                </c:pt>
                <c:pt idx="3551">
                  <c:v>0.8</c:v>
                </c:pt>
                <c:pt idx="3552">
                  <c:v>0.7</c:v>
                </c:pt>
                <c:pt idx="3553">
                  <c:v>0.8</c:v>
                </c:pt>
                <c:pt idx="3554">
                  <c:v>0.6</c:v>
                </c:pt>
                <c:pt idx="3555">
                  <c:v>0.6</c:v>
                </c:pt>
                <c:pt idx="3556">
                  <c:v>0.6</c:v>
                </c:pt>
                <c:pt idx="3557">
                  <c:v>0.6</c:v>
                </c:pt>
                <c:pt idx="3558">
                  <c:v>0.7</c:v>
                </c:pt>
                <c:pt idx="3559">
                  <c:v>0.9</c:v>
                </c:pt>
                <c:pt idx="3560">
                  <c:v>0.7</c:v>
                </c:pt>
                <c:pt idx="3561">
                  <c:v>0.7</c:v>
                </c:pt>
                <c:pt idx="3562">
                  <c:v>0.7</c:v>
                </c:pt>
                <c:pt idx="3563">
                  <c:v>0.7</c:v>
                </c:pt>
                <c:pt idx="3564">
                  <c:v>0.7</c:v>
                </c:pt>
                <c:pt idx="3565">
                  <c:v>0.7</c:v>
                </c:pt>
                <c:pt idx="3566">
                  <c:v>0.7</c:v>
                </c:pt>
                <c:pt idx="3567">
                  <c:v>0.8</c:v>
                </c:pt>
                <c:pt idx="3568">
                  <c:v>0.7</c:v>
                </c:pt>
                <c:pt idx="3569">
                  <c:v>0.7</c:v>
                </c:pt>
                <c:pt idx="3570">
                  <c:v>0.7</c:v>
                </c:pt>
                <c:pt idx="3571">
                  <c:v>0.6</c:v>
                </c:pt>
                <c:pt idx="3572">
                  <c:v>0.7</c:v>
                </c:pt>
                <c:pt idx="3573">
                  <c:v>0.7</c:v>
                </c:pt>
                <c:pt idx="3574">
                  <c:v>0.7</c:v>
                </c:pt>
                <c:pt idx="3575">
                  <c:v>0.8</c:v>
                </c:pt>
                <c:pt idx="3576">
                  <c:v>0.7</c:v>
                </c:pt>
                <c:pt idx="3577">
                  <c:v>0.7</c:v>
                </c:pt>
                <c:pt idx="3578">
                  <c:v>0.7</c:v>
                </c:pt>
                <c:pt idx="3579">
                  <c:v>0.8</c:v>
                </c:pt>
                <c:pt idx="3580">
                  <c:v>0.7</c:v>
                </c:pt>
                <c:pt idx="3581">
                  <c:v>0.7</c:v>
                </c:pt>
                <c:pt idx="3582">
                  <c:v>0.6</c:v>
                </c:pt>
                <c:pt idx="3583">
                  <c:v>0.7</c:v>
                </c:pt>
                <c:pt idx="3584">
                  <c:v>0.6</c:v>
                </c:pt>
                <c:pt idx="3585">
                  <c:v>0.7</c:v>
                </c:pt>
                <c:pt idx="3586">
                  <c:v>0.6</c:v>
                </c:pt>
                <c:pt idx="3587">
                  <c:v>0.7</c:v>
                </c:pt>
                <c:pt idx="3588">
                  <c:v>0.7</c:v>
                </c:pt>
                <c:pt idx="3589">
                  <c:v>0.6</c:v>
                </c:pt>
                <c:pt idx="3590">
                  <c:v>0.6</c:v>
                </c:pt>
                <c:pt idx="3591">
                  <c:v>0.7</c:v>
                </c:pt>
                <c:pt idx="3592">
                  <c:v>0.7</c:v>
                </c:pt>
                <c:pt idx="3593">
                  <c:v>0.6</c:v>
                </c:pt>
                <c:pt idx="3594">
                  <c:v>0.7</c:v>
                </c:pt>
                <c:pt idx="3595">
                  <c:v>0.6</c:v>
                </c:pt>
                <c:pt idx="3596">
                  <c:v>0.7</c:v>
                </c:pt>
                <c:pt idx="3597">
                  <c:v>0.7</c:v>
                </c:pt>
                <c:pt idx="3598">
                  <c:v>0.7</c:v>
                </c:pt>
                <c:pt idx="3599">
                  <c:v>0.7</c:v>
                </c:pt>
                <c:pt idx="3600">
                  <c:v>0.7</c:v>
                </c:pt>
                <c:pt idx="3601">
                  <c:v>0.7</c:v>
                </c:pt>
                <c:pt idx="3602">
                  <c:v>0.7</c:v>
                </c:pt>
                <c:pt idx="3603">
                  <c:v>0.7</c:v>
                </c:pt>
                <c:pt idx="3604">
                  <c:v>0.7</c:v>
                </c:pt>
                <c:pt idx="3605">
                  <c:v>0.6</c:v>
                </c:pt>
                <c:pt idx="3606">
                  <c:v>0.7</c:v>
                </c:pt>
                <c:pt idx="3607">
                  <c:v>0.7</c:v>
                </c:pt>
                <c:pt idx="3608">
                  <c:v>0.7</c:v>
                </c:pt>
                <c:pt idx="3609">
                  <c:v>0.7</c:v>
                </c:pt>
                <c:pt idx="3610">
                  <c:v>0.7</c:v>
                </c:pt>
                <c:pt idx="3611">
                  <c:v>0.7</c:v>
                </c:pt>
                <c:pt idx="3612">
                  <c:v>0.6</c:v>
                </c:pt>
                <c:pt idx="3613">
                  <c:v>0.6</c:v>
                </c:pt>
                <c:pt idx="3614">
                  <c:v>0.7</c:v>
                </c:pt>
                <c:pt idx="3615">
                  <c:v>0.6</c:v>
                </c:pt>
                <c:pt idx="3616">
                  <c:v>0.7</c:v>
                </c:pt>
                <c:pt idx="3617">
                  <c:v>0.7</c:v>
                </c:pt>
                <c:pt idx="3618">
                  <c:v>0.7</c:v>
                </c:pt>
                <c:pt idx="3619">
                  <c:v>0.8</c:v>
                </c:pt>
                <c:pt idx="3620">
                  <c:v>0.7</c:v>
                </c:pt>
                <c:pt idx="3621">
                  <c:v>0.7</c:v>
                </c:pt>
                <c:pt idx="3622">
                  <c:v>0.7</c:v>
                </c:pt>
                <c:pt idx="3623">
                  <c:v>0.7</c:v>
                </c:pt>
                <c:pt idx="3624">
                  <c:v>0.6</c:v>
                </c:pt>
                <c:pt idx="3625">
                  <c:v>0.6</c:v>
                </c:pt>
                <c:pt idx="3626">
                  <c:v>0.6</c:v>
                </c:pt>
                <c:pt idx="3627">
                  <c:v>0.6</c:v>
                </c:pt>
                <c:pt idx="3628">
                  <c:v>0.7</c:v>
                </c:pt>
                <c:pt idx="3629">
                  <c:v>0.6</c:v>
                </c:pt>
                <c:pt idx="3630">
                  <c:v>0.6</c:v>
                </c:pt>
                <c:pt idx="3631">
                  <c:v>0.6</c:v>
                </c:pt>
                <c:pt idx="3632">
                  <c:v>0.7</c:v>
                </c:pt>
                <c:pt idx="3633">
                  <c:v>0.6</c:v>
                </c:pt>
                <c:pt idx="3634">
                  <c:v>0.6</c:v>
                </c:pt>
                <c:pt idx="3635">
                  <c:v>0.7</c:v>
                </c:pt>
                <c:pt idx="3636">
                  <c:v>0.6</c:v>
                </c:pt>
                <c:pt idx="3637">
                  <c:v>0.7</c:v>
                </c:pt>
                <c:pt idx="3638">
                  <c:v>0.6</c:v>
                </c:pt>
                <c:pt idx="3639">
                  <c:v>0.7</c:v>
                </c:pt>
                <c:pt idx="3640">
                  <c:v>0.6</c:v>
                </c:pt>
                <c:pt idx="3641">
                  <c:v>0.6</c:v>
                </c:pt>
                <c:pt idx="3642">
                  <c:v>0.7</c:v>
                </c:pt>
                <c:pt idx="3643">
                  <c:v>0.6</c:v>
                </c:pt>
                <c:pt idx="3644">
                  <c:v>0.8</c:v>
                </c:pt>
                <c:pt idx="3645">
                  <c:v>0.7</c:v>
                </c:pt>
                <c:pt idx="3646">
                  <c:v>0.7</c:v>
                </c:pt>
                <c:pt idx="3647">
                  <c:v>0.6</c:v>
                </c:pt>
                <c:pt idx="3648">
                  <c:v>0.7</c:v>
                </c:pt>
                <c:pt idx="3649">
                  <c:v>0.7</c:v>
                </c:pt>
                <c:pt idx="3650">
                  <c:v>0.9</c:v>
                </c:pt>
                <c:pt idx="3651">
                  <c:v>0.6</c:v>
                </c:pt>
                <c:pt idx="3652">
                  <c:v>0.6</c:v>
                </c:pt>
                <c:pt idx="3653">
                  <c:v>0.6</c:v>
                </c:pt>
                <c:pt idx="3654">
                  <c:v>0.6</c:v>
                </c:pt>
                <c:pt idx="3655">
                  <c:v>0.6</c:v>
                </c:pt>
                <c:pt idx="3656">
                  <c:v>0.6</c:v>
                </c:pt>
                <c:pt idx="3657">
                  <c:v>0.6</c:v>
                </c:pt>
                <c:pt idx="3658">
                  <c:v>0.6</c:v>
                </c:pt>
                <c:pt idx="3659">
                  <c:v>0.5</c:v>
                </c:pt>
                <c:pt idx="3660">
                  <c:v>0.6</c:v>
                </c:pt>
                <c:pt idx="3661">
                  <c:v>0.6</c:v>
                </c:pt>
                <c:pt idx="3662">
                  <c:v>0.6</c:v>
                </c:pt>
                <c:pt idx="3663">
                  <c:v>0.6</c:v>
                </c:pt>
                <c:pt idx="3664">
                  <c:v>0.7</c:v>
                </c:pt>
                <c:pt idx="3665">
                  <c:v>0.6</c:v>
                </c:pt>
                <c:pt idx="3666">
                  <c:v>0.6</c:v>
                </c:pt>
                <c:pt idx="3667">
                  <c:v>0.6</c:v>
                </c:pt>
                <c:pt idx="3668">
                  <c:v>0.5</c:v>
                </c:pt>
                <c:pt idx="3669">
                  <c:v>0.6</c:v>
                </c:pt>
                <c:pt idx="3670">
                  <c:v>0.7</c:v>
                </c:pt>
                <c:pt idx="3671">
                  <c:v>0.6</c:v>
                </c:pt>
                <c:pt idx="3672">
                  <c:v>0.6</c:v>
                </c:pt>
                <c:pt idx="3673">
                  <c:v>0.6</c:v>
                </c:pt>
                <c:pt idx="3674">
                  <c:v>0.5</c:v>
                </c:pt>
                <c:pt idx="3675">
                  <c:v>0.6</c:v>
                </c:pt>
                <c:pt idx="3676">
                  <c:v>0.7</c:v>
                </c:pt>
                <c:pt idx="3677">
                  <c:v>0.6</c:v>
                </c:pt>
                <c:pt idx="3678">
                  <c:v>0.5</c:v>
                </c:pt>
                <c:pt idx="3679">
                  <c:v>0.7</c:v>
                </c:pt>
                <c:pt idx="3680">
                  <c:v>0.6</c:v>
                </c:pt>
                <c:pt idx="3681">
                  <c:v>0.8</c:v>
                </c:pt>
                <c:pt idx="3682">
                  <c:v>0.6</c:v>
                </c:pt>
                <c:pt idx="3683">
                  <c:v>0.6</c:v>
                </c:pt>
                <c:pt idx="3684">
                  <c:v>0.7</c:v>
                </c:pt>
                <c:pt idx="3685">
                  <c:v>0.6</c:v>
                </c:pt>
                <c:pt idx="3686">
                  <c:v>0.7</c:v>
                </c:pt>
                <c:pt idx="3687">
                  <c:v>0.6</c:v>
                </c:pt>
                <c:pt idx="3688">
                  <c:v>0.6</c:v>
                </c:pt>
                <c:pt idx="3689">
                  <c:v>0.6</c:v>
                </c:pt>
                <c:pt idx="3690">
                  <c:v>0.6</c:v>
                </c:pt>
                <c:pt idx="3691">
                  <c:v>0.6</c:v>
                </c:pt>
                <c:pt idx="3692">
                  <c:v>0.6</c:v>
                </c:pt>
                <c:pt idx="3693">
                  <c:v>0.6</c:v>
                </c:pt>
                <c:pt idx="3694">
                  <c:v>0.6</c:v>
                </c:pt>
                <c:pt idx="3695">
                  <c:v>0.6</c:v>
                </c:pt>
                <c:pt idx="3696">
                  <c:v>0.6</c:v>
                </c:pt>
                <c:pt idx="3697">
                  <c:v>0.7</c:v>
                </c:pt>
                <c:pt idx="3698">
                  <c:v>0.6</c:v>
                </c:pt>
                <c:pt idx="3699">
                  <c:v>0.6</c:v>
                </c:pt>
                <c:pt idx="3700">
                  <c:v>1</c:v>
                </c:pt>
                <c:pt idx="3701">
                  <c:v>0.6</c:v>
                </c:pt>
                <c:pt idx="3702">
                  <c:v>0.7</c:v>
                </c:pt>
                <c:pt idx="3703">
                  <c:v>0.6</c:v>
                </c:pt>
                <c:pt idx="3704">
                  <c:v>0.6</c:v>
                </c:pt>
                <c:pt idx="3705">
                  <c:v>0.6</c:v>
                </c:pt>
                <c:pt idx="3706">
                  <c:v>0.5</c:v>
                </c:pt>
                <c:pt idx="3707">
                  <c:v>0.6</c:v>
                </c:pt>
                <c:pt idx="3708">
                  <c:v>0.6</c:v>
                </c:pt>
                <c:pt idx="3709">
                  <c:v>0.6</c:v>
                </c:pt>
                <c:pt idx="3710">
                  <c:v>0.7</c:v>
                </c:pt>
                <c:pt idx="3711">
                  <c:v>0.6</c:v>
                </c:pt>
                <c:pt idx="3712">
                  <c:v>0.7</c:v>
                </c:pt>
                <c:pt idx="3713">
                  <c:v>0.6</c:v>
                </c:pt>
                <c:pt idx="3714">
                  <c:v>0.7</c:v>
                </c:pt>
                <c:pt idx="3715">
                  <c:v>0.6</c:v>
                </c:pt>
                <c:pt idx="3716">
                  <c:v>0.7</c:v>
                </c:pt>
                <c:pt idx="3717">
                  <c:v>0.6</c:v>
                </c:pt>
                <c:pt idx="3718">
                  <c:v>0.7</c:v>
                </c:pt>
                <c:pt idx="3719">
                  <c:v>0.6</c:v>
                </c:pt>
                <c:pt idx="3720">
                  <c:v>0.6</c:v>
                </c:pt>
                <c:pt idx="3721">
                  <c:v>0.7</c:v>
                </c:pt>
                <c:pt idx="3722">
                  <c:v>0.6</c:v>
                </c:pt>
                <c:pt idx="3723">
                  <c:v>0.6</c:v>
                </c:pt>
                <c:pt idx="3724">
                  <c:v>0.6</c:v>
                </c:pt>
                <c:pt idx="3725">
                  <c:v>0.6</c:v>
                </c:pt>
                <c:pt idx="3726">
                  <c:v>0.6</c:v>
                </c:pt>
                <c:pt idx="3727">
                  <c:v>0.6</c:v>
                </c:pt>
                <c:pt idx="3728">
                  <c:v>0.6</c:v>
                </c:pt>
                <c:pt idx="3729">
                  <c:v>0.7</c:v>
                </c:pt>
                <c:pt idx="3730">
                  <c:v>0.6</c:v>
                </c:pt>
                <c:pt idx="3731">
                  <c:v>0.6</c:v>
                </c:pt>
                <c:pt idx="3732">
                  <c:v>1.2</c:v>
                </c:pt>
                <c:pt idx="3733">
                  <c:v>0.7</c:v>
                </c:pt>
                <c:pt idx="3734">
                  <c:v>0.6</c:v>
                </c:pt>
                <c:pt idx="3735">
                  <c:v>1</c:v>
                </c:pt>
                <c:pt idx="3736">
                  <c:v>0.6</c:v>
                </c:pt>
                <c:pt idx="3737">
                  <c:v>0.6</c:v>
                </c:pt>
                <c:pt idx="3738">
                  <c:v>0.6</c:v>
                </c:pt>
                <c:pt idx="3739">
                  <c:v>0.6</c:v>
                </c:pt>
                <c:pt idx="3740">
                  <c:v>0.7</c:v>
                </c:pt>
                <c:pt idx="3741">
                  <c:v>0.7</c:v>
                </c:pt>
                <c:pt idx="3742">
                  <c:v>0.6</c:v>
                </c:pt>
                <c:pt idx="3743">
                  <c:v>0.6</c:v>
                </c:pt>
                <c:pt idx="3744">
                  <c:v>0.7</c:v>
                </c:pt>
                <c:pt idx="3745">
                  <c:v>0.6</c:v>
                </c:pt>
                <c:pt idx="3746">
                  <c:v>0.6</c:v>
                </c:pt>
                <c:pt idx="3747">
                  <c:v>0.6</c:v>
                </c:pt>
                <c:pt idx="3748">
                  <c:v>0.7</c:v>
                </c:pt>
                <c:pt idx="3749">
                  <c:v>0.6</c:v>
                </c:pt>
                <c:pt idx="3750">
                  <c:v>0.6</c:v>
                </c:pt>
                <c:pt idx="3751">
                  <c:v>0.6</c:v>
                </c:pt>
                <c:pt idx="3752">
                  <c:v>0.6</c:v>
                </c:pt>
                <c:pt idx="3753">
                  <c:v>0.7</c:v>
                </c:pt>
                <c:pt idx="3754">
                  <c:v>0.6</c:v>
                </c:pt>
                <c:pt idx="3755">
                  <c:v>0.6</c:v>
                </c:pt>
                <c:pt idx="3756">
                  <c:v>0.6</c:v>
                </c:pt>
                <c:pt idx="3757">
                  <c:v>0.6</c:v>
                </c:pt>
                <c:pt idx="3758">
                  <c:v>0.6</c:v>
                </c:pt>
                <c:pt idx="3759">
                  <c:v>0.6</c:v>
                </c:pt>
                <c:pt idx="3760">
                  <c:v>0.6</c:v>
                </c:pt>
                <c:pt idx="3761">
                  <c:v>0.6</c:v>
                </c:pt>
                <c:pt idx="3762">
                  <c:v>0.6</c:v>
                </c:pt>
                <c:pt idx="3763">
                  <c:v>0.6</c:v>
                </c:pt>
                <c:pt idx="3764">
                  <c:v>0.6</c:v>
                </c:pt>
                <c:pt idx="3765">
                  <c:v>0.6</c:v>
                </c:pt>
                <c:pt idx="3766">
                  <c:v>0.6</c:v>
                </c:pt>
                <c:pt idx="3767">
                  <c:v>0.6</c:v>
                </c:pt>
                <c:pt idx="3768">
                  <c:v>0.7</c:v>
                </c:pt>
                <c:pt idx="3769">
                  <c:v>0.6</c:v>
                </c:pt>
                <c:pt idx="3770">
                  <c:v>0.6</c:v>
                </c:pt>
                <c:pt idx="3771">
                  <c:v>0.6</c:v>
                </c:pt>
                <c:pt idx="3772">
                  <c:v>0.5</c:v>
                </c:pt>
                <c:pt idx="3773">
                  <c:v>0.5</c:v>
                </c:pt>
                <c:pt idx="3774">
                  <c:v>0.9</c:v>
                </c:pt>
                <c:pt idx="3775">
                  <c:v>0.6</c:v>
                </c:pt>
                <c:pt idx="3776">
                  <c:v>0.6</c:v>
                </c:pt>
                <c:pt idx="3777">
                  <c:v>0.6</c:v>
                </c:pt>
                <c:pt idx="3778">
                  <c:v>0.6</c:v>
                </c:pt>
                <c:pt idx="3779">
                  <c:v>0.6</c:v>
                </c:pt>
                <c:pt idx="3780">
                  <c:v>0.5</c:v>
                </c:pt>
                <c:pt idx="3781">
                  <c:v>0.6</c:v>
                </c:pt>
                <c:pt idx="3782">
                  <c:v>0.6</c:v>
                </c:pt>
                <c:pt idx="3783">
                  <c:v>0.7</c:v>
                </c:pt>
                <c:pt idx="3784">
                  <c:v>0.7</c:v>
                </c:pt>
                <c:pt idx="3785">
                  <c:v>0.6</c:v>
                </c:pt>
                <c:pt idx="3786">
                  <c:v>0.6</c:v>
                </c:pt>
                <c:pt idx="3787">
                  <c:v>0.6</c:v>
                </c:pt>
                <c:pt idx="3788">
                  <c:v>0.6</c:v>
                </c:pt>
                <c:pt idx="3789">
                  <c:v>0.6</c:v>
                </c:pt>
                <c:pt idx="3790">
                  <c:v>0.5</c:v>
                </c:pt>
                <c:pt idx="3791">
                  <c:v>0.6</c:v>
                </c:pt>
                <c:pt idx="3792">
                  <c:v>0.6</c:v>
                </c:pt>
                <c:pt idx="3793">
                  <c:v>0.6</c:v>
                </c:pt>
                <c:pt idx="3794">
                  <c:v>0.6</c:v>
                </c:pt>
                <c:pt idx="3795">
                  <c:v>0.6</c:v>
                </c:pt>
                <c:pt idx="3796">
                  <c:v>0.7</c:v>
                </c:pt>
                <c:pt idx="3797">
                  <c:v>0.7</c:v>
                </c:pt>
                <c:pt idx="3798">
                  <c:v>0.7</c:v>
                </c:pt>
                <c:pt idx="3799">
                  <c:v>0.7</c:v>
                </c:pt>
                <c:pt idx="3800">
                  <c:v>0.6</c:v>
                </c:pt>
                <c:pt idx="3801">
                  <c:v>0.7</c:v>
                </c:pt>
                <c:pt idx="3802">
                  <c:v>0.6</c:v>
                </c:pt>
                <c:pt idx="3803">
                  <c:v>0.6</c:v>
                </c:pt>
                <c:pt idx="3804">
                  <c:v>0.7</c:v>
                </c:pt>
                <c:pt idx="3805">
                  <c:v>0.6</c:v>
                </c:pt>
                <c:pt idx="3806">
                  <c:v>0.6</c:v>
                </c:pt>
                <c:pt idx="3807">
                  <c:v>0.6</c:v>
                </c:pt>
                <c:pt idx="3808">
                  <c:v>0.6</c:v>
                </c:pt>
                <c:pt idx="3809">
                  <c:v>0.6</c:v>
                </c:pt>
                <c:pt idx="3810">
                  <c:v>0.6</c:v>
                </c:pt>
                <c:pt idx="3811">
                  <c:v>0.5</c:v>
                </c:pt>
                <c:pt idx="3812">
                  <c:v>0.5</c:v>
                </c:pt>
                <c:pt idx="3813">
                  <c:v>0.6</c:v>
                </c:pt>
                <c:pt idx="3814">
                  <c:v>0.5</c:v>
                </c:pt>
                <c:pt idx="3815">
                  <c:v>0.6</c:v>
                </c:pt>
                <c:pt idx="3816">
                  <c:v>0.6</c:v>
                </c:pt>
                <c:pt idx="3817">
                  <c:v>0.5</c:v>
                </c:pt>
                <c:pt idx="3818">
                  <c:v>0.6</c:v>
                </c:pt>
                <c:pt idx="3819">
                  <c:v>0.6</c:v>
                </c:pt>
                <c:pt idx="3820">
                  <c:v>0.6</c:v>
                </c:pt>
                <c:pt idx="3821">
                  <c:v>0.7</c:v>
                </c:pt>
                <c:pt idx="3822">
                  <c:v>0.7</c:v>
                </c:pt>
                <c:pt idx="3823">
                  <c:v>0.6</c:v>
                </c:pt>
                <c:pt idx="3824">
                  <c:v>0.6</c:v>
                </c:pt>
                <c:pt idx="3825">
                  <c:v>0.6</c:v>
                </c:pt>
                <c:pt idx="3826">
                  <c:v>0.6</c:v>
                </c:pt>
                <c:pt idx="3827">
                  <c:v>0.6</c:v>
                </c:pt>
                <c:pt idx="3828">
                  <c:v>0.5</c:v>
                </c:pt>
                <c:pt idx="3829">
                  <c:v>0.7</c:v>
                </c:pt>
                <c:pt idx="3830">
                  <c:v>0.6</c:v>
                </c:pt>
                <c:pt idx="3831">
                  <c:v>0.6</c:v>
                </c:pt>
                <c:pt idx="3832">
                  <c:v>0.6</c:v>
                </c:pt>
                <c:pt idx="3833">
                  <c:v>0.7</c:v>
                </c:pt>
                <c:pt idx="3834">
                  <c:v>0.6</c:v>
                </c:pt>
                <c:pt idx="3835">
                  <c:v>0.6</c:v>
                </c:pt>
                <c:pt idx="3836">
                  <c:v>0.6</c:v>
                </c:pt>
                <c:pt idx="3837">
                  <c:v>0.5</c:v>
                </c:pt>
                <c:pt idx="3838">
                  <c:v>0.6</c:v>
                </c:pt>
                <c:pt idx="3839">
                  <c:v>0.6</c:v>
                </c:pt>
                <c:pt idx="3840">
                  <c:v>0.6</c:v>
                </c:pt>
                <c:pt idx="3841">
                  <c:v>0.6</c:v>
                </c:pt>
                <c:pt idx="3842">
                  <c:v>0.6</c:v>
                </c:pt>
                <c:pt idx="3843">
                  <c:v>0.6</c:v>
                </c:pt>
                <c:pt idx="3844">
                  <c:v>0.5</c:v>
                </c:pt>
                <c:pt idx="3845">
                  <c:v>0.6</c:v>
                </c:pt>
                <c:pt idx="3846">
                  <c:v>0.5</c:v>
                </c:pt>
                <c:pt idx="3847">
                  <c:v>0.6</c:v>
                </c:pt>
                <c:pt idx="3848">
                  <c:v>0.7</c:v>
                </c:pt>
                <c:pt idx="3849">
                  <c:v>0.7</c:v>
                </c:pt>
                <c:pt idx="3850">
                  <c:v>0.5</c:v>
                </c:pt>
                <c:pt idx="3851">
                  <c:v>0.7</c:v>
                </c:pt>
                <c:pt idx="3852">
                  <c:v>0.6</c:v>
                </c:pt>
                <c:pt idx="3853">
                  <c:v>0.7</c:v>
                </c:pt>
                <c:pt idx="3854">
                  <c:v>0.6</c:v>
                </c:pt>
                <c:pt idx="3855">
                  <c:v>0.6</c:v>
                </c:pt>
                <c:pt idx="3856">
                  <c:v>0.6</c:v>
                </c:pt>
                <c:pt idx="3857">
                  <c:v>0.6</c:v>
                </c:pt>
                <c:pt idx="3858">
                  <c:v>0.6</c:v>
                </c:pt>
                <c:pt idx="3859">
                  <c:v>0.6</c:v>
                </c:pt>
                <c:pt idx="3860">
                  <c:v>0.7</c:v>
                </c:pt>
                <c:pt idx="3861">
                  <c:v>0.6</c:v>
                </c:pt>
                <c:pt idx="3862">
                  <c:v>0.6</c:v>
                </c:pt>
                <c:pt idx="3863">
                  <c:v>0.6</c:v>
                </c:pt>
                <c:pt idx="3864">
                  <c:v>0.6</c:v>
                </c:pt>
                <c:pt idx="3865">
                  <c:v>0.6</c:v>
                </c:pt>
                <c:pt idx="3866">
                  <c:v>0.6</c:v>
                </c:pt>
                <c:pt idx="3867">
                  <c:v>0.6</c:v>
                </c:pt>
                <c:pt idx="3868">
                  <c:v>0.6</c:v>
                </c:pt>
                <c:pt idx="3869">
                  <c:v>0.6</c:v>
                </c:pt>
                <c:pt idx="3870">
                  <c:v>0.5</c:v>
                </c:pt>
                <c:pt idx="3871">
                  <c:v>0.5</c:v>
                </c:pt>
                <c:pt idx="3872">
                  <c:v>0.6</c:v>
                </c:pt>
                <c:pt idx="3873">
                  <c:v>0.5</c:v>
                </c:pt>
                <c:pt idx="3874">
                  <c:v>0.6</c:v>
                </c:pt>
                <c:pt idx="3875">
                  <c:v>0.6</c:v>
                </c:pt>
                <c:pt idx="3876">
                  <c:v>0.6</c:v>
                </c:pt>
                <c:pt idx="3877">
                  <c:v>0.6</c:v>
                </c:pt>
                <c:pt idx="3878">
                  <c:v>0.6</c:v>
                </c:pt>
                <c:pt idx="3879">
                  <c:v>0.6</c:v>
                </c:pt>
                <c:pt idx="3880">
                  <c:v>0.5</c:v>
                </c:pt>
                <c:pt idx="3881">
                  <c:v>0.6</c:v>
                </c:pt>
                <c:pt idx="3882">
                  <c:v>0.6</c:v>
                </c:pt>
                <c:pt idx="3883">
                  <c:v>0.6</c:v>
                </c:pt>
                <c:pt idx="3884">
                  <c:v>0.6</c:v>
                </c:pt>
                <c:pt idx="3885">
                  <c:v>0.6</c:v>
                </c:pt>
                <c:pt idx="3886">
                  <c:v>0.6</c:v>
                </c:pt>
                <c:pt idx="3887">
                  <c:v>0.6</c:v>
                </c:pt>
                <c:pt idx="3888">
                  <c:v>0.5</c:v>
                </c:pt>
                <c:pt idx="3889">
                  <c:v>0.6</c:v>
                </c:pt>
                <c:pt idx="3890">
                  <c:v>0.5</c:v>
                </c:pt>
                <c:pt idx="3891">
                  <c:v>0.6</c:v>
                </c:pt>
                <c:pt idx="3892">
                  <c:v>0.6</c:v>
                </c:pt>
                <c:pt idx="3893">
                  <c:v>0.6</c:v>
                </c:pt>
                <c:pt idx="3894">
                  <c:v>0.5</c:v>
                </c:pt>
                <c:pt idx="3895">
                  <c:v>0.6</c:v>
                </c:pt>
                <c:pt idx="3896">
                  <c:v>0.5</c:v>
                </c:pt>
                <c:pt idx="3897">
                  <c:v>0.5</c:v>
                </c:pt>
                <c:pt idx="3898">
                  <c:v>0.6</c:v>
                </c:pt>
                <c:pt idx="3899">
                  <c:v>0.5</c:v>
                </c:pt>
                <c:pt idx="3900">
                  <c:v>0.5</c:v>
                </c:pt>
                <c:pt idx="3901">
                  <c:v>0.5</c:v>
                </c:pt>
                <c:pt idx="3902">
                  <c:v>0.6</c:v>
                </c:pt>
                <c:pt idx="3903">
                  <c:v>0.6</c:v>
                </c:pt>
                <c:pt idx="3904">
                  <c:v>0.5</c:v>
                </c:pt>
                <c:pt idx="3905">
                  <c:v>0.5</c:v>
                </c:pt>
                <c:pt idx="3906">
                  <c:v>0.5</c:v>
                </c:pt>
                <c:pt idx="3907">
                  <c:v>0.5</c:v>
                </c:pt>
                <c:pt idx="3908">
                  <c:v>0.5</c:v>
                </c:pt>
                <c:pt idx="3909">
                  <c:v>0.5</c:v>
                </c:pt>
                <c:pt idx="3910">
                  <c:v>0.7</c:v>
                </c:pt>
                <c:pt idx="3911">
                  <c:v>0.5</c:v>
                </c:pt>
                <c:pt idx="3912">
                  <c:v>0.5</c:v>
                </c:pt>
                <c:pt idx="3913">
                  <c:v>0.5</c:v>
                </c:pt>
                <c:pt idx="3914">
                  <c:v>0.5</c:v>
                </c:pt>
                <c:pt idx="3915">
                  <c:v>0.6</c:v>
                </c:pt>
                <c:pt idx="3916">
                  <c:v>0.5</c:v>
                </c:pt>
                <c:pt idx="3917">
                  <c:v>0.5</c:v>
                </c:pt>
                <c:pt idx="3918">
                  <c:v>0.6</c:v>
                </c:pt>
                <c:pt idx="3919">
                  <c:v>0.5</c:v>
                </c:pt>
                <c:pt idx="3920">
                  <c:v>0.5</c:v>
                </c:pt>
                <c:pt idx="3921">
                  <c:v>0.7</c:v>
                </c:pt>
                <c:pt idx="3922">
                  <c:v>0.5</c:v>
                </c:pt>
                <c:pt idx="3923">
                  <c:v>0.5</c:v>
                </c:pt>
                <c:pt idx="3924">
                  <c:v>0.6</c:v>
                </c:pt>
                <c:pt idx="3925">
                  <c:v>0.5</c:v>
                </c:pt>
                <c:pt idx="3926">
                  <c:v>0.5</c:v>
                </c:pt>
                <c:pt idx="3927">
                  <c:v>0.5</c:v>
                </c:pt>
                <c:pt idx="3928">
                  <c:v>0.5</c:v>
                </c:pt>
                <c:pt idx="3929">
                  <c:v>0.5</c:v>
                </c:pt>
                <c:pt idx="3930">
                  <c:v>0.5</c:v>
                </c:pt>
                <c:pt idx="3931">
                  <c:v>0.5</c:v>
                </c:pt>
                <c:pt idx="3932">
                  <c:v>0.8</c:v>
                </c:pt>
                <c:pt idx="3933">
                  <c:v>0.5</c:v>
                </c:pt>
                <c:pt idx="3934">
                  <c:v>0.5</c:v>
                </c:pt>
                <c:pt idx="3935">
                  <c:v>0.6</c:v>
                </c:pt>
                <c:pt idx="3936">
                  <c:v>0.5</c:v>
                </c:pt>
                <c:pt idx="3937">
                  <c:v>0.5</c:v>
                </c:pt>
                <c:pt idx="3938">
                  <c:v>0.5</c:v>
                </c:pt>
                <c:pt idx="3939">
                  <c:v>0.6</c:v>
                </c:pt>
                <c:pt idx="3940">
                  <c:v>0.6</c:v>
                </c:pt>
                <c:pt idx="3941">
                  <c:v>0.6</c:v>
                </c:pt>
                <c:pt idx="3942">
                  <c:v>0.6</c:v>
                </c:pt>
                <c:pt idx="3943">
                  <c:v>0.6</c:v>
                </c:pt>
                <c:pt idx="3944">
                  <c:v>0.6</c:v>
                </c:pt>
                <c:pt idx="3945">
                  <c:v>0.5</c:v>
                </c:pt>
                <c:pt idx="3946">
                  <c:v>0.6</c:v>
                </c:pt>
                <c:pt idx="3947">
                  <c:v>0.6</c:v>
                </c:pt>
                <c:pt idx="3948">
                  <c:v>0.6</c:v>
                </c:pt>
                <c:pt idx="3949">
                  <c:v>0.5</c:v>
                </c:pt>
                <c:pt idx="3950">
                  <c:v>0.6</c:v>
                </c:pt>
                <c:pt idx="3951">
                  <c:v>0.6</c:v>
                </c:pt>
                <c:pt idx="3952">
                  <c:v>0.6</c:v>
                </c:pt>
                <c:pt idx="3953">
                  <c:v>0.6</c:v>
                </c:pt>
                <c:pt idx="3954">
                  <c:v>0.6</c:v>
                </c:pt>
                <c:pt idx="3955">
                  <c:v>0.5</c:v>
                </c:pt>
                <c:pt idx="3956">
                  <c:v>0.6</c:v>
                </c:pt>
                <c:pt idx="3957">
                  <c:v>0.6</c:v>
                </c:pt>
                <c:pt idx="3958">
                  <c:v>0.5</c:v>
                </c:pt>
                <c:pt idx="3959">
                  <c:v>0.6</c:v>
                </c:pt>
                <c:pt idx="3960">
                  <c:v>0.6</c:v>
                </c:pt>
                <c:pt idx="3961">
                  <c:v>0.5</c:v>
                </c:pt>
                <c:pt idx="3962">
                  <c:v>0.6</c:v>
                </c:pt>
                <c:pt idx="3963">
                  <c:v>0.6</c:v>
                </c:pt>
                <c:pt idx="3964">
                  <c:v>0.6</c:v>
                </c:pt>
                <c:pt idx="3965">
                  <c:v>0.6</c:v>
                </c:pt>
                <c:pt idx="3966">
                  <c:v>0.5</c:v>
                </c:pt>
                <c:pt idx="3967">
                  <c:v>0.6</c:v>
                </c:pt>
                <c:pt idx="3968">
                  <c:v>0.6</c:v>
                </c:pt>
                <c:pt idx="3969">
                  <c:v>0.6</c:v>
                </c:pt>
                <c:pt idx="3970">
                  <c:v>0.6</c:v>
                </c:pt>
                <c:pt idx="3971">
                  <c:v>0.6</c:v>
                </c:pt>
                <c:pt idx="3972">
                  <c:v>0.6</c:v>
                </c:pt>
                <c:pt idx="3973">
                  <c:v>0.5</c:v>
                </c:pt>
                <c:pt idx="3974">
                  <c:v>0.6</c:v>
                </c:pt>
                <c:pt idx="3975">
                  <c:v>0.6</c:v>
                </c:pt>
                <c:pt idx="3976">
                  <c:v>0.5</c:v>
                </c:pt>
                <c:pt idx="3977">
                  <c:v>0.6</c:v>
                </c:pt>
                <c:pt idx="3978">
                  <c:v>0.6</c:v>
                </c:pt>
                <c:pt idx="3979">
                  <c:v>0.5</c:v>
                </c:pt>
                <c:pt idx="3980">
                  <c:v>0.6</c:v>
                </c:pt>
                <c:pt idx="3981">
                  <c:v>0.7</c:v>
                </c:pt>
                <c:pt idx="3982">
                  <c:v>0.6</c:v>
                </c:pt>
                <c:pt idx="3983">
                  <c:v>0.6</c:v>
                </c:pt>
                <c:pt idx="3984">
                  <c:v>0.5</c:v>
                </c:pt>
                <c:pt idx="3985">
                  <c:v>0.5</c:v>
                </c:pt>
                <c:pt idx="3986">
                  <c:v>0.5</c:v>
                </c:pt>
                <c:pt idx="3987">
                  <c:v>0.5</c:v>
                </c:pt>
                <c:pt idx="3988">
                  <c:v>0.5</c:v>
                </c:pt>
                <c:pt idx="3989">
                  <c:v>0.5</c:v>
                </c:pt>
                <c:pt idx="3990">
                  <c:v>0.5</c:v>
                </c:pt>
                <c:pt idx="3991">
                  <c:v>0.5</c:v>
                </c:pt>
                <c:pt idx="3992">
                  <c:v>0.5</c:v>
                </c:pt>
                <c:pt idx="3993">
                  <c:v>0.5</c:v>
                </c:pt>
                <c:pt idx="3994">
                  <c:v>0.5</c:v>
                </c:pt>
                <c:pt idx="3995">
                  <c:v>0.5</c:v>
                </c:pt>
                <c:pt idx="3996">
                  <c:v>0.5</c:v>
                </c:pt>
                <c:pt idx="3997">
                  <c:v>0.5</c:v>
                </c:pt>
                <c:pt idx="3998">
                  <c:v>0.5</c:v>
                </c:pt>
                <c:pt idx="3999">
                  <c:v>0.5</c:v>
                </c:pt>
                <c:pt idx="4000">
                  <c:v>0.5</c:v>
                </c:pt>
                <c:pt idx="4001">
                  <c:v>0.5</c:v>
                </c:pt>
                <c:pt idx="4002">
                  <c:v>0.5</c:v>
                </c:pt>
                <c:pt idx="4003">
                  <c:v>0.5</c:v>
                </c:pt>
                <c:pt idx="4004">
                  <c:v>0.5</c:v>
                </c:pt>
                <c:pt idx="4005">
                  <c:v>0.5</c:v>
                </c:pt>
                <c:pt idx="4006">
                  <c:v>0.5</c:v>
                </c:pt>
                <c:pt idx="4007">
                  <c:v>0.5</c:v>
                </c:pt>
                <c:pt idx="4008">
                  <c:v>0.5</c:v>
                </c:pt>
                <c:pt idx="4009">
                  <c:v>0.5</c:v>
                </c:pt>
                <c:pt idx="4010">
                  <c:v>0.5</c:v>
                </c:pt>
                <c:pt idx="4011">
                  <c:v>0.5</c:v>
                </c:pt>
                <c:pt idx="4012">
                  <c:v>0.5</c:v>
                </c:pt>
                <c:pt idx="4013">
                  <c:v>0.5</c:v>
                </c:pt>
                <c:pt idx="4014">
                  <c:v>0.4</c:v>
                </c:pt>
                <c:pt idx="4015">
                  <c:v>0.5</c:v>
                </c:pt>
                <c:pt idx="4016">
                  <c:v>0.5</c:v>
                </c:pt>
                <c:pt idx="4017">
                  <c:v>0.5</c:v>
                </c:pt>
                <c:pt idx="4018">
                  <c:v>0.5</c:v>
                </c:pt>
                <c:pt idx="4019">
                  <c:v>0.5</c:v>
                </c:pt>
                <c:pt idx="4020">
                  <c:v>0.5</c:v>
                </c:pt>
                <c:pt idx="4021">
                  <c:v>0.5</c:v>
                </c:pt>
                <c:pt idx="4022">
                  <c:v>0.5</c:v>
                </c:pt>
                <c:pt idx="4023">
                  <c:v>0.5</c:v>
                </c:pt>
                <c:pt idx="4024">
                  <c:v>0.5</c:v>
                </c:pt>
                <c:pt idx="4025">
                  <c:v>0.5</c:v>
                </c:pt>
                <c:pt idx="4026">
                  <c:v>0.5</c:v>
                </c:pt>
                <c:pt idx="4027">
                  <c:v>0.6</c:v>
                </c:pt>
                <c:pt idx="4028">
                  <c:v>0.5</c:v>
                </c:pt>
                <c:pt idx="4029">
                  <c:v>0.5</c:v>
                </c:pt>
                <c:pt idx="4030">
                  <c:v>0.4</c:v>
                </c:pt>
                <c:pt idx="4031">
                  <c:v>0.5</c:v>
                </c:pt>
                <c:pt idx="4032">
                  <c:v>0.5</c:v>
                </c:pt>
                <c:pt idx="4033">
                  <c:v>0.5</c:v>
                </c:pt>
                <c:pt idx="4034">
                  <c:v>0.5</c:v>
                </c:pt>
                <c:pt idx="4035">
                  <c:v>0.5</c:v>
                </c:pt>
                <c:pt idx="4036">
                  <c:v>0.5</c:v>
                </c:pt>
                <c:pt idx="4037">
                  <c:v>0.5</c:v>
                </c:pt>
                <c:pt idx="4038">
                  <c:v>0.5</c:v>
                </c:pt>
                <c:pt idx="4039">
                  <c:v>0.5</c:v>
                </c:pt>
                <c:pt idx="4040">
                  <c:v>0.5</c:v>
                </c:pt>
                <c:pt idx="4041">
                  <c:v>0.5</c:v>
                </c:pt>
                <c:pt idx="4042">
                  <c:v>0.4</c:v>
                </c:pt>
                <c:pt idx="4043">
                  <c:v>0.5</c:v>
                </c:pt>
                <c:pt idx="4044">
                  <c:v>0.4</c:v>
                </c:pt>
                <c:pt idx="4045">
                  <c:v>0.5</c:v>
                </c:pt>
                <c:pt idx="4046">
                  <c:v>0.5</c:v>
                </c:pt>
                <c:pt idx="4047">
                  <c:v>0.5</c:v>
                </c:pt>
                <c:pt idx="4048">
                  <c:v>0.5</c:v>
                </c:pt>
                <c:pt idx="4049">
                  <c:v>0.5</c:v>
                </c:pt>
                <c:pt idx="4050">
                  <c:v>0.4</c:v>
                </c:pt>
                <c:pt idx="4051">
                  <c:v>0.5</c:v>
                </c:pt>
                <c:pt idx="4052">
                  <c:v>0.5</c:v>
                </c:pt>
                <c:pt idx="4053">
                  <c:v>0.5</c:v>
                </c:pt>
                <c:pt idx="4054">
                  <c:v>0.5</c:v>
                </c:pt>
                <c:pt idx="4055">
                  <c:v>0.4</c:v>
                </c:pt>
                <c:pt idx="4056">
                  <c:v>0.5</c:v>
                </c:pt>
                <c:pt idx="4057">
                  <c:v>0.4</c:v>
                </c:pt>
                <c:pt idx="4058">
                  <c:v>0.4</c:v>
                </c:pt>
                <c:pt idx="4059">
                  <c:v>0.4</c:v>
                </c:pt>
                <c:pt idx="4060">
                  <c:v>0.5</c:v>
                </c:pt>
                <c:pt idx="4061">
                  <c:v>0.4</c:v>
                </c:pt>
                <c:pt idx="4062">
                  <c:v>0.5</c:v>
                </c:pt>
                <c:pt idx="4063">
                  <c:v>0.5</c:v>
                </c:pt>
                <c:pt idx="4064">
                  <c:v>0.5</c:v>
                </c:pt>
                <c:pt idx="4065">
                  <c:v>0.4</c:v>
                </c:pt>
                <c:pt idx="4066">
                  <c:v>0.5</c:v>
                </c:pt>
                <c:pt idx="4067">
                  <c:v>0.5</c:v>
                </c:pt>
                <c:pt idx="4068">
                  <c:v>0.5</c:v>
                </c:pt>
                <c:pt idx="4069">
                  <c:v>0.4</c:v>
                </c:pt>
                <c:pt idx="4070">
                  <c:v>0.4</c:v>
                </c:pt>
                <c:pt idx="4071">
                  <c:v>0.5</c:v>
                </c:pt>
                <c:pt idx="4072">
                  <c:v>0.5</c:v>
                </c:pt>
                <c:pt idx="4073">
                  <c:v>0.5</c:v>
                </c:pt>
                <c:pt idx="4074">
                  <c:v>0.5</c:v>
                </c:pt>
                <c:pt idx="4075">
                  <c:v>0.5</c:v>
                </c:pt>
                <c:pt idx="4076">
                  <c:v>0.4</c:v>
                </c:pt>
                <c:pt idx="4077">
                  <c:v>0.5</c:v>
                </c:pt>
                <c:pt idx="4078">
                  <c:v>0.5</c:v>
                </c:pt>
                <c:pt idx="4079">
                  <c:v>0.5</c:v>
                </c:pt>
                <c:pt idx="4080">
                  <c:v>0.5</c:v>
                </c:pt>
                <c:pt idx="4081">
                  <c:v>0.5</c:v>
                </c:pt>
                <c:pt idx="4082">
                  <c:v>0.5</c:v>
                </c:pt>
                <c:pt idx="4083">
                  <c:v>0.5</c:v>
                </c:pt>
                <c:pt idx="4084">
                  <c:v>0.5</c:v>
                </c:pt>
                <c:pt idx="4085">
                  <c:v>0.5</c:v>
                </c:pt>
                <c:pt idx="4086">
                  <c:v>0.5</c:v>
                </c:pt>
                <c:pt idx="4087">
                  <c:v>0.5</c:v>
                </c:pt>
                <c:pt idx="4088">
                  <c:v>0.6</c:v>
                </c:pt>
                <c:pt idx="4089">
                  <c:v>0.5</c:v>
                </c:pt>
                <c:pt idx="4090">
                  <c:v>0.5</c:v>
                </c:pt>
                <c:pt idx="4091">
                  <c:v>0.5</c:v>
                </c:pt>
                <c:pt idx="4092">
                  <c:v>0.6</c:v>
                </c:pt>
                <c:pt idx="4093">
                  <c:v>0.5</c:v>
                </c:pt>
                <c:pt idx="4094">
                  <c:v>0.5</c:v>
                </c:pt>
                <c:pt idx="4095">
                  <c:v>0.5</c:v>
                </c:pt>
                <c:pt idx="4096">
                  <c:v>0.5</c:v>
                </c:pt>
                <c:pt idx="4097">
                  <c:v>0.4</c:v>
                </c:pt>
                <c:pt idx="4098">
                  <c:v>0.5</c:v>
                </c:pt>
                <c:pt idx="4099">
                  <c:v>0.5</c:v>
                </c:pt>
                <c:pt idx="4100">
                  <c:v>0.5</c:v>
                </c:pt>
                <c:pt idx="4101">
                  <c:v>0.4</c:v>
                </c:pt>
                <c:pt idx="4102">
                  <c:v>0.5</c:v>
                </c:pt>
                <c:pt idx="4103">
                  <c:v>0.5</c:v>
                </c:pt>
                <c:pt idx="4104">
                  <c:v>0.4</c:v>
                </c:pt>
                <c:pt idx="4105">
                  <c:v>0.6</c:v>
                </c:pt>
                <c:pt idx="4106">
                  <c:v>0.4</c:v>
                </c:pt>
                <c:pt idx="4107">
                  <c:v>0.5</c:v>
                </c:pt>
                <c:pt idx="4108">
                  <c:v>0.5</c:v>
                </c:pt>
                <c:pt idx="4109">
                  <c:v>0.5</c:v>
                </c:pt>
                <c:pt idx="4110">
                  <c:v>0.4</c:v>
                </c:pt>
                <c:pt idx="4111">
                  <c:v>0.4</c:v>
                </c:pt>
                <c:pt idx="4112">
                  <c:v>0.5</c:v>
                </c:pt>
                <c:pt idx="4113">
                  <c:v>0.5</c:v>
                </c:pt>
                <c:pt idx="4114">
                  <c:v>0.4</c:v>
                </c:pt>
                <c:pt idx="4115">
                  <c:v>0.5</c:v>
                </c:pt>
                <c:pt idx="4116">
                  <c:v>0.5</c:v>
                </c:pt>
                <c:pt idx="4117">
                  <c:v>0.5</c:v>
                </c:pt>
                <c:pt idx="4118">
                  <c:v>0.5</c:v>
                </c:pt>
                <c:pt idx="4119">
                  <c:v>0.5</c:v>
                </c:pt>
                <c:pt idx="4120">
                  <c:v>0.7</c:v>
                </c:pt>
                <c:pt idx="4121">
                  <c:v>0.5</c:v>
                </c:pt>
                <c:pt idx="4122">
                  <c:v>0.5</c:v>
                </c:pt>
                <c:pt idx="4123">
                  <c:v>1.1000000000000001</c:v>
                </c:pt>
                <c:pt idx="4124">
                  <c:v>0.5</c:v>
                </c:pt>
                <c:pt idx="4125">
                  <c:v>0.5</c:v>
                </c:pt>
                <c:pt idx="4126">
                  <c:v>0.4</c:v>
                </c:pt>
                <c:pt idx="4127">
                  <c:v>0.4</c:v>
                </c:pt>
                <c:pt idx="4128">
                  <c:v>0.4</c:v>
                </c:pt>
                <c:pt idx="4129">
                  <c:v>0.5</c:v>
                </c:pt>
                <c:pt idx="4130">
                  <c:v>0.5</c:v>
                </c:pt>
                <c:pt idx="4131">
                  <c:v>0.5</c:v>
                </c:pt>
                <c:pt idx="4132">
                  <c:v>0.5</c:v>
                </c:pt>
                <c:pt idx="4133">
                  <c:v>0.5</c:v>
                </c:pt>
                <c:pt idx="4134">
                  <c:v>0.5</c:v>
                </c:pt>
                <c:pt idx="4135">
                  <c:v>0.5</c:v>
                </c:pt>
                <c:pt idx="4136">
                  <c:v>0.5</c:v>
                </c:pt>
                <c:pt idx="4137">
                  <c:v>0.5</c:v>
                </c:pt>
                <c:pt idx="4138">
                  <c:v>0.5</c:v>
                </c:pt>
                <c:pt idx="4139">
                  <c:v>0.5</c:v>
                </c:pt>
                <c:pt idx="4140">
                  <c:v>0.5</c:v>
                </c:pt>
                <c:pt idx="4141">
                  <c:v>0.5</c:v>
                </c:pt>
                <c:pt idx="4142">
                  <c:v>0.6</c:v>
                </c:pt>
                <c:pt idx="4143">
                  <c:v>0.5</c:v>
                </c:pt>
                <c:pt idx="4144">
                  <c:v>0.5</c:v>
                </c:pt>
                <c:pt idx="4145">
                  <c:v>0.5</c:v>
                </c:pt>
                <c:pt idx="4146">
                  <c:v>0.5</c:v>
                </c:pt>
                <c:pt idx="4147">
                  <c:v>0.5</c:v>
                </c:pt>
                <c:pt idx="4148">
                  <c:v>0.5</c:v>
                </c:pt>
                <c:pt idx="4149">
                  <c:v>0.7</c:v>
                </c:pt>
                <c:pt idx="4150">
                  <c:v>0.6</c:v>
                </c:pt>
                <c:pt idx="4151">
                  <c:v>0.6</c:v>
                </c:pt>
                <c:pt idx="4152">
                  <c:v>0.7</c:v>
                </c:pt>
                <c:pt idx="4153">
                  <c:v>0.5</c:v>
                </c:pt>
                <c:pt idx="4154">
                  <c:v>1</c:v>
                </c:pt>
                <c:pt idx="4155">
                  <c:v>0.6</c:v>
                </c:pt>
                <c:pt idx="4156">
                  <c:v>0.5</c:v>
                </c:pt>
                <c:pt idx="4157">
                  <c:v>0.5</c:v>
                </c:pt>
                <c:pt idx="4158">
                  <c:v>0.5</c:v>
                </c:pt>
                <c:pt idx="4159">
                  <c:v>0.5</c:v>
                </c:pt>
                <c:pt idx="4160">
                  <c:v>0.5</c:v>
                </c:pt>
                <c:pt idx="4161">
                  <c:v>0.6</c:v>
                </c:pt>
                <c:pt idx="4162">
                  <c:v>0.5</c:v>
                </c:pt>
                <c:pt idx="4163">
                  <c:v>0.6</c:v>
                </c:pt>
                <c:pt idx="4164">
                  <c:v>0.5</c:v>
                </c:pt>
                <c:pt idx="4165">
                  <c:v>0.5</c:v>
                </c:pt>
                <c:pt idx="4166">
                  <c:v>0.5</c:v>
                </c:pt>
                <c:pt idx="4167">
                  <c:v>0.5</c:v>
                </c:pt>
                <c:pt idx="4168">
                  <c:v>0.5</c:v>
                </c:pt>
                <c:pt idx="4169">
                  <c:v>0.4</c:v>
                </c:pt>
                <c:pt idx="4170">
                  <c:v>0.5</c:v>
                </c:pt>
                <c:pt idx="4171">
                  <c:v>0.4</c:v>
                </c:pt>
                <c:pt idx="4172">
                  <c:v>0.5</c:v>
                </c:pt>
                <c:pt idx="4173">
                  <c:v>0.5</c:v>
                </c:pt>
                <c:pt idx="4174">
                  <c:v>0.5</c:v>
                </c:pt>
                <c:pt idx="4175">
                  <c:v>0.5</c:v>
                </c:pt>
                <c:pt idx="4176">
                  <c:v>0.5</c:v>
                </c:pt>
                <c:pt idx="4177">
                  <c:v>0.5</c:v>
                </c:pt>
                <c:pt idx="4178">
                  <c:v>0.5</c:v>
                </c:pt>
                <c:pt idx="4179">
                  <c:v>0</c:v>
                </c:pt>
                <c:pt idx="4180">
                  <c:v>0</c:v>
                </c:pt>
                <c:pt idx="4181">
                  <c:v>0</c:v>
                </c:pt>
                <c:pt idx="4182">
                  <c:v>0.5</c:v>
                </c:pt>
                <c:pt idx="4183">
                  <c:v>0.5</c:v>
                </c:pt>
                <c:pt idx="4184">
                  <c:v>0.5</c:v>
                </c:pt>
                <c:pt idx="4185">
                  <c:v>0.5</c:v>
                </c:pt>
                <c:pt idx="4186">
                  <c:v>0.5</c:v>
                </c:pt>
                <c:pt idx="4187">
                  <c:v>0.5</c:v>
                </c:pt>
                <c:pt idx="4188">
                  <c:v>0.5</c:v>
                </c:pt>
                <c:pt idx="4189">
                  <c:v>0.5</c:v>
                </c:pt>
                <c:pt idx="4190">
                  <c:v>0.5</c:v>
                </c:pt>
                <c:pt idx="4191">
                  <c:v>0.5</c:v>
                </c:pt>
                <c:pt idx="4192">
                  <c:v>0.5</c:v>
                </c:pt>
                <c:pt idx="4193">
                  <c:v>0.5</c:v>
                </c:pt>
                <c:pt idx="4194">
                  <c:v>0.5</c:v>
                </c:pt>
                <c:pt idx="4195">
                  <c:v>0.5</c:v>
                </c:pt>
                <c:pt idx="4196">
                  <c:v>0.5</c:v>
                </c:pt>
                <c:pt idx="4197">
                  <c:v>0.5</c:v>
                </c:pt>
                <c:pt idx="4198">
                  <c:v>0.5</c:v>
                </c:pt>
                <c:pt idx="4199">
                  <c:v>0.4</c:v>
                </c:pt>
                <c:pt idx="4200">
                  <c:v>0.6</c:v>
                </c:pt>
                <c:pt idx="4201">
                  <c:v>0.5</c:v>
                </c:pt>
                <c:pt idx="4202">
                  <c:v>0.6</c:v>
                </c:pt>
                <c:pt idx="4203">
                  <c:v>0.5</c:v>
                </c:pt>
                <c:pt idx="4204">
                  <c:v>0.5</c:v>
                </c:pt>
                <c:pt idx="4205">
                  <c:v>0.6</c:v>
                </c:pt>
                <c:pt idx="4206">
                  <c:v>0.5</c:v>
                </c:pt>
                <c:pt idx="4207">
                  <c:v>0.5</c:v>
                </c:pt>
                <c:pt idx="4208">
                  <c:v>0.5</c:v>
                </c:pt>
                <c:pt idx="4209">
                  <c:v>0.5</c:v>
                </c:pt>
                <c:pt idx="4210">
                  <c:v>0.5</c:v>
                </c:pt>
                <c:pt idx="4211">
                  <c:v>0.6</c:v>
                </c:pt>
                <c:pt idx="4212">
                  <c:v>0.5</c:v>
                </c:pt>
                <c:pt idx="4213">
                  <c:v>0.6</c:v>
                </c:pt>
                <c:pt idx="4214">
                  <c:v>0.7</c:v>
                </c:pt>
                <c:pt idx="4215">
                  <c:v>0.7</c:v>
                </c:pt>
                <c:pt idx="4216">
                  <c:v>0.5</c:v>
                </c:pt>
                <c:pt idx="4217">
                  <c:v>0.6</c:v>
                </c:pt>
                <c:pt idx="4218">
                  <c:v>0.6</c:v>
                </c:pt>
                <c:pt idx="4219">
                  <c:v>0.6</c:v>
                </c:pt>
                <c:pt idx="4220">
                  <c:v>0.5</c:v>
                </c:pt>
                <c:pt idx="4221">
                  <c:v>0.5</c:v>
                </c:pt>
                <c:pt idx="4222">
                  <c:v>0.5</c:v>
                </c:pt>
                <c:pt idx="4223">
                  <c:v>0.5</c:v>
                </c:pt>
                <c:pt idx="4224">
                  <c:v>0.5</c:v>
                </c:pt>
                <c:pt idx="4225">
                  <c:v>0.5</c:v>
                </c:pt>
                <c:pt idx="4226">
                  <c:v>0.5</c:v>
                </c:pt>
                <c:pt idx="4227">
                  <c:v>0.5</c:v>
                </c:pt>
                <c:pt idx="4228">
                  <c:v>0.5</c:v>
                </c:pt>
                <c:pt idx="4229">
                  <c:v>0.6</c:v>
                </c:pt>
                <c:pt idx="4230">
                  <c:v>0.6</c:v>
                </c:pt>
                <c:pt idx="4231">
                  <c:v>0.5</c:v>
                </c:pt>
                <c:pt idx="4232">
                  <c:v>0.6</c:v>
                </c:pt>
                <c:pt idx="4233">
                  <c:v>0.5</c:v>
                </c:pt>
                <c:pt idx="4234">
                  <c:v>0.5</c:v>
                </c:pt>
                <c:pt idx="4235">
                  <c:v>0.5</c:v>
                </c:pt>
                <c:pt idx="4236">
                  <c:v>0.5</c:v>
                </c:pt>
                <c:pt idx="4237">
                  <c:v>0.8</c:v>
                </c:pt>
                <c:pt idx="4238">
                  <c:v>0.5</c:v>
                </c:pt>
                <c:pt idx="4239">
                  <c:v>0.5</c:v>
                </c:pt>
                <c:pt idx="4240">
                  <c:v>0.5</c:v>
                </c:pt>
                <c:pt idx="4241">
                  <c:v>0.5</c:v>
                </c:pt>
                <c:pt idx="4242">
                  <c:v>0.5</c:v>
                </c:pt>
                <c:pt idx="4243">
                  <c:v>0.6</c:v>
                </c:pt>
                <c:pt idx="4244">
                  <c:v>0.5</c:v>
                </c:pt>
                <c:pt idx="4245">
                  <c:v>0.6</c:v>
                </c:pt>
                <c:pt idx="4246">
                  <c:v>0.6</c:v>
                </c:pt>
                <c:pt idx="4247">
                  <c:v>0.5</c:v>
                </c:pt>
                <c:pt idx="4248">
                  <c:v>0.6</c:v>
                </c:pt>
                <c:pt idx="4249">
                  <c:v>0.6</c:v>
                </c:pt>
                <c:pt idx="4250">
                  <c:v>0.6</c:v>
                </c:pt>
                <c:pt idx="4251">
                  <c:v>0.5</c:v>
                </c:pt>
                <c:pt idx="4252">
                  <c:v>0.6</c:v>
                </c:pt>
                <c:pt idx="4253">
                  <c:v>0.5</c:v>
                </c:pt>
                <c:pt idx="4254">
                  <c:v>0.6</c:v>
                </c:pt>
                <c:pt idx="4255">
                  <c:v>0.5</c:v>
                </c:pt>
                <c:pt idx="4256">
                  <c:v>0.5</c:v>
                </c:pt>
                <c:pt idx="4257">
                  <c:v>0.7</c:v>
                </c:pt>
                <c:pt idx="4258">
                  <c:v>0.6</c:v>
                </c:pt>
                <c:pt idx="4259">
                  <c:v>0.5</c:v>
                </c:pt>
                <c:pt idx="4260">
                  <c:v>1.4</c:v>
                </c:pt>
                <c:pt idx="4261">
                  <c:v>0.6</c:v>
                </c:pt>
                <c:pt idx="4262">
                  <c:v>0.5</c:v>
                </c:pt>
                <c:pt idx="4263">
                  <c:v>0.6</c:v>
                </c:pt>
                <c:pt idx="4264">
                  <c:v>0.6</c:v>
                </c:pt>
                <c:pt idx="4265">
                  <c:v>0.5</c:v>
                </c:pt>
                <c:pt idx="4266">
                  <c:v>0.5</c:v>
                </c:pt>
                <c:pt idx="4267">
                  <c:v>0.5</c:v>
                </c:pt>
                <c:pt idx="4268">
                  <c:v>0.5</c:v>
                </c:pt>
                <c:pt idx="4269">
                  <c:v>0.5</c:v>
                </c:pt>
                <c:pt idx="4270">
                  <c:v>0.6</c:v>
                </c:pt>
                <c:pt idx="4271">
                  <c:v>0.7</c:v>
                </c:pt>
                <c:pt idx="4272">
                  <c:v>0.5</c:v>
                </c:pt>
                <c:pt idx="4273">
                  <c:v>0.5</c:v>
                </c:pt>
                <c:pt idx="4274">
                  <c:v>0.5</c:v>
                </c:pt>
                <c:pt idx="4275">
                  <c:v>0.5</c:v>
                </c:pt>
                <c:pt idx="4276">
                  <c:v>0.5</c:v>
                </c:pt>
                <c:pt idx="4277">
                  <c:v>0.5</c:v>
                </c:pt>
                <c:pt idx="4278">
                  <c:v>0.5</c:v>
                </c:pt>
                <c:pt idx="4279">
                  <c:v>0.5</c:v>
                </c:pt>
                <c:pt idx="4280">
                  <c:v>0.4</c:v>
                </c:pt>
                <c:pt idx="4281">
                  <c:v>0.5</c:v>
                </c:pt>
                <c:pt idx="4282">
                  <c:v>0.5</c:v>
                </c:pt>
                <c:pt idx="4283">
                  <c:v>0.5</c:v>
                </c:pt>
                <c:pt idx="4284">
                  <c:v>0.5</c:v>
                </c:pt>
                <c:pt idx="4285">
                  <c:v>0.5</c:v>
                </c:pt>
                <c:pt idx="4286">
                  <c:v>0.4</c:v>
                </c:pt>
                <c:pt idx="4287">
                  <c:v>0.5</c:v>
                </c:pt>
                <c:pt idx="4288">
                  <c:v>0.5</c:v>
                </c:pt>
                <c:pt idx="4289">
                  <c:v>0.5</c:v>
                </c:pt>
                <c:pt idx="4290">
                  <c:v>0.5</c:v>
                </c:pt>
                <c:pt idx="4291">
                  <c:v>0.4</c:v>
                </c:pt>
                <c:pt idx="4292">
                  <c:v>1.1000000000000001</c:v>
                </c:pt>
                <c:pt idx="4293">
                  <c:v>0.5</c:v>
                </c:pt>
                <c:pt idx="4294">
                  <c:v>0.4</c:v>
                </c:pt>
                <c:pt idx="4295">
                  <c:v>0.5</c:v>
                </c:pt>
                <c:pt idx="4296">
                  <c:v>0.6</c:v>
                </c:pt>
                <c:pt idx="4297">
                  <c:v>0.5</c:v>
                </c:pt>
                <c:pt idx="4298">
                  <c:v>0.5</c:v>
                </c:pt>
                <c:pt idx="4299">
                  <c:v>0.5</c:v>
                </c:pt>
                <c:pt idx="4300">
                  <c:v>0.5</c:v>
                </c:pt>
                <c:pt idx="4301">
                  <c:v>0.5</c:v>
                </c:pt>
                <c:pt idx="4302">
                  <c:v>0.5</c:v>
                </c:pt>
                <c:pt idx="4303">
                  <c:v>0.5</c:v>
                </c:pt>
                <c:pt idx="4304">
                  <c:v>0.5</c:v>
                </c:pt>
                <c:pt idx="4305">
                  <c:v>0.4</c:v>
                </c:pt>
                <c:pt idx="4306">
                  <c:v>0.5</c:v>
                </c:pt>
                <c:pt idx="4307">
                  <c:v>0.4</c:v>
                </c:pt>
                <c:pt idx="4308">
                  <c:v>0.5</c:v>
                </c:pt>
                <c:pt idx="4309">
                  <c:v>0.7</c:v>
                </c:pt>
                <c:pt idx="4310">
                  <c:v>0.5</c:v>
                </c:pt>
                <c:pt idx="4311">
                  <c:v>0.5</c:v>
                </c:pt>
                <c:pt idx="4312">
                  <c:v>0.5</c:v>
                </c:pt>
                <c:pt idx="4313">
                  <c:v>0.5</c:v>
                </c:pt>
                <c:pt idx="4314">
                  <c:v>0.5</c:v>
                </c:pt>
                <c:pt idx="4315">
                  <c:v>0.5</c:v>
                </c:pt>
                <c:pt idx="4316">
                  <c:v>0.5</c:v>
                </c:pt>
                <c:pt idx="4317">
                  <c:v>0.5</c:v>
                </c:pt>
                <c:pt idx="4318">
                  <c:v>0.5</c:v>
                </c:pt>
                <c:pt idx="4319">
                  <c:v>0.5</c:v>
                </c:pt>
                <c:pt idx="4320">
                  <c:v>0.5</c:v>
                </c:pt>
                <c:pt idx="4321">
                  <c:v>0.4</c:v>
                </c:pt>
                <c:pt idx="4322">
                  <c:v>0.6</c:v>
                </c:pt>
                <c:pt idx="4323">
                  <c:v>0.4</c:v>
                </c:pt>
                <c:pt idx="4324">
                  <c:v>0.5</c:v>
                </c:pt>
                <c:pt idx="4325">
                  <c:v>0.5</c:v>
                </c:pt>
                <c:pt idx="4326">
                  <c:v>0.5</c:v>
                </c:pt>
                <c:pt idx="4327">
                  <c:v>0.6</c:v>
                </c:pt>
                <c:pt idx="4328">
                  <c:v>0.6</c:v>
                </c:pt>
                <c:pt idx="4329">
                  <c:v>0.5</c:v>
                </c:pt>
                <c:pt idx="4330">
                  <c:v>0.5</c:v>
                </c:pt>
                <c:pt idx="4331">
                  <c:v>0.6</c:v>
                </c:pt>
                <c:pt idx="4332">
                  <c:v>0.5</c:v>
                </c:pt>
                <c:pt idx="4333">
                  <c:v>0.5</c:v>
                </c:pt>
                <c:pt idx="4334">
                  <c:v>0.5</c:v>
                </c:pt>
                <c:pt idx="4335">
                  <c:v>0.5</c:v>
                </c:pt>
                <c:pt idx="4336">
                  <c:v>0.6</c:v>
                </c:pt>
                <c:pt idx="4337">
                  <c:v>0.5</c:v>
                </c:pt>
                <c:pt idx="4338">
                  <c:v>0.5</c:v>
                </c:pt>
                <c:pt idx="4339">
                  <c:v>0.5</c:v>
                </c:pt>
                <c:pt idx="4340">
                  <c:v>0.5</c:v>
                </c:pt>
                <c:pt idx="4341">
                  <c:v>0.5</c:v>
                </c:pt>
                <c:pt idx="4342">
                  <c:v>0.5</c:v>
                </c:pt>
                <c:pt idx="4343">
                  <c:v>0.7</c:v>
                </c:pt>
                <c:pt idx="4344">
                  <c:v>0.5</c:v>
                </c:pt>
                <c:pt idx="4345">
                  <c:v>0.5</c:v>
                </c:pt>
                <c:pt idx="4346">
                  <c:v>0.5</c:v>
                </c:pt>
                <c:pt idx="4347">
                  <c:v>0.5</c:v>
                </c:pt>
                <c:pt idx="4348">
                  <c:v>0.6</c:v>
                </c:pt>
                <c:pt idx="4349">
                  <c:v>0.5</c:v>
                </c:pt>
                <c:pt idx="4350">
                  <c:v>0.5</c:v>
                </c:pt>
                <c:pt idx="4351">
                  <c:v>0.5</c:v>
                </c:pt>
                <c:pt idx="4352">
                  <c:v>0.5</c:v>
                </c:pt>
                <c:pt idx="4353">
                  <c:v>0.5</c:v>
                </c:pt>
                <c:pt idx="4354">
                  <c:v>0.5</c:v>
                </c:pt>
                <c:pt idx="4355">
                  <c:v>0.5</c:v>
                </c:pt>
                <c:pt idx="4356">
                  <c:v>0.6</c:v>
                </c:pt>
                <c:pt idx="4357">
                  <c:v>0.4</c:v>
                </c:pt>
                <c:pt idx="4358">
                  <c:v>0.5</c:v>
                </c:pt>
                <c:pt idx="4359">
                  <c:v>0.6</c:v>
                </c:pt>
                <c:pt idx="4360">
                  <c:v>0.5</c:v>
                </c:pt>
                <c:pt idx="4361">
                  <c:v>0.5</c:v>
                </c:pt>
                <c:pt idx="4362">
                  <c:v>0.5</c:v>
                </c:pt>
                <c:pt idx="4363">
                  <c:v>0.5</c:v>
                </c:pt>
                <c:pt idx="4364">
                  <c:v>0.5</c:v>
                </c:pt>
                <c:pt idx="4365">
                  <c:v>0.6</c:v>
                </c:pt>
                <c:pt idx="4366">
                  <c:v>0.5</c:v>
                </c:pt>
                <c:pt idx="4367">
                  <c:v>0.5</c:v>
                </c:pt>
                <c:pt idx="4368">
                  <c:v>0.5</c:v>
                </c:pt>
                <c:pt idx="4369">
                  <c:v>0.5</c:v>
                </c:pt>
                <c:pt idx="4370">
                  <c:v>0.6</c:v>
                </c:pt>
                <c:pt idx="4371">
                  <c:v>0.5</c:v>
                </c:pt>
                <c:pt idx="4372">
                  <c:v>0.6</c:v>
                </c:pt>
                <c:pt idx="4373">
                  <c:v>0.5</c:v>
                </c:pt>
                <c:pt idx="4374">
                  <c:v>0.6</c:v>
                </c:pt>
                <c:pt idx="4375">
                  <c:v>0.5</c:v>
                </c:pt>
                <c:pt idx="4376">
                  <c:v>1.2</c:v>
                </c:pt>
                <c:pt idx="4377">
                  <c:v>0.5</c:v>
                </c:pt>
                <c:pt idx="4378">
                  <c:v>0.5</c:v>
                </c:pt>
                <c:pt idx="4379">
                  <c:v>0.5</c:v>
                </c:pt>
                <c:pt idx="4380">
                  <c:v>0.5</c:v>
                </c:pt>
                <c:pt idx="4381">
                  <c:v>0.6</c:v>
                </c:pt>
                <c:pt idx="4382">
                  <c:v>0.5</c:v>
                </c:pt>
                <c:pt idx="4383">
                  <c:v>0.5</c:v>
                </c:pt>
                <c:pt idx="4384">
                  <c:v>0.5</c:v>
                </c:pt>
                <c:pt idx="4385">
                  <c:v>0.5</c:v>
                </c:pt>
                <c:pt idx="4386">
                  <c:v>0.5</c:v>
                </c:pt>
                <c:pt idx="4387">
                  <c:v>0.5</c:v>
                </c:pt>
                <c:pt idx="4388">
                  <c:v>0.6</c:v>
                </c:pt>
                <c:pt idx="4389">
                  <c:v>0.5</c:v>
                </c:pt>
                <c:pt idx="4390">
                  <c:v>0.6</c:v>
                </c:pt>
                <c:pt idx="4391">
                  <c:v>0.5</c:v>
                </c:pt>
                <c:pt idx="4392">
                  <c:v>0.5</c:v>
                </c:pt>
                <c:pt idx="4393">
                  <c:v>0.6</c:v>
                </c:pt>
                <c:pt idx="4394">
                  <c:v>0.5</c:v>
                </c:pt>
                <c:pt idx="4395">
                  <c:v>0.6</c:v>
                </c:pt>
                <c:pt idx="4396">
                  <c:v>0.6</c:v>
                </c:pt>
                <c:pt idx="4397">
                  <c:v>0.6</c:v>
                </c:pt>
                <c:pt idx="4398">
                  <c:v>0.5</c:v>
                </c:pt>
                <c:pt idx="4399">
                  <c:v>0.5</c:v>
                </c:pt>
                <c:pt idx="4400">
                  <c:v>0.5</c:v>
                </c:pt>
                <c:pt idx="4401">
                  <c:v>0.5</c:v>
                </c:pt>
                <c:pt idx="4402">
                  <c:v>0.6</c:v>
                </c:pt>
                <c:pt idx="4403">
                  <c:v>0.5</c:v>
                </c:pt>
                <c:pt idx="4404">
                  <c:v>0.6</c:v>
                </c:pt>
                <c:pt idx="4405">
                  <c:v>0.5</c:v>
                </c:pt>
                <c:pt idx="4406">
                  <c:v>0.6</c:v>
                </c:pt>
                <c:pt idx="4407">
                  <c:v>0.5</c:v>
                </c:pt>
                <c:pt idx="4408">
                  <c:v>0.5</c:v>
                </c:pt>
                <c:pt idx="4409">
                  <c:v>0.5</c:v>
                </c:pt>
                <c:pt idx="4410">
                  <c:v>0.6</c:v>
                </c:pt>
                <c:pt idx="4411">
                  <c:v>0.6</c:v>
                </c:pt>
                <c:pt idx="4412">
                  <c:v>0.6</c:v>
                </c:pt>
                <c:pt idx="4413">
                  <c:v>0.6</c:v>
                </c:pt>
                <c:pt idx="4414">
                  <c:v>0.6</c:v>
                </c:pt>
                <c:pt idx="4415">
                  <c:v>0.6</c:v>
                </c:pt>
                <c:pt idx="4416">
                  <c:v>0.6</c:v>
                </c:pt>
                <c:pt idx="4417">
                  <c:v>0.6</c:v>
                </c:pt>
                <c:pt idx="4418">
                  <c:v>0.6</c:v>
                </c:pt>
                <c:pt idx="4419">
                  <c:v>0.6</c:v>
                </c:pt>
                <c:pt idx="4420">
                  <c:v>0.6</c:v>
                </c:pt>
                <c:pt idx="4421">
                  <c:v>0.7</c:v>
                </c:pt>
                <c:pt idx="4422">
                  <c:v>0.6</c:v>
                </c:pt>
                <c:pt idx="4423">
                  <c:v>0.7</c:v>
                </c:pt>
                <c:pt idx="4424">
                  <c:v>0.6</c:v>
                </c:pt>
                <c:pt idx="4425">
                  <c:v>0.5</c:v>
                </c:pt>
                <c:pt idx="4426">
                  <c:v>0.5</c:v>
                </c:pt>
                <c:pt idx="4427">
                  <c:v>0.6</c:v>
                </c:pt>
                <c:pt idx="4428">
                  <c:v>0.5</c:v>
                </c:pt>
                <c:pt idx="4429">
                  <c:v>0.7</c:v>
                </c:pt>
                <c:pt idx="4430">
                  <c:v>0.6</c:v>
                </c:pt>
                <c:pt idx="4431">
                  <c:v>0.7</c:v>
                </c:pt>
                <c:pt idx="4432">
                  <c:v>0.6</c:v>
                </c:pt>
                <c:pt idx="4433">
                  <c:v>0.7</c:v>
                </c:pt>
                <c:pt idx="4434">
                  <c:v>0.6</c:v>
                </c:pt>
                <c:pt idx="4435">
                  <c:v>0.6</c:v>
                </c:pt>
                <c:pt idx="4436">
                  <c:v>0.7</c:v>
                </c:pt>
                <c:pt idx="4437">
                  <c:v>0.7</c:v>
                </c:pt>
                <c:pt idx="4438">
                  <c:v>0.8</c:v>
                </c:pt>
                <c:pt idx="4439">
                  <c:v>0.7</c:v>
                </c:pt>
                <c:pt idx="4440">
                  <c:v>0.6</c:v>
                </c:pt>
                <c:pt idx="4441">
                  <c:v>0.7</c:v>
                </c:pt>
                <c:pt idx="4442">
                  <c:v>0.7</c:v>
                </c:pt>
                <c:pt idx="4443">
                  <c:v>0.6</c:v>
                </c:pt>
                <c:pt idx="4444">
                  <c:v>0.6</c:v>
                </c:pt>
                <c:pt idx="4445">
                  <c:v>0.5</c:v>
                </c:pt>
                <c:pt idx="4446">
                  <c:v>0.6</c:v>
                </c:pt>
                <c:pt idx="4447">
                  <c:v>0.5</c:v>
                </c:pt>
                <c:pt idx="4448">
                  <c:v>0.6</c:v>
                </c:pt>
                <c:pt idx="4449">
                  <c:v>0.7</c:v>
                </c:pt>
                <c:pt idx="4450">
                  <c:v>0.6</c:v>
                </c:pt>
                <c:pt idx="4451">
                  <c:v>0.5</c:v>
                </c:pt>
                <c:pt idx="4452">
                  <c:v>0.5</c:v>
                </c:pt>
                <c:pt idx="4453">
                  <c:v>0.6</c:v>
                </c:pt>
                <c:pt idx="4454">
                  <c:v>0.5</c:v>
                </c:pt>
                <c:pt idx="4455">
                  <c:v>0.6</c:v>
                </c:pt>
                <c:pt idx="4456">
                  <c:v>0.5</c:v>
                </c:pt>
                <c:pt idx="4457">
                  <c:v>0.5</c:v>
                </c:pt>
                <c:pt idx="4458">
                  <c:v>0.5</c:v>
                </c:pt>
                <c:pt idx="4459">
                  <c:v>0.5</c:v>
                </c:pt>
                <c:pt idx="4460">
                  <c:v>0.5</c:v>
                </c:pt>
                <c:pt idx="4461">
                  <c:v>0.5</c:v>
                </c:pt>
                <c:pt idx="4462">
                  <c:v>0.5</c:v>
                </c:pt>
                <c:pt idx="4463">
                  <c:v>0.5</c:v>
                </c:pt>
                <c:pt idx="4464">
                  <c:v>0.5</c:v>
                </c:pt>
                <c:pt idx="4465">
                  <c:v>0.5</c:v>
                </c:pt>
                <c:pt idx="4466">
                  <c:v>0.5</c:v>
                </c:pt>
                <c:pt idx="4467">
                  <c:v>0.5</c:v>
                </c:pt>
                <c:pt idx="4468">
                  <c:v>0.5</c:v>
                </c:pt>
                <c:pt idx="4469">
                  <c:v>0.5</c:v>
                </c:pt>
                <c:pt idx="4470">
                  <c:v>0.5</c:v>
                </c:pt>
                <c:pt idx="4471">
                  <c:v>0.6</c:v>
                </c:pt>
                <c:pt idx="4472">
                  <c:v>0.5</c:v>
                </c:pt>
                <c:pt idx="4473">
                  <c:v>0.5</c:v>
                </c:pt>
                <c:pt idx="4474">
                  <c:v>0.4</c:v>
                </c:pt>
                <c:pt idx="4475">
                  <c:v>0.5</c:v>
                </c:pt>
                <c:pt idx="4476">
                  <c:v>0.4</c:v>
                </c:pt>
                <c:pt idx="4477">
                  <c:v>0.4</c:v>
                </c:pt>
                <c:pt idx="4478">
                  <c:v>0.4</c:v>
                </c:pt>
                <c:pt idx="4479">
                  <c:v>0.4</c:v>
                </c:pt>
                <c:pt idx="4480">
                  <c:v>0.3</c:v>
                </c:pt>
                <c:pt idx="4481">
                  <c:v>0.3</c:v>
                </c:pt>
                <c:pt idx="4482">
                  <c:v>0.4</c:v>
                </c:pt>
                <c:pt idx="4483">
                  <c:v>0.4</c:v>
                </c:pt>
                <c:pt idx="4484">
                  <c:v>0.4</c:v>
                </c:pt>
                <c:pt idx="4485">
                  <c:v>0.4</c:v>
                </c:pt>
                <c:pt idx="4486">
                  <c:v>0.3</c:v>
                </c:pt>
                <c:pt idx="4487">
                  <c:v>0.3</c:v>
                </c:pt>
                <c:pt idx="4488">
                  <c:v>0.4</c:v>
                </c:pt>
                <c:pt idx="4489">
                  <c:v>0.4</c:v>
                </c:pt>
                <c:pt idx="4490">
                  <c:v>0.5</c:v>
                </c:pt>
                <c:pt idx="4491">
                  <c:v>0.4</c:v>
                </c:pt>
                <c:pt idx="4492">
                  <c:v>0.3</c:v>
                </c:pt>
                <c:pt idx="4493">
                  <c:v>0.3</c:v>
                </c:pt>
                <c:pt idx="4494">
                  <c:v>0.3</c:v>
                </c:pt>
                <c:pt idx="4495">
                  <c:v>0.4</c:v>
                </c:pt>
                <c:pt idx="4496">
                  <c:v>0.4</c:v>
                </c:pt>
                <c:pt idx="4497">
                  <c:v>0.3</c:v>
                </c:pt>
                <c:pt idx="4498">
                  <c:v>0.4</c:v>
                </c:pt>
                <c:pt idx="4499">
                  <c:v>0.3</c:v>
                </c:pt>
                <c:pt idx="4500">
                  <c:v>0.3</c:v>
                </c:pt>
                <c:pt idx="4501">
                  <c:v>0.4</c:v>
                </c:pt>
                <c:pt idx="4502">
                  <c:v>0.4</c:v>
                </c:pt>
                <c:pt idx="4503">
                  <c:v>0.4</c:v>
                </c:pt>
                <c:pt idx="4504">
                  <c:v>0.4</c:v>
                </c:pt>
                <c:pt idx="4505">
                  <c:v>0.4</c:v>
                </c:pt>
                <c:pt idx="4506">
                  <c:v>0.4</c:v>
                </c:pt>
                <c:pt idx="4507">
                  <c:v>0.5</c:v>
                </c:pt>
                <c:pt idx="4508">
                  <c:v>0.4</c:v>
                </c:pt>
                <c:pt idx="4509">
                  <c:v>0.4</c:v>
                </c:pt>
                <c:pt idx="4510">
                  <c:v>0.3</c:v>
                </c:pt>
                <c:pt idx="4511">
                  <c:v>0.4</c:v>
                </c:pt>
                <c:pt idx="4512">
                  <c:v>0.4</c:v>
                </c:pt>
                <c:pt idx="4513">
                  <c:v>0.4</c:v>
                </c:pt>
                <c:pt idx="4514">
                  <c:v>0.4</c:v>
                </c:pt>
                <c:pt idx="4515">
                  <c:v>0.4</c:v>
                </c:pt>
                <c:pt idx="4516">
                  <c:v>0.4</c:v>
                </c:pt>
                <c:pt idx="4517">
                  <c:v>0.4</c:v>
                </c:pt>
                <c:pt idx="4518">
                  <c:v>0.4</c:v>
                </c:pt>
                <c:pt idx="4519">
                  <c:v>0.4</c:v>
                </c:pt>
                <c:pt idx="4520">
                  <c:v>0.4</c:v>
                </c:pt>
                <c:pt idx="4521">
                  <c:v>0.4</c:v>
                </c:pt>
                <c:pt idx="4522">
                  <c:v>0.4</c:v>
                </c:pt>
                <c:pt idx="4523">
                  <c:v>0.5</c:v>
                </c:pt>
                <c:pt idx="4524">
                  <c:v>0.4</c:v>
                </c:pt>
                <c:pt idx="4525">
                  <c:v>0.4</c:v>
                </c:pt>
                <c:pt idx="4526">
                  <c:v>0.5</c:v>
                </c:pt>
                <c:pt idx="4527">
                  <c:v>0.6</c:v>
                </c:pt>
                <c:pt idx="4528">
                  <c:v>0.5</c:v>
                </c:pt>
                <c:pt idx="4529">
                  <c:v>0.5</c:v>
                </c:pt>
                <c:pt idx="4530">
                  <c:v>0.5</c:v>
                </c:pt>
                <c:pt idx="4531">
                  <c:v>0.5</c:v>
                </c:pt>
                <c:pt idx="4532">
                  <c:v>0.5</c:v>
                </c:pt>
                <c:pt idx="4533">
                  <c:v>0.5</c:v>
                </c:pt>
                <c:pt idx="4534">
                  <c:v>0.5</c:v>
                </c:pt>
                <c:pt idx="4535">
                  <c:v>0.6</c:v>
                </c:pt>
                <c:pt idx="4536">
                  <c:v>0.5</c:v>
                </c:pt>
                <c:pt idx="4537">
                  <c:v>0.5</c:v>
                </c:pt>
                <c:pt idx="4538">
                  <c:v>0.6</c:v>
                </c:pt>
                <c:pt idx="4539">
                  <c:v>0.5</c:v>
                </c:pt>
                <c:pt idx="4540">
                  <c:v>0.5</c:v>
                </c:pt>
                <c:pt idx="4541">
                  <c:v>0.5</c:v>
                </c:pt>
                <c:pt idx="4542">
                  <c:v>0.5</c:v>
                </c:pt>
                <c:pt idx="4543">
                  <c:v>0.4</c:v>
                </c:pt>
                <c:pt idx="4544">
                  <c:v>0.5</c:v>
                </c:pt>
                <c:pt idx="4545">
                  <c:v>0.5</c:v>
                </c:pt>
                <c:pt idx="4546">
                  <c:v>0.5</c:v>
                </c:pt>
                <c:pt idx="4547">
                  <c:v>0.5</c:v>
                </c:pt>
                <c:pt idx="4548">
                  <c:v>0.5</c:v>
                </c:pt>
                <c:pt idx="4549">
                  <c:v>0.5</c:v>
                </c:pt>
                <c:pt idx="4550">
                  <c:v>0.5</c:v>
                </c:pt>
                <c:pt idx="4551">
                  <c:v>0.5</c:v>
                </c:pt>
                <c:pt idx="4552">
                  <c:v>71</c:v>
                </c:pt>
                <c:pt idx="4553">
                  <c:v>0.5</c:v>
                </c:pt>
                <c:pt idx="4554">
                  <c:v>0.5</c:v>
                </c:pt>
                <c:pt idx="4555">
                  <c:v>0.7</c:v>
                </c:pt>
                <c:pt idx="4556">
                  <c:v>0.6</c:v>
                </c:pt>
                <c:pt idx="4557">
                  <c:v>0.6</c:v>
                </c:pt>
                <c:pt idx="4558">
                  <c:v>0.5</c:v>
                </c:pt>
                <c:pt idx="4559">
                  <c:v>0.5</c:v>
                </c:pt>
                <c:pt idx="4560">
                  <c:v>0.4</c:v>
                </c:pt>
                <c:pt idx="4561">
                  <c:v>0.5</c:v>
                </c:pt>
                <c:pt idx="4562">
                  <c:v>0.5</c:v>
                </c:pt>
                <c:pt idx="4563">
                  <c:v>0.4</c:v>
                </c:pt>
                <c:pt idx="4564">
                  <c:v>0.4</c:v>
                </c:pt>
                <c:pt idx="4565">
                  <c:v>0.4</c:v>
                </c:pt>
                <c:pt idx="4566">
                  <c:v>0.4</c:v>
                </c:pt>
                <c:pt idx="4567">
                  <c:v>0.3</c:v>
                </c:pt>
                <c:pt idx="4568">
                  <c:v>0.3</c:v>
                </c:pt>
                <c:pt idx="4569">
                  <c:v>0.3</c:v>
                </c:pt>
                <c:pt idx="4570">
                  <c:v>0.4</c:v>
                </c:pt>
                <c:pt idx="4571">
                  <c:v>0.4</c:v>
                </c:pt>
                <c:pt idx="4572">
                  <c:v>0.4</c:v>
                </c:pt>
                <c:pt idx="4573">
                  <c:v>0.3</c:v>
                </c:pt>
                <c:pt idx="4574">
                  <c:v>0.4</c:v>
                </c:pt>
                <c:pt idx="4575">
                  <c:v>0.4</c:v>
                </c:pt>
                <c:pt idx="4576">
                  <c:v>0.4</c:v>
                </c:pt>
                <c:pt idx="4577">
                  <c:v>0.4</c:v>
                </c:pt>
                <c:pt idx="4578">
                  <c:v>0.4</c:v>
                </c:pt>
                <c:pt idx="4579">
                  <c:v>0.4</c:v>
                </c:pt>
                <c:pt idx="4580">
                  <c:v>0.3</c:v>
                </c:pt>
                <c:pt idx="4581">
                  <c:v>0.4</c:v>
                </c:pt>
                <c:pt idx="4582">
                  <c:v>0.4</c:v>
                </c:pt>
                <c:pt idx="4583">
                  <c:v>0.3</c:v>
                </c:pt>
                <c:pt idx="4584">
                  <c:v>0.3</c:v>
                </c:pt>
                <c:pt idx="4585">
                  <c:v>0.4</c:v>
                </c:pt>
                <c:pt idx="4586">
                  <c:v>0.4</c:v>
                </c:pt>
                <c:pt idx="4587">
                  <c:v>0.4</c:v>
                </c:pt>
                <c:pt idx="4588">
                  <c:v>0.3</c:v>
                </c:pt>
                <c:pt idx="4589">
                  <c:v>0.4</c:v>
                </c:pt>
                <c:pt idx="4590">
                  <c:v>0.4</c:v>
                </c:pt>
                <c:pt idx="4591">
                  <c:v>0.3</c:v>
                </c:pt>
                <c:pt idx="4592">
                  <c:v>0.4</c:v>
                </c:pt>
                <c:pt idx="4593">
                  <c:v>0.4</c:v>
                </c:pt>
                <c:pt idx="4594">
                  <c:v>0.4</c:v>
                </c:pt>
                <c:pt idx="4595">
                  <c:v>0.4</c:v>
                </c:pt>
                <c:pt idx="4596">
                  <c:v>0.4</c:v>
                </c:pt>
                <c:pt idx="4597">
                  <c:v>0.3</c:v>
                </c:pt>
                <c:pt idx="4598">
                  <c:v>0.4</c:v>
                </c:pt>
                <c:pt idx="4599">
                  <c:v>0.4</c:v>
                </c:pt>
                <c:pt idx="4600">
                  <c:v>0.4</c:v>
                </c:pt>
                <c:pt idx="4601">
                  <c:v>0.4</c:v>
                </c:pt>
                <c:pt idx="4602">
                  <c:v>0.4</c:v>
                </c:pt>
                <c:pt idx="4603">
                  <c:v>0.4</c:v>
                </c:pt>
                <c:pt idx="4604">
                  <c:v>0.4</c:v>
                </c:pt>
                <c:pt idx="4605">
                  <c:v>0.4</c:v>
                </c:pt>
                <c:pt idx="4606">
                  <c:v>0.3</c:v>
                </c:pt>
                <c:pt idx="4607">
                  <c:v>0.4</c:v>
                </c:pt>
                <c:pt idx="4608">
                  <c:v>0.4</c:v>
                </c:pt>
                <c:pt idx="4609">
                  <c:v>0.4</c:v>
                </c:pt>
                <c:pt idx="4610">
                  <c:v>0.4</c:v>
                </c:pt>
                <c:pt idx="4611">
                  <c:v>0.5</c:v>
                </c:pt>
                <c:pt idx="4612">
                  <c:v>0.4</c:v>
                </c:pt>
                <c:pt idx="4613">
                  <c:v>0.4</c:v>
                </c:pt>
                <c:pt idx="4614">
                  <c:v>0.4</c:v>
                </c:pt>
                <c:pt idx="4615">
                  <c:v>0.4</c:v>
                </c:pt>
                <c:pt idx="4616">
                  <c:v>0.5</c:v>
                </c:pt>
                <c:pt idx="4617">
                  <c:v>0.4</c:v>
                </c:pt>
                <c:pt idx="4618">
                  <c:v>0.4</c:v>
                </c:pt>
                <c:pt idx="4619">
                  <c:v>0.4</c:v>
                </c:pt>
                <c:pt idx="4620">
                  <c:v>0.4</c:v>
                </c:pt>
                <c:pt idx="4621">
                  <c:v>0.4</c:v>
                </c:pt>
                <c:pt idx="4622">
                  <c:v>0.4</c:v>
                </c:pt>
                <c:pt idx="4623">
                  <c:v>0.4</c:v>
                </c:pt>
                <c:pt idx="4624">
                  <c:v>0.4</c:v>
                </c:pt>
                <c:pt idx="4625">
                  <c:v>0.4</c:v>
                </c:pt>
                <c:pt idx="4626">
                  <c:v>0.4</c:v>
                </c:pt>
                <c:pt idx="4627">
                  <c:v>0.5</c:v>
                </c:pt>
                <c:pt idx="4628">
                  <c:v>0.4</c:v>
                </c:pt>
                <c:pt idx="4629">
                  <c:v>0.4</c:v>
                </c:pt>
                <c:pt idx="4630">
                  <c:v>0.5</c:v>
                </c:pt>
                <c:pt idx="4631">
                  <c:v>0.5</c:v>
                </c:pt>
                <c:pt idx="4632">
                  <c:v>0.5</c:v>
                </c:pt>
                <c:pt idx="4633">
                  <c:v>0.5</c:v>
                </c:pt>
                <c:pt idx="4634">
                  <c:v>0.5</c:v>
                </c:pt>
                <c:pt idx="4635">
                  <c:v>0.5</c:v>
                </c:pt>
                <c:pt idx="4636">
                  <c:v>0.5</c:v>
                </c:pt>
                <c:pt idx="4637">
                  <c:v>0.5</c:v>
                </c:pt>
                <c:pt idx="4638">
                  <c:v>0.4</c:v>
                </c:pt>
                <c:pt idx="4639">
                  <c:v>0.5</c:v>
                </c:pt>
                <c:pt idx="4640">
                  <c:v>0.4</c:v>
                </c:pt>
                <c:pt idx="4641">
                  <c:v>0.5</c:v>
                </c:pt>
                <c:pt idx="4642">
                  <c:v>0.4</c:v>
                </c:pt>
                <c:pt idx="4643">
                  <c:v>0.5</c:v>
                </c:pt>
                <c:pt idx="4644">
                  <c:v>0.4</c:v>
                </c:pt>
                <c:pt idx="4645">
                  <c:v>0.5</c:v>
                </c:pt>
                <c:pt idx="4646">
                  <c:v>0.6</c:v>
                </c:pt>
                <c:pt idx="4647">
                  <c:v>0.4</c:v>
                </c:pt>
                <c:pt idx="4648">
                  <c:v>0.4</c:v>
                </c:pt>
                <c:pt idx="4649">
                  <c:v>0.4</c:v>
                </c:pt>
                <c:pt idx="4650">
                  <c:v>0.4</c:v>
                </c:pt>
                <c:pt idx="4651">
                  <c:v>0.4</c:v>
                </c:pt>
                <c:pt idx="4652">
                  <c:v>0.4</c:v>
                </c:pt>
                <c:pt idx="4653">
                  <c:v>0.4</c:v>
                </c:pt>
                <c:pt idx="4654">
                  <c:v>0.4</c:v>
                </c:pt>
                <c:pt idx="4655">
                  <c:v>0.3</c:v>
                </c:pt>
                <c:pt idx="4656">
                  <c:v>0.4</c:v>
                </c:pt>
                <c:pt idx="4657">
                  <c:v>0.4</c:v>
                </c:pt>
                <c:pt idx="4658">
                  <c:v>0.4</c:v>
                </c:pt>
                <c:pt idx="4659">
                  <c:v>0.4</c:v>
                </c:pt>
                <c:pt idx="4660">
                  <c:v>0.4</c:v>
                </c:pt>
                <c:pt idx="4661">
                  <c:v>0.4</c:v>
                </c:pt>
                <c:pt idx="4662">
                  <c:v>0.5</c:v>
                </c:pt>
                <c:pt idx="4663">
                  <c:v>0.5</c:v>
                </c:pt>
                <c:pt idx="4664">
                  <c:v>0.4</c:v>
                </c:pt>
                <c:pt idx="4665">
                  <c:v>0.5</c:v>
                </c:pt>
                <c:pt idx="4666">
                  <c:v>0.4</c:v>
                </c:pt>
                <c:pt idx="4667">
                  <c:v>0.4</c:v>
                </c:pt>
                <c:pt idx="4668">
                  <c:v>0.4</c:v>
                </c:pt>
                <c:pt idx="4669">
                  <c:v>0.4</c:v>
                </c:pt>
                <c:pt idx="4670">
                  <c:v>0.5</c:v>
                </c:pt>
                <c:pt idx="4671">
                  <c:v>0.4</c:v>
                </c:pt>
                <c:pt idx="4672">
                  <c:v>0.4</c:v>
                </c:pt>
                <c:pt idx="4673">
                  <c:v>0.4</c:v>
                </c:pt>
                <c:pt idx="4674">
                  <c:v>0.4</c:v>
                </c:pt>
                <c:pt idx="4675">
                  <c:v>0.4</c:v>
                </c:pt>
                <c:pt idx="4676">
                  <c:v>0.5</c:v>
                </c:pt>
                <c:pt idx="4677">
                  <c:v>0.4</c:v>
                </c:pt>
                <c:pt idx="4678">
                  <c:v>0.7</c:v>
                </c:pt>
                <c:pt idx="4679">
                  <c:v>0.5</c:v>
                </c:pt>
                <c:pt idx="4680">
                  <c:v>0.5</c:v>
                </c:pt>
                <c:pt idx="4681">
                  <c:v>0.4</c:v>
                </c:pt>
                <c:pt idx="4682">
                  <c:v>0.4</c:v>
                </c:pt>
                <c:pt idx="4683">
                  <c:v>0.5</c:v>
                </c:pt>
                <c:pt idx="4684">
                  <c:v>0.4</c:v>
                </c:pt>
                <c:pt idx="4685">
                  <c:v>0.5</c:v>
                </c:pt>
                <c:pt idx="4686">
                  <c:v>0.4</c:v>
                </c:pt>
                <c:pt idx="4687">
                  <c:v>0.5</c:v>
                </c:pt>
                <c:pt idx="4688">
                  <c:v>0.5</c:v>
                </c:pt>
                <c:pt idx="4689">
                  <c:v>0.4</c:v>
                </c:pt>
                <c:pt idx="4690">
                  <c:v>0.4</c:v>
                </c:pt>
                <c:pt idx="4691">
                  <c:v>0.6</c:v>
                </c:pt>
                <c:pt idx="4692">
                  <c:v>0.5</c:v>
                </c:pt>
                <c:pt idx="4693">
                  <c:v>0.5</c:v>
                </c:pt>
                <c:pt idx="4694">
                  <c:v>0.5</c:v>
                </c:pt>
                <c:pt idx="4695">
                  <c:v>0.6</c:v>
                </c:pt>
                <c:pt idx="4696">
                  <c:v>0.5</c:v>
                </c:pt>
                <c:pt idx="4697">
                  <c:v>0.6</c:v>
                </c:pt>
                <c:pt idx="4698">
                  <c:v>0.5</c:v>
                </c:pt>
                <c:pt idx="4699">
                  <c:v>0.5</c:v>
                </c:pt>
                <c:pt idx="4700">
                  <c:v>0.5</c:v>
                </c:pt>
                <c:pt idx="4701">
                  <c:v>0.5</c:v>
                </c:pt>
                <c:pt idx="4702">
                  <c:v>0.5</c:v>
                </c:pt>
                <c:pt idx="4703">
                  <c:v>0.5</c:v>
                </c:pt>
                <c:pt idx="4704">
                  <c:v>0.5</c:v>
                </c:pt>
                <c:pt idx="4705">
                  <c:v>0.4</c:v>
                </c:pt>
                <c:pt idx="4706">
                  <c:v>0.5</c:v>
                </c:pt>
                <c:pt idx="4707">
                  <c:v>0.5</c:v>
                </c:pt>
                <c:pt idx="4708">
                  <c:v>0.5</c:v>
                </c:pt>
                <c:pt idx="4709">
                  <c:v>0.6</c:v>
                </c:pt>
                <c:pt idx="4710">
                  <c:v>0.6</c:v>
                </c:pt>
                <c:pt idx="4711">
                  <c:v>0.4</c:v>
                </c:pt>
                <c:pt idx="4712">
                  <c:v>0.5</c:v>
                </c:pt>
                <c:pt idx="4713">
                  <c:v>0.4</c:v>
                </c:pt>
                <c:pt idx="4714">
                  <c:v>0.5</c:v>
                </c:pt>
                <c:pt idx="4715">
                  <c:v>0.4</c:v>
                </c:pt>
                <c:pt idx="4716">
                  <c:v>0.5</c:v>
                </c:pt>
                <c:pt idx="4717">
                  <c:v>0.5</c:v>
                </c:pt>
                <c:pt idx="4718">
                  <c:v>0.6</c:v>
                </c:pt>
                <c:pt idx="4719">
                  <c:v>0.6</c:v>
                </c:pt>
                <c:pt idx="4720">
                  <c:v>0.6</c:v>
                </c:pt>
                <c:pt idx="4721">
                  <c:v>0.6</c:v>
                </c:pt>
                <c:pt idx="4722">
                  <c:v>0.5</c:v>
                </c:pt>
                <c:pt idx="4723">
                  <c:v>0.6</c:v>
                </c:pt>
                <c:pt idx="4724">
                  <c:v>0.5</c:v>
                </c:pt>
                <c:pt idx="4725">
                  <c:v>0.5</c:v>
                </c:pt>
                <c:pt idx="4726">
                  <c:v>0.5</c:v>
                </c:pt>
                <c:pt idx="4727">
                  <c:v>0.5</c:v>
                </c:pt>
                <c:pt idx="4728">
                  <c:v>0.5</c:v>
                </c:pt>
                <c:pt idx="4729">
                  <c:v>0.4</c:v>
                </c:pt>
                <c:pt idx="4730">
                  <c:v>0.5</c:v>
                </c:pt>
                <c:pt idx="4731">
                  <c:v>0.5</c:v>
                </c:pt>
                <c:pt idx="4732">
                  <c:v>0.5</c:v>
                </c:pt>
                <c:pt idx="4733">
                  <c:v>0.7</c:v>
                </c:pt>
                <c:pt idx="4734">
                  <c:v>0.5</c:v>
                </c:pt>
                <c:pt idx="4735">
                  <c:v>0.5</c:v>
                </c:pt>
                <c:pt idx="4736">
                  <c:v>0.4</c:v>
                </c:pt>
                <c:pt idx="4737">
                  <c:v>0.5</c:v>
                </c:pt>
                <c:pt idx="4738">
                  <c:v>0.5</c:v>
                </c:pt>
                <c:pt idx="4739">
                  <c:v>0.5</c:v>
                </c:pt>
                <c:pt idx="4740">
                  <c:v>0.6</c:v>
                </c:pt>
                <c:pt idx="4741">
                  <c:v>0.6</c:v>
                </c:pt>
                <c:pt idx="4742">
                  <c:v>0.5</c:v>
                </c:pt>
                <c:pt idx="4743">
                  <c:v>0.5</c:v>
                </c:pt>
                <c:pt idx="4744">
                  <c:v>0.5</c:v>
                </c:pt>
                <c:pt idx="4745">
                  <c:v>0.6</c:v>
                </c:pt>
                <c:pt idx="4746">
                  <c:v>0.5</c:v>
                </c:pt>
                <c:pt idx="4747">
                  <c:v>0.5</c:v>
                </c:pt>
                <c:pt idx="4748">
                  <c:v>0.5</c:v>
                </c:pt>
                <c:pt idx="4749">
                  <c:v>0.5</c:v>
                </c:pt>
                <c:pt idx="4750">
                  <c:v>0.6</c:v>
                </c:pt>
                <c:pt idx="4751">
                  <c:v>0.5</c:v>
                </c:pt>
                <c:pt idx="4752">
                  <c:v>0.5</c:v>
                </c:pt>
                <c:pt idx="4753">
                  <c:v>0.5</c:v>
                </c:pt>
                <c:pt idx="4754">
                  <c:v>0.5</c:v>
                </c:pt>
                <c:pt idx="4755">
                  <c:v>0.5</c:v>
                </c:pt>
                <c:pt idx="4756">
                  <c:v>0.5</c:v>
                </c:pt>
                <c:pt idx="4757">
                  <c:v>0.5</c:v>
                </c:pt>
                <c:pt idx="4758">
                  <c:v>0.5</c:v>
                </c:pt>
                <c:pt idx="4759">
                  <c:v>0.5</c:v>
                </c:pt>
                <c:pt idx="4760">
                  <c:v>0.5</c:v>
                </c:pt>
                <c:pt idx="4761">
                  <c:v>0.5</c:v>
                </c:pt>
                <c:pt idx="4762">
                  <c:v>0.5</c:v>
                </c:pt>
                <c:pt idx="4763">
                  <c:v>0.5</c:v>
                </c:pt>
                <c:pt idx="4764">
                  <c:v>0.6</c:v>
                </c:pt>
                <c:pt idx="4765">
                  <c:v>1</c:v>
                </c:pt>
                <c:pt idx="4766">
                  <c:v>0.5</c:v>
                </c:pt>
                <c:pt idx="4767">
                  <c:v>0.6</c:v>
                </c:pt>
                <c:pt idx="4768">
                  <c:v>0.5</c:v>
                </c:pt>
                <c:pt idx="4769">
                  <c:v>0.5</c:v>
                </c:pt>
                <c:pt idx="4770">
                  <c:v>0.6</c:v>
                </c:pt>
                <c:pt idx="4771">
                  <c:v>0.6</c:v>
                </c:pt>
                <c:pt idx="4772">
                  <c:v>0.5</c:v>
                </c:pt>
                <c:pt idx="4773">
                  <c:v>0.5</c:v>
                </c:pt>
                <c:pt idx="4774">
                  <c:v>0.5</c:v>
                </c:pt>
                <c:pt idx="4775">
                  <c:v>0.5</c:v>
                </c:pt>
                <c:pt idx="4776">
                  <c:v>0.5</c:v>
                </c:pt>
                <c:pt idx="4777">
                  <c:v>0.5</c:v>
                </c:pt>
                <c:pt idx="4778">
                  <c:v>0.6</c:v>
                </c:pt>
                <c:pt idx="4779">
                  <c:v>0.5</c:v>
                </c:pt>
                <c:pt idx="4780">
                  <c:v>0.5</c:v>
                </c:pt>
                <c:pt idx="4781">
                  <c:v>0.7</c:v>
                </c:pt>
                <c:pt idx="4782">
                  <c:v>0.6</c:v>
                </c:pt>
                <c:pt idx="4783">
                  <c:v>0.5</c:v>
                </c:pt>
                <c:pt idx="4784">
                  <c:v>0.6</c:v>
                </c:pt>
                <c:pt idx="4785">
                  <c:v>0.5</c:v>
                </c:pt>
                <c:pt idx="4786">
                  <c:v>0.7</c:v>
                </c:pt>
                <c:pt idx="4787">
                  <c:v>0.5</c:v>
                </c:pt>
                <c:pt idx="4788">
                  <c:v>0.5</c:v>
                </c:pt>
                <c:pt idx="4789">
                  <c:v>0.5</c:v>
                </c:pt>
                <c:pt idx="4790">
                  <c:v>0.5</c:v>
                </c:pt>
                <c:pt idx="4791">
                  <c:v>0.6</c:v>
                </c:pt>
                <c:pt idx="4792">
                  <c:v>0.6</c:v>
                </c:pt>
                <c:pt idx="4793">
                  <c:v>0.5</c:v>
                </c:pt>
                <c:pt idx="4794">
                  <c:v>0.5</c:v>
                </c:pt>
                <c:pt idx="4795">
                  <c:v>0.5</c:v>
                </c:pt>
                <c:pt idx="4796">
                  <c:v>0.6</c:v>
                </c:pt>
                <c:pt idx="4797">
                  <c:v>0.5</c:v>
                </c:pt>
                <c:pt idx="4798">
                  <c:v>0.6</c:v>
                </c:pt>
                <c:pt idx="4799">
                  <c:v>0.5</c:v>
                </c:pt>
                <c:pt idx="4800">
                  <c:v>0.6</c:v>
                </c:pt>
                <c:pt idx="4801">
                  <c:v>0.5</c:v>
                </c:pt>
                <c:pt idx="4802">
                  <c:v>0.6</c:v>
                </c:pt>
                <c:pt idx="4803">
                  <c:v>0.5</c:v>
                </c:pt>
                <c:pt idx="4804">
                  <c:v>0.5</c:v>
                </c:pt>
                <c:pt idx="4805">
                  <c:v>0.5</c:v>
                </c:pt>
                <c:pt idx="4806">
                  <c:v>0.5</c:v>
                </c:pt>
                <c:pt idx="4807">
                  <c:v>0.5</c:v>
                </c:pt>
                <c:pt idx="4808">
                  <c:v>0.6</c:v>
                </c:pt>
                <c:pt idx="4809">
                  <c:v>0.7</c:v>
                </c:pt>
                <c:pt idx="4810">
                  <c:v>0.5</c:v>
                </c:pt>
                <c:pt idx="4811">
                  <c:v>0.5</c:v>
                </c:pt>
                <c:pt idx="4812">
                  <c:v>0.5</c:v>
                </c:pt>
                <c:pt idx="4813">
                  <c:v>0.7</c:v>
                </c:pt>
                <c:pt idx="4814">
                  <c:v>0.6</c:v>
                </c:pt>
                <c:pt idx="4815">
                  <c:v>0.7</c:v>
                </c:pt>
                <c:pt idx="4816">
                  <c:v>0.6</c:v>
                </c:pt>
                <c:pt idx="4817">
                  <c:v>0.6</c:v>
                </c:pt>
                <c:pt idx="4818">
                  <c:v>0.5</c:v>
                </c:pt>
                <c:pt idx="4819">
                  <c:v>0.7</c:v>
                </c:pt>
                <c:pt idx="4820">
                  <c:v>0.5</c:v>
                </c:pt>
                <c:pt idx="4821">
                  <c:v>0.7</c:v>
                </c:pt>
                <c:pt idx="4822">
                  <c:v>0.6</c:v>
                </c:pt>
                <c:pt idx="4823">
                  <c:v>0.6</c:v>
                </c:pt>
                <c:pt idx="4824">
                  <c:v>0.5</c:v>
                </c:pt>
                <c:pt idx="4825">
                  <c:v>0.5</c:v>
                </c:pt>
                <c:pt idx="4826">
                  <c:v>0.6</c:v>
                </c:pt>
                <c:pt idx="4827">
                  <c:v>0.6</c:v>
                </c:pt>
                <c:pt idx="4828">
                  <c:v>0.5</c:v>
                </c:pt>
                <c:pt idx="4829">
                  <c:v>0.6</c:v>
                </c:pt>
                <c:pt idx="4830">
                  <c:v>0.8</c:v>
                </c:pt>
                <c:pt idx="4831">
                  <c:v>0.5</c:v>
                </c:pt>
                <c:pt idx="4832">
                  <c:v>0.6</c:v>
                </c:pt>
                <c:pt idx="4833">
                  <c:v>0.6</c:v>
                </c:pt>
                <c:pt idx="4834">
                  <c:v>0.7</c:v>
                </c:pt>
                <c:pt idx="4835">
                  <c:v>0.5</c:v>
                </c:pt>
                <c:pt idx="4836">
                  <c:v>0.6</c:v>
                </c:pt>
                <c:pt idx="4837">
                  <c:v>0.5</c:v>
                </c:pt>
                <c:pt idx="4838">
                  <c:v>0.6</c:v>
                </c:pt>
                <c:pt idx="4839">
                  <c:v>0.6</c:v>
                </c:pt>
                <c:pt idx="4840">
                  <c:v>0.6</c:v>
                </c:pt>
                <c:pt idx="4841">
                  <c:v>0.7</c:v>
                </c:pt>
                <c:pt idx="4842">
                  <c:v>0.7</c:v>
                </c:pt>
                <c:pt idx="4843">
                  <c:v>0.5</c:v>
                </c:pt>
                <c:pt idx="4844">
                  <c:v>0.5</c:v>
                </c:pt>
                <c:pt idx="4845">
                  <c:v>0.6</c:v>
                </c:pt>
                <c:pt idx="4846">
                  <c:v>0.6</c:v>
                </c:pt>
                <c:pt idx="4847">
                  <c:v>0.5</c:v>
                </c:pt>
                <c:pt idx="4848">
                  <c:v>0.5</c:v>
                </c:pt>
                <c:pt idx="4849">
                  <c:v>0.7</c:v>
                </c:pt>
                <c:pt idx="4850">
                  <c:v>0.5</c:v>
                </c:pt>
                <c:pt idx="4851">
                  <c:v>0.6</c:v>
                </c:pt>
                <c:pt idx="4852">
                  <c:v>0.6</c:v>
                </c:pt>
                <c:pt idx="4853">
                  <c:v>0.6</c:v>
                </c:pt>
                <c:pt idx="4854">
                  <c:v>0.6</c:v>
                </c:pt>
                <c:pt idx="4855">
                  <c:v>0.7</c:v>
                </c:pt>
                <c:pt idx="4856">
                  <c:v>0.6</c:v>
                </c:pt>
                <c:pt idx="4857">
                  <c:v>0.5</c:v>
                </c:pt>
                <c:pt idx="4858">
                  <c:v>0.6</c:v>
                </c:pt>
                <c:pt idx="4859">
                  <c:v>0.6</c:v>
                </c:pt>
                <c:pt idx="4860">
                  <c:v>0.6</c:v>
                </c:pt>
                <c:pt idx="4861">
                  <c:v>0.5</c:v>
                </c:pt>
                <c:pt idx="4862">
                  <c:v>0.6</c:v>
                </c:pt>
                <c:pt idx="4863">
                  <c:v>0.6</c:v>
                </c:pt>
                <c:pt idx="4864">
                  <c:v>0.5</c:v>
                </c:pt>
                <c:pt idx="4865">
                  <c:v>0.5</c:v>
                </c:pt>
                <c:pt idx="4866">
                  <c:v>0.6</c:v>
                </c:pt>
                <c:pt idx="4867">
                  <c:v>0.6</c:v>
                </c:pt>
                <c:pt idx="4868">
                  <c:v>0.6</c:v>
                </c:pt>
                <c:pt idx="4869">
                  <c:v>0.5</c:v>
                </c:pt>
                <c:pt idx="4870">
                  <c:v>0.5</c:v>
                </c:pt>
                <c:pt idx="4871">
                  <c:v>0.5</c:v>
                </c:pt>
                <c:pt idx="4872">
                  <c:v>0.5</c:v>
                </c:pt>
                <c:pt idx="4873">
                  <c:v>0.5</c:v>
                </c:pt>
                <c:pt idx="4874">
                  <c:v>0.4</c:v>
                </c:pt>
                <c:pt idx="4875">
                  <c:v>0.4</c:v>
                </c:pt>
                <c:pt idx="4876">
                  <c:v>0.5</c:v>
                </c:pt>
                <c:pt idx="4877">
                  <c:v>0.5</c:v>
                </c:pt>
                <c:pt idx="4878">
                  <c:v>0.5</c:v>
                </c:pt>
                <c:pt idx="4879">
                  <c:v>0.5</c:v>
                </c:pt>
                <c:pt idx="4880">
                  <c:v>0.5</c:v>
                </c:pt>
                <c:pt idx="4881">
                  <c:v>0.5</c:v>
                </c:pt>
                <c:pt idx="4882">
                  <c:v>0.5</c:v>
                </c:pt>
                <c:pt idx="4883">
                  <c:v>0.4</c:v>
                </c:pt>
                <c:pt idx="4884">
                  <c:v>0.5</c:v>
                </c:pt>
                <c:pt idx="4885">
                  <c:v>0.6</c:v>
                </c:pt>
                <c:pt idx="4886">
                  <c:v>0.5</c:v>
                </c:pt>
                <c:pt idx="4887">
                  <c:v>0.5</c:v>
                </c:pt>
                <c:pt idx="4888">
                  <c:v>0.5</c:v>
                </c:pt>
                <c:pt idx="4889">
                  <c:v>0.5</c:v>
                </c:pt>
                <c:pt idx="4890">
                  <c:v>0.4</c:v>
                </c:pt>
                <c:pt idx="4891">
                  <c:v>0.4</c:v>
                </c:pt>
                <c:pt idx="4892">
                  <c:v>0.4</c:v>
                </c:pt>
                <c:pt idx="4893">
                  <c:v>0.4</c:v>
                </c:pt>
                <c:pt idx="4894">
                  <c:v>0.4</c:v>
                </c:pt>
                <c:pt idx="4895">
                  <c:v>0.5</c:v>
                </c:pt>
                <c:pt idx="4896">
                  <c:v>0.6</c:v>
                </c:pt>
                <c:pt idx="4897">
                  <c:v>0.4</c:v>
                </c:pt>
                <c:pt idx="4898">
                  <c:v>0.5</c:v>
                </c:pt>
                <c:pt idx="4899">
                  <c:v>0.6</c:v>
                </c:pt>
                <c:pt idx="4900">
                  <c:v>0.4</c:v>
                </c:pt>
                <c:pt idx="4901">
                  <c:v>0.5</c:v>
                </c:pt>
                <c:pt idx="4902">
                  <c:v>0.5</c:v>
                </c:pt>
                <c:pt idx="4903">
                  <c:v>0.5</c:v>
                </c:pt>
                <c:pt idx="4904">
                  <c:v>0.5</c:v>
                </c:pt>
                <c:pt idx="4905">
                  <c:v>0.5</c:v>
                </c:pt>
                <c:pt idx="4906">
                  <c:v>0.5</c:v>
                </c:pt>
                <c:pt idx="4907">
                  <c:v>0.5</c:v>
                </c:pt>
                <c:pt idx="4908">
                  <c:v>0.5</c:v>
                </c:pt>
                <c:pt idx="4909">
                  <c:v>0.5</c:v>
                </c:pt>
                <c:pt idx="4910">
                  <c:v>0.5</c:v>
                </c:pt>
                <c:pt idx="4911">
                  <c:v>0.6</c:v>
                </c:pt>
                <c:pt idx="4912">
                  <c:v>0.5</c:v>
                </c:pt>
                <c:pt idx="4913">
                  <c:v>0.5</c:v>
                </c:pt>
                <c:pt idx="4914">
                  <c:v>0.5</c:v>
                </c:pt>
                <c:pt idx="4915">
                  <c:v>0.5</c:v>
                </c:pt>
                <c:pt idx="4916">
                  <c:v>0.7</c:v>
                </c:pt>
                <c:pt idx="4917">
                  <c:v>0.5</c:v>
                </c:pt>
                <c:pt idx="4918">
                  <c:v>0.6</c:v>
                </c:pt>
                <c:pt idx="4919">
                  <c:v>0.5</c:v>
                </c:pt>
                <c:pt idx="4920">
                  <c:v>0.6</c:v>
                </c:pt>
                <c:pt idx="4921">
                  <c:v>0.5</c:v>
                </c:pt>
                <c:pt idx="4922">
                  <c:v>0.4</c:v>
                </c:pt>
                <c:pt idx="4923">
                  <c:v>0.5</c:v>
                </c:pt>
                <c:pt idx="4924">
                  <c:v>0.5</c:v>
                </c:pt>
                <c:pt idx="4925">
                  <c:v>0.5</c:v>
                </c:pt>
                <c:pt idx="4926">
                  <c:v>0.5</c:v>
                </c:pt>
                <c:pt idx="4927">
                  <c:v>0.5</c:v>
                </c:pt>
                <c:pt idx="4928">
                  <c:v>0.5</c:v>
                </c:pt>
                <c:pt idx="4929">
                  <c:v>0.5</c:v>
                </c:pt>
                <c:pt idx="4930">
                  <c:v>0.5</c:v>
                </c:pt>
                <c:pt idx="4931">
                  <c:v>0.6</c:v>
                </c:pt>
                <c:pt idx="4932">
                  <c:v>0.5</c:v>
                </c:pt>
                <c:pt idx="4933">
                  <c:v>0.6</c:v>
                </c:pt>
                <c:pt idx="4934">
                  <c:v>0.6</c:v>
                </c:pt>
                <c:pt idx="4935">
                  <c:v>0.6</c:v>
                </c:pt>
                <c:pt idx="4936">
                  <c:v>0.6</c:v>
                </c:pt>
                <c:pt idx="4937">
                  <c:v>0.7</c:v>
                </c:pt>
                <c:pt idx="4938">
                  <c:v>0.7</c:v>
                </c:pt>
                <c:pt idx="4939">
                  <c:v>0.5</c:v>
                </c:pt>
                <c:pt idx="4940">
                  <c:v>0.5</c:v>
                </c:pt>
                <c:pt idx="4941">
                  <c:v>0.8</c:v>
                </c:pt>
                <c:pt idx="4942">
                  <c:v>0.5</c:v>
                </c:pt>
                <c:pt idx="4943">
                  <c:v>0.5</c:v>
                </c:pt>
                <c:pt idx="4944">
                  <c:v>0.5</c:v>
                </c:pt>
                <c:pt idx="4945">
                  <c:v>0.5</c:v>
                </c:pt>
                <c:pt idx="4946">
                  <c:v>0.5</c:v>
                </c:pt>
                <c:pt idx="4947">
                  <c:v>0.5</c:v>
                </c:pt>
                <c:pt idx="4948">
                  <c:v>0.5</c:v>
                </c:pt>
                <c:pt idx="4949">
                  <c:v>0.5</c:v>
                </c:pt>
                <c:pt idx="4950">
                  <c:v>0.5</c:v>
                </c:pt>
                <c:pt idx="4951">
                  <c:v>0.5</c:v>
                </c:pt>
                <c:pt idx="4952">
                  <c:v>0.5</c:v>
                </c:pt>
                <c:pt idx="4953">
                  <c:v>0.6</c:v>
                </c:pt>
                <c:pt idx="4954">
                  <c:v>0.6</c:v>
                </c:pt>
                <c:pt idx="4955">
                  <c:v>0.5</c:v>
                </c:pt>
                <c:pt idx="4956">
                  <c:v>0.6</c:v>
                </c:pt>
                <c:pt idx="4957">
                  <c:v>0.5</c:v>
                </c:pt>
                <c:pt idx="4958">
                  <c:v>0.6</c:v>
                </c:pt>
                <c:pt idx="4959">
                  <c:v>0.5</c:v>
                </c:pt>
                <c:pt idx="4960">
                  <c:v>0.6</c:v>
                </c:pt>
                <c:pt idx="4961">
                  <c:v>0.6</c:v>
                </c:pt>
                <c:pt idx="4962">
                  <c:v>0.6</c:v>
                </c:pt>
                <c:pt idx="4963">
                  <c:v>0.6</c:v>
                </c:pt>
                <c:pt idx="4964">
                  <c:v>0.5</c:v>
                </c:pt>
                <c:pt idx="4965">
                  <c:v>0.6</c:v>
                </c:pt>
                <c:pt idx="4966">
                  <c:v>0.7</c:v>
                </c:pt>
                <c:pt idx="4967">
                  <c:v>0.6</c:v>
                </c:pt>
                <c:pt idx="4968">
                  <c:v>0.5</c:v>
                </c:pt>
                <c:pt idx="4969">
                  <c:v>0.6</c:v>
                </c:pt>
                <c:pt idx="4970">
                  <c:v>0.6</c:v>
                </c:pt>
                <c:pt idx="4971">
                  <c:v>0.6</c:v>
                </c:pt>
                <c:pt idx="4972">
                  <c:v>0.5</c:v>
                </c:pt>
                <c:pt idx="4973">
                  <c:v>0.7</c:v>
                </c:pt>
                <c:pt idx="4974">
                  <c:v>0.5</c:v>
                </c:pt>
                <c:pt idx="4975">
                  <c:v>0.6</c:v>
                </c:pt>
                <c:pt idx="4976">
                  <c:v>0.5</c:v>
                </c:pt>
                <c:pt idx="4977">
                  <c:v>0.8</c:v>
                </c:pt>
                <c:pt idx="4978">
                  <c:v>0.6</c:v>
                </c:pt>
                <c:pt idx="4979">
                  <c:v>0.6</c:v>
                </c:pt>
                <c:pt idx="4980">
                  <c:v>0.6</c:v>
                </c:pt>
                <c:pt idx="4981">
                  <c:v>0.6</c:v>
                </c:pt>
                <c:pt idx="4982">
                  <c:v>0.5</c:v>
                </c:pt>
                <c:pt idx="4983">
                  <c:v>0.6</c:v>
                </c:pt>
                <c:pt idx="4984">
                  <c:v>0.7</c:v>
                </c:pt>
                <c:pt idx="4985">
                  <c:v>0.6</c:v>
                </c:pt>
                <c:pt idx="4986">
                  <c:v>0.6</c:v>
                </c:pt>
                <c:pt idx="4987">
                  <c:v>0.6</c:v>
                </c:pt>
                <c:pt idx="4988">
                  <c:v>0.6</c:v>
                </c:pt>
                <c:pt idx="4989">
                  <c:v>1</c:v>
                </c:pt>
                <c:pt idx="4990">
                  <c:v>1</c:v>
                </c:pt>
                <c:pt idx="4991">
                  <c:v>0.6</c:v>
                </c:pt>
                <c:pt idx="4992">
                  <c:v>0.7</c:v>
                </c:pt>
                <c:pt idx="4993">
                  <c:v>0.7</c:v>
                </c:pt>
                <c:pt idx="4994">
                  <c:v>0.8</c:v>
                </c:pt>
                <c:pt idx="4995">
                  <c:v>0.8</c:v>
                </c:pt>
                <c:pt idx="4996">
                  <c:v>0.9</c:v>
                </c:pt>
                <c:pt idx="4997">
                  <c:v>0.9</c:v>
                </c:pt>
                <c:pt idx="4998">
                  <c:v>0.8</c:v>
                </c:pt>
                <c:pt idx="4999">
                  <c:v>1.2</c:v>
                </c:pt>
                <c:pt idx="5000">
                  <c:v>1.8</c:v>
                </c:pt>
                <c:pt idx="5001">
                  <c:v>1.5</c:v>
                </c:pt>
                <c:pt idx="5002">
                  <c:v>2</c:v>
                </c:pt>
                <c:pt idx="5003">
                  <c:v>1.6</c:v>
                </c:pt>
                <c:pt idx="5004">
                  <c:v>1.8</c:v>
                </c:pt>
                <c:pt idx="5005">
                  <c:v>1.9</c:v>
                </c:pt>
                <c:pt idx="5006">
                  <c:v>1.8</c:v>
                </c:pt>
                <c:pt idx="5007">
                  <c:v>1.8</c:v>
                </c:pt>
                <c:pt idx="5008">
                  <c:v>1.9</c:v>
                </c:pt>
                <c:pt idx="5009">
                  <c:v>2.1</c:v>
                </c:pt>
                <c:pt idx="5010">
                  <c:v>2.2999999999999998</c:v>
                </c:pt>
                <c:pt idx="5011">
                  <c:v>1.8</c:v>
                </c:pt>
                <c:pt idx="5012">
                  <c:v>1.8</c:v>
                </c:pt>
                <c:pt idx="5013">
                  <c:v>1.9</c:v>
                </c:pt>
                <c:pt idx="5014">
                  <c:v>1.8</c:v>
                </c:pt>
                <c:pt idx="5015">
                  <c:v>1.8</c:v>
                </c:pt>
                <c:pt idx="5016">
                  <c:v>2.1</c:v>
                </c:pt>
                <c:pt idx="5017">
                  <c:v>2.2999999999999998</c:v>
                </c:pt>
                <c:pt idx="5018">
                  <c:v>2.5</c:v>
                </c:pt>
                <c:pt idx="5019">
                  <c:v>3.6</c:v>
                </c:pt>
                <c:pt idx="5020">
                  <c:v>3.8</c:v>
                </c:pt>
                <c:pt idx="5021">
                  <c:v>4.0999999999999996</c:v>
                </c:pt>
                <c:pt idx="5022">
                  <c:v>4.2</c:v>
                </c:pt>
                <c:pt idx="5023">
                  <c:v>3.9</c:v>
                </c:pt>
                <c:pt idx="5024">
                  <c:v>4</c:v>
                </c:pt>
                <c:pt idx="5025">
                  <c:v>5.4</c:v>
                </c:pt>
                <c:pt idx="5026">
                  <c:v>6.3</c:v>
                </c:pt>
                <c:pt idx="5027">
                  <c:v>5.5</c:v>
                </c:pt>
                <c:pt idx="5028">
                  <c:v>6.9</c:v>
                </c:pt>
                <c:pt idx="5029">
                  <c:v>7.4</c:v>
                </c:pt>
                <c:pt idx="5030">
                  <c:v>6.6</c:v>
                </c:pt>
                <c:pt idx="5031">
                  <c:v>6.3</c:v>
                </c:pt>
                <c:pt idx="5032">
                  <c:v>5.8</c:v>
                </c:pt>
                <c:pt idx="5033">
                  <c:v>5.5</c:v>
                </c:pt>
                <c:pt idx="5034">
                  <c:v>5.9</c:v>
                </c:pt>
                <c:pt idx="5035">
                  <c:v>5.5</c:v>
                </c:pt>
                <c:pt idx="5036">
                  <c:v>5.5</c:v>
                </c:pt>
                <c:pt idx="5037">
                  <c:v>5</c:v>
                </c:pt>
                <c:pt idx="5038">
                  <c:v>5.6</c:v>
                </c:pt>
                <c:pt idx="5039">
                  <c:v>5</c:v>
                </c:pt>
                <c:pt idx="5040">
                  <c:v>5.0999999999999996</c:v>
                </c:pt>
                <c:pt idx="5041">
                  <c:v>4.2</c:v>
                </c:pt>
                <c:pt idx="5042">
                  <c:v>4.5</c:v>
                </c:pt>
                <c:pt idx="5043">
                  <c:v>4.3</c:v>
                </c:pt>
                <c:pt idx="5044">
                  <c:v>4.2</c:v>
                </c:pt>
                <c:pt idx="5045">
                  <c:v>4.2</c:v>
                </c:pt>
                <c:pt idx="5046">
                  <c:v>4.2</c:v>
                </c:pt>
                <c:pt idx="5047">
                  <c:v>4.4000000000000004</c:v>
                </c:pt>
                <c:pt idx="5048">
                  <c:v>4.5999999999999996</c:v>
                </c:pt>
                <c:pt idx="5049">
                  <c:v>4.2</c:v>
                </c:pt>
                <c:pt idx="5050">
                  <c:v>4.4000000000000004</c:v>
                </c:pt>
                <c:pt idx="5051">
                  <c:v>4.4000000000000004</c:v>
                </c:pt>
                <c:pt idx="5052">
                  <c:v>4</c:v>
                </c:pt>
                <c:pt idx="5053">
                  <c:v>4.0999999999999996</c:v>
                </c:pt>
                <c:pt idx="5054">
                  <c:v>4.4000000000000004</c:v>
                </c:pt>
                <c:pt idx="5055">
                  <c:v>4.4000000000000004</c:v>
                </c:pt>
                <c:pt idx="5056">
                  <c:v>4.4000000000000004</c:v>
                </c:pt>
                <c:pt idx="5057">
                  <c:v>4.8</c:v>
                </c:pt>
                <c:pt idx="5058">
                  <c:v>4.5</c:v>
                </c:pt>
                <c:pt idx="5059">
                  <c:v>5.3</c:v>
                </c:pt>
                <c:pt idx="5060">
                  <c:v>4.7</c:v>
                </c:pt>
                <c:pt idx="5061">
                  <c:v>5.0999999999999996</c:v>
                </c:pt>
                <c:pt idx="5062">
                  <c:v>4.8</c:v>
                </c:pt>
                <c:pt idx="5063">
                  <c:v>5.3</c:v>
                </c:pt>
                <c:pt idx="5064">
                  <c:v>5.3</c:v>
                </c:pt>
                <c:pt idx="5065">
                  <c:v>5</c:v>
                </c:pt>
                <c:pt idx="5066">
                  <c:v>5.0999999999999996</c:v>
                </c:pt>
                <c:pt idx="5067">
                  <c:v>4.7</c:v>
                </c:pt>
                <c:pt idx="5068">
                  <c:v>5.3</c:v>
                </c:pt>
                <c:pt idx="5069">
                  <c:v>5</c:v>
                </c:pt>
                <c:pt idx="5070">
                  <c:v>4.4000000000000004</c:v>
                </c:pt>
                <c:pt idx="5071">
                  <c:v>4.8</c:v>
                </c:pt>
                <c:pt idx="5072">
                  <c:v>4.5999999999999996</c:v>
                </c:pt>
                <c:pt idx="5073">
                  <c:v>4.4000000000000004</c:v>
                </c:pt>
                <c:pt idx="5074">
                  <c:v>4.0999999999999996</c:v>
                </c:pt>
                <c:pt idx="5075">
                  <c:v>4.9000000000000004</c:v>
                </c:pt>
                <c:pt idx="5076">
                  <c:v>4.0999999999999996</c:v>
                </c:pt>
                <c:pt idx="5077">
                  <c:v>4.0999999999999996</c:v>
                </c:pt>
                <c:pt idx="5078">
                  <c:v>4.7</c:v>
                </c:pt>
                <c:pt idx="5079">
                  <c:v>4.4000000000000004</c:v>
                </c:pt>
                <c:pt idx="5080">
                  <c:v>3.9</c:v>
                </c:pt>
                <c:pt idx="5081">
                  <c:v>4.2</c:v>
                </c:pt>
                <c:pt idx="5082">
                  <c:v>4</c:v>
                </c:pt>
                <c:pt idx="5083">
                  <c:v>4.5</c:v>
                </c:pt>
                <c:pt idx="5084">
                  <c:v>3.8</c:v>
                </c:pt>
                <c:pt idx="5085">
                  <c:v>4.4000000000000004</c:v>
                </c:pt>
                <c:pt idx="5086">
                  <c:v>3.9</c:v>
                </c:pt>
                <c:pt idx="5087">
                  <c:v>3.8</c:v>
                </c:pt>
                <c:pt idx="5088">
                  <c:v>3.9</c:v>
                </c:pt>
                <c:pt idx="5089">
                  <c:v>3.4</c:v>
                </c:pt>
                <c:pt idx="5090">
                  <c:v>3.6</c:v>
                </c:pt>
                <c:pt idx="5091">
                  <c:v>3.4</c:v>
                </c:pt>
                <c:pt idx="5092">
                  <c:v>3.4</c:v>
                </c:pt>
                <c:pt idx="5093">
                  <c:v>3.3</c:v>
                </c:pt>
                <c:pt idx="5094">
                  <c:v>3.5</c:v>
                </c:pt>
                <c:pt idx="5095">
                  <c:v>3.9</c:v>
                </c:pt>
                <c:pt idx="5096">
                  <c:v>3.4</c:v>
                </c:pt>
                <c:pt idx="5097">
                  <c:v>3.4</c:v>
                </c:pt>
                <c:pt idx="5098">
                  <c:v>3.7</c:v>
                </c:pt>
                <c:pt idx="5099">
                  <c:v>3.8</c:v>
                </c:pt>
                <c:pt idx="5100">
                  <c:v>3.5</c:v>
                </c:pt>
                <c:pt idx="5101">
                  <c:v>3.3</c:v>
                </c:pt>
                <c:pt idx="5102">
                  <c:v>3.3</c:v>
                </c:pt>
                <c:pt idx="5103">
                  <c:v>3.3</c:v>
                </c:pt>
                <c:pt idx="5104">
                  <c:v>3.2</c:v>
                </c:pt>
                <c:pt idx="5105">
                  <c:v>3.2</c:v>
                </c:pt>
                <c:pt idx="5106">
                  <c:v>3.2</c:v>
                </c:pt>
                <c:pt idx="5107">
                  <c:v>3.1</c:v>
                </c:pt>
                <c:pt idx="5108">
                  <c:v>3.4</c:v>
                </c:pt>
                <c:pt idx="5109">
                  <c:v>3.4</c:v>
                </c:pt>
                <c:pt idx="5110">
                  <c:v>3.3</c:v>
                </c:pt>
                <c:pt idx="5111">
                  <c:v>3.2</c:v>
                </c:pt>
                <c:pt idx="5112">
                  <c:v>3.3</c:v>
                </c:pt>
                <c:pt idx="5113">
                  <c:v>3.1</c:v>
                </c:pt>
                <c:pt idx="5114">
                  <c:v>3</c:v>
                </c:pt>
                <c:pt idx="5115">
                  <c:v>2.9</c:v>
                </c:pt>
                <c:pt idx="5116">
                  <c:v>2.7</c:v>
                </c:pt>
                <c:pt idx="5117">
                  <c:v>2.8</c:v>
                </c:pt>
                <c:pt idx="5118">
                  <c:v>2.7</c:v>
                </c:pt>
                <c:pt idx="5119">
                  <c:v>2.9</c:v>
                </c:pt>
                <c:pt idx="5120">
                  <c:v>2.9</c:v>
                </c:pt>
                <c:pt idx="5121">
                  <c:v>3.1</c:v>
                </c:pt>
                <c:pt idx="5122">
                  <c:v>3</c:v>
                </c:pt>
                <c:pt idx="5123">
                  <c:v>2.8</c:v>
                </c:pt>
                <c:pt idx="5124">
                  <c:v>2.7</c:v>
                </c:pt>
                <c:pt idx="5125">
                  <c:v>2.4</c:v>
                </c:pt>
                <c:pt idx="5126">
                  <c:v>2.6</c:v>
                </c:pt>
                <c:pt idx="5127">
                  <c:v>2.4</c:v>
                </c:pt>
                <c:pt idx="5128">
                  <c:v>2.7</c:v>
                </c:pt>
                <c:pt idx="5129">
                  <c:v>2.5</c:v>
                </c:pt>
                <c:pt idx="5130">
                  <c:v>2.5</c:v>
                </c:pt>
                <c:pt idx="5131">
                  <c:v>2.2999999999999998</c:v>
                </c:pt>
                <c:pt idx="5132">
                  <c:v>2.8</c:v>
                </c:pt>
                <c:pt idx="5133">
                  <c:v>2.2000000000000002</c:v>
                </c:pt>
                <c:pt idx="5134">
                  <c:v>3.1</c:v>
                </c:pt>
                <c:pt idx="5135">
                  <c:v>2.2000000000000002</c:v>
                </c:pt>
                <c:pt idx="5136">
                  <c:v>2.2999999999999998</c:v>
                </c:pt>
                <c:pt idx="5137">
                  <c:v>2.1</c:v>
                </c:pt>
                <c:pt idx="5138">
                  <c:v>2.5</c:v>
                </c:pt>
                <c:pt idx="5139">
                  <c:v>2.2999999999999998</c:v>
                </c:pt>
                <c:pt idx="5140">
                  <c:v>2.4</c:v>
                </c:pt>
                <c:pt idx="5141">
                  <c:v>2.2999999999999998</c:v>
                </c:pt>
                <c:pt idx="5142">
                  <c:v>2.5</c:v>
                </c:pt>
                <c:pt idx="5143">
                  <c:v>2.5</c:v>
                </c:pt>
                <c:pt idx="5144">
                  <c:v>2</c:v>
                </c:pt>
                <c:pt idx="5145">
                  <c:v>2.2000000000000002</c:v>
                </c:pt>
                <c:pt idx="5146">
                  <c:v>2.2000000000000002</c:v>
                </c:pt>
                <c:pt idx="5147">
                  <c:v>2.1</c:v>
                </c:pt>
                <c:pt idx="5148">
                  <c:v>2.1</c:v>
                </c:pt>
                <c:pt idx="5149">
                  <c:v>2</c:v>
                </c:pt>
                <c:pt idx="5150">
                  <c:v>2.1</c:v>
                </c:pt>
                <c:pt idx="5151">
                  <c:v>1.9</c:v>
                </c:pt>
                <c:pt idx="5152">
                  <c:v>2.2000000000000002</c:v>
                </c:pt>
                <c:pt idx="5153">
                  <c:v>2</c:v>
                </c:pt>
                <c:pt idx="5154">
                  <c:v>2.1</c:v>
                </c:pt>
                <c:pt idx="5155">
                  <c:v>2.1</c:v>
                </c:pt>
                <c:pt idx="5156">
                  <c:v>2.4</c:v>
                </c:pt>
                <c:pt idx="5157">
                  <c:v>1.9</c:v>
                </c:pt>
                <c:pt idx="5158">
                  <c:v>2.7</c:v>
                </c:pt>
                <c:pt idx="5159">
                  <c:v>2.1</c:v>
                </c:pt>
                <c:pt idx="5160">
                  <c:v>2.1</c:v>
                </c:pt>
                <c:pt idx="5161">
                  <c:v>2</c:v>
                </c:pt>
                <c:pt idx="5162">
                  <c:v>1.9</c:v>
                </c:pt>
                <c:pt idx="5163">
                  <c:v>1.8</c:v>
                </c:pt>
                <c:pt idx="5164">
                  <c:v>2.4</c:v>
                </c:pt>
                <c:pt idx="5165">
                  <c:v>2.1</c:v>
                </c:pt>
                <c:pt idx="5166">
                  <c:v>2.2999999999999998</c:v>
                </c:pt>
                <c:pt idx="5167">
                  <c:v>1.9</c:v>
                </c:pt>
                <c:pt idx="5168">
                  <c:v>1.8</c:v>
                </c:pt>
                <c:pt idx="5169">
                  <c:v>2.2999999999999998</c:v>
                </c:pt>
                <c:pt idx="5170">
                  <c:v>2.5</c:v>
                </c:pt>
                <c:pt idx="5171">
                  <c:v>2.2000000000000002</c:v>
                </c:pt>
                <c:pt idx="5172">
                  <c:v>2.8</c:v>
                </c:pt>
                <c:pt idx="5173">
                  <c:v>1.9</c:v>
                </c:pt>
                <c:pt idx="5174">
                  <c:v>2.2000000000000002</c:v>
                </c:pt>
                <c:pt idx="5175">
                  <c:v>2.5</c:v>
                </c:pt>
                <c:pt idx="5176">
                  <c:v>2</c:v>
                </c:pt>
                <c:pt idx="5177">
                  <c:v>2.2999999999999998</c:v>
                </c:pt>
                <c:pt idx="5178">
                  <c:v>2</c:v>
                </c:pt>
                <c:pt idx="5179">
                  <c:v>1.8</c:v>
                </c:pt>
                <c:pt idx="5180">
                  <c:v>1.9</c:v>
                </c:pt>
                <c:pt idx="5181">
                  <c:v>1.8</c:v>
                </c:pt>
                <c:pt idx="5182">
                  <c:v>1.7</c:v>
                </c:pt>
                <c:pt idx="5183">
                  <c:v>1.8</c:v>
                </c:pt>
                <c:pt idx="5184">
                  <c:v>2.1</c:v>
                </c:pt>
                <c:pt idx="5185">
                  <c:v>1.8</c:v>
                </c:pt>
                <c:pt idx="5186">
                  <c:v>1.9</c:v>
                </c:pt>
                <c:pt idx="5187">
                  <c:v>1.7</c:v>
                </c:pt>
                <c:pt idx="5188">
                  <c:v>1.6</c:v>
                </c:pt>
                <c:pt idx="5189">
                  <c:v>2.1</c:v>
                </c:pt>
                <c:pt idx="5190">
                  <c:v>1.6</c:v>
                </c:pt>
                <c:pt idx="5191">
                  <c:v>1.8</c:v>
                </c:pt>
                <c:pt idx="5192">
                  <c:v>1.9</c:v>
                </c:pt>
                <c:pt idx="5193">
                  <c:v>1.6</c:v>
                </c:pt>
                <c:pt idx="5194">
                  <c:v>1.3</c:v>
                </c:pt>
                <c:pt idx="5195">
                  <c:v>1.7</c:v>
                </c:pt>
                <c:pt idx="5196">
                  <c:v>1.6</c:v>
                </c:pt>
                <c:pt idx="5197">
                  <c:v>1.6</c:v>
                </c:pt>
                <c:pt idx="5198">
                  <c:v>2.1</c:v>
                </c:pt>
                <c:pt idx="5199">
                  <c:v>1.7</c:v>
                </c:pt>
                <c:pt idx="5200">
                  <c:v>1.5</c:v>
                </c:pt>
                <c:pt idx="5201">
                  <c:v>2</c:v>
                </c:pt>
                <c:pt idx="5202">
                  <c:v>1.6</c:v>
                </c:pt>
                <c:pt idx="5203">
                  <c:v>1.5</c:v>
                </c:pt>
                <c:pt idx="5204">
                  <c:v>1.8</c:v>
                </c:pt>
                <c:pt idx="5205">
                  <c:v>1.6</c:v>
                </c:pt>
                <c:pt idx="5206">
                  <c:v>1.7</c:v>
                </c:pt>
                <c:pt idx="5207">
                  <c:v>1.7</c:v>
                </c:pt>
                <c:pt idx="5208">
                  <c:v>2.1</c:v>
                </c:pt>
                <c:pt idx="5209">
                  <c:v>1.5</c:v>
                </c:pt>
                <c:pt idx="5210">
                  <c:v>1.5</c:v>
                </c:pt>
                <c:pt idx="5211">
                  <c:v>1.6</c:v>
                </c:pt>
                <c:pt idx="5212">
                  <c:v>2.4</c:v>
                </c:pt>
                <c:pt idx="5213">
                  <c:v>1.8</c:v>
                </c:pt>
                <c:pt idx="5214">
                  <c:v>1.7</c:v>
                </c:pt>
                <c:pt idx="5215">
                  <c:v>1.7</c:v>
                </c:pt>
                <c:pt idx="5216">
                  <c:v>1.4</c:v>
                </c:pt>
                <c:pt idx="5217">
                  <c:v>1.5</c:v>
                </c:pt>
                <c:pt idx="5218">
                  <c:v>2</c:v>
                </c:pt>
                <c:pt idx="5219">
                  <c:v>1.6</c:v>
                </c:pt>
                <c:pt idx="5220">
                  <c:v>1.6</c:v>
                </c:pt>
                <c:pt idx="5221">
                  <c:v>1.4</c:v>
                </c:pt>
                <c:pt idx="5222">
                  <c:v>1.4</c:v>
                </c:pt>
                <c:pt idx="5223">
                  <c:v>1.4</c:v>
                </c:pt>
                <c:pt idx="5224">
                  <c:v>1.6</c:v>
                </c:pt>
                <c:pt idx="5225">
                  <c:v>2.2999999999999998</c:v>
                </c:pt>
                <c:pt idx="5226">
                  <c:v>1.6</c:v>
                </c:pt>
                <c:pt idx="5227">
                  <c:v>1.5</c:v>
                </c:pt>
                <c:pt idx="5228">
                  <c:v>1.6</c:v>
                </c:pt>
                <c:pt idx="5229">
                  <c:v>1.7</c:v>
                </c:pt>
                <c:pt idx="5230">
                  <c:v>1.9</c:v>
                </c:pt>
                <c:pt idx="5231">
                  <c:v>1.6</c:v>
                </c:pt>
                <c:pt idx="5232">
                  <c:v>1.7</c:v>
                </c:pt>
                <c:pt idx="5233">
                  <c:v>1.5</c:v>
                </c:pt>
                <c:pt idx="5234">
                  <c:v>1.6</c:v>
                </c:pt>
                <c:pt idx="5235">
                  <c:v>1.5</c:v>
                </c:pt>
                <c:pt idx="5236">
                  <c:v>1.6</c:v>
                </c:pt>
                <c:pt idx="5237">
                  <c:v>1.7</c:v>
                </c:pt>
                <c:pt idx="5238">
                  <c:v>1.5</c:v>
                </c:pt>
                <c:pt idx="5239">
                  <c:v>1.5</c:v>
                </c:pt>
                <c:pt idx="5240">
                  <c:v>1.8</c:v>
                </c:pt>
                <c:pt idx="5241">
                  <c:v>2.2999999999999998</c:v>
                </c:pt>
                <c:pt idx="5242">
                  <c:v>2.2000000000000002</c:v>
                </c:pt>
                <c:pt idx="5243">
                  <c:v>1.5</c:v>
                </c:pt>
                <c:pt idx="5244">
                  <c:v>1.5</c:v>
                </c:pt>
                <c:pt idx="5245">
                  <c:v>1.7</c:v>
                </c:pt>
                <c:pt idx="5246">
                  <c:v>1.5</c:v>
                </c:pt>
                <c:pt idx="5247">
                  <c:v>1.6</c:v>
                </c:pt>
                <c:pt idx="5248">
                  <c:v>1.5</c:v>
                </c:pt>
                <c:pt idx="5249">
                  <c:v>1.7</c:v>
                </c:pt>
                <c:pt idx="5250">
                  <c:v>1.9</c:v>
                </c:pt>
                <c:pt idx="5251">
                  <c:v>2.1</c:v>
                </c:pt>
                <c:pt idx="5252">
                  <c:v>1.3</c:v>
                </c:pt>
                <c:pt idx="5253">
                  <c:v>2</c:v>
                </c:pt>
                <c:pt idx="5254">
                  <c:v>1.7</c:v>
                </c:pt>
                <c:pt idx="5255">
                  <c:v>1.7</c:v>
                </c:pt>
                <c:pt idx="5256">
                  <c:v>1.6</c:v>
                </c:pt>
                <c:pt idx="5257">
                  <c:v>1.4</c:v>
                </c:pt>
                <c:pt idx="5258">
                  <c:v>1.6</c:v>
                </c:pt>
                <c:pt idx="5259">
                  <c:v>1.7</c:v>
                </c:pt>
                <c:pt idx="5260">
                  <c:v>1.4</c:v>
                </c:pt>
                <c:pt idx="5261">
                  <c:v>1.6</c:v>
                </c:pt>
                <c:pt idx="5262">
                  <c:v>1.8</c:v>
                </c:pt>
                <c:pt idx="5263">
                  <c:v>1.5</c:v>
                </c:pt>
                <c:pt idx="5264">
                  <c:v>1.7</c:v>
                </c:pt>
                <c:pt idx="5265">
                  <c:v>1.7</c:v>
                </c:pt>
                <c:pt idx="5266">
                  <c:v>1.7</c:v>
                </c:pt>
                <c:pt idx="5267">
                  <c:v>1.3</c:v>
                </c:pt>
                <c:pt idx="5268">
                  <c:v>1.6</c:v>
                </c:pt>
                <c:pt idx="5269">
                  <c:v>1.6</c:v>
                </c:pt>
                <c:pt idx="5270">
                  <c:v>1.7</c:v>
                </c:pt>
                <c:pt idx="5271">
                  <c:v>1.4</c:v>
                </c:pt>
                <c:pt idx="5272">
                  <c:v>1.6</c:v>
                </c:pt>
                <c:pt idx="5273">
                  <c:v>1.6</c:v>
                </c:pt>
                <c:pt idx="5274">
                  <c:v>1.3</c:v>
                </c:pt>
                <c:pt idx="5275">
                  <c:v>1.4</c:v>
                </c:pt>
                <c:pt idx="5276">
                  <c:v>1.5</c:v>
                </c:pt>
                <c:pt idx="5277">
                  <c:v>1.8</c:v>
                </c:pt>
                <c:pt idx="5278">
                  <c:v>1.5</c:v>
                </c:pt>
                <c:pt idx="5279">
                  <c:v>1.8</c:v>
                </c:pt>
                <c:pt idx="5280">
                  <c:v>1.4</c:v>
                </c:pt>
                <c:pt idx="5281">
                  <c:v>1.4</c:v>
                </c:pt>
                <c:pt idx="5282">
                  <c:v>1.4</c:v>
                </c:pt>
                <c:pt idx="5283">
                  <c:v>1.4</c:v>
                </c:pt>
                <c:pt idx="5284">
                  <c:v>1.3</c:v>
                </c:pt>
                <c:pt idx="5285">
                  <c:v>1.4</c:v>
                </c:pt>
                <c:pt idx="5286">
                  <c:v>1.4</c:v>
                </c:pt>
                <c:pt idx="5287">
                  <c:v>1.3</c:v>
                </c:pt>
                <c:pt idx="5288">
                  <c:v>1.3</c:v>
                </c:pt>
                <c:pt idx="5289">
                  <c:v>1.3</c:v>
                </c:pt>
                <c:pt idx="5290">
                  <c:v>1.3</c:v>
                </c:pt>
                <c:pt idx="5291">
                  <c:v>1.5</c:v>
                </c:pt>
                <c:pt idx="5292">
                  <c:v>1.3</c:v>
                </c:pt>
                <c:pt idx="5293">
                  <c:v>1.2</c:v>
                </c:pt>
                <c:pt idx="5294">
                  <c:v>1.2</c:v>
                </c:pt>
                <c:pt idx="5295">
                  <c:v>1.7</c:v>
                </c:pt>
                <c:pt idx="5296">
                  <c:v>1.1000000000000001</c:v>
                </c:pt>
                <c:pt idx="5297">
                  <c:v>1.1000000000000001</c:v>
                </c:pt>
                <c:pt idx="5298">
                  <c:v>1.1000000000000001</c:v>
                </c:pt>
                <c:pt idx="5299">
                  <c:v>1.2</c:v>
                </c:pt>
                <c:pt idx="5300">
                  <c:v>1.2</c:v>
                </c:pt>
                <c:pt idx="5301">
                  <c:v>1.2</c:v>
                </c:pt>
                <c:pt idx="5302">
                  <c:v>1.1000000000000001</c:v>
                </c:pt>
                <c:pt idx="5303">
                  <c:v>1.2</c:v>
                </c:pt>
                <c:pt idx="5304">
                  <c:v>1.1000000000000001</c:v>
                </c:pt>
                <c:pt idx="5305">
                  <c:v>1.2</c:v>
                </c:pt>
                <c:pt idx="5306">
                  <c:v>1.2</c:v>
                </c:pt>
                <c:pt idx="5307">
                  <c:v>1.2</c:v>
                </c:pt>
                <c:pt idx="5308">
                  <c:v>1</c:v>
                </c:pt>
                <c:pt idx="5309">
                  <c:v>1.1000000000000001</c:v>
                </c:pt>
                <c:pt idx="5310">
                  <c:v>1.1000000000000001</c:v>
                </c:pt>
                <c:pt idx="5311">
                  <c:v>1.8</c:v>
                </c:pt>
                <c:pt idx="5312">
                  <c:v>1.1000000000000001</c:v>
                </c:pt>
                <c:pt idx="5313">
                  <c:v>1.1000000000000001</c:v>
                </c:pt>
                <c:pt idx="5314">
                  <c:v>1.2</c:v>
                </c:pt>
                <c:pt idx="5315">
                  <c:v>1.4</c:v>
                </c:pt>
                <c:pt idx="5316">
                  <c:v>1.1000000000000001</c:v>
                </c:pt>
                <c:pt idx="5317">
                  <c:v>1</c:v>
                </c:pt>
                <c:pt idx="5318">
                  <c:v>1.2</c:v>
                </c:pt>
                <c:pt idx="5319">
                  <c:v>1.1000000000000001</c:v>
                </c:pt>
                <c:pt idx="5320">
                  <c:v>1.2</c:v>
                </c:pt>
                <c:pt idx="5321">
                  <c:v>1.2</c:v>
                </c:pt>
                <c:pt idx="5322">
                  <c:v>1.2</c:v>
                </c:pt>
                <c:pt idx="5323">
                  <c:v>1.2</c:v>
                </c:pt>
                <c:pt idx="5324">
                  <c:v>0.9</c:v>
                </c:pt>
                <c:pt idx="5325">
                  <c:v>1.5</c:v>
                </c:pt>
                <c:pt idx="5326">
                  <c:v>1.2</c:v>
                </c:pt>
                <c:pt idx="5327">
                  <c:v>1.2</c:v>
                </c:pt>
                <c:pt idx="5328">
                  <c:v>1</c:v>
                </c:pt>
                <c:pt idx="5329">
                  <c:v>1.2</c:v>
                </c:pt>
                <c:pt idx="5330">
                  <c:v>1</c:v>
                </c:pt>
                <c:pt idx="5331">
                  <c:v>1.4</c:v>
                </c:pt>
                <c:pt idx="5332">
                  <c:v>1.2</c:v>
                </c:pt>
                <c:pt idx="5333">
                  <c:v>1</c:v>
                </c:pt>
                <c:pt idx="5334">
                  <c:v>1.2</c:v>
                </c:pt>
                <c:pt idx="5335">
                  <c:v>1.1000000000000001</c:v>
                </c:pt>
                <c:pt idx="5336">
                  <c:v>1.1000000000000001</c:v>
                </c:pt>
                <c:pt idx="5337">
                  <c:v>1.1000000000000001</c:v>
                </c:pt>
                <c:pt idx="5338">
                  <c:v>1.1000000000000001</c:v>
                </c:pt>
                <c:pt idx="5339">
                  <c:v>1.4</c:v>
                </c:pt>
                <c:pt idx="5340">
                  <c:v>1.3</c:v>
                </c:pt>
                <c:pt idx="5341">
                  <c:v>1.1000000000000001</c:v>
                </c:pt>
                <c:pt idx="5342">
                  <c:v>1.1000000000000001</c:v>
                </c:pt>
                <c:pt idx="5343">
                  <c:v>1.4</c:v>
                </c:pt>
                <c:pt idx="5344">
                  <c:v>1</c:v>
                </c:pt>
                <c:pt idx="5345">
                  <c:v>1.2</c:v>
                </c:pt>
                <c:pt idx="5346">
                  <c:v>1.1000000000000001</c:v>
                </c:pt>
                <c:pt idx="5347">
                  <c:v>1</c:v>
                </c:pt>
                <c:pt idx="5348">
                  <c:v>1</c:v>
                </c:pt>
                <c:pt idx="5349">
                  <c:v>1.3</c:v>
                </c:pt>
                <c:pt idx="5350">
                  <c:v>1.1000000000000001</c:v>
                </c:pt>
                <c:pt idx="5351">
                  <c:v>1.1000000000000001</c:v>
                </c:pt>
                <c:pt idx="5352">
                  <c:v>1.4</c:v>
                </c:pt>
                <c:pt idx="5353">
                  <c:v>1.2</c:v>
                </c:pt>
                <c:pt idx="5354">
                  <c:v>1</c:v>
                </c:pt>
                <c:pt idx="5355">
                  <c:v>1</c:v>
                </c:pt>
                <c:pt idx="5356">
                  <c:v>1.2</c:v>
                </c:pt>
                <c:pt idx="5357">
                  <c:v>1.1000000000000001</c:v>
                </c:pt>
                <c:pt idx="5358">
                  <c:v>1.1000000000000001</c:v>
                </c:pt>
                <c:pt idx="5359">
                  <c:v>1.1000000000000001</c:v>
                </c:pt>
                <c:pt idx="5360">
                  <c:v>1.5</c:v>
                </c:pt>
                <c:pt idx="5361">
                  <c:v>1.1000000000000001</c:v>
                </c:pt>
                <c:pt idx="5362">
                  <c:v>1.1000000000000001</c:v>
                </c:pt>
                <c:pt idx="5363">
                  <c:v>1</c:v>
                </c:pt>
                <c:pt idx="5364">
                  <c:v>1.7</c:v>
                </c:pt>
                <c:pt idx="5365">
                  <c:v>1</c:v>
                </c:pt>
                <c:pt idx="5366">
                  <c:v>1.2</c:v>
                </c:pt>
                <c:pt idx="5367">
                  <c:v>1.1000000000000001</c:v>
                </c:pt>
                <c:pt idx="5368">
                  <c:v>1.1000000000000001</c:v>
                </c:pt>
                <c:pt idx="5369">
                  <c:v>1.4</c:v>
                </c:pt>
                <c:pt idx="5370">
                  <c:v>1.1000000000000001</c:v>
                </c:pt>
                <c:pt idx="5371">
                  <c:v>1</c:v>
                </c:pt>
                <c:pt idx="5372">
                  <c:v>1.3</c:v>
                </c:pt>
                <c:pt idx="5373">
                  <c:v>1.2</c:v>
                </c:pt>
                <c:pt idx="5374">
                  <c:v>1.1000000000000001</c:v>
                </c:pt>
                <c:pt idx="5375">
                  <c:v>1</c:v>
                </c:pt>
                <c:pt idx="5376">
                  <c:v>1.1000000000000001</c:v>
                </c:pt>
                <c:pt idx="5377">
                  <c:v>1</c:v>
                </c:pt>
                <c:pt idx="5378">
                  <c:v>1.1000000000000001</c:v>
                </c:pt>
                <c:pt idx="5379">
                  <c:v>1</c:v>
                </c:pt>
                <c:pt idx="5380">
                  <c:v>1.1000000000000001</c:v>
                </c:pt>
                <c:pt idx="5381">
                  <c:v>1.1000000000000001</c:v>
                </c:pt>
                <c:pt idx="5382">
                  <c:v>1.1000000000000001</c:v>
                </c:pt>
                <c:pt idx="5383">
                  <c:v>1</c:v>
                </c:pt>
                <c:pt idx="5384">
                  <c:v>1.1000000000000001</c:v>
                </c:pt>
                <c:pt idx="5385">
                  <c:v>1</c:v>
                </c:pt>
                <c:pt idx="5386">
                  <c:v>1</c:v>
                </c:pt>
                <c:pt idx="5387">
                  <c:v>1</c:v>
                </c:pt>
                <c:pt idx="5388">
                  <c:v>1</c:v>
                </c:pt>
                <c:pt idx="5389">
                  <c:v>1</c:v>
                </c:pt>
                <c:pt idx="5390">
                  <c:v>1.2</c:v>
                </c:pt>
                <c:pt idx="5391">
                  <c:v>1</c:v>
                </c:pt>
                <c:pt idx="5392">
                  <c:v>1</c:v>
                </c:pt>
                <c:pt idx="5393">
                  <c:v>1.1000000000000001</c:v>
                </c:pt>
                <c:pt idx="5394">
                  <c:v>1</c:v>
                </c:pt>
                <c:pt idx="5395">
                  <c:v>1</c:v>
                </c:pt>
                <c:pt idx="5396">
                  <c:v>0.9</c:v>
                </c:pt>
                <c:pt idx="5397">
                  <c:v>0.9</c:v>
                </c:pt>
                <c:pt idx="5398">
                  <c:v>1</c:v>
                </c:pt>
                <c:pt idx="5399">
                  <c:v>1.1000000000000001</c:v>
                </c:pt>
                <c:pt idx="5400">
                  <c:v>1</c:v>
                </c:pt>
                <c:pt idx="5401">
                  <c:v>1</c:v>
                </c:pt>
                <c:pt idx="5402">
                  <c:v>0.9</c:v>
                </c:pt>
                <c:pt idx="5403">
                  <c:v>0.9</c:v>
                </c:pt>
                <c:pt idx="5404">
                  <c:v>0.9</c:v>
                </c:pt>
                <c:pt idx="5405">
                  <c:v>1.1000000000000001</c:v>
                </c:pt>
                <c:pt idx="5406">
                  <c:v>0.9</c:v>
                </c:pt>
                <c:pt idx="5407">
                  <c:v>0.9</c:v>
                </c:pt>
                <c:pt idx="5408">
                  <c:v>0.9</c:v>
                </c:pt>
                <c:pt idx="5409">
                  <c:v>1</c:v>
                </c:pt>
                <c:pt idx="5410">
                  <c:v>1</c:v>
                </c:pt>
                <c:pt idx="5411">
                  <c:v>1.1000000000000001</c:v>
                </c:pt>
                <c:pt idx="5412">
                  <c:v>0.9</c:v>
                </c:pt>
                <c:pt idx="5413">
                  <c:v>1</c:v>
                </c:pt>
                <c:pt idx="5414">
                  <c:v>1.2</c:v>
                </c:pt>
                <c:pt idx="5415">
                  <c:v>0.9</c:v>
                </c:pt>
                <c:pt idx="5416">
                  <c:v>1</c:v>
                </c:pt>
                <c:pt idx="5417">
                  <c:v>0.9</c:v>
                </c:pt>
                <c:pt idx="5418">
                  <c:v>1</c:v>
                </c:pt>
                <c:pt idx="5419">
                  <c:v>0.9</c:v>
                </c:pt>
                <c:pt idx="5420">
                  <c:v>0.9</c:v>
                </c:pt>
                <c:pt idx="5421">
                  <c:v>0.9</c:v>
                </c:pt>
                <c:pt idx="5422">
                  <c:v>1</c:v>
                </c:pt>
                <c:pt idx="5423">
                  <c:v>0.9</c:v>
                </c:pt>
                <c:pt idx="5424">
                  <c:v>1</c:v>
                </c:pt>
                <c:pt idx="5425">
                  <c:v>0.9</c:v>
                </c:pt>
                <c:pt idx="5426">
                  <c:v>1</c:v>
                </c:pt>
                <c:pt idx="5427">
                  <c:v>1</c:v>
                </c:pt>
                <c:pt idx="5428">
                  <c:v>0.9</c:v>
                </c:pt>
                <c:pt idx="5429">
                  <c:v>1</c:v>
                </c:pt>
                <c:pt idx="5430">
                  <c:v>0.9</c:v>
                </c:pt>
                <c:pt idx="5431">
                  <c:v>0.9</c:v>
                </c:pt>
                <c:pt idx="5432">
                  <c:v>1.2</c:v>
                </c:pt>
                <c:pt idx="5433">
                  <c:v>1.2</c:v>
                </c:pt>
                <c:pt idx="5434">
                  <c:v>1</c:v>
                </c:pt>
                <c:pt idx="5435">
                  <c:v>0.9</c:v>
                </c:pt>
                <c:pt idx="5436">
                  <c:v>0.8</c:v>
                </c:pt>
                <c:pt idx="5437">
                  <c:v>0.9</c:v>
                </c:pt>
                <c:pt idx="5438">
                  <c:v>0.9</c:v>
                </c:pt>
                <c:pt idx="5439">
                  <c:v>1</c:v>
                </c:pt>
                <c:pt idx="5440">
                  <c:v>1</c:v>
                </c:pt>
                <c:pt idx="5441">
                  <c:v>1.1000000000000001</c:v>
                </c:pt>
                <c:pt idx="5442">
                  <c:v>1</c:v>
                </c:pt>
                <c:pt idx="5443">
                  <c:v>0.9</c:v>
                </c:pt>
                <c:pt idx="5444">
                  <c:v>0.9</c:v>
                </c:pt>
                <c:pt idx="5445">
                  <c:v>0.9</c:v>
                </c:pt>
                <c:pt idx="5446">
                  <c:v>0.9</c:v>
                </c:pt>
                <c:pt idx="5447">
                  <c:v>1</c:v>
                </c:pt>
                <c:pt idx="5448">
                  <c:v>1.1000000000000001</c:v>
                </c:pt>
                <c:pt idx="5449">
                  <c:v>1</c:v>
                </c:pt>
                <c:pt idx="5450">
                  <c:v>1</c:v>
                </c:pt>
                <c:pt idx="5451">
                  <c:v>1</c:v>
                </c:pt>
                <c:pt idx="5452">
                  <c:v>1</c:v>
                </c:pt>
                <c:pt idx="5453">
                  <c:v>1</c:v>
                </c:pt>
                <c:pt idx="5454">
                  <c:v>1.1000000000000001</c:v>
                </c:pt>
                <c:pt idx="5455">
                  <c:v>1.1000000000000001</c:v>
                </c:pt>
                <c:pt idx="5456">
                  <c:v>1.2</c:v>
                </c:pt>
                <c:pt idx="5457">
                  <c:v>1.3</c:v>
                </c:pt>
                <c:pt idx="5458">
                  <c:v>1.2</c:v>
                </c:pt>
                <c:pt idx="5459">
                  <c:v>1</c:v>
                </c:pt>
                <c:pt idx="5460">
                  <c:v>1</c:v>
                </c:pt>
                <c:pt idx="5461">
                  <c:v>1.1000000000000001</c:v>
                </c:pt>
                <c:pt idx="5462">
                  <c:v>1</c:v>
                </c:pt>
                <c:pt idx="5463">
                  <c:v>1.1000000000000001</c:v>
                </c:pt>
                <c:pt idx="5464">
                  <c:v>1</c:v>
                </c:pt>
                <c:pt idx="5465">
                  <c:v>1</c:v>
                </c:pt>
                <c:pt idx="5466">
                  <c:v>0.8</c:v>
                </c:pt>
                <c:pt idx="5467">
                  <c:v>1.3</c:v>
                </c:pt>
                <c:pt idx="5468">
                  <c:v>1.1000000000000001</c:v>
                </c:pt>
                <c:pt idx="5469">
                  <c:v>1.2</c:v>
                </c:pt>
                <c:pt idx="5470">
                  <c:v>0.9</c:v>
                </c:pt>
                <c:pt idx="5471">
                  <c:v>1.2</c:v>
                </c:pt>
                <c:pt idx="5472">
                  <c:v>1.4</c:v>
                </c:pt>
                <c:pt idx="5473">
                  <c:v>1.1000000000000001</c:v>
                </c:pt>
                <c:pt idx="5474">
                  <c:v>1.2</c:v>
                </c:pt>
                <c:pt idx="5475">
                  <c:v>1.2</c:v>
                </c:pt>
                <c:pt idx="5476">
                  <c:v>1</c:v>
                </c:pt>
                <c:pt idx="5477">
                  <c:v>0.9</c:v>
                </c:pt>
                <c:pt idx="5478">
                  <c:v>1.1000000000000001</c:v>
                </c:pt>
                <c:pt idx="5479">
                  <c:v>1.3</c:v>
                </c:pt>
                <c:pt idx="5480">
                  <c:v>0.9</c:v>
                </c:pt>
                <c:pt idx="5481">
                  <c:v>1.2</c:v>
                </c:pt>
                <c:pt idx="5482">
                  <c:v>1.1000000000000001</c:v>
                </c:pt>
                <c:pt idx="5483">
                  <c:v>1.1000000000000001</c:v>
                </c:pt>
                <c:pt idx="5484">
                  <c:v>1.1000000000000001</c:v>
                </c:pt>
                <c:pt idx="5485">
                  <c:v>1</c:v>
                </c:pt>
                <c:pt idx="5486">
                  <c:v>0.9</c:v>
                </c:pt>
                <c:pt idx="5487">
                  <c:v>0.9</c:v>
                </c:pt>
                <c:pt idx="5488">
                  <c:v>1.1000000000000001</c:v>
                </c:pt>
                <c:pt idx="5489">
                  <c:v>1</c:v>
                </c:pt>
                <c:pt idx="5490">
                  <c:v>0.9</c:v>
                </c:pt>
                <c:pt idx="5491">
                  <c:v>1.2</c:v>
                </c:pt>
                <c:pt idx="5492">
                  <c:v>1</c:v>
                </c:pt>
                <c:pt idx="5493">
                  <c:v>0.8</c:v>
                </c:pt>
                <c:pt idx="5494">
                  <c:v>0.9</c:v>
                </c:pt>
                <c:pt idx="5495">
                  <c:v>0.8</c:v>
                </c:pt>
                <c:pt idx="5496">
                  <c:v>0.8</c:v>
                </c:pt>
                <c:pt idx="5497">
                  <c:v>0.9</c:v>
                </c:pt>
                <c:pt idx="5498">
                  <c:v>1</c:v>
                </c:pt>
                <c:pt idx="5499">
                  <c:v>0.8</c:v>
                </c:pt>
                <c:pt idx="5500">
                  <c:v>1</c:v>
                </c:pt>
                <c:pt idx="5501">
                  <c:v>1</c:v>
                </c:pt>
                <c:pt idx="5502">
                  <c:v>1</c:v>
                </c:pt>
                <c:pt idx="5503">
                  <c:v>0.9</c:v>
                </c:pt>
                <c:pt idx="5504">
                  <c:v>0.9</c:v>
                </c:pt>
                <c:pt idx="5505">
                  <c:v>0.8</c:v>
                </c:pt>
                <c:pt idx="5506">
                  <c:v>1.2</c:v>
                </c:pt>
                <c:pt idx="5507">
                  <c:v>1</c:v>
                </c:pt>
                <c:pt idx="5508">
                  <c:v>0.8</c:v>
                </c:pt>
                <c:pt idx="5509">
                  <c:v>1</c:v>
                </c:pt>
                <c:pt idx="5510">
                  <c:v>0.8</c:v>
                </c:pt>
                <c:pt idx="5511">
                  <c:v>0.8</c:v>
                </c:pt>
                <c:pt idx="5512">
                  <c:v>1</c:v>
                </c:pt>
                <c:pt idx="5513">
                  <c:v>0.9</c:v>
                </c:pt>
                <c:pt idx="5514">
                  <c:v>0.8</c:v>
                </c:pt>
                <c:pt idx="5515">
                  <c:v>0.8</c:v>
                </c:pt>
                <c:pt idx="5516">
                  <c:v>0.9</c:v>
                </c:pt>
                <c:pt idx="5517">
                  <c:v>0.9</c:v>
                </c:pt>
                <c:pt idx="5518">
                  <c:v>0.8</c:v>
                </c:pt>
                <c:pt idx="5519">
                  <c:v>0.8</c:v>
                </c:pt>
                <c:pt idx="5520">
                  <c:v>0.9</c:v>
                </c:pt>
                <c:pt idx="5521">
                  <c:v>0.9</c:v>
                </c:pt>
                <c:pt idx="5522">
                  <c:v>1.2</c:v>
                </c:pt>
                <c:pt idx="5523">
                  <c:v>1.3</c:v>
                </c:pt>
                <c:pt idx="5524">
                  <c:v>0.9</c:v>
                </c:pt>
                <c:pt idx="5525">
                  <c:v>0.8</c:v>
                </c:pt>
                <c:pt idx="5526">
                  <c:v>1.2</c:v>
                </c:pt>
                <c:pt idx="5527">
                  <c:v>0.9</c:v>
                </c:pt>
                <c:pt idx="5528">
                  <c:v>0.8</c:v>
                </c:pt>
                <c:pt idx="5529">
                  <c:v>0.8</c:v>
                </c:pt>
                <c:pt idx="5530">
                  <c:v>0.8</c:v>
                </c:pt>
                <c:pt idx="5531">
                  <c:v>0.8</c:v>
                </c:pt>
                <c:pt idx="5532">
                  <c:v>0.8</c:v>
                </c:pt>
                <c:pt idx="5533">
                  <c:v>0.8</c:v>
                </c:pt>
                <c:pt idx="5534">
                  <c:v>0.9</c:v>
                </c:pt>
                <c:pt idx="5535">
                  <c:v>1.1000000000000001</c:v>
                </c:pt>
                <c:pt idx="5536">
                  <c:v>1</c:v>
                </c:pt>
                <c:pt idx="5537">
                  <c:v>0.8</c:v>
                </c:pt>
                <c:pt idx="5538">
                  <c:v>1</c:v>
                </c:pt>
                <c:pt idx="5539">
                  <c:v>1</c:v>
                </c:pt>
                <c:pt idx="5540">
                  <c:v>0.9</c:v>
                </c:pt>
                <c:pt idx="5541">
                  <c:v>1</c:v>
                </c:pt>
                <c:pt idx="5542">
                  <c:v>0.8</c:v>
                </c:pt>
                <c:pt idx="5543">
                  <c:v>0.8</c:v>
                </c:pt>
                <c:pt idx="5544">
                  <c:v>1</c:v>
                </c:pt>
                <c:pt idx="5545">
                  <c:v>1</c:v>
                </c:pt>
                <c:pt idx="5546">
                  <c:v>0.9</c:v>
                </c:pt>
                <c:pt idx="5547">
                  <c:v>1</c:v>
                </c:pt>
                <c:pt idx="5548">
                  <c:v>0.8</c:v>
                </c:pt>
                <c:pt idx="5549">
                  <c:v>0.8</c:v>
                </c:pt>
                <c:pt idx="5550">
                  <c:v>1.6</c:v>
                </c:pt>
                <c:pt idx="5551">
                  <c:v>0.7</c:v>
                </c:pt>
                <c:pt idx="5552">
                  <c:v>0.9</c:v>
                </c:pt>
                <c:pt idx="5553">
                  <c:v>0.9</c:v>
                </c:pt>
                <c:pt idx="5554">
                  <c:v>0.8</c:v>
                </c:pt>
                <c:pt idx="5555">
                  <c:v>0.8</c:v>
                </c:pt>
                <c:pt idx="5556">
                  <c:v>1.1000000000000001</c:v>
                </c:pt>
                <c:pt idx="5557">
                  <c:v>0.8</c:v>
                </c:pt>
                <c:pt idx="5558">
                  <c:v>0.8</c:v>
                </c:pt>
                <c:pt idx="5559">
                  <c:v>0.9</c:v>
                </c:pt>
                <c:pt idx="5560">
                  <c:v>0.9</c:v>
                </c:pt>
                <c:pt idx="5561">
                  <c:v>1.4</c:v>
                </c:pt>
                <c:pt idx="5562">
                  <c:v>1</c:v>
                </c:pt>
                <c:pt idx="5563">
                  <c:v>0.9</c:v>
                </c:pt>
                <c:pt idx="5564">
                  <c:v>1</c:v>
                </c:pt>
                <c:pt idx="5565">
                  <c:v>1</c:v>
                </c:pt>
                <c:pt idx="5566">
                  <c:v>0.9</c:v>
                </c:pt>
                <c:pt idx="5567">
                  <c:v>0.9</c:v>
                </c:pt>
                <c:pt idx="5568">
                  <c:v>1.1000000000000001</c:v>
                </c:pt>
                <c:pt idx="5569">
                  <c:v>0.8</c:v>
                </c:pt>
                <c:pt idx="5570">
                  <c:v>0.7</c:v>
                </c:pt>
                <c:pt idx="5571">
                  <c:v>0.8</c:v>
                </c:pt>
                <c:pt idx="5572">
                  <c:v>0.7</c:v>
                </c:pt>
                <c:pt idx="5573">
                  <c:v>1</c:v>
                </c:pt>
                <c:pt idx="5574">
                  <c:v>0.9</c:v>
                </c:pt>
                <c:pt idx="5575">
                  <c:v>0.9</c:v>
                </c:pt>
                <c:pt idx="5576">
                  <c:v>0.9</c:v>
                </c:pt>
                <c:pt idx="5577">
                  <c:v>0.8</c:v>
                </c:pt>
                <c:pt idx="5578">
                  <c:v>0.9</c:v>
                </c:pt>
                <c:pt idx="5579">
                  <c:v>1.4</c:v>
                </c:pt>
                <c:pt idx="5580">
                  <c:v>0.9</c:v>
                </c:pt>
                <c:pt idx="5581">
                  <c:v>0.8</c:v>
                </c:pt>
                <c:pt idx="5582">
                  <c:v>1.2</c:v>
                </c:pt>
                <c:pt idx="5583">
                  <c:v>0.8</c:v>
                </c:pt>
                <c:pt idx="5584">
                  <c:v>0.9</c:v>
                </c:pt>
                <c:pt idx="5585">
                  <c:v>0.9</c:v>
                </c:pt>
                <c:pt idx="5586">
                  <c:v>1</c:v>
                </c:pt>
                <c:pt idx="5587">
                  <c:v>0.9</c:v>
                </c:pt>
                <c:pt idx="5588">
                  <c:v>1.1000000000000001</c:v>
                </c:pt>
                <c:pt idx="5589">
                  <c:v>1</c:v>
                </c:pt>
                <c:pt idx="5590">
                  <c:v>1</c:v>
                </c:pt>
                <c:pt idx="5591">
                  <c:v>0.9</c:v>
                </c:pt>
                <c:pt idx="5592">
                  <c:v>1.4</c:v>
                </c:pt>
                <c:pt idx="5593">
                  <c:v>1.1000000000000001</c:v>
                </c:pt>
                <c:pt idx="5594">
                  <c:v>1.2</c:v>
                </c:pt>
                <c:pt idx="5595">
                  <c:v>1</c:v>
                </c:pt>
                <c:pt idx="5596">
                  <c:v>0.9</c:v>
                </c:pt>
                <c:pt idx="5597">
                  <c:v>0.8</c:v>
                </c:pt>
                <c:pt idx="5598">
                  <c:v>1.1000000000000001</c:v>
                </c:pt>
                <c:pt idx="5599">
                  <c:v>1</c:v>
                </c:pt>
                <c:pt idx="5600">
                  <c:v>0.8</c:v>
                </c:pt>
                <c:pt idx="5601">
                  <c:v>0.9</c:v>
                </c:pt>
                <c:pt idx="5602">
                  <c:v>0.9</c:v>
                </c:pt>
                <c:pt idx="5603">
                  <c:v>0.9</c:v>
                </c:pt>
                <c:pt idx="5604">
                  <c:v>0.9</c:v>
                </c:pt>
                <c:pt idx="5605">
                  <c:v>0.9</c:v>
                </c:pt>
                <c:pt idx="5606">
                  <c:v>2.1</c:v>
                </c:pt>
                <c:pt idx="5607">
                  <c:v>0.8</c:v>
                </c:pt>
                <c:pt idx="5608">
                  <c:v>1</c:v>
                </c:pt>
                <c:pt idx="5609">
                  <c:v>1</c:v>
                </c:pt>
                <c:pt idx="5610">
                  <c:v>0.9</c:v>
                </c:pt>
                <c:pt idx="5611">
                  <c:v>0.9</c:v>
                </c:pt>
                <c:pt idx="5612">
                  <c:v>1.1000000000000001</c:v>
                </c:pt>
                <c:pt idx="5613">
                  <c:v>0.9</c:v>
                </c:pt>
                <c:pt idx="5614">
                  <c:v>0.8</c:v>
                </c:pt>
                <c:pt idx="5615">
                  <c:v>1</c:v>
                </c:pt>
                <c:pt idx="5616">
                  <c:v>0.8</c:v>
                </c:pt>
                <c:pt idx="5617">
                  <c:v>0.8</c:v>
                </c:pt>
                <c:pt idx="5618">
                  <c:v>0.7</c:v>
                </c:pt>
                <c:pt idx="5619">
                  <c:v>0.9</c:v>
                </c:pt>
                <c:pt idx="5620">
                  <c:v>0.8</c:v>
                </c:pt>
                <c:pt idx="5621">
                  <c:v>0.8</c:v>
                </c:pt>
                <c:pt idx="5622">
                  <c:v>0.8</c:v>
                </c:pt>
                <c:pt idx="5623">
                  <c:v>0.9</c:v>
                </c:pt>
                <c:pt idx="5624">
                  <c:v>0.8</c:v>
                </c:pt>
                <c:pt idx="5625">
                  <c:v>0.8</c:v>
                </c:pt>
                <c:pt idx="5626">
                  <c:v>0.9</c:v>
                </c:pt>
                <c:pt idx="5627">
                  <c:v>1</c:v>
                </c:pt>
                <c:pt idx="5628">
                  <c:v>0.9</c:v>
                </c:pt>
                <c:pt idx="5629">
                  <c:v>0.8</c:v>
                </c:pt>
                <c:pt idx="5630">
                  <c:v>1.2</c:v>
                </c:pt>
                <c:pt idx="5631">
                  <c:v>2.1</c:v>
                </c:pt>
                <c:pt idx="5632">
                  <c:v>1</c:v>
                </c:pt>
                <c:pt idx="5633">
                  <c:v>0.8</c:v>
                </c:pt>
                <c:pt idx="5634">
                  <c:v>0.8</c:v>
                </c:pt>
                <c:pt idx="5635">
                  <c:v>0.9</c:v>
                </c:pt>
                <c:pt idx="5636">
                  <c:v>0.9</c:v>
                </c:pt>
                <c:pt idx="5637">
                  <c:v>0.8</c:v>
                </c:pt>
                <c:pt idx="5638">
                  <c:v>0.9</c:v>
                </c:pt>
                <c:pt idx="5639">
                  <c:v>0.9</c:v>
                </c:pt>
                <c:pt idx="5640">
                  <c:v>0.8</c:v>
                </c:pt>
                <c:pt idx="5641">
                  <c:v>0.9</c:v>
                </c:pt>
                <c:pt idx="5642">
                  <c:v>0.8</c:v>
                </c:pt>
                <c:pt idx="5643">
                  <c:v>0.8</c:v>
                </c:pt>
                <c:pt idx="5644">
                  <c:v>0.8</c:v>
                </c:pt>
                <c:pt idx="5645">
                  <c:v>0.9</c:v>
                </c:pt>
                <c:pt idx="5646">
                  <c:v>1</c:v>
                </c:pt>
                <c:pt idx="5647">
                  <c:v>0.8</c:v>
                </c:pt>
                <c:pt idx="5648">
                  <c:v>1</c:v>
                </c:pt>
                <c:pt idx="5649">
                  <c:v>0.9</c:v>
                </c:pt>
                <c:pt idx="5650">
                  <c:v>0.9</c:v>
                </c:pt>
                <c:pt idx="5651">
                  <c:v>1.4</c:v>
                </c:pt>
                <c:pt idx="5652">
                  <c:v>0.9</c:v>
                </c:pt>
                <c:pt idx="5653">
                  <c:v>0.9</c:v>
                </c:pt>
                <c:pt idx="5654">
                  <c:v>1</c:v>
                </c:pt>
                <c:pt idx="5655">
                  <c:v>0.9</c:v>
                </c:pt>
                <c:pt idx="5656">
                  <c:v>1.4</c:v>
                </c:pt>
                <c:pt idx="5657">
                  <c:v>0.8</c:v>
                </c:pt>
                <c:pt idx="5658">
                  <c:v>0.8</c:v>
                </c:pt>
                <c:pt idx="5659">
                  <c:v>0.9</c:v>
                </c:pt>
                <c:pt idx="5660">
                  <c:v>0.8</c:v>
                </c:pt>
                <c:pt idx="5661">
                  <c:v>0.9</c:v>
                </c:pt>
                <c:pt idx="5662">
                  <c:v>0.8</c:v>
                </c:pt>
                <c:pt idx="5663">
                  <c:v>0.8</c:v>
                </c:pt>
                <c:pt idx="5664">
                  <c:v>0.9</c:v>
                </c:pt>
                <c:pt idx="5665">
                  <c:v>1</c:v>
                </c:pt>
                <c:pt idx="5666">
                  <c:v>0.9</c:v>
                </c:pt>
                <c:pt idx="5667">
                  <c:v>0.8</c:v>
                </c:pt>
                <c:pt idx="5668">
                  <c:v>1.1000000000000001</c:v>
                </c:pt>
                <c:pt idx="5669">
                  <c:v>0.9</c:v>
                </c:pt>
                <c:pt idx="5670">
                  <c:v>0.9</c:v>
                </c:pt>
                <c:pt idx="5671">
                  <c:v>0.8</c:v>
                </c:pt>
                <c:pt idx="5672">
                  <c:v>1.2</c:v>
                </c:pt>
                <c:pt idx="5673">
                  <c:v>0.8</c:v>
                </c:pt>
                <c:pt idx="5674">
                  <c:v>0.8</c:v>
                </c:pt>
                <c:pt idx="5675">
                  <c:v>0.8</c:v>
                </c:pt>
                <c:pt idx="5676">
                  <c:v>0.8</c:v>
                </c:pt>
                <c:pt idx="5677">
                  <c:v>0.8</c:v>
                </c:pt>
                <c:pt idx="5678">
                  <c:v>1</c:v>
                </c:pt>
                <c:pt idx="5679">
                  <c:v>0.9</c:v>
                </c:pt>
                <c:pt idx="5680">
                  <c:v>0.8</c:v>
                </c:pt>
                <c:pt idx="5681">
                  <c:v>1</c:v>
                </c:pt>
                <c:pt idx="5682">
                  <c:v>1</c:v>
                </c:pt>
                <c:pt idx="5683">
                  <c:v>0.9</c:v>
                </c:pt>
                <c:pt idx="5684">
                  <c:v>0.8</c:v>
                </c:pt>
                <c:pt idx="5685">
                  <c:v>0.9</c:v>
                </c:pt>
                <c:pt idx="5686">
                  <c:v>0.8</c:v>
                </c:pt>
                <c:pt idx="5687">
                  <c:v>0.9</c:v>
                </c:pt>
                <c:pt idx="5688">
                  <c:v>0.8</c:v>
                </c:pt>
                <c:pt idx="5689">
                  <c:v>0.8</c:v>
                </c:pt>
                <c:pt idx="5690">
                  <c:v>0.8</c:v>
                </c:pt>
                <c:pt idx="5691">
                  <c:v>1</c:v>
                </c:pt>
                <c:pt idx="5692">
                  <c:v>0.8</c:v>
                </c:pt>
                <c:pt idx="5693">
                  <c:v>0.7</c:v>
                </c:pt>
                <c:pt idx="5694">
                  <c:v>0.7</c:v>
                </c:pt>
                <c:pt idx="5695">
                  <c:v>0.7</c:v>
                </c:pt>
                <c:pt idx="5696">
                  <c:v>0.8</c:v>
                </c:pt>
                <c:pt idx="5697">
                  <c:v>0.9</c:v>
                </c:pt>
                <c:pt idx="5698">
                  <c:v>0.8</c:v>
                </c:pt>
                <c:pt idx="5699">
                  <c:v>0.8</c:v>
                </c:pt>
                <c:pt idx="5700">
                  <c:v>0.8</c:v>
                </c:pt>
                <c:pt idx="5701">
                  <c:v>0.7</c:v>
                </c:pt>
                <c:pt idx="5702">
                  <c:v>0.7</c:v>
                </c:pt>
                <c:pt idx="5703">
                  <c:v>0.7</c:v>
                </c:pt>
                <c:pt idx="5704">
                  <c:v>0.8</c:v>
                </c:pt>
                <c:pt idx="5705">
                  <c:v>0.7</c:v>
                </c:pt>
                <c:pt idx="5706">
                  <c:v>0.8</c:v>
                </c:pt>
                <c:pt idx="5707">
                  <c:v>0.8</c:v>
                </c:pt>
                <c:pt idx="5708">
                  <c:v>1</c:v>
                </c:pt>
                <c:pt idx="5709">
                  <c:v>0.7</c:v>
                </c:pt>
                <c:pt idx="5710">
                  <c:v>0.7</c:v>
                </c:pt>
                <c:pt idx="5711">
                  <c:v>0.7</c:v>
                </c:pt>
                <c:pt idx="5712">
                  <c:v>0.8</c:v>
                </c:pt>
                <c:pt idx="5713">
                  <c:v>0.8</c:v>
                </c:pt>
                <c:pt idx="5714">
                  <c:v>0.8</c:v>
                </c:pt>
                <c:pt idx="5715">
                  <c:v>0.8</c:v>
                </c:pt>
                <c:pt idx="5716">
                  <c:v>0.8</c:v>
                </c:pt>
                <c:pt idx="5717">
                  <c:v>0.8</c:v>
                </c:pt>
                <c:pt idx="5718">
                  <c:v>1.4</c:v>
                </c:pt>
                <c:pt idx="5719">
                  <c:v>0.9</c:v>
                </c:pt>
                <c:pt idx="5720">
                  <c:v>0.8</c:v>
                </c:pt>
                <c:pt idx="5721">
                  <c:v>0.9</c:v>
                </c:pt>
                <c:pt idx="5722">
                  <c:v>0.8</c:v>
                </c:pt>
                <c:pt idx="5723">
                  <c:v>0.9</c:v>
                </c:pt>
                <c:pt idx="5724">
                  <c:v>1.2</c:v>
                </c:pt>
                <c:pt idx="5725">
                  <c:v>0.9</c:v>
                </c:pt>
                <c:pt idx="5726">
                  <c:v>0.8</c:v>
                </c:pt>
                <c:pt idx="5727">
                  <c:v>0.9</c:v>
                </c:pt>
                <c:pt idx="5728">
                  <c:v>0.9</c:v>
                </c:pt>
                <c:pt idx="5729">
                  <c:v>0.8</c:v>
                </c:pt>
                <c:pt idx="5730">
                  <c:v>0.9</c:v>
                </c:pt>
                <c:pt idx="5731">
                  <c:v>0.8</c:v>
                </c:pt>
                <c:pt idx="5732">
                  <c:v>0.8</c:v>
                </c:pt>
                <c:pt idx="5733">
                  <c:v>0.8</c:v>
                </c:pt>
                <c:pt idx="5734">
                  <c:v>0.8</c:v>
                </c:pt>
                <c:pt idx="5735">
                  <c:v>0.9</c:v>
                </c:pt>
                <c:pt idx="5736">
                  <c:v>0.7</c:v>
                </c:pt>
                <c:pt idx="5737">
                  <c:v>0.8</c:v>
                </c:pt>
                <c:pt idx="5738">
                  <c:v>0.8</c:v>
                </c:pt>
                <c:pt idx="5739">
                  <c:v>0.8</c:v>
                </c:pt>
                <c:pt idx="5740">
                  <c:v>1</c:v>
                </c:pt>
                <c:pt idx="5741">
                  <c:v>0.8</c:v>
                </c:pt>
                <c:pt idx="5742">
                  <c:v>0.8</c:v>
                </c:pt>
                <c:pt idx="5743">
                  <c:v>0.9</c:v>
                </c:pt>
                <c:pt idx="5744">
                  <c:v>0.8</c:v>
                </c:pt>
                <c:pt idx="5745">
                  <c:v>1</c:v>
                </c:pt>
                <c:pt idx="5746">
                  <c:v>1</c:v>
                </c:pt>
                <c:pt idx="5747">
                  <c:v>0.7</c:v>
                </c:pt>
                <c:pt idx="5748">
                  <c:v>0.8</c:v>
                </c:pt>
                <c:pt idx="5749">
                  <c:v>0.7</c:v>
                </c:pt>
                <c:pt idx="5750">
                  <c:v>0.9</c:v>
                </c:pt>
                <c:pt idx="5751">
                  <c:v>0.9</c:v>
                </c:pt>
                <c:pt idx="5752">
                  <c:v>0.8</c:v>
                </c:pt>
                <c:pt idx="5753">
                  <c:v>0.8</c:v>
                </c:pt>
                <c:pt idx="5754">
                  <c:v>0.8</c:v>
                </c:pt>
                <c:pt idx="5755">
                  <c:v>0.8</c:v>
                </c:pt>
                <c:pt idx="5756">
                  <c:v>1</c:v>
                </c:pt>
                <c:pt idx="5757">
                  <c:v>0.8</c:v>
                </c:pt>
                <c:pt idx="5758">
                  <c:v>1</c:v>
                </c:pt>
                <c:pt idx="5759">
                  <c:v>0.8</c:v>
                </c:pt>
                <c:pt idx="5760">
                  <c:v>0.8</c:v>
                </c:pt>
                <c:pt idx="5761">
                  <c:v>0.8</c:v>
                </c:pt>
                <c:pt idx="5762">
                  <c:v>0.8</c:v>
                </c:pt>
                <c:pt idx="5763">
                  <c:v>0.9</c:v>
                </c:pt>
                <c:pt idx="5764">
                  <c:v>0.8</c:v>
                </c:pt>
                <c:pt idx="5765">
                  <c:v>1</c:v>
                </c:pt>
                <c:pt idx="5766">
                  <c:v>0.8</c:v>
                </c:pt>
                <c:pt idx="5767">
                  <c:v>1</c:v>
                </c:pt>
                <c:pt idx="5768">
                  <c:v>0.8</c:v>
                </c:pt>
                <c:pt idx="5769">
                  <c:v>0.7</c:v>
                </c:pt>
                <c:pt idx="5770">
                  <c:v>0.9</c:v>
                </c:pt>
                <c:pt idx="5771">
                  <c:v>0.8</c:v>
                </c:pt>
                <c:pt idx="5772">
                  <c:v>0.8</c:v>
                </c:pt>
                <c:pt idx="5773">
                  <c:v>0.8</c:v>
                </c:pt>
                <c:pt idx="5774">
                  <c:v>1</c:v>
                </c:pt>
                <c:pt idx="5775">
                  <c:v>0.9</c:v>
                </c:pt>
                <c:pt idx="5776">
                  <c:v>0.8</c:v>
                </c:pt>
                <c:pt idx="5777">
                  <c:v>1</c:v>
                </c:pt>
                <c:pt idx="5778">
                  <c:v>0.9</c:v>
                </c:pt>
                <c:pt idx="5779">
                  <c:v>0.9</c:v>
                </c:pt>
                <c:pt idx="5780">
                  <c:v>0.9</c:v>
                </c:pt>
                <c:pt idx="5781">
                  <c:v>0.8</c:v>
                </c:pt>
                <c:pt idx="5782">
                  <c:v>0.8</c:v>
                </c:pt>
                <c:pt idx="5783">
                  <c:v>0.9</c:v>
                </c:pt>
                <c:pt idx="5784">
                  <c:v>0.9</c:v>
                </c:pt>
                <c:pt idx="5785">
                  <c:v>0.9</c:v>
                </c:pt>
                <c:pt idx="5786">
                  <c:v>1</c:v>
                </c:pt>
                <c:pt idx="5787">
                  <c:v>0.9</c:v>
                </c:pt>
                <c:pt idx="5788">
                  <c:v>1</c:v>
                </c:pt>
                <c:pt idx="5789">
                  <c:v>0.9</c:v>
                </c:pt>
                <c:pt idx="5790">
                  <c:v>0.9</c:v>
                </c:pt>
                <c:pt idx="5791">
                  <c:v>0.8</c:v>
                </c:pt>
                <c:pt idx="5792">
                  <c:v>0.8</c:v>
                </c:pt>
                <c:pt idx="5793">
                  <c:v>0.9</c:v>
                </c:pt>
                <c:pt idx="5794">
                  <c:v>0.9</c:v>
                </c:pt>
                <c:pt idx="5795">
                  <c:v>1.1000000000000001</c:v>
                </c:pt>
                <c:pt idx="5796">
                  <c:v>0.9</c:v>
                </c:pt>
                <c:pt idx="5797">
                  <c:v>0.8</c:v>
                </c:pt>
                <c:pt idx="5798">
                  <c:v>0.8</c:v>
                </c:pt>
                <c:pt idx="5799">
                  <c:v>0.9</c:v>
                </c:pt>
                <c:pt idx="5800">
                  <c:v>0.9</c:v>
                </c:pt>
                <c:pt idx="5801">
                  <c:v>0.8</c:v>
                </c:pt>
                <c:pt idx="5802">
                  <c:v>0.8</c:v>
                </c:pt>
                <c:pt idx="5803">
                  <c:v>0.8</c:v>
                </c:pt>
                <c:pt idx="5804">
                  <c:v>0.8</c:v>
                </c:pt>
                <c:pt idx="5805">
                  <c:v>0.8</c:v>
                </c:pt>
                <c:pt idx="5806">
                  <c:v>0.8</c:v>
                </c:pt>
                <c:pt idx="5807">
                  <c:v>0.9</c:v>
                </c:pt>
                <c:pt idx="5808">
                  <c:v>1</c:v>
                </c:pt>
                <c:pt idx="5809">
                  <c:v>0.7</c:v>
                </c:pt>
                <c:pt idx="5810">
                  <c:v>0.7</c:v>
                </c:pt>
                <c:pt idx="5811">
                  <c:v>1</c:v>
                </c:pt>
                <c:pt idx="5812">
                  <c:v>0.7</c:v>
                </c:pt>
                <c:pt idx="5813">
                  <c:v>0.8</c:v>
                </c:pt>
                <c:pt idx="5814">
                  <c:v>0.7</c:v>
                </c:pt>
                <c:pt idx="5815">
                  <c:v>0</c:v>
                </c:pt>
                <c:pt idx="5816">
                  <c:v>0.9</c:v>
                </c:pt>
                <c:pt idx="5817">
                  <c:v>0.7</c:v>
                </c:pt>
                <c:pt idx="5818">
                  <c:v>0.7</c:v>
                </c:pt>
                <c:pt idx="5819">
                  <c:v>0.8</c:v>
                </c:pt>
                <c:pt idx="5820">
                  <c:v>0.7</c:v>
                </c:pt>
                <c:pt idx="5821">
                  <c:v>0.7</c:v>
                </c:pt>
                <c:pt idx="5822">
                  <c:v>0.7</c:v>
                </c:pt>
                <c:pt idx="5823">
                  <c:v>0.7</c:v>
                </c:pt>
                <c:pt idx="5824">
                  <c:v>0.7</c:v>
                </c:pt>
                <c:pt idx="5825">
                  <c:v>0.8</c:v>
                </c:pt>
                <c:pt idx="5826">
                  <c:v>0.7</c:v>
                </c:pt>
                <c:pt idx="5827">
                  <c:v>0.7</c:v>
                </c:pt>
                <c:pt idx="5828">
                  <c:v>0.9</c:v>
                </c:pt>
                <c:pt idx="5829">
                  <c:v>0.8</c:v>
                </c:pt>
                <c:pt idx="5830">
                  <c:v>0.7</c:v>
                </c:pt>
                <c:pt idx="5831">
                  <c:v>0.7</c:v>
                </c:pt>
                <c:pt idx="5832">
                  <c:v>0.9</c:v>
                </c:pt>
                <c:pt idx="5833">
                  <c:v>0.8</c:v>
                </c:pt>
                <c:pt idx="5834">
                  <c:v>0.7</c:v>
                </c:pt>
                <c:pt idx="5835">
                  <c:v>0.7</c:v>
                </c:pt>
                <c:pt idx="5836">
                  <c:v>1.6</c:v>
                </c:pt>
                <c:pt idx="5837">
                  <c:v>0.7</c:v>
                </c:pt>
                <c:pt idx="5838">
                  <c:v>0.8</c:v>
                </c:pt>
                <c:pt idx="5839">
                  <c:v>0.8</c:v>
                </c:pt>
                <c:pt idx="5840">
                  <c:v>0.8</c:v>
                </c:pt>
                <c:pt idx="5841">
                  <c:v>0.8</c:v>
                </c:pt>
                <c:pt idx="5842">
                  <c:v>0.7</c:v>
                </c:pt>
                <c:pt idx="5843">
                  <c:v>0.8</c:v>
                </c:pt>
                <c:pt idx="5844">
                  <c:v>0.8</c:v>
                </c:pt>
                <c:pt idx="5845">
                  <c:v>0.8</c:v>
                </c:pt>
                <c:pt idx="5846">
                  <c:v>0.7</c:v>
                </c:pt>
                <c:pt idx="5847">
                  <c:v>0.7</c:v>
                </c:pt>
                <c:pt idx="5848">
                  <c:v>0.7</c:v>
                </c:pt>
                <c:pt idx="5849">
                  <c:v>0.9</c:v>
                </c:pt>
                <c:pt idx="5850">
                  <c:v>0.8</c:v>
                </c:pt>
                <c:pt idx="5851">
                  <c:v>0.8</c:v>
                </c:pt>
                <c:pt idx="5852">
                  <c:v>0.7</c:v>
                </c:pt>
                <c:pt idx="5853">
                  <c:v>0.8</c:v>
                </c:pt>
                <c:pt idx="5854">
                  <c:v>0.8</c:v>
                </c:pt>
                <c:pt idx="5855">
                  <c:v>0.8</c:v>
                </c:pt>
                <c:pt idx="5856">
                  <c:v>0.7</c:v>
                </c:pt>
                <c:pt idx="5857">
                  <c:v>0.8</c:v>
                </c:pt>
                <c:pt idx="5858">
                  <c:v>0.7</c:v>
                </c:pt>
                <c:pt idx="5859">
                  <c:v>0.7</c:v>
                </c:pt>
                <c:pt idx="5860">
                  <c:v>0.8</c:v>
                </c:pt>
                <c:pt idx="5861">
                  <c:v>0.7</c:v>
                </c:pt>
                <c:pt idx="5862">
                  <c:v>0.7</c:v>
                </c:pt>
                <c:pt idx="5863">
                  <c:v>0.8</c:v>
                </c:pt>
                <c:pt idx="5864">
                  <c:v>0.7</c:v>
                </c:pt>
                <c:pt idx="5865">
                  <c:v>0.8</c:v>
                </c:pt>
                <c:pt idx="5866">
                  <c:v>1</c:v>
                </c:pt>
                <c:pt idx="5867">
                  <c:v>0.7</c:v>
                </c:pt>
                <c:pt idx="5868">
                  <c:v>0.8</c:v>
                </c:pt>
                <c:pt idx="5869">
                  <c:v>0.8</c:v>
                </c:pt>
                <c:pt idx="5870">
                  <c:v>0.7</c:v>
                </c:pt>
                <c:pt idx="5871">
                  <c:v>0.7</c:v>
                </c:pt>
                <c:pt idx="5872">
                  <c:v>0.8</c:v>
                </c:pt>
                <c:pt idx="5873">
                  <c:v>0.8</c:v>
                </c:pt>
                <c:pt idx="5874">
                  <c:v>0.8</c:v>
                </c:pt>
                <c:pt idx="5875">
                  <c:v>0.7</c:v>
                </c:pt>
                <c:pt idx="5876">
                  <c:v>0.7</c:v>
                </c:pt>
                <c:pt idx="5877">
                  <c:v>0.8</c:v>
                </c:pt>
                <c:pt idx="5878">
                  <c:v>0.7</c:v>
                </c:pt>
                <c:pt idx="5879">
                  <c:v>0.8</c:v>
                </c:pt>
                <c:pt idx="5880">
                  <c:v>0.8</c:v>
                </c:pt>
                <c:pt idx="5881">
                  <c:v>0.8</c:v>
                </c:pt>
                <c:pt idx="5882">
                  <c:v>0.7</c:v>
                </c:pt>
                <c:pt idx="5883">
                  <c:v>0.9</c:v>
                </c:pt>
                <c:pt idx="5884">
                  <c:v>0.8</c:v>
                </c:pt>
                <c:pt idx="5885">
                  <c:v>0.8</c:v>
                </c:pt>
                <c:pt idx="5886">
                  <c:v>0.7</c:v>
                </c:pt>
                <c:pt idx="5887">
                  <c:v>0.7</c:v>
                </c:pt>
                <c:pt idx="5888">
                  <c:v>0.7</c:v>
                </c:pt>
                <c:pt idx="5889">
                  <c:v>0.7</c:v>
                </c:pt>
                <c:pt idx="5890">
                  <c:v>0.8</c:v>
                </c:pt>
                <c:pt idx="5891">
                  <c:v>0.8</c:v>
                </c:pt>
                <c:pt idx="5892">
                  <c:v>0.7</c:v>
                </c:pt>
                <c:pt idx="5893">
                  <c:v>0.6</c:v>
                </c:pt>
                <c:pt idx="5894">
                  <c:v>0.7</c:v>
                </c:pt>
                <c:pt idx="5895">
                  <c:v>0.8</c:v>
                </c:pt>
                <c:pt idx="5896">
                  <c:v>0.7</c:v>
                </c:pt>
                <c:pt idx="5897">
                  <c:v>1</c:v>
                </c:pt>
                <c:pt idx="5898">
                  <c:v>0.7</c:v>
                </c:pt>
                <c:pt idx="5899">
                  <c:v>0.7</c:v>
                </c:pt>
                <c:pt idx="5900">
                  <c:v>0.8</c:v>
                </c:pt>
                <c:pt idx="5901">
                  <c:v>0.7</c:v>
                </c:pt>
                <c:pt idx="5902">
                  <c:v>0.8</c:v>
                </c:pt>
                <c:pt idx="5903">
                  <c:v>0.7</c:v>
                </c:pt>
                <c:pt idx="5904">
                  <c:v>0.6</c:v>
                </c:pt>
                <c:pt idx="5905">
                  <c:v>0.8</c:v>
                </c:pt>
                <c:pt idx="5906">
                  <c:v>0.7</c:v>
                </c:pt>
                <c:pt idx="5907">
                  <c:v>0.7</c:v>
                </c:pt>
                <c:pt idx="5908">
                  <c:v>0.7</c:v>
                </c:pt>
                <c:pt idx="5909">
                  <c:v>0.8</c:v>
                </c:pt>
                <c:pt idx="5910">
                  <c:v>0.7</c:v>
                </c:pt>
                <c:pt idx="5911">
                  <c:v>0</c:v>
                </c:pt>
                <c:pt idx="5912">
                  <c:v>0.7</c:v>
                </c:pt>
                <c:pt idx="5913">
                  <c:v>0.7</c:v>
                </c:pt>
                <c:pt idx="5914">
                  <c:v>0.8</c:v>
                </c:pt>
                <c:pt idx="5915">
                  <c:v>0.9</c:v>
                </c:pt>
                <c:pt idx="5916">
                  <c:v>0.6</c:v>
                </c:pt>
                <c:pt idx="5917">
                  <c:v>0.6</c:v>
                </c:pt>
                <c:pt idx="5918">
                  <c:v>0.6</c:v>
                </c:pt>
                <c:pt idx="5919">
                  <c:v>0.7</c:v>
                </c:pt>
                <c:pt idx="5920">
                  <c:v>0.7</c:v>
                </c:pt>
                <c:pt idx="5921">
                  <c:v>0.7</c:v>
                </c:pt>
                <c:pt idx="5922">
                  <c:v>0.7</c:v>
                </c:pt>
                <c:pt idx="5923">
                  <c:v>0.7</c:v>
                </c:pt>
                <c:pt idx="5924">
                  <c:v>0.7</c:v>
                </c:pt>
                <c:pt idx="5925">
                  <c:v>0.7</c:v>
                </c:pt>
                <c:pt idx="5926">
                  <c:v>0.7</c:v>
                </c:pt>
                <c:pt idx="5927">
                  <c:v>0.7</c:v>
                </c:pt>
                <c:pt idx="5928">
                  <c:v>0.8</c:v>
                </c:pt>
                <c:pt idx="5929">
                  <c:v>0.7</c:v>
                </c:pt>
                <c:pt idx="5930">
                  <c:v>0.7</c:v>
                </c:pt>
                <c:pt idx="5931">
                  <c:v>1.2</c:v>
                </c:pt>
                <c:pt idx="5932">
                  <c:v>0.7</c:v>
                </c:pt>
                <c:pt idx="5933">
                  <c:v>0.7</c:v>
                </c:pt>
                <c:pt idx="5934">
                  <c:v>0.7</c:v>
                </c:pt>
                <c:pt idx="5935">
                  <c:v>0.7</c:v>
                </c:pt>
                <c:pt idx="5936">
                  <c:v>0.6</c:v>
                </c:pt>
                <c:pt idx="5937">
                  <c:v>0.7</c:v>
                </c:pt>
                <c:pt idx="5938">
                  <c:v>0.6</c:v>
                </c:pt>
                <c:pt idx="5939">
                  <c:v>0.7</c:v>
                </c:pt>
                <c:pt idx="5940">
                  <c:v>0.7</c:v>
                </c:pt>
                <c:pt idx="5941">
                  <c:v>0.7</c:v>
                </c:pt>
                <c:pt idx="5942">
                  <c:v>0.7</c:v>
                </c:pt>
                <c:pt idx="5943">
                  <c:v>0.7</c:v>
                </c:pt>
                <c:pt idx="5944">
                  <c:v>0.7</c:v>
                </c:pt>
                <c:pt idx="5945">
                  <c:v>0.7</c:v>
                </c:pt>
                <c:pt idx="5946">
                  <c:v>0.7</c:v>
                </c:pt>
                <c:pt idx="5947">
                  <c:v>0.7</c:v>
                </c:pt>
                <c:pt idx="5948">
                  <c:v>0.6</c:v>
                </c:pt>
                <c:pt idx="5949">
                  <c:v>0.6</c:v>
                </c:pt>
                <c:pt idx="5950">
                  <c:v>0.7</c:v>
                </c:pt>
                <c:pt idx="5951">
                  <c:v>0.8</c:v>
                </c:pt>
                <c:pt idx="5952">
                  <c:v>0.7</c:v>
                </c:pt>
                <c:pt idx="5953">
                  <c:v>0.7</c:v>
                </c:pt>
                <c:pt idx="5954">
                  <c:v>0.6</c:v>
                </c:pt>
                <c:pt idx="5955">
                  <c:v>0.7</c:v>
                </c:pt>
                <c:pt idx="5956">
                  <c:v>0.6</c:v>
                </c:pt>
                <c:pt idx="5957">
                  <c:v>0.6</c:v>
                </c:pt>
                <c:pt idx="5958">
                  <c:v>0.7</c:v>
                </c:pt>
                <c:pt idx="5959">
                  <c:v>0.7</c:v>
                </c:pt>
                <c:pt idx="5960">
                  <c:v>0.7</c:v>
                </c:pt>
                <c:pt idx="5961">
                  <c:v>0.6</c:v>
                </c:pt>
                <c:pt idx="5962">
                  <c:v>0.7</c:v>
                </c:pt>
                <c:pt idx="5963">
                  <c:v>0.6</c:v>
                </c:pt>
                <c:pt idx="5964">
                  <c:v>0.7</c:v>
                </c:pt>
                <c:pt idx="5965">
                  <c:v>0.7</c:v>
                </c:pt>
                <c:pt idx="5966">
                  <c:v>0.6</c:v>
                </c:pt>
                <c:pt idx="5967">
                  <c:v>0.7</c:v>
                </c:pt>
                <c:pt idx="5968">
                  <c:v>0.6</c:v>
                </c:pt>
                <c:pt idx="5969">
                  <c:v>0.7</c:v>
                </c:pt>
                <c:pt idx="5970">
                  <c:v>0.7</c:v>
                </c:pt>
                <c:pt idx="5971">
                  <c:v>0.6</c:v>
                </c:pt>
                <c:pt idx="5972">
                  <c:v>0.7</c:v>
                </c:pt>
                <c:pt idx="5973">
                  <c:v>0.7</c:v>
                </c:pt>
                <c:pt idx="5974">
                  <c:v>0.7</c:v>
                </c:pt>
                <c:pt idx="5975">
                  <c:v>0.7</c:v>
                </c:pt>
                <c:pt idx="5976">
                  <c:v>0.8</c:v>
                </c:pt>
                <c:pt idx="5977">
                  <c:v>0.7</c:v>
                </c:pt>
                <c:pt idx="5978">
                  <c:v>0.6</c:v>
                </c:pt>
                <c:pt idx="5979">
                  <c:v>0.6</c:v>
                </c:pt>
                <c:pt idx="5980">
                  <c:v>0.8</c:v>
                </c:pt>
                <c:pt idx="5981">
                  <c:v>0.9</c:v>
                </c:pt>
                <c:pt idx="5982">
                  <c:v>0.8</c:v>
                </c:pt>
                <c:pt idx="5983">
                  <c:v>0.9</c:v>
                </c:pt>
                <c:pt idx="5984">
                  <c:v>0.7</c:v>
                </c:pt>
                <c:pt idx="5985">
                  <c:v>0.8</c:v>
                </c:pt>
                <c:pt idx="5986">
                  <c:v>1</c:v>
                </c:pt>
                <c:pt idx="5987">
                  <c:v>0.9</c:v>
                </c:pt>
                <c:pt idx="5988">
                  <c:v>2.6</c:v>
                </c:pt>
                <c:pt idx="5989">
                  <c:v>1.7</c:v>
                </c:pt>
                <c:pt idx="5990">
                  <c:v>2</c:v>
                </c:pt>
                <c:pt idx="5991">
                  <c:v>2.9</c:v>
                </c:pt>
                <c:pt idx="5992">
                  <c:v>3.6</c:v>
                </c:pt>
                <c:pt idx="5993">
                  <c:v>3</c:v>
                </c:pt>
                <c:pt idx="5994">
                  <c:v>4.5</c:v>
                </c:pt>
                <c:pt idx="5995">
                  <c:v>4.4000000000000004</c:v>
                </c:pt>
                <c:pt idx="5996">
                  <c:v>4.8</c:v>
                </c:pt>
                <c:pt idx="5997">
                  <c:v>3.4</c:v>
                </c:pt>
                <c:pt idx="5998">
                  <c:v>3.7</c:v>
                </c:pt>
                <c:pt idx="5999">
                  <c:v>3</c:v>
                </c:pt>
                <c:pt idx="6000">
                  <c:v>3</c:v>
                </c:pt>
                <c:pt idx="6001">
                  <c:v>3.6</c:v>
                </c:pt>
                <c:pt idx="6002">
                  <c:v>5.3</c:v>
                </c:pt>
                <c:pt idx="6003">
                  <c:v>6.4</c:v>
                </c:pt>
                <c:pt idx="6004">
                  <c:v>5.9</c:v>
                </c:pt>
                <c:pt idx="6005">
                  <c:v>6</c:v>
                </c:pt>
                <c:pt idx="6006">
                  <c:v>4.4000000000000004</c:v>
                </c:pt>
                <c:pt idx="6007">
                  <c:v>4.8</c:v>
                </c:pt>
                <c:pt idx="6008">
                  <c:v>4.5</c:v>
                </c:pt>
                <c:pt idx="6009">
                  <c:v>4.7</c:v>
                </c:pt>
                <c:pt idx="6010">
                  <c:v>6.1</c:v>
                </c:pt>
                <c:pt idx="6011">
                  <c:v>8.9</c:v>
                </c:pt>
                <c:pt idx="6012">
                  <c:v>11</c:v>
                </c:pt>
                <c:pt idx="6013">
                  <c:v>12</c:v>
                </c:pt>
                <c:pt idx="6014">
                  <c:v>10</c:v>
                </c:pt>
                <c:pt idx="6015">
                  <c:v>12</c:v>
                </c:pt>
                <c:pt idx="6016">
                  <c:v>13</c:v>
                </c:pt>
                <c:pt idx="6017">
                  <c:v>14</c:v>
                </c:pt>
                <c:pt idx="6018">
                  <c:v>13</c:v>
                </c:pt>
                <c:pt idx="6019">
                  <c:v>14</c:v>
                </c:pt>
                <c:pt idx="6020">
                  <c:v>14</c:v>
                </c:pt>
                <c:pt idx="6021">
                  <c:v>13</c:v>
                </c:pt>
                <c:pt idx="6022">
                  <c:v>12</c:v>
                </c:pt>
                <c:pt idx="6023">
                  <c:v>13</c:v>
                </c:pt>
                <c:pt idx="6024">
                  <c:v>13</c:v>
                </c:pt>
                <c:pt idx="6025">
                  <c:v>12</c:v>
                </c:pt>
                <c:pt idx="6026">
                  <c:v>12</c:v>
                </c:pt>
                <c:pt idx="6027">
                  <c:v>11</c:v>
                </c:pt>
                <c:pt idx="6028">
                  <c:v>10</c:v>
                </c:pt>
                <c:pt idx="6029">
                  <c:v>11</c:v>
                </c:pt>
                <c:pt idx="6030">
                  <c:v>10</c:v>
                </c:pt>
                <c:pt idx="6031">
                  <c:v>9.1999999999999993</c:v>
                </c:pt>
                <c:pt idx="6032">
                  <c:v>9.9</c:v>
                </c:pt>
                <c:pt idx="6033">
                  <c:v>10</c:v>
                </c:pt>
                <c:pt idx="6034">
                  <c:v>11</c:v>
                </c:pt>
                <c:pt idx="6035">
                  <c:v>9.1999999999999993</c:v>
                </c:pt>
                <c:pt idx="6036">
                  <c:v>11</c:v>
                </c:pt>
                <c:pt idx="6037">
                  <c:v>10</c:v>
                </c:pt>
                <c:pt idx="6038">
                  <c:v>9.4</c:v>
                </c:pt>
                <c:pt idx="6039">
                  <c:v>10</c:v>
                </c:pt>
                <c:pt idx="6040">
                  <c:v>11</c:v>
                </c:pt>
                <c:pt idx="6041">
                  <c:v>10</c:v>
                </c:pt>
                <c:pt idx="6042">
                  <c:v>10</c:v>
                </c:pt>
                <c:pt idx="6043">
                  <c:v>13</c:v>
                </c:pt>
                <c:pt idx="6044">
                  <c:v>12</c:v>
                </c:pt>
                <c:pt idx="6045">
                  <c:v>9.1</c:v>
                </c:pt>
                <c:pt idx="6046">
                  <c:v>9.4</c:v>
                </c:pt>
                <c:pt idx="6047">
                  <c:v>10</c:v>
                </c:pt>
                <c:pt idx="6048">
                  <c:v>9.1999999999999993</c:v>
                </c:pt>
                <c:pt idx="6049">
                  <c:v>9.9</c:v>
                </c:pt>
                <c:pt idx="6050">
                  <c:v>9.1</c:v>
                </c:pt>
                <c:pt idx="6051">
                  <c:v>9.3000000000000007</c:v>
                </c:pt>
                <c:pt idx="6052">
                  <c:v>9.6</c:v>
                </c:pt>
                <c:pt idx="6053">
                  <c:v>7.4</c:v>
                </c:pt>
                <c:pt idx="6054">
                  <c:v>9.1999999999999993</c:v>
                </c:pt>
                <c:pt idx="6055">
                  <c:v>8.3000000000000007</c:v>
                </c:pt>
                <c:pt idx="6056">
                  <c:v>9.1</c:v>
                </c:pt>
                <c:pt idx="6057">
                  <c:v>8.6</c:v>
                </c:pt>
                <c:pt idx="6058">
                  <c:v>10</c:v>
                </c:pt>
                <c:pt idx="6059">
                  <c:v>9.4</c:v>
                </c:pt>
                <c:pt idx="6060">
                  <c:v>8</c:v>
                </c:pt>
                <c:pt idx="6061">
                  <c:v>8.1999999999999993</c:v>
                </c:pt>
                <c:pt idx="6062">
                  <c:v>8.3000000000000007</c:v>
                </c:pt>
                <c:pt idx="6063">
                  <c:v>9</c:v>
                </c:pt>
                <c:pt idx="6064">
                  <c:v>8.4</c:v>
                </c:pt>
                <c:pt idx="6065">
                  <c:v>9</c:v>
                </c:pt>
                <c:pt idx="6066">
                  <c:v>8.1</c:v>
                </c:pt>
                <c:pt idx="6067">
                  <c:v>7.2</c:v>
                </c:pt>
                <c:pt idx="6068">
                  <c:v>8.9</c:v>
                </c:pt>
                <c:pt idx="6069">
                  <c:v>8.1999999999999993</c:v>
                </c:pt>
                <c:pt idx="6070">
                  <c:v>8.8000000000000007</c:v>
                </c:pt>
                <c:pt idx="6071">
                  <c:v>7.8</c:v>
                </c:pt>
                <c:pt idx="6072">
                  <c:v>8.9</c:v>
                </c:pt>
                <c:pt idx="6073">
                  <c:v>10</c:v>
                </c:pt>
                <c:pt idx="6074">
                  <c:v>12</c:v>
                </c:pt>
                <c:pt idx="6075">
                  <c:v>9.4</c:v>
                </c:pt>
                <c:pt idx="6076">
                  <c:v>9.6999999999999993</c:v>
                </c:pt>
                <c:pt idx="6077">
                  <c:v>9.6</c:v>
                </c:pt>
                <c:pt idx="6078">
                  <c:v>9.9</c:v>
                </c:pt>
                <c:pt idx="6079">
                  <c:v>8.8000000000000007</c:v>
                </c:pt>
                <c:pt idx="6080">
                  <c:v>9</c:v>
                </c:pt>
                <c:pt idx="6081">
                  <c:v>9.4</c:v>
                </c:pt>
                <c:pt idx="6082">
                  <c:v>9.4</c:v>
                </c:pt>
                <c:pt idx="6083">
                  <c:v>9.6</c:v>
                </c:pt>
                <c:pt idx="6084">
                  <c:v>8.6999999999999993</c:v>
                </c:pt>
                <c:pt idx="6085">
                  <c:v>9</c:v>
                </c:pt>
                <c:pt idx="6086">
                  <c:v>9.9</c:v>
                </c:pt>
                <c:pt idx="6087">
                  <c:v>9.3000000000000007</c:v>
                </c:pt>
                <c:pt idx="6088">
                  <c:v>8.6999999999999993</c:v>
                </c:pt>
                <c:pt idx="6089">
                  <c:v>9.6</c:v>
                </c:pt>
                <c:pt idx="6090">
                  <c:v>7.8</c:v>
                </c:pt>
                <c:pt idx="6091">
                  <c:v>7.8</c:v>
                </c:pt>
                <c:pt idx="6092">
                  <c:v>7.6</c:v>
                </c:pt>
                <c:pt idx="6093">
                  <c:v>7.6</c:v>
                </c:pt>
                <c:pt idx="6094">
                  <c:v>8.8000000000000007</c:v>
                </c:pt>
                <c:pt idx="6095">
                  <c:v>7.6</c:v>
                </c:pt>
                <c:pt idx="6096">
                  <c:v>8.3000000000000007</c:v>
                </c:pt>
                <c:pt idx="6097">
                  <c:v>7</c:v>
                </c:pt>
                <c:pt idx="6098">
                  <c:v>7.4</c:v>
                </c:pt>
                <c:pt idx="6099">
                  <c:v>7.8</c:v>
                </c:pt>
                <c:pt idx="6100">
                  <c:v>7.4</c:v>
                </c:pt>
                <c:pt idx="6101">
                  <c:v>6.7</c:v>
                </c:pt>
                <c:pt idx="6102">
                  <c:v>7</c:v>
                </c:pt>
                <c:pt idx="6103">
                  <c:v>7.8</c:v>
                </c:pt>
                <c:pt idx="6104">
                  <c:v>6.6</c:v>
                </c:pt>
                <c:pt idx="6105">
                  <c:v>6.8</c:v>
                </c:pt>
                <c:pt idx="6106">
                  <c:v>6.4</c:v>
                </c:pt>
                <c:pt idx="6107">
                  <c:v>7.2</c:v>
                </c:pt>
                <c:pt idx="6108">
                  <c:v>7.8</c:v>
                </c:pt>
                <c:pt idx="6109">
                  <c:v>6.2</c:v>
                </c:pt>
                <c:pt idx="6110">
                  <c:v>6.7</c:v>
                </c:pt>
                <c:pt idx="6111">
                  <c:v>7.3</c:v>
                </c:pt>
                <c:pt idx="6112">
                  <c:v>7.1</c:v>
                </c:pt>
                <c:pt idx="6113">
                  <c:v>7.4</c:v>
                </c:pt>
                <c:pt idx="6114">
                  <c:v>7.1</c:v>
                </c:pt>
                <c:pt idx="6115">
                  <c:v>8.3000000000000007</c:v>
                </c:pt>
                <c:pt idx="6116">
                  <c:v>7.2</c:v>
                </c:pt>
                <c:pt idx="6117">
                  <c:v>7</c:v>
                </c:pt>
                <c:pt idx="6118">
                  <c:v>7</c:v>
                </c:pt>
                <c:pt idx="6119">
                  <c:v>7.3</c:v>
                </c:pt>
                <c:pt idx="6120">
                  <c:v>7.3</c:v>
                </c:pt>
                <c:pt idx="6121">
                  <c:v>7.5</c:v>
                </c:pt>
                <c:pt idx="6122">
                  <c:v>7.2</c:v>
                </c:pt>
                <c:pt idx="6123">
                  <c:v>8.1</c:v>
                </c:pt>
                <c:pt idx="6124">
                  <c:v>7.3</c:v>
                </c:pt>
                <c:pt idx="6125">
                  <c:v>7.1</c:v>
                </c:pt>
                <c:pt idx="6126">
                  <c:v>6.8</c:v>
                </c:pt>
                <c:pt idx="6127">
                  <c:v>7.2</c:v>
                </c:pt>
                <c:pt idx="6128">
                  <c:v>6.9</c:v>
                </c:pt>
                <c:pt idx="6129">
                  <c:v>6.4</c:v>
                </c:pt>
                <c:pt idx="6130">
                  <c:v>6.9</c:v>
                </c:pt>
                <c:pt idx="6131">
                  <c:v>6.8</c:v>
                </c:pt>
                <c:pt idx="6132">
                  <c:v>6.6</c:v>
                </c:pt>
                <c:pt idx="6133">
                  <c:v>6.2</c:v>
                </c:pt>
                <c:pt idx="6134">
                  <c:v>6.5</c:v>
                </c:pt>
                <c:pt idx="6135">
                  <c:v>6</c:v>
                </c:pt>
                <c:pt idx="6136">
                  <c:v>5.9</c:v>
                </c:pt>
                <c:pt idx="6137">
                  <c:v>6.2</c:v>
                </c:pt>
                <c:pt idx="6138">
                  <c:v>5.6</c:v>
                </c:pt>
                <c:pt idx="6139">
                  <c:v>5.9</c:v>
                </c:pt>
                <c:pt idx="6140">
                  <c:v>7.2</c:v>
                </c:pt>
                <c:pt idx="6141">
                  <c:v>7</c:v>
                </c:pt>
                <c:pt idx="6142">
                  <c:v>6.2</c:v>
                </c:pt>
                <c:pt idx="6143">
                  <c:v>5.6</c:v>
                </c:pt>
                <c:pt idx="6144">
                  <c:v>6.2</c:v>
                </c:pt>
                <c:pt idx="6145">
                  <c:v>5.8</c:v>
                </c:pt>
                <c:pt idx="6146">
                  <c:v>6.1</c:v>
                </c:pt>
                <c:pt idx="6147">
                  <c:v>5.8</c:v>
                </c:pt>
                <c:pt idx="6148">
                  <c:v>6.2</c:v>
                </c:pt>
                <c:pt idx="6149">
                  <c:v>5.9</c:v>
                </c:pt>
                <c:pt idx="6150">
                  <c:v>5.9</c:v>
                </c:pt>
                <c:pt idx="6151">
                  <c:v>6.3</c:v>
                </c:pt>
                <c:pt idx="6152">
                  <c:v>6</c:v>
                </c:pt>
                <c:pt idx="6153">
                  <c:v>5.9</c:v>
                </c:pt>
                <c:pt idx="6154">
                  <c:v>5.8</c:v>
                </c:pt>
                <c:pt idx="6155">
                  <c:v>5.7</c:v>
                </c:pt>
                <c:pt idx="6156">
                  <c:v>7.7</c:v>
                </c:pt>
                <c:pt idx="6157">
                  <c:v>6.3</c:v>
                </c:pt>
                <c:pt idx="6158">
                  <c:v>6.2</c:v>
                </c:pt>
                <c:pt idx="6159">
                  <c:v>5.9</c:v>
                </c:pt>
                <c:pt idx="6160">
                  <c:v>5.5</c:v>
                </c:pt>
                <c:pt idx="6161">
                  <c:v>6.1</c:v>
                </c:pt>
                <c:pt idx="6162">
                  <c:v>5.7</c:v>
                </c:pt>
                <c:pt idx="6163">
                  <c:v>5.9</c:v>
                </c:pt>
                <c:pt idx="6164">
                  <c:v>5.9</c:v>
                </c:pt>
                <c:pt idx="6165">
                  <c:v>6.3</c:v>
                </c:pt>
                <c:pt idx="6166">
                  <c:v>6.1</c:v>
                </c:pt>
                <c:pt idx="6167">
                  <c:v>6</c:v>
                </c:pt>
                <c:pt idx="6168">
                  <c:v>7.4</c:v>
                </c:pt>
                <c:pt idx="6169">
                  <c:v>5.8</c:v>
                </c:pt>
                <c:pt idx="6170">
                  <c:v>6.2</c:v>
                </c:pt>
                <c:pt idx="6171">
                  <c:v>6.5</c:v>
                </c:pt>
                <c:pt idx="6172">
                  <c:v>6.1</c:v>
                </c:pt>
                <c:pt idx="6173">
                  <c:v>5.7</c:v>
                </c:pt>
                <c:pt idx="6174">
                  <c:v>5.9</c:v>
                </c:pt>
                <c:pt idx="6175">
                  <c:v>6.1</c:v>
                </c:pt>
                <c:pt idx="6176">
                  <c:v>6.5</c:v>
                </c:pt>
                <c:pt idx="6177">
                  <c:v>5.9</c:v>
                </c:pt>
                <c:pt idx="6178">
                  <c:v>5.9</c:v>
                </c:pt>
                <c:pt idx="6179">
                  <c:v>5.8</c:v>
                </c:pt>
                <c:pt idx="6180">
                  <c:v>5.6</c:v>
                </c:pt>
                <c:pt idx="6181">
                  <c:v>6.1</c:v>
                </c:pt>
                <c:pt idx="6182">
                  <c:v>5.9</c:v>
                </c:pt>
                <c:pt idx="6183">
                  <c:v>5.6</c:v>
                </c:pt>
                <c:pt idx="6184">
                  <c:v>5.8</c:v>
                </c:pt>
                <c:pt idx="6185">
                  <c:v>5.7</c:v>
                </c:pt>
                <c:pt idx="6186">
                  <c:v>5.4</c:v>
                </c:pt>
                <c:pt idx="6187">
                  <c:v>6</c:v>
                </c:pt>
                <c:pt idx="6188">
                  <c:v>5.6</c:v>
                </c:pt>
                <c:pt idx="6189">
                  <c:v>5.6</c:v>
                </c:pt>
                <c:pt idx="6190">
                  <c:v>6.3</c:v>
                </c:pt>
                <c:pt idx="6191">
                  <c:v>6</c:v>
                </c:pt>
                <c:pt idx="6192">
                  <c:v>5.2</c:v>
                </c:pt>
                <c:pt idx="6193">
                  <c:v>6.2</c:v>
                </c:pt>
                <c:pt idx="6194">
                  <c:v>5.5</c:v>
                </c:pt>
                <c:pt idx="6195">
                  <c:v>5</c:v>
                </c:pt>
                <c:pt idx="6196">
                  <c:v>5</c:v>
                </c:pt>
                <c:pt idx="6197">
                  <c:v>5.4</c:v>
                </c:pt>
                <c:pt idx="6198">
                  <c:v>5.2</c:v>
                </c:pt>
                <c:pt idx="6199">
                  <c:v>5.6</c:v>
                </c:pt>
                <c:pt idx="6200">
                  <c:v>5</c:v>
                </c:pt>
                <c:pt idx="6201">
                  <c:v>4.8</c:v>
                </c:pt>
                <c:pt idx="6202">
                  <c:v>5.3</c:v>
                </c:pt>
                <c:pt idx="6203">
                  <c:v>5.6</c:v>
                </c:pt>
                <c:pt idx="6204">
                  <c:v>5.5</c:v>
                </c:pt>
                <c:pt idx="6205">
                  <c:v>4.9000000000000004</c:v>
                </c:pt>
                <c:pt idx="6206">
                  <c:v>4.5999999999999996</c:v>
                </c:pt>
                <c:pt idx="6207">
                  <c:v>4.5</c:v>
                </c:pt>
                <c:pt idx="6208">
                  <c:v>4.5</c:v>
                </c:pt>
                <c:pt idx="6209">
                  <c:v>5.0999999999999996</c:v>
                </c:pt>
                <c:pt idx="6210">
                  <c:v>5.0999999999999996</c:v>
                </c:pt>
                <c:pt idx="6211">
                  <c:v>5.7</c:v>
                </c:pt>
                <c:pt idx="6212">
                  <c:v>4.5</c:v>
                </c:pt>
                <c:pt idx="6213">
                  <c:v>4.0999999999999996</c:v>
                </c:pt>
                <c:pt idx="6214">
                  <c:v>4.2</c:v>
                </c:pt>
                <c:pt idx="6215">
                  <c:v>4.3</c:v>
                </c:pt>
                <c:pt idx="6216">
                  <c:v>4.4000000000000004</c:v>
                </c:pt>
                <c:pt idx="6217">
                  <c:v>4.4000000000000004</c:v>
                </c:pt>
                <c:pt idx="6218">
                  <c:v>4.4000000000000004</c:v>
                </c:pt>
                <c:pt idx="6219">
                  <c:v>4.4000000000000004</c:v>
                </c:pt>
                <c:pt idx="6220">
                  <c:v>4</c:v>
                </c:pt>
                <c:pt idx="6221">
                  <c:v>4</c:v>
                </c:pt>
                <c:pt idx="6222">
                  <c:v>4</c:v>
                </c:pt>
                <c:pt idx="6223">
                  <c:v>4.3</c:v>
                </c:pt>
                <c:pt idx="6224">
                  <c:v>4.3</c:v>
                </c:pt>
                <c:pt idx="6225">
                  <c:v>4.3</c:v>
                </c:pt>
                <c:pt idx="6226">
                  <c:v>4.0999999999999996</c:v>
                </c:pt>
                <c:pt idx="6227">
                  <c:v>4</c:v>
                </c:pt>
                <c:pt idx="6228">
                  <c:v>3.9</c:v>
                </c:pt>
                <c:pt idx="6229">
                  <c:v>3.7</c:v>
                </c:pt>
                <c:pt idx="6230">
                  <c:v>4</c:v>
                </c:pt>
                <c:pt idx="6231">
                  <c:v>4</c:v>
                </c:pt>
                <c:pt idx="6232">
                  <c:v>3.9</c:v>
                </c:pt>
                <c:pt idx="6233">
                  <c:v>3.5</c:v>
                </c:pt>
                <c:pt idx="6234">
                  <c:v>4.0999999999999996</c:v>
                </c:pt>
                <c:pt idx="6235">
                  <c:v>4</c:v>
                </c:pt>
                <c:pt idx="6236">
                  <c:v>3.4</c:v>
                </c:pt>
                <c:pt idx="6237">
                  <c:v>3.9</c:v>
                </c:pt>
                <c:pt idx="6238">
                  <c:v>3.6</c:v>
                </c:pt>
                <c:pt idx="6239">
                  <c:v>3.3</c:v>
                </c:pt>
                <c:pt idx="6240">
                  <c:v>4.7</c:v>
                </c:pt>
                <c:pt idx="6241">
                  <c:v>3.6</c:v>
                </c:pt>
                <c:pt idx="6242">
                  <c:v>2.9</c:v>
                </c:pt>
                <c:pt idx="6243">
                  <c:v>3.3</c:v>
                </c:pt>
                <c:pt idx="6244">
                  <c:v>3.5</c:v>
                </c:pt>
                <c:pt idx="6245">
                  <c:v>3.3</c:v>
                </c:pt>
                <c:pt idx="6246">
                  <c:v>3.2</c:v>
                </c:pt>
                <c:pt idx="6247">
                  <c:v>3.4</c:v>
                </c:pt>
                <c:pt idx="6248">
                  <c:v>3.1</c:v>
                </c:pt>
                <c:pt idx="6249">
                  <c:v>3.5</c:v>
                </c:pt>
                <c:pt idx="6250">
                  <c:v>3.3</c:v>
                </c:pt>
                <c:pt idx="6251">
                  <c:v>3</c:v>
                </c:pt>
                <c:pt idx="6252">
                  <c:v>3.6</c:v>
                </c:pt>
                <c:pt idx="6253">
                  <c:v>2.6</c:v>
                </c:pt>
                <c:pt idx="6254">
                  <c:v>2.9</c:v>
                </c:pt>
                <c:pt idx="6255">
                  <c:v>3.3</c:v>
                </c:pt>
                <c:pt idx="6256">
                  <c:v>2.9</c:v>
                </c:pt>
                <c:pt idx="6257">
                  <c:v>2.7</c:v>
                </c:pt>
                <c:pt idx="6258">
                  <c:v>3.1</c:v>
                </c:pt>
                <c:pt idx="6259">
                  <c:v>2.8</c:v>
                </c:pt>
                <c:pt idx="6260">
                  <c:v>2.9</c:v>
                </c:pt>
                <c:pt idx="6261">
                  <c:v>3.2</c:v>
                </c:pt>
                <c:pt idx="6262">
                  <c:v>2.4</c:v>
                </c:pt>
                <c:pt idx="6263">
                  <c:v>2.4</c:v>
                </c:pt>
                <c:pt idx="6264">
                  <c:v>2.6</c:v>
                </c:pt>
                <c:pt idx="6265">
                  <c:v>2.9</c:v>
                </c:pt>
                <c:pt idx="6266">
                  <c:v>2.5</c:v>
                </c:pt>
                <c:pt idx="6267">
                  <c:v>2.5</c:v>
                </c:pt>
                <c:pt idx="6268">
                  <c:v>2.5</c:v>
                </c:pt>
                <c:pt idx="6269">
                  <c:v>2.4</c:v>
                </c:pt>
                <c:pt idx="6270">
                  <c:v>2.2999999999999998</c:v>
                </c:pt>
                <c:pt idx="6271">
                  <c:v>2.4</c:v>
                </c:pt>
                <c:pt idx="6272">
                  <c:v>2.6</c:v>
                </c:pt>
                <c:pt idx="6273">
                  <c:v>2.4</c:v>
                </c:pt>
                <c:pt idx="6274">
                  <c:v>2.5</c:v>
                </c:pt>
                <c:pt idx="6275">
                  <c:v>2.4</c:v>
                </c:pt>
                <c:pt idx="6276">
                  <c:v>2.5</c:v>
                </c:pt>
                <c:pt idx="6277">
                  <c:v>2.2999999999999998</c:v>
                </c:pt>
                <c:pt idx="6278">
                  <c:v>2.2999999999999998</c:v>
                </c:pt>
                <c:pt idx="6279">
                  <c:v>2.2999999999999998</c:v>
                </c:pt>
                <c:pt idx="6280">
                  <c:v>2.4</c:v>
                </c:pt>
                <c:pt idx="6281">
                  <c:v>2.2000000000000002</c:v>
                </c:pt>
                <c:pt idx="6282">
                  <c:v>2.1</c:v>
                </c:pt>
                <c:pt idx="6283">
                  <c:v>2.2999999999999998</c:v>
                </c:pt>
                <c:pt idx="6284">
                  <c:v>2.4</c:v>
                </c:pt>
                <c:pt idx="6285">
                  <c:v>2.2000000000000002</c:v>
                </c:pt>
                <c:pt idx="6286">
                  <c:v>2</c:v>
                </c:pt>
                <c:pt idx="6287">
                  <c:v>2.1</c:v>
                </c:pt>
                <c:pt idx="6288">
                  <c:v>2</c:v>
                </c:pt>
                <c:pt idx="6289">
                  <c:v>2.1</c:v>
                </c:pt>
                <c:pt idx="6290">
                  <c:v>2.2000000000000002</c:v>
                </c:pt>
                <c:pt idx="6291">
                  <c:v>2.2000000000000002</c:v>
                </c:pt>
                <c:pt idx="6292">
                  <c:v>2</c:v>
                </c:pt>
                <c:pt idx="6293">
                  <c:v>2.1</c:v>
                </c:pt>
                <c:pt idx="6294">
                  <c:v>2.4</c:v>
                </c:pt>
                <c:pt idx="6295">
                  <c:v>2.6</c:v>
                </c:pt>
                <c:pt idx="6296">
                  <c:v>2.2000000000000002</c:v>
                </c:pt>
                <c:pt idx="6297">
                  <c:v>2.1</c:v>
                </c:pt>
                <c:pt idx="6298">
                  <c:v>2.2000000000000002</c:v>
                </c:pt>
                <c:pt idx="6299">
                  <c:v>2</c:v>
                </c:pt>
                <c:pt idx="6300">
                  <c:v>1.8</c:v>
                </c:pt>
                <c:pt idx="6301">
                  <c:v>2.1</c:v>
                </c:pt>
                <c:pt idx="6302">
                  <c:v>1.9</c:v>
                </c:pt>
                <c:pt idx="6303">
                  <c:v>2</c:v>
                </c:pt>
                <c:pt idx="6304">
                  <c:v>2.1</c:v>
                </c:pt>
                <c:pt idx="6305">
                  <c:v>2.1</c:v>
                </c:pt>
                <c:pt idx="6306">
                  <c:v>1.9</c:v>
                </c:pt>
                <c:pt idx="6307">
                  <c:v>2</c:v>
                </c:pt>
                <c:pt idx="6308">
                  <c:v>1.9</c:v>
                </c:pt>
                <c:pt idx="6309">
                  <c:v>1.8</c:v>
                </c:pt>
                <c:pt idx="6310">
                  <c:v>2.2999999999999998</c:v>
                </c:pt>
                <c:pt idx="6311">
                  <c:v>2</c:v>
                </c:pt>
                <c:pt idx="6312">
                  <c:v>1.9</c:v>
                </c:pt>
                <c:pt idx="6313">
                  <c:v>2</c:v>
                </c:pt>
                <c:pt idx="6314">
                  <c:v>1.9</c:v>
                </c:pt>
                <c:pt idx="6315">
                  <c:v>1.8</c:v>
                </c:pt>
                <c:pt idx="6316">
                  <c:v>2.1</c:v>
                </c:pt>
                <c:pt idx="6317">
                  <c:v>1.8</c:v>
                </c:pt>
                <c:pt idx="6318">
                  <c:v>1.7</c:v>
                </c:pt>
                <c:pt idx="6319">
                  <c:v>1.8</c:v>
                </c:pt>
                <c:pt idx="6320">
                  <c:v>1.7</c:v>
                </c:pt>
                <c:pt idx="6321">
                  <c:v>2.1</c:v>
                </c:pt>
                <c:pt idx="6322">
                  <c:v>1.9</c:v>
                </c:pt>
                <c:pt idx="6323">
                  <c:v>2.2000000000000002</c:v>
                </c:pt>
                <c:pt idx="6324">
                  <c:v>1.8</c:v>
                </c:pt>
                <c:pt idx="6325">
                  <c:v>1.6</c:v>
                </c:pt>
                <c:pt idx="6326">
                  <c:v>2.2999999999999998</c:v>
                </c:pt>
                <c:pt idx="6327">
                  <c:v>1.8</c:v>
                </c:pt>
                <c:pt idx="6328">
                  <c:v>1.8</c:v>
                </c:pt>
                <c:pt idx="6329">
                  <c:v>1.8</c:v>
                </c:pt>
                <c:pt idx="6330">
                  <c:v>1.8</c:v>
                </c:pt>
                <c:pt idx="6331">
                  <c:v>1.7</c:v>
                </c:pt>
                <c:pt idx="6332">
                  <c:v>1.8</c:v>
                </c:pt>
                <c:pt idx="6333">
                  <c:v>1.6</c:v>
                </c:pt>
                <c:pt idx="6334">
                  <c:v>1.5</c:v>
                </c:pt>
                <c:pt idx="6335">
                  <c:v>1.9</c:v>
                </c:pt>
                <c:pt idx="6336">
                  <c:v>1.6</c:v>
                </c:pt>
                <c:pt idx="6337">
                  <c:v>1.5</c:v>
                </c:pt>
                <c:pt idx="6338">
                  <c:v>1.7</c:v>
                </c:pt>
                <c:pt idx="6339">
                  <c:v>1.6</c:v>
                </c:pt>
                <c:pt idx="6340">
                  <c:v>2.1</c:v>
                </c:pt>
                <c:pt idx="6341">
                  <c:v>1.6</c:v>
                </c:pt>
                <c:pt idx="6342">
                  <c:v>1.6</c:v>
                </c:pt>
                <c:pt idx="6343">
                  <c:v>1.5</c:v>
                </c:pt>
                <c:pt idx="6344">
                  <c:v>1.7</c:v>
                </c:pt>
                <c:pt idx="6345">
                  <c:v>2.1</c:v>
                </c:pt>
              </c:numCache>
            </c:numRef>
          </c:yVal>
          <c:smooth val="1"/>
        </c:ser>
        <c:ser>
          <c:idx val="3"/>
          <c:order val="3"/>
          <c:tx>
            <c:strRef>
              <c:f>'LMP-72_LISST_S_psd'!$BH$1</c:f>
              <c:strCache>
                <c:ptCount val="1"/>
                <c:pt idx="0">
                  <c:v>LISST (µL/L)</c:v>
                </c:pt>
              </c:strCache>
            </c:strRef>
          </c:tx>
          <c:spPr>
            <a:ln w="31750">
              <a:solidFill>
                <a:srgbClr val="00B050"/>
              </a:solidFill>
              <a:prstDash val="solid"/>
            </a:ln>
          </c:spPr>
          <c:marker>
            <c:symbol val="none"/>
          </c:marker>
          <c:xVal>
            <c:numRef>
              <c:f>'LMP-72_LISST_S_psd'!$A$2:$A$6347</c:f>
              <c:numCache>
                <c:formatCode>m/d/yy\ h:mm;@</c:formatCode>
                <c:ptCount val="6346"/>
                <c:pt idx="0">
                  <c:v>41467.4375</c:v>
                </c:pt>
                <c:pt idx="1">
                  <c:v>41467.447916666664</c:v>
                </c:pt>
                <c:pt idx="2">
                  <c:v>41467.458333333336</c:v>
                </c:pt>
                <c:pt idx="3">
                  <c:v>41467.46875</c:v>
                </c:pt>
                <c:pt idx="4">
                  <c:v>41467.479166666664</c:v>
                </c:pt>
                <c:pt idx="5">
                  <c:v>41467.489583333336</c:v>
                </c:pt>
                <c:pt idx="6">
                  <c:v>41467.5</c:v>
                </c:pt>
                <c:pt idx="7">
                  <c:v>41467.510416666664</c:v>
                </c:pt>
                <c:pt idx="8">
                  <c:v>41467.520833333336</c:v>
                </c:pt>
                <c:pt idx="9">
                  <c:v>41467.53125</c:v>
                </c:pt>
                <c:pt idx="10">
                  <c:v>41467.541666666664</c:v>
                </c:pt>
                <c:pt idx="11">
                  <c:v>41467.552083333336</c:v>
                </c:pt>
                <c:pt idx="12">
                  <c:v>41467.5625</c:v>
                </c:pt>
                <c:pt idx="13">
                  <c:v>41467.572916666664</c:v>
                </c:pt>
                <c:pt idx="14">
                  <c:v>41467.583333333336</c:v>
                </c:pt>
                <c:pt idx="15">
                  <c:v>41467.59375</c:v>
                </c:pt>
                <c:pt idx="16">
                  <c:v>41467.604166666664</c:v>
                </c:pt>
                <c:pt idx="17">
                  <c:v>41467.614583333336</c:v>
                </c:pt>
                <c:pt idx="18">
                  <c:v>41467.625</c:v>
                </c:pt>
                <c:pt idx="19">
                  <c:v>41467.635416666664</c:v>
                </c:pt>
                <c:pt idx="20">
                  <c:v>41467.645833333336</c:v>
                </c:pt>
                <c:pt idx="21">
                  <c:v>41467.65625</c:v>
                </c:pt>
                <c:pt idx="22">
                  <c:v>41467.666666666664</c:v>
                </c:pt>
                <c:pt idx="23">
                  <c:v>41467.677083333336</c:v>
                </c:pt>
                <c:pt idx="24">
                  <c:v>41467.6875</c:v>
                </c:pt>
                <c:pt idx="25">
                  <c:v>41467.697916666664</c:v>
                </c:pt>
                <c:pt idx="26">
                  <c:v>41467.708333333336</c:v>
                </c:pt>
                <c:pt idx="27">
                  <c:v>41467.71875</c:v>
                </c:pt>
                <c:pt idx="28">
                  <c:v>41467.729166666664</c:v>
                </c:pt>
                <c:pt idx="29">
                  <c:v>41467.739583333336</c:v>
                </c:pt>
                <c:pt idx="30">
                  <c:v>41467.75</c:v>
                </c:pt>
                <c:pt idx="31">
                  <c:v>41467.760416666664</c:v>
                </c:pt>
                <c:pt idx="32">
                  <c:v>41467.770833333336</c:v>
                </c:pt>
                <c:pt idx="33">
                  <c:v>41467.78125</c:v>
                </c:pt>
                <c:pt idx="34">
                  <c:v>41467.791666666664</c:v>
                </c:pt>
                <c:pt idx="35">
                  <c:v>41467.802083333336</c:v>
                </c:pt>
                <c:pt idx="36">
                  <c:v>41467.8125</c:v>
                </c:pt>
                <c:pt idx="37">
                  <c:v>41467.822916666664</c:v>
                </c:pt>
                <c:pt idx="38">
                  <c:v>41467.833333333336</c:v>
                </c:pt>
                <c:pt idx="39">
                  <c:v>41467.84375</c:v>
                </c:pt>
                <c:pt idx="40">
                  <c:v>41467.854166666664</c:v>
                </c:pt>
                <c:pt idx="41">
                  <c:v>41467.864583333336</c:v>
                </c:pt>
                <c:pt idx="42">
                  <c:v>41467.875</c:v>
                </c:pt>
                <c:pt idx="43">
                  <c:v>41467.885416666664</c:v>
                </c:pt>
                <c:pt idx="44">
                  <c:v>41467.895833333336</c:v>
                </c:pt>
                <c:pt idx="45">
                  <c:v>41467.90625</c:v>
                </c:pt>
                <c:pt idx="46">
                  <c:v>41467.916666666664</c:v>
                </c:pt>
                <c:pt idx="47">
                  <c:v>41467.927083333336</c:v>
                </c:pt>
                <c:pt idx="48">
                  <c:v>41467.9375</c:v>
                </c:pt>
                <c:pt idx="49">
                  <c:v>41467.947916666664</c:v>
                </c:pt>
                <c:pt idx="50">
                  <c:v>41467.958333333336</c:v>
                </c:pt>
                <c:pt idx="51">
                  <c:v>41467.96875</c:v>
                </c:pt>
                <c:pt idx="52">
                  <c:v>41467.979166666664</c:v>
                </c:pt>
                <c:pt idx="53">
                  <c:v>41467.989583333336</c:v>
                </c:pt>
                <c:pt idx="54">
                  <c:v>41468</c:v>
                </c:pt>
                <c:pt idx="55">
                  <c:v>41468.010416666664</c:v>
                </c:pt>
                <c:pt idx="56">
                  <c:v>41468.020833333336</c:v>
                </c:pt>
                <c:pt idx="57">
                  <c:v>41468.03125</c:v>
                </c:pt>
                <c:pt idx="58">
                  <c:v>41468.041666666664</c:v>
                </c:pt>
                <c:pt idx="59">
                  <c:v>41468.052083333336</c:v>
                </c:pt>
                <c:pt idx="60">
                  <c:v>41468.0625</c:v>
                </c:pt>
                <c:pt idx="61">
                  <c:v>41468.072916666664</c:v>
                </c:pt>
                <c:pt idx="62">
                  <c:v>41468.083333333336</c:v>
                </c:pt>
                <c:pt idx="63">
                  <c:v>41468.09375</c:v>
                </c:pt>
                <c:pt idx="64">
                  <c:v>41468.104166666664</c:v>
                </c:pt>
                <c:pt idx="65">
                  <c:v>41468.114583333336</c:v>
                </c:pt>
                <c:pt idx="66">
                  <c:v>41468.125</c:v>
                </c:pt>
                <c:pt idx="67">
                  <c:v>41468.135416666664</c:v>
                </c:pt>
                <c:pt idx="68">
                  <c:v>41468.145833333336</c:v>
                </c:pt>
                <c:pt idx="69">
                  <c:v>41468.15625</c:v>
                </c:pt>
                <c:pt idx="70">
                  <c:v>41468.166666666664</c:v>
                </c:pt>
                <c:pt idx="71">
                  <c:v>41468.177083333336</c:v>
                </c:pt>
                <c:pt idx="72">
                  <c:v>41468.1875</c:v>
                </c:pt>
                <c:pt idx="73">
                  <c:v>41468.197916666664</c:v>
                </c:pt>
                <c:pt idx="74">
                  <c:v>41468.208333333336</c:v>
                </c:pt>
                <c:pt idx="75">
                  <c:v>41468.21875</c:v>
                </c:pt>
                <c:pt idx="76">
                  <c:v>41468.229166666664</c:v>
                </c:pt>
                <c:pt idx="77">
                  <c:v>41468.239583333336</c:v>
                </c:pt>
                <c:pt idx="78">
                  <c:v>41468.25</c:v>
                </c:pt>
                <c:pt idx="79">
                  <c:v>41468.260416666664</c:v>
                </c:pt>
                <c:pt idx="80">
                  <c:v>41468.270833333336</c:v>
                </c:pt>
                <c:pt idx="81">
                  <c:v>41468.28125</c:v>
                </c:pt>
                <c:pt idx="82">
                  <c:v>41468.291666666664</c:v>
                </c:pt>
                <c:pt idx="83">
                  <c:v>41468.302083333336</c:v>
                </c:pt>
                <c:pt idx="84">
                  <c:v>41468.3125</c:v>
                </c:pt>
                <c:pt idx="85">
                  <c:v>41468.322916666664</c:v>
                </c:pt>
                <c:pt idx="86">
                  <c:v>41468.333333333336</c:v>
                </c:pt>
                <c:pt idx="87">
                  <c:v>41468.34375</c:v>
                </c:pt>
                <c:pt idx="88">
                  <c:v>41468.354166666664</c:v>
                </c:pt>
                <c:pt idx="89">
                  <c:v>41468.364583333336</c:v>
                </c:pt>
                <c:pt idx="90">
                  <c:v>41468.375</c:v>
                </c:pt>
                <c:pt idx="91">
                  <c:v>41468.385416666664</c:v>
                </c:pt>
                <c:pt idx="92">
                  <c:v>41468.395833333336</c:v>
                </c:pt>
                <c:pt idx="93">
                  <c:v>41468.40625</c:v>
                </c:pt>
                <c:pt idx="94">
                  <c:v>41468.416666666664</c:v>
                </c:pt>
                <c:pt idx="95">
                  <c:v>41468.427083333336</c:v>
                </c:pt>
                <c:pt idx="96">
                  <c:v>41468.4375</c:v>
                </c:pt>
                <c:pt idx="97">
                  <c:v>41468.447916666664</c:v>
                </c:pt>
                <c:pt idx="98">
                  <c:v>41468.458333333336</c:v>
                </c:pt>
                <c:pt idx="99">
                  <c:v>41468.46875</c:v>
                </c:pt>
                <c:pt idx="100">
                  <c:v>41468.479166666664</c:v>
                </c:pt>
                <c:pt idx="101">
                  <c:v>41468.489583333336</c:v>
                </c:pt>
                <c:pt idx="102">
                  <c:v>41468.5</c:v>
                </c:pt>
                <c:pt idx="103">
                  <c:v>41468.510416666664</c:v>
                </c:pt>
                <c:pt idx="104">
                  <c:v>41468.520833333336</c:v>
                </c:pt>
                <c:pt idx="105">
                  <c:v>41468.53125</c:v>
                </c:pt>
                <c:pt idx="106">
                  <c:v>41468.541666666664</c:v>
                </c:pt>
                <c:pt idx="107">
                  <c:v>41468.552083333336</c:v>
                </c:pt>
                <c:pt idx="108">
                  <c:v>41468.5625</c:v>
                </c:pt>
                <c:pt idx="109">
                  <c:v>41468.572916666664</c:v>
                </c:pt>
                <c:pt idx="110">
                  <c:v>41468.583333333336</c:v>
                </c:pt>
                <c:pt idx="111">
                  <c:v>41468.59375</c:v>
                </c:pt>
                <c:pt idx="112">
                  <c:v>41468.604166666664</c:v>
                </c:pt>
                <c:pt idx="113">
                  <c:v>41468.614583333336</c:v>
                </c:pt>
                <c:pt idx="114">
                  <c:v>41468.625</c:v>
                </c:pt>
                <c:pt idx="115">
                  <c:v>41468.635416666664</c:v>
                </c:pt>
                <c:pt idx="116">
                  <c:v>41468.645833333336</c:v>
                </c:pt>
                <c:pt idx="117">
                  <c:v>41468.65625</c:v>
                </c:pt>
                <c:pt idx="118">
                  <c:v>41468.666666666664</c:v>
                </c:pt>
                <c:pt idx="119">
                  <c:v>41468.677083333336</c:v>
                </c:pt>
                <c:pt idx="120">
                  <c:v>41468.6875</c:v>
                </c:pt>
                <c:pt idx="121">
                  <c:v>41468.697916666664</c:v>
                </c:pt>
                <c:pt idx="122">
                  <c:v>41468.708333333336</c:v>
                </c:pt>
                <c:pt idx="123">
                  <c:v>41468.71875</c:v>
                </c:pt>
                <c:pt idx="124">
                  <c:v>41468.729166666664</c:v>
                </c:pt>
                <c:pt idx="125">
                  <c:v>41468.739583333336</c:v>
                </c:pt>
                <c:pt idx="126">
                  <c:v>41468.75</c:v>
                </c:pt>
                <c:pt idx="127">
                  <c:v>41468.760416666664</c:v>
                </c:pt>
                <c:pt idx="128">
                  <c:v>41468.770833333336</c:v>
                </c:pt>
                <c:pt idx="129">
                  <c:v>41468.78125</c:v>
                </c:pt>
                <c:pt idx="130">
                  <c:v>41468.791666666664</c:v>
                </c:pt>
                <c:pt idx="131">
                  <c:v>41468.802083333336</c:v>
                </c:pt>
                <c:pt idx="132">
                  <c:v>41468.8125</c:v>
                </c:pt>
                <c:pt idx="133">
                  <c:v>41468.822916666664</c:v>
                </c:pt>
                <c:pt idx="134">
                  <c:v>41468.833333333336</c:v>
                </c:pt>
                <c:pt idx="135">
                  <c:v>41468.84375</c:v>
                </c:pt>
                <c:pt idx="136">
                  <c:v>41468.854166666664</c:v>
                </c:pt>
                <c:pt idx="137">
                  <c:v>41468.864583333336</c:v>
                </c:pt>
                <c:pt idx="138">
                  <c:v>41468.875</c:v>
                </c:pt>
                <c:pt idx="139">
                  <c:v>41468.885416666664</c:v>
                </c:pt>
                <c:pt idx="140">
                  <c:v>41468.895833333336</c:v>
                </c:pt>
                <c:pt idx="141">
                  <c:v>41468.90625</c:v>
                </c:pt>
                <c:pt idx="142">
                  <c:v>41468.916666666664</c:v>
                </c:pt>
                <c:pt idx="143">
                  <c:v>41468.927083333336</c:v>
                </c:pt>
                <c:pt idx="144">
                  <c:v>41468.9375</c:v>
                </c:pt>
                <c:pt idx="145">
                  <c:v>41468.947916666664</c:v>
                </c:pt>
                <c:pt idx="146">
                  <c:v>41468.958333333336</c:v>
                </c:pt>
                <c:pt idx="147">
                  <c:v>41468.96875</c:v>
                </c:pt>
                <c:pt idx="148">
                  <c:v>41468.979166666664</c:v>
                </c:pt>
                <c:pt idx="149">
                  <c:v>41468.989583333336</c:v>
                </c:pt>
                <c:pt idx="150">
                  <c:v>41469</c:v>
                </c:pt>
                <c:pt idx="151">
                  <c:v>41469.010416666664</c:v>
                </c:pt>
                <c:pt idx="152">
                  <c:v>41469.020833333336</c:v>
                </c:pt>
                <c:pt idx="153">
                  <c:v>41469.03125</c:v>
                </c:pt>
                <c:pt idx="154">
                  <c:v>41469.041666666664</c:v>
                </c:pt>
                <c:pt idx="155">
                  <c:v>41469.052083333336</c:v>
                </c:pt>
                <c:pt idx="156">
                  <c:v>41469.0625</c:v>
                </c:pt>
                <c:pt idx="157">
                  <c:v>41469.072916666664</c:v>
                </c:pt>
                <c:pt idx="158">
                  <c:v>41469.083333333336</c:v>
                </c:pt>
                <c:pt idx="159">
                  <c:v>41469.09375</c:v>
                </c:pt>
                <c:pt idx="160">
                  <c:v>41469.104166666664</c:v>
                </c:pt>
                <c:pt idx="161">
                  <c:v>41469.114583333336</c:v>
                </c:pt>
                <c:pt idx="162">
                  <c:v>41469.125</c:v>
                </c:pt>
                <c:pt idx="163">
                  <c:v>41469.135416666664</c:v>
                </c:pt>
                <c:pt idx="164">
                  <c:v>41469.145833333336</c:v>
                </c:pt>
                <c:pt idx="165">
                  <c:v>41469.15625</c:v>
                </c:pt>
                <c:pt idx="166">
                  <c:v>41469.166666666664</c:v>
                </c:pt>
                <c:pt idx="167">
                  <c:v>41469.177083333336</c:v>
                </c:pt>
                <c:pt idx="168">
                  <c:v>41469.1875</c:v>
                </c:pt>
                <c:pt idx="169">
                  <c:v>41469.197916666664</c:v>
                </c:pt>
                <c:pt idx="170">
                  <c:v>41469.208333333336</c:v>
                </c:pt>
                <c:pt idx="171">
                  <c:v>41469.21875</c:v>
                </c:pt>
                <c:pt idx="172">
                  <c:v>41469.229166666664</c:v>
                </c:pt>
                <c:pt idx="173">
                  <c:v>41469.239583333336</c:v>
                </c:pt>
                <c:pt idx="174">
                  <c:v>41469.25</c:v>
                </c:pt>
                <c:pt idx="175">
                  <c:v>41469.260416666664</c:v>
                </c:pt>
                <c:pt idx="176">
                  <c:v>41469.270833333336</c:v>
                </c:pt>
                <c:pt idx="177">
                  <c:v>41469.28125</c:v>
                </c:pt>
                <c:pt idx="178">
                  <c:v>41469.291666666664</c:v>
                </c:pt>
                <c:pt idx="179">
                  <c:v>41469.302083333336</c:v>
                </c:pt>
                <c:pt idx="180">
                  <c:v>41469.3125</c:v>
                </c:pt>
                <c:pt idx="181">
                  <c:v>41469.322916666664</c:v>
                </c:pt>
                <c:pt idx="182">
                  <c:v>41469.333333333336</c:v>
                </c:pt>
                <c:pt idx="183">
                  <c:v>41469.34375</c:v>
                </c:pt>
                <c:pt idx="184">
                  <c:v>41469.354166666664</c:v>
                </c:pt>
                <c:pt idx="185">
                  <c:v>41469.364583333336</c:v>
                </c:pt>
                <c:pt idx="186">
                  <c:v>41469.375</c:v>
                </c:pt>
                <c:pt idx="187">
                  <c:v>41469.385416666664</c:v>
                </c:pt>
                <c:pt idx="188">
                  <c:v>41469.395833333336</c:v>
                </c:pt>
                <c:pt idx="189">
                  <c:v>41469.40625</c:v>
                </c:pt>
                <c:pt idx="190">
                  <c:v>41469.416666666664</c:v>
                </c:pt>
                <c:pt idx="191">
                  <c:v>41469.427083333336</c:v>
                </c:pt>
                <c:pt idx="192">
                  <c:v>41469.4375</c:v>
                </c:pt>
                <c:pt idx="193">
                  <c:v>41469.447916666664</c:v>
                </c:pt>
                <c:pt idx="194">
                  <c:v>41469.458333333336</c:v>
                </c:pt>
                <c:pt idx="195">
                  <c:v>41469.46875</c:v>
                </c:pt>
                <c:pt idx="196">
                  <c:v>41469.479166666664</c:v>
                </c:pt>
                <c:pt idx="197">
                  <c:v>41469.489583333336</c:v>
                </c:pt>
                <c:pt idx="198">
                  <c:v>41469.5</c:v>
                </c:pt>
                <c:pt idx="199">
                  <c:v>41469.510416666664</c:v>
                </c:pt>
                <c:pt idx="200">
                  <c:v>41469.520833333336</c:v>
                </c:pt>
                <c:pt idx="201">
                  <c:v>41469.53125</c:v>
                </c:pt>
                <c:pt idx="202">
                  <c:v>41469.541666666664</c:v>
                </c:pt>
                <c:pt idx="203">
                  <c:v>41469.552083333336</c:v>
                </c:pt>
                <c:pt idx="204">
                  <c:v>41469.5625</c:v>
                </c:pt>
                <c:pt idx="205">
                  <c:v>41469.572916666664</c:v>
                </c:pt>
                <c:pt idx="206">
                  <c:v>41469.583333333336</c:v>
                </c:pt>
                <c:pt idx="207">
                  <c:v>41469.59375</c:v>
                </c:pt>
                <c:pt idx="208">
                  <c:v>41469.604166666664</c:v>
                </c:pt>
                <c:pt idx="209">
                  <c:v>41469.614583333336</c:v>
                </c:pt>
                <c:pt idx="210">
                  <c:v>41469.625</c:v>
                </c:pt>
                <c:pt idx="211">
                  <c:v>41469.635416666664</c:v>
                </c:pt>
                <c:pt idx="212">
                  <c:v>41469.645833333336</c:v>
                </c:pt>
                <c:pt idx="213">
                  <c:v>41469.65625</c:v>
                </c:pt>
                <c:pt idx="214">
                  <c:v>41469.666666666664</c:v>
                </c:pt>
                <c:pt idx="215">
                  <c:v>41469.677083333336</c:v>
                </c:pt>
                <c:pt idx="216">
                  <c:v>41469.6875</c:v>
                </c:pt>
                <c:pt idx="217">
                  <c:v>41469.697916666664</c:v>
                </c:pt>
                <c:pt idx="218">
                  <c:v>41469.708333333336</c:v>
                </c:pt>
                <c:pt idx="219">
                  <c:v>41469.71875</c:v>
                </c:pt>
                <c:pt idx="220">
                  <c:v>41469.729166666664</c:v>
                </c:pt>
                <c:pt idx="221">
                  <c:v>41469.739583333336</c:v>
                </c:pt>
                <c:pt idx="222">
                  <c:v>41469.75</c:v>
                </c:pt>
                <c:pt idx="223">
                  <c:v>41469.760416666664</c:v>
                </c:pt>
                <c:pt idx="224">
                  <c:v>41469.770833333336</c:v>
                </c:pt>
                <c:pt idx="225">
                  <c:v>41469.78125</c:v>
                </c:pt>
                <c:pt idx="226">
                  <c:v>41469.791666666664</c:v>
                </c:pt>
                <c:pt idx="227">
                  <c:v>41469.802083333336</c:v>
                </c:pt>
                <c:pt idx="228">
                  <c:v>41469.8125</c:v>
                </c:pt>
                <c:pt idx="229">
                  <c:v>41469.822916666664</c:v>
                </c:pt>
                <c:pt idx="230">
                  <c:v>41469.833333333336</c:v>
                </c:pt>
                <c:pt idx="231">
                  <c:v>41469.84375</c:v>
                </c:pt>
                <c:pt idx="232">
                  <c:v>41469.854166666664</c:v>
                </c:pt>
                <c:pt idx="233">
                  <c:v>41469.864583333336</c:v>
                </c:pt>
                <c:pt idx="234">
                  <c:v>41469.875</c:v>
                </c:pt>
                <c:pt idx="235">
                  <c:v>41469.885416666664</c:v>
                </c:pt>
                <c:pt idx="236">
                  <c:v>41469.895833333336</c:v>
                </c:pt>
                <c:pt idx="237">
                  <c:v>41469.90625</c:v>
                </c:pt>
                <c:pt idx="238">
                  <c:v>41469.916666666664</c:v>
                </c:pt>
                <c:pt idx="239">
                  <c:v>41469.927083333336</c:v>
                </c:pt>
                <c:pt idx="240">
                  <c:v>41469.9375</c:v>
                </c:pt>
                <c:pt idx="241">
                  <c:v>41469.947916666664</c:v>
                </c:pt>
                <c:pt idx="242">
                  <c:v>41469.958333333336</c:v>
                </c:pt>
                <c:pt idx="243">
                  <c:v>41469.96875</c:v>
                </c:pt>
                <c:pt idx="244">
                  <c:v>41469.979166666664</c:v>
                </c:pt>
                <c:pt idx="245">
                  <c:v>41469.989583333336</c:v>
                </c:pt>
                <c:pt idx="246">
                  <c:v>41470</c:v>
                </c:pt>
                <c:pt idx="247">
                  <c:v>41470.010416666664</c:v>
                </c:pt>
                <c:pt idx="248">
                  <c:v>41470.020833333336</c:v>
                </c:pt>
                <c:pt idx="249">
                  <c:v>41470.03125</c:v>
                </c:pt>
                <c:pt idx="250">
                  <c:v>41470.041666666664</c:v>
                </c:pt>
                <c:pt idx="251">
                  <c:v>41470.052083333336</c:v>
                </c:pt>
                <c:pt idx="252">
                  <c:v>41470.0625</c:v>
                </c:pt>
                <c:pt idx="253">
                  <c:v>41470.072916666664</c:v>
                </c:pt>
                <c:pt idx="254">
                  <c:v>41470.083333333336</c:v>
                </c:pt>
                <c:pt idx="255">
                  <c:v>41470.09375</c:v>
                </c:pt>
                <c:pt idx="256">
                  <c:v>41470.104166666664</c:v>
                </c:pt>
                <c:pt idx="257">
                  <c:v>41470.114583333336</c:v>
                </c:pt>
                <c:pt idx="258">
                  <c:v>41470.125</c:v>
                </c:pt>
                <c:pt idx="259">
                  <c:v>41470.135416666664</c:v>
                </c:pt>
                <c:pt idx="260">
                  <c:v>41470.145833333336</c:v>
                </c:pt>
                <c:pt idx="261">
                  <c:v>41470.15625</c:v>
                </c:pt>
                <c:pt idx="262">
                  <c:v>41470.166666666664</c:v>
                </c:pt>
                <c:pt idx="263">
                  <c:v>41470.177083333336</c:v>
                </c:pt>
                <c:pt idx="264">
                  <c:v>41470.1875</c:v>
                </c:pt>
                <c:pt idx="265">
                  <c:v>41470.197916666664</c:v>
                </c:pt>
                <c:pt idx="266">
                  <c:v>41470.208333333336</c:v>
                </c:pt>
                <c:pt idx="267">
                  <c:v>41470.21875</c:v>
                </c:pt>
                <c:pt idx="268">
                  <c:v>41470.229166666664</c:v>
                </c:pt>
                <c:pt idx="269">
                  <c:v>41470.239583333336</c:v>
                </c:pt>
                <c:pt idx="270">
                  <c:v>41470.25</c:v>
                </c:pt>
                <c:pt idx="271">
                  <c:v>41470.260416666664</c:v>
                </c:pt>
                <c:pt idx="272">
                  <c:v>41470.270833333336</c:v>
                </c:pt>
                <c:pt idx="273">
                  <c:v>41470.28125</c:v>
                </c:pt>
                <c:pt idx="274">
                  <c:v>41470.291666666664</c:v>
                </c:pt>
                <c:pt idx="275">
                  <c:v>41470.302083333336</c:v>
                </c:pt>
                <c:pt idx="276">
                  <c:v>41470.3125</c:v>
                </c:pt>
                <c:pt idx="277">
                  <c:v>41470.322916666664</c:v>
                </c:pt>
                <c:pt idx="278">
                  <c:v>41470.333333333336</c:v>
                </c:pt>
                <c:pt idx="279">
                  <c:v>41470.34375</c:v>
                </c:pt>
                <c:pt idx="280">
                  <c:v>41470.354166666664</c:v>
                </c:pt>
                <c:pt idx="281">
                  <c:v>41470.364583333336</c:v>
                </c:pt>
                <c:pt idx="282">
                  <c:v>41470.375</c:v>
                </c:pt>
                <c:pt idx="283">
                  <c:v>41470.385416666664</c:v>
                </c:pt>
                <c:pt idx="284">
                  <c:v>41470.395833333336</c:v>
                </c:pt>
                <c:pt idx="285">
                  <c:v>41470.40625</c:v>
                </c:pt>
                <c:pt idx="286">
                  <c:v>41470.416666666664</c:v>
                </c:pt>
                <c:pt idx="287">
                  <c:v>41470.427083333336</c:v>
                </c:pt>
                <c:pt idx="288">
                  <c:v>41470.4375</c:v>
                </c:pt>
                <c:pt idx="289">
                  <c:v>41470.447916666664</c:v>
                </c:pt>
                <c:pt idx="290">
                  <c:v>41470.458333333336</c:v>
                </c:pt>
                <c:pt idx="291">
                  <c:v>41470.46875</c:v>
                </c:pt>
                <c:pt idx="292">
                  <c:v>41470.479166666664</c:v>
                </c:pt>
                <c:pt idx="293">
                  <c:v>41470.489583333336</c:v>
                </c:pt>
                <c:pt idx="294">
                  <c:v>41470.5</c:v>
                </c:pt>
                <c:pt idx="295">
                  <c:v>41470.510416666664</c:v>
                </c:pt>
                <c:pt idx="296">
                  <c:v>41470.520833333336</c:v>
                </c:pt>
                <c:pt idx="297">
                  <c:v>41470.53125</c:v>
                </c:pt>
                <c:pt idx="298">
                  <c:v>41470.541666666664</c:v>
                </c:pt>
                <c:pt idx="299">
                  <c:v>41470.552083333336</c:v>
                </c:pt>
                <c:pt idx="300">
                  <c:v>41470.5625</c:v>
                </c:pt>
                <c:pt idx="301">
                  <c:v>41470.572916666664</c:v>
                </c:pt>
                <c:pt idx="302">
                  <c:v>41470.583333333336</c:v>
                </c:pt>
                <c:pt idx="303">
                  <c:v>41470.59375</c:v>
                </c:pt>
                <c:pt idx="304">
                  <c:v>41470.604166666664</c:v>
                </c:pt>
                <c:pt idx="305">
                  <c:v>41470.614583333336</c:v>
                </c:pt>
                <c:pt idx="306">
                  <c:v>41470.625</c:v>
                </c:pt>
                <c:pt idx="307">
                  <c:v>41470.635416666664</c:v>
                </c:pt>
                <c:pt idx="308">
                  <c:v>41470.645833333336</c:v>
                </c:pt>
                <c:pt idx="309">
                  <c:v>41470.65625</c:v>
                </c:pt>
                <c:pt idx="310">
                  <c:v>41470.666666666664</c:v>
                </c:pt>
                <c:pt idx="311">
                  <c:v>41470.677083333336</c:v>
                </c:pt>
                <c:pt idx="312">
                  <c:v>41470.6875</c:v>
                </c:pt>
                <c:pt idx="313">
                  <c:v>41470.697916666664</c:v>
                </c:pt>
                <c:pt idx="314">
                  <c:v>41470.708333333336</c:v>
                </c:pt>
                <c:pt idx="315">
                  <c:v>41470.71875</c:v>
                </c:pt>
                <c:pt idx="316">
                  <c:v>41470.729166666664</c:v>
                </c:pt>
                <c:pt idx="317">
                  <c:v>41470.739583333336</c:v>
                </c:pt>
                <c:pt idx="318">
                  <c:v>41470.75</c:v>
                </c:pt>
                <c:pt idx="319">
                  <c:v>41470.760416666664</c:v>
                </c:pt>
                <c:pt idx="320">
                  <c:v>41470.770833333336</c:v>
                </c:pt>
                <c:pt idx="321">
                  <c:v>41470.78125</c:v>
                </c:pt>
                <c:pt idx="322">
                  <c:v>41470.791666666664</c:v>
                </c:pt>
                <c:pt idx="323">
                  <c:v>41470.802083333336</c:v>
                </c:pt>
                <c:pt idx="324">
                  <c:v>41470.8125</c:v>
                </c:pt>
                <c:pt idx="325">
                  <c:v>41470.822916666664</c:v>
                </c:pt>
                <c:pt idx="326">
                  <c:v>41470.833333333336</c:v>
                </c:pt>
                <c:pt idx="327">
                  <c:v>41470.84375</c:v>
                </c:pt>
                <c:pt idx="328">
                  <c:v>41470.854166666664</c:v>
                </c:pt>
                <c:pt idx="329">
                  <c:v>41470.864583333336</c:v>
                </c:pt>
                <c:pt idx="330">
                  <c:v>41470.875</c:v>
                </c:pt>
                <c:pt idx="331">
                  <c:v>41470.885416666664</c:v>
                </c:pt>
                <c:pt idx="332">
                  <c:v>41470.895833333336</c:v>
                </c:pt>
                <c:pt idx="333">
                  <c:v>41470.90625</c:v>
                </c:pt>
                <c:pt idx="334">
                  <c:v>41470.916666666664</c:v>
                </c:pt>
                <c:pt idx="335">
                  <c:v>41470.927083333336</c:v>
                </c:pt>
                <c:pt idx="336">
                  <c:v>41470.9375</c:v>
                </c:pt>
                <c:pt idx="337">
                  <c:v>41470.947916666664</c:v>
                </c:pt>
                <c:pt idx="338">
                  <c:v>41470.958333333336</c:v>
                </c:pt>
                <c:pt idx="339">
                  <c:v>41470.96875</c:v>
                </c:pt>
                <c:pt idx="340">
                  <c:v>41470.979166666664</c:v>
                </c:pt>
                <c:pt idx="341">
                  <c:v>41470.989583333336</c:v>
                </c:pt>
                <c:pt idx="342">
                  <c:v>41471</c:v>
                </c:pt>
                <c:pt idx="343">
                  <c:v>41471.010416666664</c:v>
                </c:pt>
                <c:pt idx="344">
                  <c:v>41471.020833333336</c:v>
                </c:pt>
                <c:pt idx="345">
                  <c:v>41471.03125</c:v>
                </c:pt>
                <c:pt idx="346">
                  <c:v>41471.041666666664</c:v>
                </c:pt>
                <c:pt idx="347">
                  <c:v>41471.052083333336</c:v>
                </c:pt>
                <c:pt idx="348">
                  <c:v>41471.0625</c:v>
                </c:pt>
                <c:pt idx="349">
                  <c:v>41471.072916666664</c:v>
                </c:pt>
                <c:pt idx="350">
                  <c:v>41471.083333333336</c:v>
                </c:pt>
                <c:pt idx="351">
                  <c:v>41471.09375</c:v>
                </c:pt>
                <c:pt idx="352">
                  <c:v>41471.104166666664</c:v>
                </c:pt>
                <c:pt idx="353">
                  <c:v>41471.114583333336</c:v>
                </c:pt>
                <c:pt idx="354">
                  <c:v>41471.125</c:v>
                </c:pt>
                <c:pt idx="355">
                  <c:v>41471.135416666664</c:v>
                </c:pt>
                <c:pt idx="356">
                  <c:v>41471.145833333336</c:v>
                </c:pt>
                <c:pt idx="357">
                  <c:v>41471.15625</c:v>
                </c:pt>
                <c:pt idx="358">
                  <c:v>41471.166666666664</c:v>
                </c:pt>
                <c:pt idx="359">
                  <c:v>41471.177083333336</c:v>
                </c:pt>
                <c:pt idx="360">
                  <c:v>41471.1875</c:v>
                </c:pt>
                <c:pt idx="361">
                  <c:v>41471.197916666664</c:v>
                </c:pt>
                <c:pt idx="362">
                  <c:v>41471.208333333336</c:v>
                </c:pt>
                <c:pt idx="363">
                  <c:v>41471.21875</c:v>
                </c:pt>
                <c:pt idx="364">
                  <c:v>41471.229166666664</c:v>
                </c:pt>
                <c:pt idx="365">
                  <c:v>41471.239583333336</c:v>
                </c:pt>
                <c:pt idx="366">
                  <c:v>41471.25</c:v>
                </c:pt>
                <c:pt idx="367">
                  <c:v>41471.260416666664</c:v>
                </c:pt>
                <c:pt idx="368">
                  <c:v>41471.270833333336</c:v>
                </c:pt>
                <c:pt idx="369">
                  <c:v>41471.28125</c:v>
                </c:pt>
                <c:pt idx="370">
                  <c:v>41471.291666666664</c:v>
                </c:pt>
                <c:pt idx="371">
                  <c:v>41471.302083333336</c:v>
                </c:pt>
                <c:pt idx="372">
                  <c:v>41471.3125</c:v>
                </c:pt>
                <c:pt idx="373">
                  <c:v>41471.322916666664</c:v>
                </c:pt>
                <c:pt idx="374">
                  <c:v>41471.333333333336</c:v>
                </c:pt>
                <c:pt idx="375">
                  <c:v>41471.34375</c:v>
                </c:pt>
                <c:pt idx="376">
                  <c:v>41471.354166666664</c:v>
                </c:pt>
                <c:pt idx="377">
                  <c:v>41471.364583333336</c:v>
                </c:pt>
                <c:pt idx="378">
                  <c:v>41471.375</c:v>
                </c:pt>
                <c:pt idx="379">
                  <c:v>41471.385416666664</c:v>
                </c:pt>
                <c:pt idx="380">
                  <c:v>41471.395833333336</c:v>
                </c:pt>
                <c:pt idx="381">
                  <c:v>41471.40625</c:v>
                </c:pt>
                <c:pt idx="382">
                  <c:v>41471.416666666664</c:v>
                </c:pt>
                <c:pt idx="383">
                  <c:v>41471.427083333336</c:v>
                </c:pt>
                <c:pt idx="384">
                  <c:v>41471.4375</c:v>
                </c:pt>
                <c:pt idx="385">
                  <c:v>41471.447916666664</c:v>
                </c:pt>
                <c:pt idx="386">
                  <c:v>41471.458333333336</c:v>
                </c:pt>
                <c:pt idx="387">
                  <c:v>41471.46875</c:v>
                </c:pt>
                <c:pt idx="388">
                  <c:v>41471.479166666664</c:v>
                </c:pt>
                <c:pt idx="389">
                  <c:v>41471.489583333336</c:v>
                </c:pt>
                <c:pt idx="390">
                  <c:v>41471.5</c:v>
                </c:pt>
                <c:pt idx="391">
                  <c:v>41471.510416666664</c:v>
                </c:pt>
                <c:pt idx="392">
                  <c:v>41471.520833333336</c:v>
                </c:pt>
                <c:pt idx="393">
                  <c:v>41471.53125</c:v>
                </c:pt>
                <c:pt idx="394">
                  <c:v>41471.541666666664</c:v>
                </c:pt>
                <c:pt idx="395">
                  <c:v>41471.552083333336</c:v>
                </c:pt>
                <c:pt idx="396">
                  <c:v>41471.5625</c:v>
                </c:pt>
                <c:pt idx="397">
                  <c:v>41471.572916666664</c:v>
                </c:pt>
                <c:pt idx="398">
                  <c:v>41471.583333333336</c:v>
                </c:pt>
                <c:pt idx="399">
                  <c:v>41471.59375</c:v>
                </c:pt>
                <c:pt idx="400">
                  <c:v>41471.604166666664</c:v>
                </c:pt>
                <c:pt idx="401">
                  <c:v>41471.614583333336</c:v>
                </c:pt>
                <c:pt idx="402">
                  <c:v>41471.625</c:v>
                </c:pt>
                <c:pt idx="403">
                  <c:v>41471.635416666664</c:v>
                </c:pt>
                <c:pt idx="404">
                  <c:v>41471.645833333336</c:v>
                </c:pt>
                <c:pt idx="405">
                  <c:v>41471.65625</c:v>
                </c:pt>
                <c:pt idx="406">
                  <c:v>41471.666666666664</c:v>
                </c:pt>
                <c:pt idx="407">
                  <c:v>41471.677083333336</c:v>
                </c:pt>
                <c:pt idx="408">
                  <c:v>41471.6875</c:v>
                </c:pt>
                <c:pt idx="409">
                  <c:v>41471.697916666664</c:v>
                </c:pt>
                <c:pt idx="410">
                  <c:v>41471.708333333336</c:v>
                </c:pt>
                <c:pt idx="411">
                  <c:v>41471.71875</c:v>
                </c:pt>
                <c:pt idx="412">
                  <c:v>41471.729166666664</c:v>
                </c:pt>
                <c:pt idx="413">
                  <c:v>41471.739583333336</c:v>
                </c:pt>
                <c:pt idx="414">
                  <c:v>41471.75</c:v>
                </c:pt>
                <c:pt idx="415">
                  <c:v>41471.760416666664</c:v>
                </c:pt>
                <c:pt idx="416">
                  <c:v>41471.770833333336</c:v>
                </c:pt>
                <c:pt idx="417">
                  <c:v>41471.78125</c:v>
                </c:pt>
                <c:pt idx="418">
                  <c:v>41471.791666666664</c:v>
                </c:pt>
                <c:pt idx="419">
                  <c:v>41471.802083333336</c:v>
                </c:pt>
                <c:pt idx="420">
                  <c:v>41471.8125</c:v>
                </c:pt>
                <c:pt idx="421">
                  <c:v>41471.822916666664</c:v>
                </c:pt>
                <c:pt idx="422">
                  <c:v>41471.833333333336</c:v>
                </c:pt>
                <c:pt idx="423">
                  <c:v>41471.84375</c:v>
                </c:pt>
                <c:pt idx="424">
                  <c:v>41471.854166666664</c:v>
                </c:pt>
                <c:pt idx="425">
                  <c:v>41471.864583333336</c:v>
                </c:pt>
                <c:pt idx="426">
                  <c:v>41471.875</c:v>
                </c:pt>
                <c:pt idx="427">
                  <c:v>41471.885416666664</c:v>
                </c:pt>
                <c:pt idx="428">
                  <c:v>41471.895833333336</c:v>
                </c:pt>
                <c:pt idx="429">
                  <c:v>41471.90625</c:v>
                </c:pt>
                <c:pt idx="430">
                  <c:v>41471.916666666664</c:v>
                </c:pt>
                <c:pt idx="431">
                  <c:v>41471.927083333336</c:v>
                </c:pt>
                <c:pt idx="432">
                  <c:v>41471.9375</c:v>
                </c:pt>
                <c:pt idx="433">
                  <c:v>41471.947916666664</c:v>
                </c:pt>
                <c:pt idx="434">
                  <c:v>41471.958333333336</c:v>
                </c:pt>
                <c:pt idx="435">
                  <c:v>41471.96875</c:v>
                </c:pt>
                <c:pt idx="436">
                  <c:v>41471.979166666664</c:v>
                </c:pt>
                <c:pt idx="437">
                  <c:v>41471.989583333336</c:v>
                </c:pt>
                <c:pt idx="438">
                  <c:v>41472</c:v>
                </c:pt>
                <c:pt idx="439">
                  <c:v>41472.010416666664</c:v>
                </c:pt>
                <c:pt idx="440">
                  <c:v>41472.020833333336</c:v>
                </c:pt>
                <c:pt idx="441">
                  <c:v>41472.03125</c:v>
                </c:pt>
                <c:pt idx="442">
                  <c:v>41472.041666666664</c:v>
                </c:pt>
                <c:pt idx="443">
                  <c:v>41472.052083333336</c:v>
                </c:pt>
                <c:pt idx="444">
                  <c:v>41472.0625</c:v>
                </c:pt>
                <c:pt idx="445">
                  <c:v>41472.072916666664</c:v>
                </c:pt>
                <c:pt idx="446">
                  <c:v>41472.083333333336</c:v>
                </c:pt>
                <c:pt idx="447">
                  <c:v>41472.09375</c:v>
                </c:pt>
                <c:pt idx="448">
                  <c:v>41472.104166666664</c:v>
                </c:pt>
                <c:pt idx="449">
                  <c:v>41472.114583333336</c:v>
                </c:pt>
                <c:pt idx="450">
                  <c:v>41472.125</c:v>
                </c:pt>
                <c:pt idx="451">
                  <c:v>41472.135416666664</c:v>
                </c:pt>
                <c:pt idx="452">
                  <c:v>41472.145833333336</c:v>
                </c:pt>
                <c:pt idx="453">
                  <c:v>41472.15625</c:v>
                </c:pt>
                <c:pt idx="454">
                  <c:v>41472.166666666664</c:v>
                </c:pt>
                <c:pt idx="455">
                  <c:v>41472.177083333336</c:v>
                </c:pt>
                <c:pt idx="456">
                  <c:v>41472.1875</c:v>
                </c:pt>
                <c:pt idx="457">
                  <c:v>41472.197916666664</c:v>
                </c:pt>
                <c:pt idx="458">
                  <c:v>41472.208333333336</c:v>
                </c:pt>
                <c:pt idx="459">
                  <c:v>41472.21875</c:v>
                </c:pt>
                <c:pt idx="460">
                  <c:v>41472.229166666664</c:v>
                </c:pt>
                <c:pt idx="461">
                  <c:v>41472.239583333336</c:v>
                </c:pt>
                <c:pt idx="462">
                  <c:v>41472.25</c:v>
                </c:pt>
                <c:pt idx="463">
                  <c:v>41472.260416666664</c:v>
                </c:pt>
                <c:pt idx="464">
                  <c:v>41472.270833333336</c:v>
                </c:pt>
                <c:pt idx="465">
                  <c:v>41472.28125</c:v>
                </c:pt>
                <c:pt idx="466">
                  <c:v>41472.291666666664</c:v>
                </c:pt>
                <c:pt idx="467">
                  <c:v>41472.302083333336</c:v>
                </c:pt>
                <c:pt idx="468">
                  <c:v>41472.3125</c:v>
                </c:pt>
                <c:pt idx="469">
                  <c:v>41472.322916666664</c:v>
                </c:pt>
                <c:pt idx="470">
                  <c:v>41472.333333333336</c:v>
                </c:pt>
                <c:pt idx="471">
                  <c:v>41472.34375</c:v>
                </c:pt>
                <c:pt idx="472">
                  <c:v>41472.354166666664</c:v>
                </c:pt>
                <c:pt idx="473">
                  <c:v>41472.364583333336</c:v>
                </c:pt>
                <c:pt idx="474">
                  <c:v>41472.375</c:v>
                </c:pt>
                <c:pt idx="475">
                  <c:v>41472.385416666664</c:v>
                </c:pt>
                <c:pt idx="476">
                  <c:v>41472.395833333336</c:v>
                </c:pt>
                <c:pt idx="477">
                  <c:v>41472.40625</c:v>
                </c:pt>
                <c:pt idx="478">
                  <c:v>41472.416666666664</c:v>
                </c:pt>
                <c:pt idx="479">
                  <c:v>41472.427083333336</c:v>
                </c:pt>
                <c:pt idx="480">
                  <c:v>41472.4375</c:v>
                </c:pt>
                <c:pt idx="481">
                  <c:v>41472.447916666664</c:v>
                </c:pt>
                <c:pt idx="482">
                  <c:v>41472.458333333336</c:v>
                </c:pt>
                <c:pt idx="483">
                  <c:v>41472.46875</c:v>
                </c:pt>
                <c:pt idx="484">
                  <c:v>41472.479166666664</c:v>
                </c:pt>
                <c:pt idx="485">
                  <c:v>41472.489583333336</c:v>
                </c:pt>
                <c:pt idx="486">
                  <c:v>41472.5</c:v>
                </c:pt>
                <c:pt idx="487">
                  <c:v>41472.510416666664</c:v>
                </c:pt>
                <c:pt idx="488">
                  <c:v>41472.520833333336</c:v>
                </c:pt>
                <c:pt idx="489">
                  <c:v>41472.53125</c:v>
                </c:pt>
                <c:pt idx="490">
                  <c:v>41472.541666666664</c:v>
                </c:pt>
                <c:pt idx="491">
                  <c:v>41472.552083333336</c:v>
                </c:pt>
                <c:pt idx="492">
                  <c:v>41472.5625</c:v>
                </c:pt>
                <c:pt idx="493">
                  <c:v>41472.572916666664</c:v>
                </c:pt>
                <c:pt idx="494">
                  <c:v>41472.583333333336</c:v>
                </c:pt>
                <c:pt idx="495">
                  <c:v>41472.59375</c:v>
                </c:pt>
                <c:pt idx="496">
                  <c:v>41472.604166666664</c:v>
                </c:pt>
                <c:pt idx="497">
                  <c:v>41472.614583333336</c:v>
                </c:pt>
                <c:pt idx="498">
                  <c:v>41472.625</c:v>
                </c:pt>
                <c:pt idx="499">
                  <c:v>41472.635416666664</c:v>
                </c:pt>
                <c:pt idx="500">
                  <c:v>41472.645833333336</c:v>
                </c:pt>
                <c:pt idx="501">
                  <c:v>41472.65625</c:v>
                </c:pt>
                <c:pt idx="502">
                  <c:v>41472.666666666664</c:v>
                </c:pt>
                <c:pt idx="503">
                  <c:v>41472.677083333336</c:v>
                </c:pt>
                <c:pt idx="504">
                  <c:v>41472.6875</c:v>
                </c:pt>
                <c:pt idx="505">
                  <c:v>41472.697916666664</c:v>
                </c:pt>
                <c:pt idx="506">
                  <c:v>41472.708333333336</c:v>
                </c:pt>
                <c:pt idx="507">
                  <c:v>41472.71875</c:v>
                </c:pt>
                <c:pt idx="508">
                  <c:v>41472.729166666664</c:v>
                </c:pt>
                <c:pt idx="509">
                  <c:v>41472.739583333336</c:v>
                </c:pt>
                <c:pt idx="510">
                  <c:v>41472.75</c:v>
                </c:pt>
                <c:pt idx="511">
                  <c:v>41472.760416666664</c:v>
                </c:pt>
                <c:pt idx="512">
                  <c:v>41472.770833333336</c:v>
                </c:pt>
                <c:pt idx="513">
                  <c:v>41472.78125</c:v>
                </c:pt>
                <c:pt idx="514">
                  <c:v>41472.791666666664</c:v>
                </c:pt>
                <c:pt idx="515">
                  <c:v>41472.802083333336</c:v>
                </c:pt>
                <c:pt idx="516">
                  <c:v>41472.8125</c:v>
                </c:pt>
                <c:pt idx="517">
                  <c:v>41472.822916666664</c:v>
                </c:pt>
                <c:pt idx="518">
                  <c:v>41472.833333333336</c:v>
                </c:pt>
                <c:pt idx="519">
                  <c:v>41472.84375</c:v>
                </c:pt>
                <c:pt idx="520">
                  <c:v>41472.854166666664</c:v>
                </c:pt>
                <c:pt idx="521">
                  <c:v>41472.864583333336</c:v>
                </c:pt>
                <c:pt idx="522">
                  <c:v>41472.875</c:v>
                </c:pt>
                <c:pt idx="523">
                  <c:v>41472.885416666664</c:v>
                </c:pt>
                <c:pt idx="524">
                  <c:v>41472.895833333336</c:v>
                </c:pt>
                <c:pt idx="525">
                  <c:v>41472.90625</c:v>
                </c:pt>
                <c:pt idx="526">
                  <c:v>41472.916666666664</c:v>
                </c:pt>
                <c:pt idx="527">
                  <c:v>41472.927083333336</c:v>
                </c:pt>
                <c:pt idx="528">
                  <c:v>41472.9375</c:v>
                </c:pt>
                <c:pt idx="529">
                  <c:v>41472.947916666664</c:v>
                </c:pt>
                <c:pt idx="530">
                  <c:v>41472.958333333336</c:v>
                </c:pt>
                <c:pt idx="531">
                  <c:v>41472.96875</c:v>
                </c:pt>
                <c:pt idx="532">
                  <c:v>41472.979166666664</c:v>
                </c:pt>
                <c:pt idx="533">
                  <c:v>41472.989583333336</c:v>
                </c:pt>
                <c:pt idx="534">
                  <c:v>41473</c:v>
                </c:pt>
                <c:pt idx="535">
                  <c:v>41473.010416666664</c:v>
                </c:pt>
                <c:pt idx="536">
                  <c:v>41473.020833333336</c:v>
                </c:pt>
                <c:pt idx="537">
                  <c:v>41473.03125</c:v>
                </c:pt>
                <c:pt idx="538">
                  <c:v>41473.041666666664</c:v>
                </c:pt>
                <c:pt idx="539">
                  <c:v>41473.052083333336</c:v>
                </c:pt>
                <c:pt idx="540">
                  <c:v>41473.0625</c:v>
                </c:pt>
                <c:pt idx="541">
                  <c:v>41473.072916666664</c:v>
                </c:pt>
                <c:pt idx="542">
                  <c:v>41473.083333333336</c:v>
                </c:pt>
                <c:pt idx="543">
                  <c:v>41473.09375</c:v>
                </c:pt>
                <c:pt idx="544">
                  <c:v>41473.104166666664</c:v>
                </c:pt>
                <c:pt idx="545">
                  <c:v>41473.114583333336</c:v>
                </c:pt>
                <c:pt idx="546">
                  <c:v>41473.125</c:v>
                </c:pt>
                <c:pt idx="547">
                  <c:v>41473.135416666664</c:v>
                </c:pt>
                <c:pt idx="548">
                  <c:v>41473.145833333336</c:v>
                </c:pt>
                <c:pt idx="549">
                  <c:v>41473.15625</c:v>
                </c:pt>
                <c:pt idx="550">
                  <c:v>41473.166666666664</c:v>
                </c:pt>
                <c:pt idx="551">
                  <c:v>41473.177083333336</c:v>
                </c:pt>
                <c:pt idx="552">
                  <c:v>41473.1875</c:v>
                </c:pt>
                <c:pt idx="553">
                  <c:v>41473.197916666664</c:v>
                </c:pt>
                <c:pt idx="554">
                  <c:v>41473.208333333336</c:v>
                </c:pt>
                <c:pt idx="555">
                  <c:v>41473.21875</c:v>
                </c:pt>
                <c:pt idx="556">
                  <c:v>41473.229166666664</c:v>
                </c:pt>
                <c:pt idx="557">
                  <c:v>41473.239583333336</c:v>
                </c:pt>
                <c:pt idx="558">
                  <c:v>41473.25</c:v>
                </c:pt>
                <c:pt idx="559">
                  <c:v>41473.260416666664</c:v>
                </c:pt>
                <c:pt idx="560">
                  <c:v>41473.270833333336</c:v>
                </c:pt>
                <c:pt idx="561">
                  <c:v>41473.28125</c:v>
                </c:pt>
                <c:pt idx="562">
                  <c:v>41473.291666666664</c:v>
                </c:pt>
                <c:pt idx="563">
                  <c:v>41473.302083333336</c:v>
                </c:pt>
                <c:pt idx="564">
                  <c:v>41473.3125</c:v>
                </c:pt>
                <c:pt idx="565">
                  <c:v>41473.322916666664</c:v>
                </c:pt>
                <c:pt idx="566">
                  <c:v>41473.333333333336</c:v>
                </c:pt>
                <c:pt idx="567">
                  <c:v>41473.34375</c:v>
                </c:pt>
                <c:pt idx="568">
                  <c:v>41473.354178240741</c:v>
                </c:pt>
                <c:pt idx="569">
                  <c:v>41473.364594907405</c:v>
                </c:pt>
                <c:pt idx="570">
                  <c:v>41473.375011574077</c:v>
                </c:pt>
                <c:pt idx="571">
                  <c:v>41473.385428240741</c:v>
                </c:pt>
                <c:pt idx="572">
                  <c:v>41473.395844907405</c:v>
                </c:pt>
                <c:pt idx="573">
                  <c:v>41473.406261574077</c:v>
                </c:pt>
                <c:pt idx="574">
                  <c:v>41473.416678240741</c:v>
                </c:pt>
                <c:pt idx="575">
                  <c:v>41473.427094907405</c:v>
                </c:pt>
                <c:pt idx="576">
                  <c:v>41473.437511574077</c:v>
                </c:pt>
                <c:pt idx="577">
                  <c:v>41473.447928240741</c:v>
                </c:pt>
                <c:pt idx="578">
                  <c:v>41473.458344907405</c:v>
                </c:pt>
                <c:pt idx="579">
                  <c:v>41473.468761574077</c:v>
                </c:pt>
                <c:pt idx="580">
                  <c:v>41473.479178240741</c:v>
                </c:pt>
                <c:pt idx="581">
                  <c:v>41473.489594907405</c:v>
                </c:pt>
                <c:pt idx="582">
                  <c:v>41473.500011574077</c:v>
                </c:pt>
                <c:pt idx="583">
                  <c:v>41473.510428240741</c:v>
                </c:pt>
                <c:pt idx="584">
                  <c:v>41473.520844907405</c:v>
                </c:pt>
                <c:pt idx="585">
                  <c:v>41473.531261574077</c:v>
                </c:pt>
                <c:pt idx="586">
                  <c:v>41473.541678240741</c:v>
                </c:pt>
                <c:pt idx="587">
                  <c:v>41473.552094907405</c:v>
                </c:pt>
                <c:pt idx="588">
                  <c:v>41473.562511574077</c:v>
                </c:pt>
                <c:pt idx="589">
                  <c:v>41473.572928240741</c:v>
                </c:pt>
                <c:pt idx="590">
                  <c:v>41473.583344907405</c:v>
                </c:pt>
                <c:pt idx="591">
                  <c:v>41473.593761574077</c:v>
                </c:pt>
                <c:pt idx="592">
                  <c:v>41473.604178240741</c:v>
                </c:pt>
                <c:pt idx="593">
                  <c:v>41473.614594907405</c:v>
                </c:pt>
                <c:pt idx="594">
                  <c:v>41473.625011574077</c:v>
                </c:pt>
                <c:pt idx="595">
                  <c:v>41473.635428240741</c:v>
                </c:pt>
                <c:pt idx="596">
                  <c:v>41473.645844907405</c:v>
                </c:pt>
                <c:pt idx="597">
                  <c:v>41473.656261574077</c:v>
                </c:pt>
                <c:pt idx="598">
                  <c:v>41473.666678240741</c:v>
                </c:pt>
                <c:pt idx="599">
                  <c:v>41473.677094907405</c:v>
                </c:pt>
                <c:pt idx="600">
                  <c:v>41473.687511574077</c:v>
                </c:pt>
                <c:pt idx="601">
                  <c:v>41473.697928240741</c:v>
                </c:pt>
                <c:pt idx="602">
                  <c:v>41473.708344907405</c:v>
                </c:pt>
                <c:pt idx="603">
                  <c:v>41473.718761574077</c:v>
                </c:pt>
                <c:pt idx="604">
                  <c:v>41473.729178240741</c:v>
                </c:pt>
                <c:pt idx="605">
                  <c:v>41473.739594907405</c:v>
                </c:pt>
                <c:pt idx="606">
                  <c:v>41473.750011574077</c:v>
                </c:pt>
                <c:pt idx="607">
                  <c:v>41473.760428240741</c:v>
                </c:pt>
                <c:pt idx="608">
                  <c:v>41473.770844907405</c:v>
                </c:pt>
                <c:pt idx="609">
                  <c:v>41473.781261574077</c:v>
                </c:pt>
                <c:pt idx="610">
                  <c:v>41473.791678240741</c:v>
                </c:pt>
                <c:pt idx="611">
                  <c:v>41473.802094907405</c:v>
                </c:pt>
                <c:pt idx="612">
                  <c:v>41473.812511574077</c:v>
                </c:pt>
                <c:pt idx="613">
                  <c:v>41473.822928240741</c:v>
                </c:pt>
                <c:pt idx="614">
                  <c:v>41473.833344907405</c:v>
                </c:pt>
                <c:pt idx="615">
                  <c:v>41473.843761574077</c:v>
                </c:pt>
                <c:pt idx="616">
                  <c:v>41473.854178240741</c:v>
                </c:pt>
                <c:pt idx="617">
                  <c:v>41473.864594907405</c:v>
                </c:pt>
                <c:pt idx="618">
                  <c:v>41473.875011574077</c:v>
                </c:pt>
                <c:pt idx="619">
                  <c:v>41473.885428240741</c:v>
                </c:pt>
                <c:pt idx="620">
                  <c:v>41473.895844907405</c:v>
                </c:pt>
                <c:pt idx="621">
                  <c:v>41473.906261574077</c:v>
                </c:pt>
                <c:pt idx="622">
                  <c:v>41473.916678240741</c:v>
                </c:pt>
                <c:pt idx="623">
                  <c:v>41473.927094907405</c:v>
                </c:pt>
                <c:pt idx="624">
                  <c:v>41473.937511574077</c:v>
                </c:pt>
                <c:pt idx="625">
                  <c:v>41473.947928240741</c:v>
                </c:pt>
                <c:pt idx="626">
                  <c:v>41473.958344907405</c:v>
                </c:pt>
                <c:pt idx="627">
                  <c:v>41473.968761574077</c:v>
                </c:pt>
                <c:pt idx="628">
                  <c:v>41473.979178240741</c:v>
                </c:pt>
                <c:pt idx="629">
                  <c:v>41473.989594907405</c:v>
                </c:pt>
                <c:pt idx="630">
                  <c:v>41474.000011574077</c:v>
                </c:pt>
                <c:pt idx="631">
                  <c:v>41474.010428240741</c:v>
                </c:pt>
                <c:pt idx="632">
                  <c:v>41474.020844907405</c:v>
                </c:pt>
                <c:pt idx="633">
                  <c:v>41474.031261574077</c:v>
                </c:pt>
                <c:pt idx="634">
                  <c:v>41474.041678240741</c:v>
                </c:pt>
                <c:pt idx="635">
                  <c:v>41474.052094907405</c:v>
                </c:pt>
                <c:pt idx="636">
                  <c:v>41474.062511574077</c:v>
                </c:pt>
                <c:pt idx="637">
                  <c:v>41474.072928240741</c:v>
                </c:pt>
                <c:pt idx="638">
                  <c:v>41474.083344907405</c:v>
                </c:pt>
                <c:pt idx="639">
                  <c:v>41474.093761574077</c:v>
                </c:pt>
                <c:pt idx="640">
                  <c:v>41474.104178240741</c:v>
                </c:pt>
                <c:pt idx="641">
                  <c:v>41474.114594907405</c:v>
                </c:pt>
                <c:pt idx="642">
                  <c:v>41474.125011574077</c:v>
                </c:pt>
                <c:pt idx="643">
                  <c:v>41474.135428240741</c:v>
                </c:pt>
                <c:pt idx="644">
                  <c:v>41474.145844907405</c:v>
                </c:pt>
                <c:pt idx="645">
                  <c:v>41474.156261574077</c:v>
                </c:pt>
                <c:pt idx="646">
                  <c:v>41474.166678240741</c:v>
                </c:pt>
                <c:pt idx="647">
                  <c:v>41474.177094907405</c:v>
                </c:pt>
                <c:pt idx="648">
                  <c:v>41474.187511574077</c:v>
                </c:pt>
                <c:pt idx="649">
                  <c:v>41474.197928240741</c:v>
                </c:pt>
                <c:pt idx="650">
                  <c:v>41474.208344907405</c:v>
                </c:pt>
                <c:pt idx="651">
                  <c:v>41474.218761574077</c:v>
                </c:pt>
                <c:pt idx="652">
                  <c:v>41474.229178240741</c:v>
                </c:pt>
                <c:pt idx="653">
                  <c:v>41474.239594907405</c:v>
                </c:pt>
                <c:pt idx="654">
                  <c:v>41474.250011574077</c:v>
                </c:pt>
                <c:pt idx="655">
                  <c:v>41474.260428240741</c:v>
                </c:pt>
                <c:pt idx="656">
                  <c:v>41474.270844907405</c:v>
                </c:pt>
                <c:pt idx="657">
                  <c:v>41474.281261574077</c:v>
                </c:pt>
                <c:pt idx="658">
                  <c:v>41474.291678240741</c:v>
                </c:pt>
                <c:pt idx="659">
                  <c:v>41474.302094907405</c:v>
                </c:pt>
                <c:pt idx="660">
                  <c:v>41474.312511574077</c:v>
                </c:pt>
                <c:pt idx="661">
                  <c:v>41474.322928240741</c:v>
                </c:pt>
                <c:pt idx="662">
                  <c:v>41474.333344907405</c:v>
                </c:pt>
                <c:pt idx="663">
                  <c:v>41474.343761574077</c:v>
                </c:pt>
                <c:pt idx="664">
                  <c:v>41474.354178240741</c:v>
                </c:pt>
                <c:pt idx="665">
                  <c:v>41474.364594907405</c:v>
                </c:pt>
                <c:pt idx="666">
                  <c:v>41474.375011574077</c:v>
                </c:pt>
                <c:pt idx="667">
                  <c:v>41474.385428240741</c:v>
                </c:pt>
                <c:pt idx="668">
                  <c:v>41474.395844907405</c:v>
                </c:pt>
                <c:pt idx="669">
                  <c:v>41474.406261574077</c:v>
                </c:pt>
                <c:pt idx="670">
                  <c:v>41474.416678240741</c:v>
                </c:pt>
                <c:pt idx="671">
                  <c:v>41474.427094907405</c:v>
                </c:pt>
                <c:pt idx="672">
                  <c:v>41474.437511574077</c:v>
                </c:pt>
                <c:pt idx="673">
                  <c:v>41474.447928240741</c:v>
                </c:pt>
                <c:pt idx="674">
                  <c:v>41474.458344907405</c:v>
                </c:pt>
                <c:pt idx="675">
                  <c:v>41474.468761574077</c:v>
                </c:pt>
                <c:pt idx="676">
                  <c:v>41474.479178240741</c:v>
                </c:pt>
                <c:pt idx="677">
                  <c:v>41474.489594907405</c:v>
                </c:pt>
                <c:pt idx="678">
                  <c:v>41474.500011574077</c:v>
                </c:pt>
                <c:pt idx="679">
                  <c:v>41474.510428240741</c:v>
                </c:pt>
                <c:pt idx="680">
                  <c:v>41474.520844907405</c:v>
                </c:pt>
                <c:pt idx="681">
                  <c:v>41474.531261574077</c:v>
                </c:pt>
                <c:pt idx="682">
                  <c:v>41474.541678240741</c:v>
                </c:pt>
                <c:pt idx="683">
                  <c:v>41474.552094907405</c:v>
                </c:pt>
                <c:pt idx="684">
                  <c:v>41474.562511574077</c:v>
                </c:pt>
                <c:pt idx="685">
                  <c:v>41474.572928240741</c:v>
                </c:pt>
                <c:pt idx="686">
                  <c:v>41474.583344907405</c:v>
                </c:pt>
                <c:pt idx="687">
                  <c:v>41474.593761574077</c:v>
                </c:pt>
                <c:pt idx="688">
                  <c:v>41474.604178240741</c:v>
                </c:pt>
                <c:pt idx="689">
                  <c:v>41474.614594907405</c:v>
                </c:pt>
                <c:pt idx="690">
                  <c:v>41474.625011574077</c:v>
                </c:pt>
                <c:pt idx="691">
                  <c:v>41474.635428240741</c:v>
                </c:pt>
                <c:pt idx="692">
                  <c:v>41474.645844907405</c:v>
                </c:pt>
                <c:pt idx="693">
                  <c:v>41474.656261574077</c:v>
                </c:pt>
                <c:pt idx="694">
                  <c:v>41474.666678240741</c:v>
                </c:pt>
                <c:pt idx="695">
                  <c:v>41474.677094907405</c:v>
                </c:pt>
                <c:pt idx="696">
                  <c:v>41474.687511574077</c:v>
                </c:pt>
                <c:pt idx="697">
                  <c:v>41474.697928240741</c:v>
                </c:pt>
                <c:pt idx="698">
                  <c:v>41474.708344907405</c:v>
                </c:pt>
                <c:pt idx="699">
                  <c:v>41474.718761574077</c:v>
                </c:pt>
                <c:pt idx="700">
                  <c:v>41474.729178240741</c:v>
                </c:pt>
                <c:pt idx="701">
                  <c:v>41474.739594907405</c:v>
                </c:pt>
                <c:pt idx="702">
                  <c:v>41474.750011574077</c:v>
                </c:pt>
                <c:pt idx="703">
                  <c:v>41474.760428240741</c:v>
                </c:pt>
                <c:pt idx="704">
                  <c:v>41474.770844907405</c:v>
                </c:pt>
                <c:pt idx="705">
                  <c:v>41474.781261574077</c:v>
                </c:pt>
                <c:pt idx="706">
                  <c:v>41474.791678240741</c:v>
                </c:pt>
                <c:pt idx="707">
                  <c:v>41474.802094907405</c:v>
                </c:pt>
                <c:pt idx="708">
                  <c:v>41474.812511574077</c:v>
                </c:pt>
                <c:pt idx="709">
                  <c:v>41474.822928240741</c:v>
                </c:pt>
                <c:pt idx="710">
                  <c:v>41474.833344907405</c:v>
                </c:pt>
                <c:pt idx="711">
                  <c:v>41474.843761574077</c:v>
                </c:pt>
                <c:pt idx="712">
                  <c:v>41474.854178240741</c:v>
                </c:pt>
                <c:pt idx="713">
                  <c:v>41474.864594907405</c:v>
                </c:pt>
                <c:pt idx="714">
                  <c:v>41474.875011574077</c:v>
                </c:pt>
                <c:pt idx="715">
                  <c:v>41474.885428240741</c:v>
                </c:pt>
                <c:pt idx="716">
                  <c:v>41474.895844907405</c:v>
                </c:pt>
                <c:pt idx="717">
                  <c:v>41474.906261574077</c:v>
                </c:pt>
                <c:pt idx="718">
                  <c:v>41474.916678240741</c:v>
                </c:pt>
                <c:pt idx="719">
                  <c:v>41474.927094907405</c:v>
                </c:pt>
                <c:pt idx="720">
                  <c:v>41474.937511574077</c:v>
                </c:pt>
                <c:pt idx="721">
                  <c:v>41474.947928240741</c:v>
                </c:pt>
                <c:pt idx="722">
                  <c:v>41474.958344907405</c:v>
                </c:pt>
                <c:pt idx="723">
                  <c:v>41474.968761574077</c:v>
                </c:pt>
                <c:pt idx="724">
                  <c:v>41474.979178240741</c:v>
                </c:pt>
                <c:pt idx="725">
                  <c:v>41474.989594907405</c:v>
                </c:pt>
                <c:pt idx="726">
                  <c:v>41475.000011574077</c:v>
                </c:pt>
                <c:pt idx="727">
                  <c:v>41475.010428240741</c:v>
                </c:pt>
                <c:pt idx="728">
                  <c:v>41475.020844907405</c:v>
                </c:pt>
                <c:pt idx="729">
                  <c:v>41475.031261574077</c:v>
                </c:pt>
                <c:pt idx="730">
                  <c:v>41475.041678240741</c:v>
                </c:pt>
                <c:pt idx="731">
                  <c:v>41475.052094907405</c:v>
                </c:pt>
                <c:pt idx="732">
                  <c:v>41475.062511574077</c:v>
                </c:pt>
                <c:pt idx="733">
                  <c:v>41475.072928240741</c:v>
                </c:pt>
                <c:pt idx="734">
                  <c:v>41475.083344907405</c:v>
                </c:pt>
                <c:pt idx="735">
                  <c:v>41475.093761574077</c:v>
                </c:pt>
                <c:pt idx="736">
                  <c:v>41475.104178240741</c:v>
                </c:pt>
                <c:pt idx="737">
                  <c:v>41475.114594907405</c:v>
                </c:pt>
                <c:pt idx="738">
                  <c:v>41475.125011574077</c:v>
                </c:pt>
                <c:pt idx="739">
                  <c:v>41475.135428240741</c:v>
                </c:pt>
                <c:pt idx="740">
                  <c:v>41475.145844907405</c:v>
                </c:pt>
                <c:pt idx="741">
                  <c:v>41475.156261574077</c:v>
                </c:pt>
                <c:pt idx="742">
                  <c:v>41475.166678240741</c:v>
                </c:pt>
                <c:pt idx="743">
                  <c:v>41475.177094907405</c:v>
                </c:pt>
                <c:pt idx="744">
                  <c:v>41475.187511574077</c:v>
                </c:pt>
                <c:pt idx="745">
                  <c:v>41475.197928240741</c:v>
                </c:pt>
                <c:pt idx="746">
                  <c:v>41475.208344907405</c:v>
                </c:pt>
                <c:pt idx="747">
                  <c:v>41475.218761574077</c:v>
                </c:pt>
                <c:pt idx="748">
                  <c:v>41475.229178240741</c:v>
                </c:pt>
                <c:pt idx="749">
                  <c:v>41475.239594907405</c:v>
                </c:pt>
                <c:pt idx="750">
                  <c:v>41475.250011574077</c:v>
                </c:pt>
                <c:pt idx="751">
                  <c:v>41475.260428240741</c:v>
                </c:pt>
                <c:pt idx="752">
                  <c:v>41475.270844907405</c:v>
                </c:pt>
                <c:pt idx="753">
                  <c:v>41475.281261574077</c:v>
                </c:pt>
                <c:pt idx="754">
                  <c:v>41475.291678240741</c:v>
                </c:pt>
                <c:pt idx="755">
                  <c:v>41475.302094907405</c:v>
                </c:pt>
                <c:pt idx="756">
                  <c:v>41475.312511574077</c:v>
                </c:pt>
                <c:pt idx="757">
                  <c:v>41475.322928240741</c:v>
                </c:pt>
                <c:pt idx="758">
                  <c:v>41475.333344907405</c:v>
                </c:pt>
                <c:pt idx="759">
                  <c:v>41475.343761574077</c:v>
                </c:pt>
                <c:pt idx="760">
                  <c:v>41475.354178240741</c:v>
                </c:pt>
                <c:pt idx="761">
                  <c:v>41475.364594907405</c:v>
                </c:pt>
                <c:pt idx="762">
                  <c:v>41475.375011574077</c:v>
                </c:pt>
                <c:pt idx="763">
                  <c:v>41475.385428240741</c:v>
                </c:pt>
                <c:pt idx="764">
                  <c:v>41475.395844907405</c:v>
                </c:pt>
                <c:pt idx="765">
                  <c:v>41475.406261574077</c:v>
                </c:pt>
                <c:pt idx="766">
                  <c:v>41475.416678240741</c:v>
                </c:pt>
                <c:pt idx="767">
                  <c:v>41475.427094907405</c:v>
                </c:pt>
                <c:pt idx="768">
                  <c:v>41475.437511574077</c:v>
                </c:pt>
                <c:pt idx="769">
                  <c:v>41475.447928240741</c:v>
                </c:pt>
                <c:pt idx="770">
                  <c:v>41475.458344907405</c:v>
                </c:pt>
                <c:pt idx="771">
                  <c:v>41475.468761574077</c:v>
                </c:pt>
                <c:pt idx="772">
                  <c:v>41475.479178240741</c:v>
                </c:pt>
                <c:pt idx="773">
                  <c:v>41475.489594907405</c:v>
                </c:pt>
                <c:pt idx="774">
                  <c:v>41475.500011574077</c:v>
                </c:pt>
                <c:pt idx="775">
                  <c:v>41475.510428240741</c:v>
                </c:pt>
                <c:pt idx="776">
                  <c:v>41475.520844907405</c:v>
                </c:pt>
                <c:pt idx="777">
                  <c:v>41475.531261574077</c:v>
                </c:pt>
                <c:pt idx="778">
                  <c:v>41475.541678240741</c:v>
                </c:pt>
                <c:pt idx="779">
                  <c:v>41475.552094907405</c:v>
                </c:pt>
                <c:pt idx="780">
                  <c:v>41475.562511574077</c:v>
                </c:pt>
                <c:pt idx="781">
                  <c:v>41475.572928240741</c:v>
                </c:pt>
                <c:pt idx="782">
                  <c:v>41475.583344907405</c:v>
                </c:pt>
                <c:pt idx="783">
                  <c:v>41475.593761574077</c:v>
                </c:pt>
                <c:pt idx="784">
                  <c:v>41475.604178240741</c:v>
                </c:pt>
                <c:pt idx="785">
                  <c:v>41475.614594907405</c:v>
                </c:pt>
                <c:pt idx="786">
                  <c:v>41475.625011574077</c:v>
                </c:pt>
                <c:pt idx="787">
                  <c:v>41475.635428240741</c:v>
                </c:pt>
                <c:pt idx="788">
                  <c:v>41475.645844907405</c:v>
                </c:pt>
                <c:pt idx="789">
                  <c:v>41475.656261574077</c:v>
                </c:pt>
                <c:pt idx="790">
                  <c:v>41475.666678240741</c:v>
                </c:pt>
                <c:pt idx="791">
                  <c:v>41475.677094907405</c:v>
                </c:pt>
                <c:pt idx="792">
                  <c:v>41475.687511574077</c:v>
                </c:pt>
                <c:pt idx="793">
                  <c:v>41475.697928240741</c:v>
                </c:pt>
                <c:pt idx="794">
                  <c:v>41475.708344907405</c:v>
                </c:pt>
                <c:pt idx="795">
                  <c:v>41475.718761574077</c:v>
                </c:pt>
                <c:pt idx="796">
                  <c:v>41475.729178240741</c:v>
                </c:pt>
                <c:pt idx="797">
                  <c:v>41475.739594907405</c:v>
                </c:pt>
                <c:pt idx="798">
                  <c:v>41475.750011574077</c:v>
                </c:pt>
                <c:pt idx="799">
                  <c:v>41475.760428240741</c:v>
                </c:pt>
                <c:pt idx="800">
                  <c:v>41475.770844907405</c:v>
                </c:pt>
                <c:pt idx="801">
                  <c:v>41475.781261574077</c:v>
                </c:pt>
                <c:pt idx="802">
                  <c:v>41475.791678240741</c:v>
                </c:pt>
                <c:pt idx="803">
                  <c:v>41475.802094907405</c:v>
                </c:pt>
                <c:pt idx="804">
                  <c:v>41475.812511574077</c:v>
                </c:pt>
                <c:pt idx="805">
                  <c:v>41475.822928240741</c:v>
                </c:pt>
                <c:pt idx="806">
                  <c:v>41475.833344907405</c:v>
                </c:pt>
                <c:pt idx="807">
                  <c:v>41475.843761574077</c:v>
                </c:pt>
                <c:pt idx="808">
                  <c:v>41475.854178240741</c:v>
                </c:pt>
                <c:pt idx="809">
                  <c:v>41475.864594907405</c:v>
                </c:pt>
                <c:pt idx="810">
                  <c:v>41475.875011574077</c:v>
                </c:pt>
                <c:pt idx="811">
                  <c:v>41475.885428240741</c:v>
                </c:pt>
                <c:pt idx="812">
                  <c:v>41475.895844907405</c:v>
                </c:pt>
                <c:pt idx="813">
                  <c:v>41475.906261574077</c:v>
                </c:pt>
                <c:pt idx="814">
                  <c:v>41475.916678240741</c:v>
                </c:pt>
                <c:pt idx="815">
                  <c:v>41475.927094907405</c:v>
                </c:pt>
                <c:pt idx="816">
                  <c:v>41475.937511574077</c:v>
                </c:pt>
                <c:pt idx="817">
                  <c:v>41475.947928240741</c:v>
                </c:pt>
                <c:pt idx="818">
                  <c:v>41475.958344907405</c:v>
                </c:pt>
                <c:pt idx="819">
                  <c:v>41475.968761574077</c:v>
                </c:pt>
                <c:pt idx="820">
                  <c:v>41475.979178240741</c:v>
                </c:pt>
                <c:pt idx="821">
                  <c:v>41475.989594907405</c:v>
                </c:pt>
                <c:pt idx="822">
                  <c:v>41476.000011574077</c:v>
                </c:pt>
                <c:pt idx="823">
                  <c:v>41476.010428240741</c:v>
                </c:pt>
                <c:pt idx="824">
                  <c:v>41476.020844907405</c:v>
                </c:pt>
                <c:pt idx="825">
                  <c:v>41476.031261574077</c:v>
                </c:pt>
                <c:pt idx="826">
                  <c:v>41476.041678240741</c:v>
                </c:pt>
                <c:pt idx="827">
                  <c:v>41476.052094907405</c:v>
                </c:pt>
                <c:pt idx="828">
                  <c:v>41476.062511574077</c:v>
                </c:pt>
                <c:pt idx="829">
                  <c:v>41476.072928240741</c:v>
                </c:pt>
                <c:pt idx="830">
                  <c:v>41476.083344907405</c:v>
                </c:pt>
                <c:pt idx="831">
                  <c:v>41476.093761574077</c:v>
                </c:pt>
                <c:pt idx="832">
                  <c:v>41476.104178240741</c:v>
                </c:pt>
                <c:pt idx="833">
                  <c:v>41476.114594907405</c:v>
                </c:pt>
                <c:pt idx="834">
                  <c:v>41476.125011574077</c:v>
                </c:pt>
                <c:pt idx="835">
                  <c:v>41476.135428240741</c:v>
                </c:pt>
                <c:pt idx="836">
                  <c:v>41476.145844907405</c:v>
                </c:pt>
                <c:pt idx="837">
                  <c:v>41476.156261574077</c:v>
                </c:pt>
                <c:pt idx="838">
                  <c:v>41476.166678240741</c:v>
                </c:pt>
                <c:pt idx="839">
                  <c:v>41476.177094907405</c:v>
                </c:pt>
                <c:pt idx="840">
                  <c:v>41476.187511574077</c:v>
                </c:pt>
                <c:pt idx="841">
                  <c:v>41476.197928240741</c:v>
                </c:pt>
                <c:pt idx="842">
                  <c:v>41476.208344907405</c:v>
                </c:pt>
                <c:pt idx="843">
                  <c:v>41476.218761574077</c:v>
                </c:pt>
                <c:pt idx="844">
                  <c:v>41476.229178240741</c:v>
                </c:pt>
                <c:pt idx="845">
                  <c:v>41476.239594907405</c:v>
                </c:pt>
                <c:pt idx="846">
                  <c:v>41476.250011574077</c:v>
                </c:pt>
                <c:pt idx="847">
                  <c:v>41476.260428240741</c:v>
                </c:pt>
                <c:pt idx="848">
                  <c:v>41476.270844907405</c:v>
                </c:pt>
                <c:pt idx="849">
                  <c:v>41476.281261574077</c:v>
                </c:pt>
                <c:pt idx="850">
                  <c:v>41476.291678240741</c:v>
                </c:pt>
                <c:pt idx="851">
                  <c:v>41476.302094907405</c:v>
                </c:pt>
                <c:pt idx="852">
                  <c:v>41476.312511574077</c:v>
                </c:pt>
                <c:pt idx="853">
                  <c:v>41476.322928240741</c:v>
                </c:pt>
                <c:pt idx="854">
                  <c:v>41476.333344907405</c:v>
                </c:pt>
                <c:pt idx="855">
                  <c:v>41476.343761574077</c:v>
                </c:pt>
                <c:pt idx="856">
                  <c:v>41476.354178240741</c:v>
                </c:pt>
                <c:pt idx="857">
                  <c:v>41476.364594907405</c:v>
                </c:pt>
                <c:pt idx="858">
                  <c:v>41476.375011574077</c:v>
                </c:pt>
                <c:pt idx="859">
                  <c:v>41476.385428240741</c:v>
                </c:pt>
                <c:pt idx="860">
                  <c:v>41476.395844907405</c:v>
                </c:pt>
                <c:pt idx="861">
                  <c:v>41476.406261574077</c:v>
                </c:pt>
                <c:pt idx="862">
                  <c:v>41476.416678240741</c:v>
                </c:pt>
                <c:pt idx="863">
                  <c:v>41476.427094907405</c:v>
                </c:pt>
                <c:pt idx="864">
                  <c:v>41476.437511574077</c:v>
                </c:pt>
                <c:pt idx="865">
                  <c:v>41476.447928240741</c:v>
                </c:pt>
                <c:pt idx="866">
                  <c:v>41476.458344907405</c:v>
                </c:pt>
                <c:pt idx="867">
                  <c:v>41476.468761574077</c:v>
                </c:pt>
                <c:pt idx="868">
                  <c:v>41476.479178240741</c:v>
                </c:pt>
                <c:pt idx="869">
                  <c:v>41476.489594907405</c:v>
                </c:pt>
                <c:pt idx="870">
                  <c:v>41476.500011574077</c:v>
                </c:pt>
                <c:pt idx="871">
                  <c:v>41476.510428240741</c:v>
                </c:pt>
                <c:pt idx="872">
                  <c:v>41476.520844907405</c:v>
                </c:pt>
                <c:pt idx="873">
                  <c:v>41476.531261574077</c:v>
                </c:pt>
                <c:pt idx="874">
                  <c:v>41476.541678240741</c:v>
                </c:pt>
                <c:pt idx="875">
                  <c:v>41476.552094907405</c:v>
                </c:pt>
                <c:pt idx="876">
                  <c:v>41476.562511574077</c:v>
                </c:pt>
                <c:pt idx="877">
                  <c:v>41476.572928240741</c:v>
                </c:pt>
                <c:pt idx="878">
                  <c:v>41476.583344907405</c:v>
                </c:pt>
                <c:pt idx="879">
                  <c:v>41476.593761574077</c:v>
                </c:pt>
                <c:pt idx="880">
                  <c:v>41476.604178240741</c:v>
                </c:pt>
                <c:pt idx="881">
                  <c:v>41476.614594907405</c:v>
                </c:pt>
                <c:pt idx="882">
                  <c:v>41476.625011574077</c:v>
                </c:pt>
                <c:pt idx="883">
                  <c:v>41476.635428240741</c:v>
                </c:pt>
                <c:pt idx="884">
                  <c:v>41476.645844907405</c:v>
                </c:pt>
                <c:pt idx="885">
                  <c:v>41476.656261574077</c:v>
                </c:pt>
                <c:pt idx="886">
                  <c:v>41476.666678240741</c:v>
                </c:pt>
                <c:pt idx="887">
                  <c:v>41476.677094907405</c:v>
                </c:pt>
                <c:pt idx="888">
                  <c:v>41476.687511574077</c:v>
                </c:pt>
                <c:pt idx="889">
                  <c:v>41476.697928240741</c:v>
                </c:pt>
                <c:pt idx="890">
                  <c:v>41476.708344907405</c:v>
                </c:pt>
                <c:pt idx="891">
                  <c:v>41476.718761574077</c:v>
                </c:pt>
                <c:pt idx="892">
                  <c:v>41476.729178240741</c:v>
                </c:pt>
                <c:pt idx="893">
                  <c:v>41476.739594907405</c:v>
                </c:pt>
                <c:pt idx="894">
                  <c:v>41476.750011574077</c:v>
                </c:pt>
                <c:pt idx="895">
                  <c:v>41476.760428240741</c:v>
                </c:pt>
                <c:pt idx="896">
                  <c:v>41476.770844907405</c:v>
                </c:pt>
                <c:pt idx="897">
                  <c:v>41476.781261574077</c:v>
                </c:pt>
                <c:pt idx="898">
                  <c:v>41476.791678240741</c:v>
                </c:pt>
                <c:pt idx="899">
                  <c:v>41476.802094907405</c:v>
                </c:pt>
                <c:pt idx="900">
                  <c:v>41476.812511574077</c:v>
                </c:pt>
                <c:pt idx="901">
                  <c:v>41476.822928240741</c:v>
                </c:pt>
                <c:pt idx="902">
                  <c:v>41476.833344907405</c:v>
                </c:pt>
                <c:pt idx="903">
                  <c:v>41476.843761574077</c:v>
                </c:pt>
                <c:pt idx="904">
                  <c:v>41476.854178240741</c:v>
                </c:pt>
                <c:pt idx="905">
                  <c:v>41476.864594907405</c:v>
                </c:pt>
                <c:pt idx="906">
                  <c:v>41476.875011574077</c:v>
                </c:pt>
                <c:pt idx="907">
                  <c:v>41476.885428240741</c:v>
                </c:pt>
                <c:pt idx="908">
                  <c:v>41476.895844907405</c:v>
                </c:pt>
                <c:pt idx="909">
                  <c:v>41476.906261574077</c:v>
                </c:pt>
                <c:pt idx="910">
                  <c:v>41476.916678240741</c:v>
                </c:pt>
                <c:pt idx="911">
                  <c:v>41476.927094907405</c:v>
                </c:pt>
                <c:pt idx="912">
                  <c:v>41476.937511574077</c:v>
                </c:pt>
                <c:pt idx="913">
                  <c:v>41476.947928240741</c:v>
                </c:pt>
                <c:pt idx="914">
                  <c:v>41476.958344907405</c:v>
                </c:pt>
                <c:pt idx="915">
                  <c:v>41476.968761574077</c:v>
                </c:pt>
                <c:pt idx="916">
                  <c:v>41476.979178240741</c:v>
                </c:pt>
                <c:pt idx="917">
                  <c:v>41476.989594907405</c:v>
                </c:pt>
                <c:pt idx="918">
                  <c:v>41477.000011574077</c:v>
                </c:pt>
                <c:pt idx="919">
                  <c:v>41477.010428240741</c:v>
                </c:pt>
                <c:pt idx="920">
                  <c:v>41477.020844907405</c:v>
                </c:pt>
                <c:pt idx="921">
                  <c:v>41477.031261574077</c:v>
                </c:pt>
                <c:pt idx="922">
                  <c:v>41477.041678240741</c:v>
                </c:pt>
                <c:pt idx="923">
                  <c:v>41477.052094907405</c:v>
                </c:pt>
                <c:pt idx="924">
                  <c:v>41477.062511574077</c:v>
                </c:pt>
                <c:pt idx="925">
                  <c:v>41477.072928240741</c:v>
                </c:pt>
                <c:pt idx="926">
                  <c:v>41477.083344907405</c:v>
                </c:pt>
                <c:pt idx="927">
                  <c:v>41477.093761574077</c:v>
                </c:pt>
                <c:pt idx="928">
                  <c:v>41477.104178240741</c:v>
                </c:pt>
                <c:pt idx="929">
                  <c:v>41477.114594907405</c:v>
                </c:pt>
                <c:pt idx="930">
                  <c:v>41477.125011574077</c:v>
                </c:pt>
                <c:pt idx="931">
                  <c:v>41477.135428240741</c:v>
                </c:pt>
                <c:pt idx="932">
                  <c:v>41477.145844907405</c:v>
                </c:pt>
                <c:pt idx="933">
                  <c:v>41477.156261574077</c:v>
                </c:pt>
                <c:pt idx="934">
                  <c:v>41477.166678240741</c:v>
                </c:pt>
                <c:pt idx="935">
                  <c:v>41477.177094907405</c:v>
                </c:pt>
                <c:pt idx="936">
                  <c:v>41477.187511574077</c:v>
                </c:pt>
                <c:pt idx="937">
                  <c:v>41477.197928240741</c:v>
                </c:pt>
                <c:pt idx="938">
                  <c:v>41477.208344907405</c:v>
                </c:pt>
                <c:pt idx="939">
                  <c:v>41477.218761574077</c:v>
                </c:pt>
                <c:pt idx="940">
                  <c:v>41477.229178240741</c:v>
                </c:pt>
                <c:pt idx="941">
                  <c:v>41477.239594907405</c:v>
                </c:pt>
                <c:pt idx="942">
                  <c:v>41477.250011574077</c:v>
                </c:pt>
                <c:pt idx="943">
                  <c:v>41477.260428240741</c:v>
                </c:pt>
                <c:pt idx="944">
                  <c:v>41477.270844907405</c:v>
                </c:pt>
                <c:pt idx="945">
                  <c:v>41477.281261574077</c:v>
                </c:pt>
                <c:pt idx="946">
                  <c:v>41477.291678240741</c:v>
                </c:pt>
                <c:pt idx="947">
                  <c:v>41477.302094907405</c:v>
                </c:pt>
                <c:pt idx="948">
                  <c:v>41477.312511574077</c:v>
                </c:pt>
                <c:pt idx="949">
                  <c:v>41477.322928240741</c:v>
                </c:pt>
                <c:pt idx="950">
                  <c:v>203.33334490740745</c:v>
                </c:pt>
                <c:pt idx="951">
                  <c:v>41477.343761574077</c:v>
                </c:pt>
                <c:pt idx="952">
                  <c:v>41477.354178240741</c:v>
                </c:pt>
                <c:pt idx="953">
                  <c:v>41477.364594907405</c:v>
                </c:pt>
                <c:pt idx="954">
                  <c:v>41477.375011574077</c:v>
                </c:pt>
                <c:pt idx="955">
                  <c:v>41477.385428240741</c:v>
                </c:pt>
                <c:pt idx="956">
                  <c:v>41477.395844907405</c:v>
                </c:pt>
                <c:pt idx="957">
                  <c:v>41477.406261574077</c:v>
                </c:pt>
                <c:pt idx="958">
                  <c:v>41477.416678240741</c:v>
                </c:pt>
                <c:pt idx="959">
                  <c:v>41477.427094907405</c:v>
                </c:pt>
                <c:pt idx="960">
                  <c:v>41477.437511574077</c:v>
                </c:pt>
                <c:pt idx="961">
                  <c:v>41477.447928240741</c:v>
                </c:pt>
                <c:pt idx="962">
                  <c:v>41477.458344907405</c:v>
                </c:pt>
                <c:pt idx="963">
                  <c:v>41477.468761574077</c:v>
                </c:pt>
                <c:pt idx="964">
                  <c:v>41477.479178240741</c:v>
                </c:pt>
                <c:pt idx="965">
                  <c:v>41477.489594907405</c:v>
                </c:pt>
                <c:pt idx="966">
                  <c:v>41477.500011574077</c:v>
                </c:pt>
                <c:pt idx="967">
                  <c:v>41477.510428240741</c:v>
                </c:pt>
                <c:pt idx="968">
                  <c:v>41477.520844907405</c:v>
                </c:pt>
                <c:pt idx="969">
                  <c:v>41477.531261574077</c:v>
                </c:pt>
                <c:pt idx="970">
                  <c:v>41477.541678240741</c:v>
                </c:pt>
                <c:pt idx="971">
                  <c:v>41477.552094907405</c:v>
                </c:pt>
                <c:pt idx="972">
                  <c:v>41477.562511574077</c:v>
                </c:pt>
                <c:pt idx="973">
                  <c:v>41477.572928240741</c:v>
                </c:pt>
                <c:pt idx="974">
                  <c:v>41477.583344907405</c:v>
                </c:pt>
                <c:pt idx="975">
                  <c:v>41477.593761574077</c:v>
                </c:pt>
                <c:pt idx="976">
                  <c:v>41477.604178240741</c:v>
                </c:pt>
                <c:pt idx="977">
                  <c:v>41477.614594907405</c:v>
                </c:pt>
                <c:pt idx="978">
                  <c:v>41477.625011574077</c:v>
                </c:pt>
                <c:pt idx="979">
                  <c:v>41477.635428240741</c:v>
                </c:pt>
                <c:pt idx="980">
                  <c:v>41477.645844907405</c:v>
                </c:pt>
                <c:pt idx="981">
                  <c:v>41477.656261574077</c:v>
                </c:pt>
                <c:pt idx="982">
                  <c:v>41477.666678240741</c:v>
                </c:pt>
                <c:pt idx="983">
                  <c:v>41477.677094907405</c:v>
                </c:pt>
                <c:pt idx="984">
                  <c:v>41477.687511574077</c:v>
                </c:pt>
                <c:pt idx="985">
                  <c:v>41477.697928240741</c:v>
                </c:pt>
                <c:pt idx="986">
                  <c:v>41477.708344907405</c:v>
                </c:pt>
                <c:pt idx="987">
                  <c:v>41477.718761574077</c:v>
                </c:pt>
                <c:pt idx="988">
                  <c:v>41477.729178240741</c:v>
                </c:pt>
                <c:pt idx="989">
                  <c:v>41477.739594907405</c:v>
                </c:pt>
                <c:pt idx="990">
                  <c:v>41477.750011574077</c:v>
                </c:pt>
                <c:pt idx="991">
                  <c:v>41477.760428240741</c:v>
                </c:pt>
                <c:pt idx="992">
                  <c:v>41477.770844907405</c:v>
                </c:pt>
                <c:pt idx="993">
                  <c:v>41477.781261574077</c:v>
                </c:pt>
                <c:pt idx="994">
                  <c:v>41477.791678240741</c:v>
                </c:pt>
                <c:pt idx="995">
                  <c:v>41477.802094907405</c:v>
                </c:pt>
                <c:pt idx="996">
                  <c:v>41477.812511574077</c:v>
                </c:pt>
                <c:pt idx="997">
                  <c:v>41477.822928240741</c:v>
                </c:pt>
                <c:pt idx="998">
                  <c:v>41477.833344907405</c:v>
                </c:pt>
                <c:pt idx="999">
                  <c:v>41477.843761574077</c:v>
                </c:pt>
                <c:pt idx="1000">
                  <c:v>41477.854178240741</c:v>
                </c:pt>
                <c:pt idx="1001">
                  <c:v>41477.864594907405</c:v>
                </c:pt>
                <c:pt idx="1002">
                  <c:v>41477.875011574077</c:v>
                </c:pt>
                <c:pt idx="1003">
                  <c:v>41477.885428240741</c:v>
                </c:pt>
                <c:pt idx="1004">
                  <c:v>41477.895844907405</c:v>
                </c:pt>
                <c:pt idx="1005">
                  <c:v>41477.906261574077</c:v>
                </c:pt>
                <c:pt idx="1006">
                  <c:v>41477.916678240741</c:v>
                </c:pt>
                <c:pt idx="1007">
                  <c:v>41477.927094907405</c:v>
                </c:pt>
                <c:pt idx="1008">
                  <c:v>41477.937511574077</c:v>
                </c:pt>
                <c:pt idx="1009">
                  <c:v>41477.947928240741</c:v>
                </c:pt>
                <c:pt idx="1010">
                  <c:v>41477.958344907405</c:v>
                </c:pt>
                <c:pt idx="1011">
                  <c:v>41477.968761574077</c:v>
                </c:pt>
                <c:pt idx="1012">
                  <c:v>41477.979178240741</c:v>
                </c:pt>
                <c:pt idx="1013">
                  <c:v>41477.989594907405</c:v>
                </c:pt>
                <c:pt idx="1014">
                  <c:v>41478.000011574077</c:v>
                </c:pt>
                <c:pt idx="1015">
                  <c:v>41478.010428240741</c:v>
                </c:pt>
                <c:pt idx="1016">
                  <c:v>41478.020844907405</c:v>
                </c:pt>
                <c:pt idx="1017">
                  <c:v>41478.031261574077</c:v>
                </c:pt>
                <c:pt idx="1018">
                  <c:v>41478.041678240741</c:v>
                </c:pt>
                <c:pt idx="1019">
                  <c:v>41478.052094907405</c:v>
                </c:pt>
                <c:pt idx="1020">
                  <c:v>41478.062511574077</c:v>
                </c:pt>
                <c:pt idx="1021">
                  <c:v>41478.072928240741</c:v>
                </c:pt>
                <c:pt idx="1022">
                  <c:v>41478.083344907405</c:v>
                </c:pt>
                <c:pt idx="1023">
                  <c:v>41478.093761574077</c:v>
                </c:pt>
                <c:pt idx="1024">
                  <c:v>41478.104178240741</c:v>
                </c:pt>
                <c:pt idx="1025">
                  <c:v>41478.114594907405</c:v>
                </c:pt>
                <c:pt idx="1026">
                  <c:v>41478.125011574077</c:v>
                </c:pt>
                <c:pt idx="1027">
                  <c:v>41478.135428240741</c:v>
                </c:pt>
                <c:pt idx="1028">
                  <c:v>41478.145844907405</c:v>
                </c:pt>
                <c:pt idx="1029">
                  <c:v>41478.156261574077</c:v>
                </c:pt>
                <c:pt idx="1030">
                  <c:v>41478.166678240741</c:v>
                </c:pt>
                <c:pt idx="1031">
                  <c:v>41478.177094907405</c:v>
                </c:pt>
                <c:pt idx="1032">
                  <c:v>41478.187511574077</c:v>
                </c:pt>
                <c:pt idx="1033">
                  <c:v>41478.197928240741</c:v>
                </c:pt>
                <c:pt idx="1034">
                  <c:v>41478.208344907405</c:v>
                </c:pt>
                <c:pt idx="1035">
                  <c:v>41478.218761574077</c:v>
                </c:pt>
                <c:pt idx="1036">
                  <c:v>41478.229178240741</c:v>
                </c:pt>
                <c:pt idx="1037">
                  <c:v>41478.239594907405</c:v>
                </c:pt>
                <c:pt idx="1038">
                  <c:v>41478.250011574077</c:v>
                </c:pt>
                <c:pt idx="1039">
                  <c:v>41478.260428240741</c:v>
                </c:pt>
                <c:pt idx="1040">
                  <c:v>41478.270844907405</c:v>
                </c:pt>
                <c:pt idx="1041">
                  <c:v>41478.281261574077</c:v>
                </c:pt>
                <c:pt idx="1042">
                  <c:v>41478.291678240741</c:v>
                </c:pt>
                <c:pt idx="1043">
                  <c:v>41478.302094907405</c:v>
                </c:pt>
                <c:pt idx="1044">
                  <c:v>41478.312511574077</c:v>
                </c:pt>
                <c:pt idx="1045">
                  <c:v>41478.322928240741</c:v>
                </c:pt>
                <c:pt idx="1046">
                  <c:v>41478.333344907405</c:v>
                </c:pt>
                <c:pt idx="1047">
                  <c:v>41478.343761574077</c:v>
                </c:pt>
                <c:pt idx="1048">
                  <c:v>41478.354178240741</c:v>
                </c:pt>
                <c:pt idx="1049">
                  <c:v>41478.364594907405</c:v>
                </c:pt>
                <c:pt idx="1050">
                  <c:v>41478.375011574077</c:v>
                </c:pt>
                <c:pt idx="1051">
                  <c:v>41478.385428240741</c:v>
                </c:pt>
                <c:pt idx="1052">
                  <c:v>41478.395844907405</c:v>
                </c:pt>
                <c:pt idx="1053">
                  <c:v>41478.406261574077</c:v>
                </c:pt>
                <c:pt idx="1054">
                  <c:v>41478.416678240741</c:v>
                </c:pt>
                <c:pt idx="1055">
                  <c:v>41478.427094907405</c:v>
                </c:pt>
                <c:pt idx="1056">
                  <c:v>41478.437511574077</c:v>
                </c:pt>
                <c:pt idx="1057">
                  <c:v>41478.447928240741</c:v>
                </c:pt>
                <c:pt idx="1058">
                  <c:v>41478.458344907405</c:v>
                </c:pt>
                <c:pt idx="1059">
                  <c:v>41478.468761574077</c:v>
                </c:pt>
                <c:pt idx="1060">
                  <c:v>41478.479178240741</c:v>
                </c:pt>
                <c:pt idx="1061">
                  <c:v>41478.489594907405</c:v>
                </c:pt>
                <c:pt idx="1062">
                  <c:v>41478.500011574077</c:v>
                </c:pt>
                <c:pt idx="1063">
                  <c:v>41478.510428240741</c:v>
                </c:pt>
                <c:pt idx="1064">
                  <c:v>41478.520844907405</c:v>
                </c:pt>
                <c:pt idx="1065">
                  <c:v>41478.531261574077</c:v>
                </c:pt>
                <c:pt idx="1066">
                  <c:v>41478.541678240741</c:v>
                </c:pt>
                <c:pt idx="1067">
                  <c:v>41478.552094907405</c:v>
                </c:pt>
                <c:pt idx="1068">
                  <c:v>41478.562511574077</c:v>
                </c:pt>
                <c:pt idx="1069">
                  <c:v>41478.572928240741</c:v>
                </c:pt>
                <c:pt idx="1070">
                  <c:v>41478.583344907405</c:v>
                </c:pt>
                <c:pt idx="1071">
                  <c:v>41478.593761574077</c:v>
                </c:pt>
                <c:pt idx="1072">
                  <c:v>41478.604178240741</c:v>
                </c:pt>
                <c:pt idx="1073">
                  <c:v>41478.614594907405</c:v>
                </c:pt>
                <c:pt idx="1074">
                  <c:v>41478.625011574077</c:v>
                </c:pt>
                <c:pt idx="1075">
                  <c:v>41478.635428240741</c:v>
                </c:pt>
                <c:pt idx="1076">
                  <c:v>41478.645844907405</c:v>
                </c:pt>
                <c:pt idx="1077">
                  <c:v>41478.656261574077</c:v>
                </c:pt>
                <c:pt idx="1078">
                  <c:v>41478.666678240741</c:v>
                </c:pt>
                <c:pt idx="1079">
                  <c:v>41478.677094907405</c:v>
                </c:pt>
                <c:pt idx="1080">
                  <c:v>41478.687511574077</c:v>
                </c:pt>
                <c:pt idx="1081">
                  <c:v>41478.697928240741</c:v>
                </c:pt>
                <c:pt idx="1082">
                  <c:v>41478.708344907405</c:v>
                </c:pt>
                <c:pt idx="1083">
                  <c:v>41478.718761574077</c:v>
                </c:pt>
                <c:pt idx="1084">
                  <c:v>41478.729178240741</c:v>
                </c:pt>
                <c:pt idx="1085">
                  <c:v>41478.739594907405</c:v>
                </c:pt>
                <c:pt idx="1086">
                  <c:v>41478.750011574077</c:v>
                </c:pt>
                <c:pt idx="1087">
                  <c:v>41478.760428240741</c:v>
                </c:pt>
                <c:pt idx="1088">
                  <c:v>41478.770844907405</c:v>
                </c:pt>
                <c:pt idx="1089">
                  <c:v>41478.781261574077</c:v>
                </c:pt>
                <c:pt idx="1090">
                  <c:v>41478.791678240741</c:v>
                </c:pt>
                <c:pt idx="1091">
                  <c:v>41478.802094907405</c:v>
                </c:pt>
                <c:pt idx="1092">
                  <c:v>41478.812511574077</c:v>
                </c:pt>
                <c:pt idx="1093">
                  <c:v>41478.822928240741</c:v>
                </c:pt>
                <c:pt idx="1094">
                  <c:v>41478.833344907405</c:v>
                </c:pt>
                <c:pt idx="1095">
                  <c:v>41478.843761574077</c:v>
                </c:pt>
                <c:pt idx="1096">
                  <c:v>41478.854178240741</c:v>
                </c:pt>
                <c:pt idx="1097">
                  <c:v>41478.864594907405</c:v>
                </c:pt>
                <c:pt idx="1098">
                  <c:v>41478.875011574077</c:v>
                </c:pt>
                <c:pt idx="1099">
                  <c:v>41478.885428240741</c:v>
                </c:pt>
                <c:pt idx="1100">
                  <c:v>41478.895844907405</c:v>
                </c:pt>
                <c:pt idx="1101">
                  <c:v>41478.906261574077</c:v>
                </c:pt>
                <c:pt idx="1102">
                  <c:v>41478.916678240741</c:v>
                </c:pt>
                <c:pt idx="1103">
                  <c:v>41478.927094907405</c:v>
                </c:pt>
                <c:pt idx="1104">
                  <c:v>41478.937511574077</c:v>
                </c:pt>
                <c:pt idx="1105">
                  <c:v>41478.947928240741</c:v>
                </c:pt>
                <c:pt idx="1106">
                  <c:v>41478.958344907405</c:v>
                </c:pt>
                <c:pt idx="1107">
                  <c:v>41478.968761574077</c:v>
                </c:pt>
                <c:pt idx="1108">
                  <c:v>41478.979178240741</c:v>
                </c:pt>
                <c:pt idx="1109">
                  <c:v>41478.989594907405</c:v>
                </c:pt>
                <c:pt idx="1110">
                  <c:v>41479.000011574077</c:v>
                </c:pt>
                <c:pt idx="1111">
                  <c:v>41479.010428240741</c:v>
                </c:pt>
                <c:pt idx="1112">
                  <c:v>41479.020844907405</c:v>
                </c:pt>
                <c:pt idx="1113">
                  <c:v>41479.031261574077</c:v>
                </c:pt>
                <c:pt idx="1114">
                  <c:v>41479.041678240741</c:v>
                </c:pt>
                <c:pt idx="1115">
                  <c:v>41479.052094907405</c:v>
                </c:pt>
                <c:pt idx="1116">
                  <c:v>41479.062511574077</c:v>
                </c:pt>
                <c:pt idx="1117">
                  <c:v>41479.072928240741</c:v>
                </c:pt>
                <c:pt idx="1118">
                  <c:v>41479.083344907405</c:v>
                </c:pt>
                <c:pt idx="1119">
                  <c:v>41479.093761574077</c:v>
                </c:pt>
                <c:pt idx="1120">
                  <c:v>41479.104178240741</c:v>
                </c:pt>
                <c:pt idx="1121">
                  <c:v>41479.114594907405</c:v>
                </c:pt>
                <c:pt idx="1122">
                  <c:v>41479.125011574077</c:v>
                </c:pt>
                <c:pt idx="1123">
                  <c:v>41479.135428240741</c:v>
                </c:pt>
                <c:pt idx="1124">
                  <c:v>41479.145844907405</c:v>
                </c:pt>
                <c:pt idx="1125">
                  <c:v>41479.156261574077</c:v>
                </c:pt>
                <c:pt idx="1126">
                  <c:v>41479.166678240741</c:v>
                </c:pt>
                <c:pt idx="1127">
                  <c:v>41479.177094907405</c:v>
                </c:pt>
                <c:pt idx="1128">
                  <c:v>41479.187511574077</c:v>
                </c:pt>
                <c:pt idx="1129">
                  <c:v>41479.197928240741</c:v>
                </c:pt>
                <c:pt idx="1130">
                  <c:v>41479.208344907405</c:v>
                </c:pt>
                <c:pt idx="1131">
                  <c:v>41479.218761574077</c:v>
                </c:pt>
                <c:pt idx="1132">
                  <c:v>41479.229178240741</c:v>
                </c:pt>
                <c:pt idx="1133">
                  <c:v>41479.239594907405</c:v>
                </c:pt>
                <c:pt idx="1134">
                  <c:v>41479.250011574077</c:v>
                </c:pt>
                <c:pt idx="1135">
                  <c:v>41479.260428240741</c:v>
                </c:pt>
                <c:pt idx="1136">
                  <c:v>41479.270844907405</c:v>
                </c:pt>
                <c:pt idx="1137">
                  <c:v>41479.281261574077</c:v>
                </c:pt>
                <c:pt idx="1138">
                  <c:v>41479.291678240741</c:v>
                </c:pt>
                <c:pt idx="1139">
                  <c:v>41479.302094907405</c:v>
                </c:pt>
                <c:pt idx="1140">
                  <c:v>41479.312511574077</c:v>
                </c:pt>
                <c:pt idx="1141">
                  <c:v>41479.322928240741</c:v>
                </c:pt>
                <c:pt idx="1142">
                  <c:v>41479.333344907405</c:v>
                </c:pt>
                <c:pt idx="1143">
                  <c:v>41479.343761574077</c:v>
                </c:pt>
                <c:pt idx="1144">
                  <c:v>41479.354178240741</c:v>
                </c:pt>
                <c:pt idx="1145">
                  <c:v>41479.364594907405</c:v>
                </c:pt>
                <c:pt idx="1146">
                  <c:v>41479.375011574077</c:v>
                </c:pt>
                <c:pt idx="1147">
                  <c:v>41479.385428240741</c:v>
                </c:pt>
                <c:pt idx="1148">
                  <c:v>41479.395844907405</c:v>
                </c:pt>
                <c:pt idx="1149">
                  <c:v>41479.406261574077</c:v>
                </c:pt>
                <c:pt idx="1150">
                  <c:v>41479.416678240741</c:v>
                </c:pt>
                <c:pt idx="1151">
                  <c:v>41479.427094907405</c:v>
                </c:pt>
                <c:pt idx="1152">
                  <c:v>41479.437511574077</c:v>
                </c:pt>
                <c:pt idx="1153">
                  <c:v>41479.447928240741</c:v>
                </c:pt>
                <c:pt idx="1154">
                  <c:v>41479.458344907405</c:v>
                </c:pt>
                <c:pt idx="1155">
                  <c:v>41479.468761574077</c:v>
                </c:pt>
                <c:pt idx="1156">
                  <c:v>41479.479178240741</c:v>
                </c:pt>
                <c:pt idx="1157">
                  <c:v>41479.489594907405</c:v>
                </c:pt>
                <c:pt idx="1158">
                  <c:v>41479.500011574077</c:v>
                </c:pt>
                <c:pt idx="1159">
                  <c:v>41479.510428240741</c:v>
                </c:pt>
                <c:pt idx="1160">
                  <c:v>41479.520844907405</c:v>
                </c:pt>
                <c:pt idx="1161">
                  <c:v>41479.531261574077</c:v>
                </c:pt>
                <c:pt idx="1162">
                  <c:v>41479.541678240741</c:v>
                </c:pt>
                <c:pt idx="1163">
                  <c:v>41479.552094907405</c:v>
                </c:pt>
                <c:pt idx="1164">
                  <c:v>41479.562511574077</c:v>
                </c:pt>
                <c:pt idx="1165">
                  <c:v>41479.572928240741</c:v>
                </c:pt>
                <c:pt idx="1166">
                  <c:v>41479.583344907405</c:v>
                </c:pt>
                <c:pt idx="1167">
                  <c:v>41479.593761574077</c:v>
                </c:pt>
                <c:pt idx="1168">
                  <c:v>41479.604178240741</c:v>
                </c:pt>
                <c:pt idx="1169">
                  <c:v>41479.614594907405</c:v>
                </c:pt>
                <c:pt idx="1170">
                  <c:v>41479.625011574077</c:v>
                </c:pt>
                <c:pt idx="1171">
                  <c:v>41479.635428240741</c:v>
                </c:pt>
                <c:pt idx="1172">
                  <c:v>41479.645844907405</c:v>
                </c:pt>
                <c:pt idx="1173">
                  <c:v>41479.656261574077</c:v>
                </c:pt>
                <c:pt idx="1174">
                  <c:v>41479.666678240741</c:v>
                </c:pt>
                <c:pt idx="1175">
                  <c:v>41479.677094907405</c:v>
                </c:pt>
                <c:pt idx="1176">
                  <c:v>41479.687511574077</c:v>
                </c:pt>
                <c:pt idx="1177">
                  <c:v>41479.697928240741</c:v>
                </c:pt>
                <c:pt idx="1178">
                  <c:v>41479.708344907405</c:v>
                </c:pt>
                <c:pt idx="1179">
                  <c:v>41479.718761574077</c:v>
                </c:pt>
                <c:pt idx="1180">
                  <c:v>41479.729178240741</c:v>
                </c:pt>
                <c:pt idx="1181">
                  <c:v>41479.739594907405</c:v>
                </c:pt>
                <c:pt idx="1182">
                  <c:v>41479.750011574077</c:v>
                </c:pt>
                <c:pt idx="1183">
                  <c:v>41479.760428240741</c:v>
                </c:pt>
                <c:pt idx="1184">
                  <c:v>41479.770844907405</c:v>
                </c:pt>
                <c:pt idx="1185">
                  <c:v>41479.781261574077</c:v>
                </c:pt>
                <c:pt idx="1186">
                  <c:v>41479.791678240741</c:v>
                </c:pt>
                <c:pt idx="1187">
                  <c:v>41479.802094907405</c:v>
                </c:pt>
                <c:pt idx="1188">
                  <c:v>41479.812511574077</c:v>
                </c:pt>
                <c:pt idx="1189">
                  <c:v>41479.822928240741</c:v>
                </c:pt>
                <c:pt idx="1190">
                  <c:v>41479.833344907405</c:v>
                </c:pt>
                <c:pt idx="1191">
                  <c:v>41479.843761574077</c:v>
                </c:pt>
                <c:pt idx="1192">
                  <c:v>41479.854178240741</c:v>
                </c:pt>
                <c:pt idx="1193">
                  <c:v>41479.864594907405</c:v>
                </c:pt>
                <c:pt idx="1194">
                  <c:v>41479.875011574077</c:v>
                </c:pt>
                <c:pt idx="1195">
                  <c:v>41479.885428240741</c:v>
                </c:pt>
                <c:pt idx="1196">
                  <c:v>41479.895844907405</c:v>
                </c:pt>
                <c:pt idx="1197">
                  <c:v>41479.906261574077</c:v>
                </c:pt>
                <c:pt idx="1198">
                  <c:v>41479.916678240741</c:v>
                </c:pt>
                <c:pt idx="1199">
                  <c:v>41479.927094907405</c:v>
                </c:pt>
                <c:pt idx="1200">
                  <c:v>41479.937511574077</c:v>
                </c:pt>
                <c:pt idx="1201">
                  <c:v>41479.947928240741</c:v>
                </c:pt>
                <c:pt idx="1202">
                  <c:v>41479.958344907405</c:v>
                </c:pt>
                <c:pt idx="1203">
                  <c:v>41479.968761574077</c:v>
                </c:pt>
                <c:pt idx="1204">
                  <c:v>41479.979178240741</c:v>
                </c:pt>
                <c:pt idx="1205">
                  <c:v>41479.989594907405</c:v>
                </c:pt>
                <c:pt idx="1206">
                  <c:v>41480.000011574077</c:v>
                </c:pt>
                <c:pt idx="1207">
                  <c:v>41480.010428240741</c:v>
                </c:pt>
                <c:pt idx="1208">
                  <c:v>41480.020844907405</c:v>
                </c:pt>
                <c:pt idx="1209">
                  <c:v>41480.031261574077</c:v>
                </c:pt>
                <c:pt idx="1210">
                  <c:v>41480.041678240741</c:v>
                </c:pt>
                <c:pt idx="1211">
                  <c:v>41480.052094907405</c:v>
                </c:pt>
                <c:pt idx="1212">
                  <c:v>41480.062511574077</c:v>
                </c:pt>
                <c:pt idx="1213">
                  <c:v>41480.072928240741</c:v>
                </c:pt>
                <c:pt idx="1214">
                  <c:v>41480.083344907405</c:v>
                </c:pt>
                <c:pt idx="1215">
                  <c:v>41480.093761574077</c:v>
                </c:pt>
                <c:pt idx="1216">
                  <c:v>41480.104178240741</c:v>
                </c:pt>
                <c:pt idx="1217">
                  <c:v>41480.114594907405</c:v>
                </c:pt>
                <c:pt idx="1218">
                  <c:v>41480.125011574077</c:v>
                </c:pt>
                <c:pt idx="1219">
                  <c:v>41480.135428240741</c:v>
                </c:pt>
                <c:pt idx="1220">
                  <c:v>41480.145844907405</c:v>
                </c:pt>
                <c:pt idx="1221">
                  <c:v>41480.156261574077</c:v>
                </c:pt>
                <c:pt idx="1222">
                  <c:v>41480.166678240741</c:v>
                </c:pt>
                <c:pt idx="1223">
                  <c:v>41480.177094907405</c:v>
                </c:pt>
                <c:pt idx="1224">
                  <c:v>41480.187511574077</c:v>
                </c:pt>
                <c:pt idx="1225">
                  <c:v>41480.197928240741</c:v>
                </c:pt>
                <c:pt idx="1226">
                  <c:v>41480.208344907405</c:v>
                </c:pt>
                <c:pt idx="1227">
                  <c:v>41480.218761574077</c:v>
                </c:pt>
                <c:pt idx="1228">
                  <c:v>41480.229178240741</c:v>
                </c:pt>
                <c:pt idx="1229">
                  <c:v>41480.239594907405</c:v>
                </c:pt>
                <c:pt idx="1230">
                  <c:v>41480.250011574077</c:v>
                </c:pt>
                <c:pt idx="1231">
                  <c:v>41480.260428240741</c:v>
                </c:pt>
                <c:pt idx="1232">
                  <c:v>41480.270844907405</c:v>
                </c:pt>
                <c:pt idx="1233">
                  <c:v>41480.281261574077</c:v>
                </c:pt>
                <c:pt idx="1234">
                  <c:v>41480.291678240741</c:v>
                </c:pt>
                <c:pt idx="1235">
                  <c:v>41480.302094907405</c:v>
                </c:pt>
                <c:pt idx="1236">
                  <c:v>41480.312511574077</c:v>
                </c:pt>
                <c:pt idx="1237">
                  <c:v>41480.322928240741</c:v>
                </c:pt>
                <c:pt idx="1238">
                  <c:v>41480.333344907405</c:v>
                </c:pt>
                <c:pt idx="1239">
                  <c:v>41480.343761574077</c:v>
                </c:pt>
                <c:pt idx="1240">
                  <c:v>41480.354178240741</c:v>
                </c:pt>
                <c:pt idx="1241">
                  <c:v>41480.364594907405</c:v>
                </c:pt>
                <c:pt idx="1242">
                  <c:v>41480.375011574077</c:v>
                </c:pt>
                <c:pt idx="1243">
                  <c:v>41480.385428240741</c:v>
                </c:pt>
                <c:pt idx="1244">
                  <c:v>41480.395844907405</c:v>
                </c:pt>
                <c:pt idx="1245">
                  <c:v>41480.406261574077</c:v>
                </c:pt>
                <c:pt idx="1246">
                  <c:v>41480.416678240741</c:v>
                </c:pt>
                <c:pt idx="1247">
                  <c:v>41480.427094907405</c:v>
                </c:pt>
                <c:pt idx="1248">
                  <c:v>41480.437511574077</c:v>
                </c:pt>
                <c:pt idx="1249">
                  <c:v>41480.447928240741</c:v>
                </c:pt>
                <c:pt idx="1250">
                  <c:v>41480.458344907405</c:v>
                </c:pt>
                <c:pt idx="1251">
                  <c:v>41480.468761574077</c:v>
                </c:pt>
                <c:pt idx="1252">
                  <c:v>41480.479178240741</c:v>
                </c:pt>
                <c:pt idx="1253">
                  <c:v>41480.489594907405</c:v>
                </c:pt>
                <c:pt idx="1254">
                  <c:v>41480.500011574077</c:v>
                </c:pt>
                <c:pt idx="1255">
                  <c:v>41480.510428240741</c:v>
                </c:pt>
                <c:pt idx="1256">
                  <c:v>41480.520844907405</c:v>
                </c:pt>
                <c:pt idx="1257">
                  <c:v>41480.531261574077</c:v>
                </c:pt>
                <c:pt idx="1258">
                  <c:v>41480.541678240741</c:v>
                </c:pt>
                <c:pt idx="1259">
                  <c:v>41480.552094907405</c:v>
                </c:pt>
                <c:pt idx="1260">
                  <c:v>41480.562511574077</c:v>
                </c:pt>
                <c:pt idx="1261">
                  <c:v>41480.572928240741</c:v>
                </c:pt>
                <c:pt idx="1262">
                  <c:v>41480.583344907405</c:v>
                </c:pt>
                <c:pt idx="1263">
                  <c:v>41480.593761574077</c:v>
                </c:pt>
                <c:pt idx="1264">
                  <c:v>41480.604178240741</c:v>
                </c:pt>
                <c:pt idx="1265">
                  <c:v>41480.614594907405</c:v>
                </c:pt>
                <c:pt idx="1266">
                  <c:v>41480.625011574077</c:v>
                </c:pt>
                <c:pt idx="1267">
                  <c:v>41480.635428240741</c:v>
                </c:pt>
                <c:pt idx="1268">
                  <c:v>41480.645844907405</c:v>
                </c:pt>
                <c:pt idx="1269">
                  <c:v>41480.656261574077</c:v>
                </c:pt>
                <c:pt idx="1270">
                  <c:v>41480.666678240741</c:v>
                </c:pt>
                <c:pt idx="1271">
                  <c:v>41480.677094907405</c:v>
                </c:pt>
                <c:pt idx="1272">
                  <c:v>41480.687511574077</c:v>
                </c:pt>
                <c:pt idx="1273">
                  <c:v>41480.697928240741</c:v>
                </c:pt>
                <c:pt idx="1274">
                  <c:v>41480.708344907405</c:v>
                </c:pt>
                <c:pt idx="1275">
                  <c:v>41480.718761574077</c:v>
                </c:pt>
                <c:pt idx="1276">
                  <c:v>41480.729178240741</c:v>
                </c:pt>
                <c:pt idx="1277">
                  <c:v>41480.739594907405</c:v>
                </c:pt>
                <c:pt idx="1278">
                  <c:v>41480.750011574077</c:v>
                </c:pt>
                <c:pt idx="1279">
                  <c:v>41480.760428240741</c:v>
                </c:pt>
                <c:pt idx="1280">
                  <c:v>41480.770844907405</c:v>
                </c:pt>
                <c:pt idx="1281">
                  <c:v>41480.781261574077</c:v>
                </c:pt>
                <c:pt idx="1282">
                  <c:v>41480.791678240741</c:v>
                </c:pt>
                <c:pt idx="1283">
                  <c:v>41480.802094907405</c:v>
                </c:pt>
                <c:pt idx="1284">
                  <c:v>41480.812511574077</c:v>
                </c:pt>
                <c:pt idx="1285">
                  <c:v>41480.822928240741</c:v>
                </c:pt>
                <c:pt idx="1286">
                  <c:v>41480.833344907405</c:v>
                </c:pt>
                <c:pt idx="1287">
                  <c:v>41480.843761574077</c:v>
                </c:pt>
                <c:pt idx="1288">
                  <c:v>41480.854178240741</c:v>
                </c:pt>
                <c:pt idx="1289">
                  <c:v>41480.864594907405</c:v>
                </c:pt>
                <c:pt idx="1290">
                  <c:v>41480.875011574077</c:v>
                </c:pt>
                <c:pt idx="1291">
                  <c:v>41480.885428240741</c:v>
                </c:pt>
                <c:pt idx="1292">
                  <c:v>41480.895844907405</c:v>
                </c:pt>
                <c:pt idx="1293">
                  <c:v>41480.906261574077</c:v>
                </c:pt>
                <c:pt idx="1294">
                  <c:v>41480.916678240741</c:v>
                </c:pt>
                <c:pt idx="1295">
                  <c:v>41480.927094907405</c:v>
                </c:pt>
                <c:pt idx="1296">
                  <c:v>41480.937511574077</c:v>
                </c:pt>
                <c:pt idx="1297">
                  <c:v>41480.947928240741</c:v>
                </c:pt>
                <c:pt idx="1298">
                  <c:v>41480.958344907405</c:v>
                </c:pt>
                <c:pt idx="1299">
                  <c:v>41480.968761574077</c:v>
                </c:pt>
                <c:pt idx="1300">
                  <c:v>41480.979178240741</c:v>
                </c:pt>
                <c:pt idx="1301">
                  <c:v>41480.989594907405</c:v>
                </c:pt>
                <c:pt idx="1302">
                  <c:v>41481.000011574077</c:v>
                </c:pt>
                <c:pt idx="1303">
                  <c:v>41481.010428240741</c:v>
                </c:pt>
                <c:pt idx="1304">
                  <c:v>41481.020844907405</c:v>
                </c:pt>
                <c:pt idx="1305">
                  <c:v>41481.031261574077</c:v>
                </c:pt>
                <c:pt idx="1306">
                  <c:v>41481.041678240741</c:v>
                </c:pt>
                <c:pt idx="1307">
                  <c:v>41481.052094907405</c:v>
                </c:pt>
                <c:pt idx="1308">
                  <c:v>41481.062511574077</c:v>
                </c:pt>
                <c:pt idx="1309">
                  <c:v>41481.072928240741</c:v>
                </c:pt>
                <c:pt idx="1310">
                  <c:v>41481.083344907405</c:v>
                </c:pt>
                <c:pt idx="1311">
                  <c:v>41481.093761574077</c:v>
                </c:pt>
                <c:pt idx="1312">
                  <c:v>41481.104178240741</c:v>
                </c:pt>
                <c:pt idx="1313">
                  <c:v>41481.114594907405</c:v>
                </c:pt>
                <c:pt idx="1314">
                  <c:v>41481.125011574077</c:v>
                </c:pt>
                <c:pt idx="1315">
                  <c:v>41481.135428240741</c:v>
                </c:pt>
                <c:pt idx="1316">
                  <c:v>41481.145844907405</c:v>
                </c:pt>
                <c:pt idx="1317">
                  <c:v>41481.156261574077</c:v>
                </c:pt>
                <c:pt idx="1318">
                  <c:v>41481.166678240741</c:v>
                </c:pt>
                <c:pt idx="1319">
                  <c:v>41481.177094907405</c:v>
                </c:pt>
                <c:pt idx="1320">
                  <c:v>41481.187511574077</c:v>
                </c:pt>
                <c:pt idx="1321">
                  <c:v>41481.197928240741</c:v>
                </c:pt>
                <c:pt idx="1322">
                  <c:v>41481.208344907405</c:v>
                </c:pt>
                <c:pt idx="1323">
                  <c:v>41481.218761574077</c:v>
                </c:pt>
                <c:pt idx="1324">
                  <c:v>41481.229178240741</c:v>
                </c:pt>
                <c:pt idx="1325">
                  <c:v>41481.239594907405</c:v>
                </c:pt>
                <c:pt idx="1326">
                  <c:v>41481.250011574077</c:v>
                </c:pt>
                <c:pt idx="1327">
                  <c:v>41481.260428240741</c:v>
                </c:pt>
                <c:pt idx="1328">
                  <c:v>41481.270844907405</c:v>
                </c:pt>
                <c:pt idx="1329">
                  <c:v>41481.281261574077</c:v>
                </c:pt>
                <c:pt idx="1330">
                  <c:v>41481.291678240741</c:v>
                </c:pt>
                <c:pt idx="1331">
                  <c:v>41481.302094907405</c:v>
                </c:pt>
                <c:pt idx="1332">
                  <c:v>41481.312511574077</c:v>
                </c:pt>
                <c:pt idx="1333">
                  <c:v>41481.322928240741</c:v>
                </c:pt>
                <c:pt idx="1334">
                  <c:v>41481.333344907405</c:v>
                </c:pt>
                <c:pt idx="1335">
                  <c:v>41481.343761574077</c:v>
                </c:pt>
                <c:pt idx="1336">
                  <c:v>41481.354178240741</c:v>
                </c:pt>
                <c:pt idx="1337">
                  <c:v>41481.364594907405</c:v>
                </c:pt>
                <c:pt idx="1338">
                  <c:v>41481.375011574077</c:v>
                </c:pt>
                <c:pt idx="1339">
                  <c:v>41481.385428240741</c:v>
                </c:pt>
                <c:pt idx="1340">
                  <c:v>41481.395844907405</c:v>
                </c:pt>
                <c:pt idx="1341">
                  <c:v>41481.406261574077</c:v>
                </c:pt>
                <c:pt idx="1342">
                  <c:v>41481.416678240741</c:v>
                </c:pt>
                <c:pt idx="1343">
                  <c:v>41481.427094907405</c:v>
                </c:pt>
                <c:pt idx="1344">
                  <c:v>41481.437511574077</c:v>
                </c:pt>
                <c:pt idx="1345">
                  <c:v>41481.447928240741</c:v>
                </c:pt>
                <c:pt idx="1346">
                  <c:v>41481.458344907405</c:v>
                </c:pt>
                <c:pt idx="1347">
                  <c:v>41481.468761574077</c:v>
                </c:pt>
                <c:pt idx="1348">
                  <c:v>41481.479178240741</c:v>
                </c:pt>
                <c:pt idx="1349">
                  <c:v>41481.489594907405</c:v>
                </c:pt>
                <c:pt idx="1350">
                  <c:v>41481.500011574077</c:v>
                </c:pt>
                <c:pt idx="1351">
                  <c:v>41481.510428240741</c:v>
                </c:pt>
                <c:pt idx="1352">
                  <c:v>41481.520844907405</c:v>
                </c:pt>
                <c:pt idx="1353">
                  <c:v>41481.531261574077</c:v>
                </c:pt>
                <c:pt idx="1354">
                  <c:v>41481.541678240741</c:v>
                </c:pt>
                <c:pt idx="1355">
                  <c:v>41481.552094907405</c:v>
                </c:pt>
                <c:pt idx="1356">
                  <c:v>41481.562511574077</c:v>
                </c:pt>
                <c:pt idx="1357">
                  <c:v>41481.572928240741</c:v>
                </c:pt>
                <c:pt idx="1358">
                  <c:v>41481.583344907405</c:v>
                </c:pt>
                <c:pt idx="1359">
                  <c:v>41481.593761574077</c:v>
                </c:pt>
                <c:pt idx="1360">
                  <c:v>41481.604178240741</c:v>
                </c:pt>
                <c:pt idx="1361">
                  <c:v>41481.614594907405</c:v>
                </c:pt>
                <c:pt idx="1362">
                  <c:v>41481.625011574077</c:v>
                </c:pt>
                <c:pt idx="1363">
                  <c:v>41481.635428240741</c:v>
                </c:pt>
                <c:pt idx="1364">
                  <c:v>41481.645844907405</c:v>
                </c:pt>
                <c:pt idx="1365">
                  <c:v>41481.656261574077</c:v>
                </c:pt>
                <c:pt idx="1366">
                  <c:v>41481.666678240741</c:v>
                </c:pt>
                <c:pt idx="1367">
                  <c:v>41481.677094907405</c:v>
                </c:pt>
                <c:pt idx="1368">
                  <c:v>41481.687511574077</c:v>
                </c:pt>
                <c:pt idx="1369">
                  <c:v>41481.697928240741</c:v>
                </c:pt>
                <c:pt idx="1370">
                  <c:v>41481.708344907405</c:v>
                </c:pt>
                <c:pt idx="1371">
                  <c:v>41481.718761574077</c:v>
                </c:pt>
                <c:pt idx="1372">
                  <c:v>41481.729178240741</c:v>
                </c:pt>
                <c:pt idx="1373">
                  <c:v>41481.739594907405</c:v>
                </c:pt>
                <c:pt idx="1374">
                  <c:v>41481.750011574077</c:v>
                </c:pt>
                <c:pt idx="1375">
                  <c:v>41481.760428240741</c:v>
                </c:pt>
                <c:pt idx="1376">
                  <c:v>41481.770844907405</c:v>
                </c:pt>
                <c:pt idx="1377">
                  <c:v>41481.781261574077</c:v>
                </c:pt>
                <c:pt idx="1378">
                  <c:v>41481.791678240741</c:v>
                </c:pt>
                <c:pt idx="1379">
                  <c:v>41481.802094907405</c:v>
                </c:pt>
                <c:pt idx="1380">
                  <c:v>41481.812511574077</c:v>
                </c:pt>
                <c:pt idx="1381">
                  <c:v>41481.822928240741</c:v>
                </c:pt>
                <c:pt idx="1382">
                  <c:v>41481.833344907405</c:v>
                </c:pt>
                <c:pt idx="1383">
                  <c:v>41481.843761574077</c:v>
                </c:pt>
                <c:pt idx="1384">
                  <c:v>41481.854178240741</c:v>
                </c:pt>
                <c:pt idx="1385">
                  <c:v>41481.864594907405</c:v>
                </c:pt>
                <c:pt idx="1386">
                  <c:v>41481.875011574077</c:v>
                </c:pt>
                <c:pt idx="1387">
                  <c:v>41481.885428240741</c:v>
                </c:pt>
                <c:pt idx="1388">
                  <c:v>41481.895844907405</c:v>
                </c:pt>
                <c:pt idx="1389">
                  <c:v>41481.906261574077</c:v>
                </c:pt>
                <c:pt idx="1390">
                  <c:v>41481.916678240741</c:v>
                </c:pt>
                <c:pt idx="1391">
                  <c:v>41481.927094907405</c:v>
                </c:pt>
                <c:pt idx="1392">
                  <c:v>41481.937511574077</c:v>
                </c:pt>
                <c:pt idx="1393">
                  <c:v>41481.947928240741</c:v>
                </c:pt>
                <c:pt idx="1394">
                  <c:v>41481.958344907405</c:v>
                </c:pt>
                <c:pt idx="1395">
                  <c:v>41481.968761574077</c:v>
                </c:pt>
                <c:pt idx="1396">
                  <c:v>41481.979178240741</c:v>
                </c:pt>
                <c:pt idx="1397">
                  <c:v>41481.989594907405</c:v>
                </c:pt>
                <c:pt idx="1398">
                  <c:v>41482.000011574077</c:v>
                </c:pt>
                <c:pt idx="1399">
                  <c:v>41482.010428240741</c:v>
                </c:pt>
                <c:pt idx="1400">
                  <c:v>41482.020844907405</c:v>
                </c:pt>
                <c:pt idx="1401">
                  <c:v>41482.031261574077</c:v>
                </c:pt>
                <c:pt idx="1402">
                  <c:v>41482.041678240741</c:v>
                </c:pt>
                <c:pt idx="1403">
                  <c:v>41482.052094907405</c:v>
                </c:pt>
                <c:pt idx="1404">
                  <c:v>41482.062511574077</c:v>
                </c:pt>
                <c:pt idx="1405">
                  <c:v>41482.072928240741</c:v>
                </c:pt>
                <c:pt idx="1406">
                  <c:v>41482.083344907405</c:v>
                </c:pt>
                <c:pt idx="1407">
                  <c:v>41482.093761574077</c:v>
                </c:pt>
                <c:pt idx="1408">
                  <c:v>41482.104178240741</c:v>
                </c:pt>
                <c:pt idx="1409">
                  <c:v>41482.114594907405</c:v>
                </c:pt>
                <c:pt idx="1410">
                  <c:v>41482.125011574077</c:v>
                </c:pt>
                <c:pt idx="1411">
                  <c:v>41482.135428240741</c:v>
                </c:pt>
                <c:pt idx="1412">
                  <c:v>41482.145844907405</c:v>
                </c:pt>
                <c:pt idx="1413">
                  <c:v>41482.156261574077</c:v>
                </c:pt>
                <c:pt idx="1414">
                  <c:v>41482.166678240741</c:v>
                </c:pt>
                <c:pt idx="1415">
                  <c:v>41482.177094907405</c:v>
                </c:pt>
                <c:pt idx="1416">
                  <c:v>41482.187511574077</c:v>
                </c:pt>
                <c:pt idx="1417">
                  <c:v>41482.197928240741</c:v>
                </c:pt>
                <c:pt idx="1418">
                  <c:v>41482.208344907405</c:v>
                </c:pt>
                <c:pt idx="1419">
                  <c:v>41482.218761574077</c:v>
                </c:pt>
                <c:pt idx="1420">
                  <c:v>41482.229178240741</c:v>
                </c:pt>
                <c:pt idx="1421">
                  <c:v>41482.239594907405</c:v>
                </c:pt>
                <c:pt idx="1422">
                  <c:v>41482.250011574077</c:v>
                </c:pt>
                <c:pt idx="1423">
                  <c:v>41482.260428240741</c:v>
                </c:pt>
                <c:pt idx="1424">
                  <c:v>41482.270844907405</c:v>
                </c:pt>
                <c:pt idx="1425">
                  <c:v>41482.281261574077</c:v>
                </c:pt>
                <c:pt idx="1426">
                  <c:v>41482.291678240741</c:v>
                </c:pt>
                <c:pt idx="1427">
                  <c:v>41482.302094907405</c:v>
                </c:pt>
                <c:pt idx="1428">
                  <c:v>41482.312511574077</c:v>
                </c:pt>
                <c:pt idx="1429">
                  <c:v>41482.322928240741</c:v>
                </c:pt>
                <c:pt idx="1430">
                  <c:v>41482.333344907405</c:v>
                </c:pt>
                <c:pt idx="1431">
                  <c:v>41482.343761574077</c:v>
                </c:pt>
                <c:pt idx="1432">
                  <c:v>41482.354178240741</c:v>
                </c:pt>
                <c:pt idx="1433">
                  <c:v>41482.364594907405</c:v>
                </c:pt>
                <c:pt idx="1434">
                  <c:v>41482.375011574077</c:v>
                </c:pt>
                <c:pt idx="1435">
                  <c:v>41482.385428240741</c:v>
                </c:pt>
                <c:pt idx="1436">
                  <c:v>41482.395844907405</c:v>
                </c:pt>
                <c:pt idx="1437">
                  <c:v>41482.406261574077</c:v>
                </c:pt>
                <c:pt idx="1438">
                  <c:v>41482.416678240741</c:v>
                </c:pt>
                <c:pt idx="1439">
                  <c:v>41482.427094907405</c:v>
                </c:pt>
                <c:pt idx="1440">
                  <c:v>41482.437511574077</c:v>
                </c:pt>
                <c:pt idx="1441">
                  <c:v>41482.447928240741</c:v>
                </c:pt>
                <c:pt idx="1442">
                  <c:v>41482.458344907405</c:v>
                </c:pt>
                <c:pt idx="1443">
                  <c:v>41482.468761574077</c:v>
                </c:pt>
                <c:pt idx="1444">
                  <c:v>41482.479178240741</c:v>
                </c:pt>
                <c:pt idx="1445">
                  <c:v>41482.489594907405</c:v>
                </c:pt>
                <c:pt idx="1446">
                  <c:v>41482.500011574077</c:v>
                </c:pt>
                <c:pt idx="1447">
                  <c:v>41482.510428240741</c:v>
                </c:pt>
                <c:pt idx="1448">
                  <c:v>41482.520844907405</c:v>
                </c:pt>
                <c:pt idx="1449">
                  <c:v>41482.531261574077</c:v>
                </c:pt>
                <c:pt idx="1450">
                  <c:v>41482.541678240741</c:v>
                </c:pt>
                <c:pt idx="1451">
                  <c:v>41482.552094907405</c:v>
                </c:pt>
                <c:pt idx="1452">
                  <c:v>41482.562511574077</c:v>
                </c:pt>
                <c:pt idx="1453">
                  <c:v>41482.572928240741</c:v>
                </c:pt>
                <c:pt idx="1454">
                  <c:v>41482.583344907405</c:v>
                </c:pt>
                <c:pt idx="1455">
                  <c:v>41482.593761574077</c:v>
                </c:pt>
                <c:pt idx="1456">
                  <c:v>41482.604178240741</c:v>
                </c:pt>
                <c:pt idx="1457">
                  <c:v>41482.614594907405</c:v>
                </c:pt>
                <c:pt idx="1458">
                  <c:v>41482.625011574077</c:v>
                </c:pt>
                <c:pt idx="1459">
                  <c:v>41482.635428240741</c:v>
                </c:pt>
                <c:pt idx="1460">
                  <c:v>41482.645844907405</c:v>
                </c:pt>
                <c:pt idx="1461">
                  <c:v>41482.656261574077</c:v>
                </c:pt>
                <c:pt idx="1462">
                  <c:v>41482.666678240741</c:v>
                </c:pt>
                <c:pt idx="1463">
                  <c:v>41482.677094907405</c:v>
                </c:pt>
                <c:pt idx="1464">
                  <c:v>41482.687511574077</c:v>
                </c:pt>
                <c:pt idx="1465">
                  <c:v>41482.697928240741</c:v>
                </c:pt>
                <c:pt idx="1466">
                  <c:v>41482.708344907405</c:v>
                </c:pt>
                <c:pt idx="1467">
                  <c:v>41482.718761574077</c:v>
                </c:pt>
                <c:pt idx="1468">
                  <c:v>41482.729178240741</c:v>
                </c:pt>
                <c:pt idx="1469">
                  <c:v>41482.739594907405</c:v>
                </c:pt>
                <c:pt idx="1470">
                  <c:v>41482.750011574077</c:v>
                </c:pt>
                <c:pt idx="1471">
                  <c:v>41482.760428240741</c:v>
                </c:pt>
                <c:pt idx="1472">
                  <c:v>41482.770844907405</c:v>
                </c:pt>
                <c:pt idx="1473">
                  <c:v>41482.781261574077</c:v>
                </c:pt>
                <c:pt idx="1474">
                  <c:v>41482.791678240741</c:v>
                </c:pt>
                <c:pt idx="1475">
                  <c:v>41482.802094907405</c:v>
                </c:pt>
                <c:pt idx="1476">
                  <c:v>41482.812511574077</c:v>
                </c:pt>
                <c:pt idx="1477">
                  <c:v>41482.822928240741</c:v>
                </c:pt>
                <c:pt idx="1478">
                  <c:v>41482.833344907405</c:v>
                </c:pt>
                <c:pt idx="1479">
                  <c:v>41482.843761574077</c:v>
                </c:pt>
                <c:pt idx="1480">
                  <c:v>41482.854178240741</c:v>
                </c:pt>
                <c:pt idx="1481">
                  <c:v>41482.864594907405</c:v>
                </c:pt>
                <c:pt idx="1482">
                  <c:v>41482.875011574077</c:v>
                </c:pt>
                <c:pt idx="1483">
                  <c:v>41482.885428240741</c:v>
                </c:pt>
                <c:pt idx="1484">
                  <c:v>41482.895844907405</c:v>
                </c:pt>
                <c:pt idx="1485">
                  <c:v>41482.906261574077</c:v>
                </c:pt>
                <c:pt idx="1486">
                  <c:v>41482.916678240741</c:v>
                </c:pt>
                <c:pt idx="1487">
                  <c:v>41482.927094907405</c:v>
                </c:pt>
                <c:pt idx="1488">
                  <c:v>41482.937511574077</c:v>
                </c:pt>
                <c:pt idx="1489">
                  <c:v>41482.947928240741</c:v>
                </c:pt>
                <c:pt idx="1490">
                  <c:v>41482.958344907405</c:v>
                </c:pt>
                <c:pt idx="1491">
                  <c:v>41482.968761574077</c:v>
                </c:pt>
                <c:pt idx="1492">
                  <c:v>41482.979178240741</c:v>
                </c:pt>
                <c:pt idx="1493">
                  <c:v>41482.989594907405</c:v>
                </c:pt>
                <c:pt idx="1494">
                  <c:v>41483.000011574077</c:v>
                </c:pt>
                <c:pt idx="1495">
                  <c:v>41483.010428240741</c:v>
                </c:pt>
                <c:pt idx="1496">
                  <c:v>41483.020844907405</c:v>
                </c:pt>
                <c:pt idx="1497">
                  <c:v>41483.031261574077</c:v>
                </c:pt>
                <c:pt idx="1498">
                  <c:v>41483.041678240741</c:v>
                </c:pt>
                <c:pt idx="1499">
                  <c:v>41483.052094907405</c:v>
                </c:pt>
                <c:pt idx="1500">
                  <c:v>41483.062511574077</c:v>
                </c:pt>
                <c:pt idx="1501">
                  <c:v>41483.072928240741</c:v>
                </c:pt>
                <c:pt idx="1502">
                  <c:v>41483.083344907405</c:v>
                </c:pt>
                <c:pt idx="1503">
                  <c:v>41483.093761574077</c:v>
                </c:pt>
                <c:pt idx="1504">
                  <c:v>41483.104178240741</c:v>
                </c:pt>
                <c:pt idx="1505">
                  <c:v>41483.114594907405</c:v>
                </c:pt>
                <c:pt idx="1506">
                  <c:v>41483.125011574077</c:v>
                </c:pt>
                <c:pt idx="1507">
                  <c:v>41483.135428240741</c:v>
                </c:pt>
                <c:pt idx="1508">
                  <c:v>41483.145844907405</c:v>
                </c:pt>
                <c:pt idx="1509">
                  <c:v>41483.156261574077</c:v>
                </c:pt>
                <c:pt idx="1510">
                  <c:v>41483.166678240741</c:v>
                </c:pt>
                <c:pt idx="1511">
                  <c:v>41483.177094907405</c:v>
                </c:pt>
                <c:pt idx="1512">
                  <c:v>41483.187511574077</c:v>
                </c:pt>
                <c:pt idx="1513">
                  <c:v>41483.197928240741</c:v>
                </c:pt>
                <c:pt idx="1514">
                  <c:v>41483.208344907405</c:v>
                </c:pt>
                <c:pt idx="1515">
                  <c:v>41483.218761574077</c:v>
                </c:pt>
                <c:pt idx="1516">
                  <c:v>41483.229178240741</c:v>
                </c:pt>
                <c:pt idx="1517">
                  <c:v>41483.239594907405</c:v>
                </c:pt>
                <c:pt idx="1518">
                  <c:v>41483.250011574077</c:v>
                </c:pt>
                <c:pt idx="1519">
                  <c:v>41483.260428240741</c:v>
                </c:pt>
                <c:pt idx="1520">
                  <c:v>41483.270844907405</c:v>
                </c:pt>
                <c:pt idx="1521">
                  <c:v>41483.281261574077</c:v>
                </c:pt>
                <c:pt idx="1522">
                  <c:v>41483.291678240741</c:v>
                </c:pt>
                <c:pt idx="1523">
                  <c:v>41483.302094907405</c:v>
                </c:pt>
                <c:pt idx="1524">
                  <c:v>41483.312511574077</c:v>
                </c:pt>
                <c:pt idx="1525">
                  <c:v>41483.322928240741</c:v>
                </c:pt>
                <c:pt idx="1526">
                  <c:v>41483.333344907405</c:v>
                </c:pt>
                <c:pt idx="1527">
                  <c:v>41483.343761574077</c:v>
                </c:pt>
                <c:pt idx="1528">
                  <c:v>41483.354178240741</c:v>
                </c:pt>
                <c:pt idx="1529">
                  <c:v>41483.364594907405</c:v>
                </c:pt>
                <c:pt idx="1530">
                  <c:v>41483.375011574077</c:v>
                </c:pt>
                <c:pt idx="1531">
                  <c:v>41483.385428240741</c:v>
                </c:pt>
                <c:pt idx="1532">
                  <c:v>41483.395844907405</c:v>
                </c:pt>
                <c:pt idx="1533">
                  <c:v>41483.406261574077</c:v>
                </c:pt>
                <c:pt idx="1534">
                  <c:v>41483.416678240741</c:v>
                </c:pt>
                <c:pt idx="1535">
                  <c:v>41483.427094907405</c:v>
                </c:pt>
                <c:pt idx="1536">
                  <c:v>41483.437511574077</c:v>
                </c:pt>
                <c:pt idx="1537">
                  <c:v>41483.447928240741</c:v>
                </c:pt>
                <c:pt idx="1538">
                  <c:v>41483.458344907405</c:v>
                </c:pt>
                <c:pt idx="1539">
                  <c:v>41483.468761574077</c:v>
                </c:pt>
                <c:pt idx="1540">
                  <c:v>41483.479178240741</c:v>
                </c:pt>
                <c:pt idx="1541">
                  <c:v>41483.489594907405</c:v>
                </c:pt>
                <c:pt idx="1542">
                  <c:v>41483.500011574077</c:v>
                </c:pt>
                <c:pt idx="1543">
                  <c:v>41483.510428240741</c:v>
                </c:pt>
                <c:pt idx="1544">
                  <c:v>41483.520844907405</c:v>
                </c:pt>
                <c:pt idx="1545">
                  <c:v>41483.531261574077</c:v>
                </c:pt>
                <c:pt idx="1546">
                  <c:v>41483.541678240741</c:v>
                </c:pt>
                <c:pt idx="1547">
                  <c:v>41483.552094907405</c:v>
                </c:pt>
                <c:pt idx="1548">
                  <c:v>41483.562511574077</c:v>
                </c:pt>
                <c:pt idx="1549">
                  <c:v>41483.572928240741</c:v>
                </c:pt>
                <c:pt idx="1550">
                  <c:v>41483.583344907405</c:v>
                </c:pt>
                <c:pt idx="1551">
                  <c:v>41483.593761574077</c:v>
                </c:pt>
                <c:pt idx="1552">
                  <c:v>41483.604178240741</c:v>
                </c:pt>
                <c:pt idx="1553">
                  <c:v>41483.614594907405</c:v>
                </c:pt>
                <c:pt idx="1554">
                  <c:v>41483.625011574077</c:v>
                </c:pt>
                <c:pt idx="1555">
                  <c:v>41483.635428240741</c:v>
                </c:pt>
                <c:pt idx="1556">
                  <c:v>41483.645844907405</c:v>
                </c:pt>
                <c:pt idx="1557">
                  <c:v>41483.656261574077</c:v>
                </c:pt>
                <c:pt idx="1558">
                  <c:v>41483.666678240741</c:v>
                </c:pt>
                <c:pt idx="1559">
                  <c:v>41483.677094907405</c:v>
                </c:pt>
                <c:pt idx="1560">
                  <c:v>41483.687511574077</c:v>
                </c:pt>
                <c:pt idx="1561">
                  <c:v>41483.697928240741</c:v>
                </c:pt>
                <c:pt idx="1562">
                  <c:v>41483.708344907405</c:v>
                </c:pt>
                <c:pt idx="1563">
                  <c:v>41483.718761574077</c:v>
                </c:pt>
                <c:pt idx="1564">
                  <c:v>41483.729178240741</c:v>
                </c:pt>
                <c:pt idx="1565">
                  <c:v>41483.739594907405</c:v>
                </c:pt>
                <c:pt idx="1566">
                  <c:v>41483.750011574077</c:v>
                </c:pt>
                <c:pt idx="1567">
                  <c:v>41483.760428240741</c:v>
                </c:pt>
                <c:pt idx="1568">
                  <c:v>41483.770844907405</c:v>
                </c:pt>
                <c:pt idx="1569">
                  <c:v>41483.781261574077</c:v>
                </c:pt>
                <c:pt idx="1570">
                  <c:v>41483.791678240741</c:v>
                </c:pt>
                <c:pt idx="1571">
                  <c:v>41483.802094907405</c:v>
                </c:pt>
                <c:pt idx="1572">
                  <c:v>41483.812511574077</c:v>
                </c:pt>
                <c:pt idx="1573">
                  <c:v>41483.822928240741</c:v>
                </c:pt>
                <c:pt idx="1574">
                  <c:v>41483.833344907405</c:v>
                </c:pt>
                <c:pt idx="1575">
                  <c:v>41483.843761574077</c:v>
                </c:pt>
                <c:pt idx="1576">
                  <c:v>41483.854178240741</c:v>
                </c:pt>
                <c:pt idx="1577">
                  <c:v>41483.864594907405</c:v>
                </c:pt>
                <c:pt idx="1578">
                  <c:v>41483.875011574077</c:v>
                </c:pt>
                <c:pt idx="1579">
                  <c:v>41483.885428240741</c:v>
                </c:pt>
                <c:pt idx="1580">
                  <c:v>41483.895844907405</c:v>
                </c:pt>
                <c:pt idx="1581">
                  <c:v>41483.906261574077</c:v>
                </c:pt>
                <c:pt idx="1582">
                  <c:v>41483.916678240741</c:v>
                </c:pt>
                <c:pt idx="1583">
                  <c:v>41483.927094907405</c:v>
                </c:pt>
                <c:pt idx="1584">
                  <c:v>41483.937511574077</c:v>
                </c:pt>
                <c:pt idx="1585">
                  <c:v>41483.947928240741</c:v>
                </c:pt>
                <c:pt idx="1586">
                  <c:v>41483.958344907405</c:v>
                </c:pt>
                <c:pt idx="1587">
                  <c:v>41483.968761574077</c:v>
                </c:pt>
                <c:pt idx="1588">
                  <c:v>41483.979178240741</c:v>
                </c:pt>
                <c:pt idx="1589">
                  <c:v>41483.989594907405</c:v>
                </c:pt>
                <c:pt idx="1590">
                  <c:v>41484.000011574077</c:v>
                </c:pt>
                <c:pt idx="1591">
                  <c:v>41484.010428240741</c:v>
                </c:pt>
                <c:pt idx="1592">
                  <c:v>41484.020844907405</c:v>
                </c:pt>
                <c:pt idx="1593">
                  <c:v>41484.031261574077</c:v>
                </c:pt>
                <c:pt idx="1594">
                  <c:v>41484.041678240741</c:v>
                </c:pt>
                <c:pt idx="1595">
                  <c:v>41484.052094907405</c:v>
                </c:pt>
                <c:pt idx="1596">
                  <c:v>41484.062511574077</c:v>
                </c:pt>
                <c:pt idx="1597">
                  <c:v>41484.072928240741</c:v>
                </c:pt>
                <c:pt idx="1598">
                  <c:v>41484.083344907405</c:v>
                </c:pt>
                <c:pt idx="1599">
                  <c:v>41484.093761574077</c:v>
                </c:pt>
                <c:pt idx="1600">
                  <c:v>41484.104178240741</c:v>
                </c:pt>
                <c:pt idx="1601">
                  <c:v>41484.114594907405</c:v>
                </c:pt>
                <c:pt idx="1602">
                  <c:v>41484.125011574077</c:v>
                </c:pt>
                <c:pt idx="1603">
                  <c:v>41484.135428240741</c:v>
                </c:pt>
                <c:pt idx="1604">
                  <c:v>41484.145844907405</c:v>
                </c:pt>
                <c:pt idx="1605">
                  <c:v>41484.156261574077</c:v>
                </c:pt>
                <c:pt idx="1606">
                  <c:v>41484.166678240741</c:v>
                </c:pt>
                <c:pt idx="1607">
                  <c:v>41484.177094907405</c:v>
                </c:pt>
                <c:pt idx="1608">
                  <c:v>41484.187511574077</c:v>
                </c:pt>
                <c:pt idx="1609">
                  <c:v>41484.197928240741</c:v>
                </c:pt>
                <c:pt idx="1610">
                  <c:v>41484.208344907405</c:v>
                </c:pt>
                <c:pt idx="1611">
                  <c:v>41484.218761574077</c:v>
                </c:pt>
                <c:pt idx="1612">
                  <c:v>41484.229178240741</c:v>
                </c:pt>
                <c:pt idx="1613">
                  <c:v>41484.239594907405</c:v>
                </c:pt>
                <c:pt idx="1614">
                  <c:v>41484.250011574077</c:v>
                </c:pt>
                <c:pt idx="1615">
                  <c:v>41484.260428240741</c:v>
                </c:pt>
                <c:pt idx="1616">
                  <c:v>41484.270844907405</c:v>
                </c:pt>
                <c:pt idx="1617">
                  <c:v>41484.281261574077</c:v>
                </c:pt>
                <c:pt idx="1618">
                  <c:v>41484.291678240741</c:v>
                </c:pt>
                <c:pt idx="1619">
                  <c:v>41484.302094907405</c:v>
                </c:pt>
                <c:pt idx="1620">
                  <c:v>41484.312511574077</c:v>
                </c:pt>
                <c:pt idx="1621">
                  <c:v>41484.322928240741</c:v>
                </c:pt>
                <c:pt idx="1622">
                  <c:v>41484.333344907405</c:v>
                </c:pt>
                <c:pt idx="1623">
                  <c:v>41484.343761574077</c:v>
                </c:pt>
                <c:pt idx="1624">
                  <c:v>41484.354178240741</c:v>
                </c:pt>
                <c:pt idx="1625">
                  <c:v>41484.364594907405</c:v>
                </c:pt>
                <c:pt idx="1626">
                  <c:v>41484.375011574077</c:v>
                </c:pt>
                <c:pt idx="1627">
                  <c:v>41484.385428240741</c:v>
                </c:pt>
                <c:pt idx="1628">
                  <c:v>41484.395844907405</c:v>
                </c:pt>
                <c:pt idx="1629">
                  <c:v>41484.406261574077</c:v>
                </c:pt>
                <c:pt idx="1630">
                  <c:v>41484.416678240741</c:v>
                </c:pt>
                <c:pt idx="1631">
                  <c:v>41484.427094907405</c:v>
                </c:pt>
                <c:pt idx="1632">
                  <c:v>41484.437511574077</c:v>
                </c:pt>
                <c:pt idx="1633">
                  <c:v>41484.447928240741</c:v>
                </c:pt>
                <c:pt idx="1634">
                  <c:v>41484.458344907405</c:v>
                </c:pt>
                <c:pt idx="1635">
                  <c:v>41484.468761574077</c:v>
                </c:pt>
                <c:pt idx="1636">
                  <c:v>41484.479178240741</c:v>
                </c:pt>
                <c:pt idx="1637">
                  <c:v>41484.489594907405</c:v>
                </c:pt>
                <c:pt idx="1638">
                  <c:v>41484.500011574077</c:v>
                </c:pt>
                <c:pt idx="1639">
                  <c:v>41484.510428240741</c:v>
                </c:pt>
                <c:pt idx="1640">
                  <c:v>41484.520844907405</c:v>
                </c:pt>
                <c:pt idx="1641">
                  <c:v>41484.531261574077</c:v>
                </c:pt>
                <c:pt idx="1642">
                  <c:v>41484.541678240741</c:v>
                </c:pt>
                <c:pt idx="1643">
                  <c:v>41484.552094907405</c:v>
                </c:pt>
                <c:pt idx="1644">
                  <c:v>41484.562511574077</c:v>
                </c:pt>
                <c:pt idx="1645">
                  <c:v>41484.572928240741</c:v>
                </c:pt>
                <c:pt idx="1646">
                  <c:v>41484.583344907405</c:v>
                </c:pt>
                <c:pt idx="1647">
                  <c:v>41484.593761574077</c:v>
                </c:pt>
                <c:pt idx="1648">
                  <c:v>41484.604178240741</c:v>
                </c:pt>
                <c:pt idx="1649">
                  <c:v>41484.614594907405</c:v>
                </c:pt>
                <c:pt idx="1650">
                  <c:v>41484.625011574077</c:v>
                </c:pt>
                <c:pt idx="1651">
                  <c:v>41484.635428240741</c:v>
                </c:pt>
                <c:pt idx="1652">
                  <c:v>41484.645844907405</c:v>
                </c:pt>
                <c:pt idx="1653">
                  <c:v>41484.656261574077</c:v>
                </c:pt>
                <c:pt idx="1654">
                  <c:v>41484.666678240741</c:v>
                </c:pt>
                <c:pt idx="1655">
                  <c:v>41484.677094907405</c:v>
                </c:pt>
                <c:pt idx="1656">
                  <c:v>41484.687511574077</c:v>
                </c:pt>
                <c:pt idx="1657">
                  <c:v>41484.697928240741</c:v>
                </c:pt>
                <c:pt idx="1658">
                  <c:v>41484.708344907405</c:v>
                </c:pt>
                <c:pt idx="1659">
                  <c:v>41484.718761574077</c:v>
                </c:pt>
                <c:pt idx="1660">
                  <c:v>41484.729178240741</c:v>
                </c:pt>
                <c:pt idx="1661">
                  <c:v>41484.739594907405</c:v>
                </c:pt>
                <c:pt idx="1662">
                  <c:v>41484.750011574077</c:v>
                </c:pt>
                <c:pt idx="1663">
                  <c:v>41484.760428240741</c:v>
                </c:pt>
                <c:pt idx="1664">
                  <c:v>41484.770844907405</c:v>
                </c:pt>
                <c:pt idx="1665">
                  <c:v>41484.781261574077</c:v>
                </c:pt>
                <c:pt idx="1666">
                  <c:v>41484.791678240741</c:v>
                </c:pt>
                <c:pt idx="1667">
                  <c:v>41484.802094907405</c:v>
                </c:pt>
                <c:pt idx="1668">
                  <c:v>41484.812511574077</c:v>
                </c:pt>
                <c:pt idx="1669">
                  <c:v>41484.822928240741</c:v>
                </c:pt>
                <c:pt idx="1670">
                  <c:v>41484.833344907405</c:v>
                </c:pt>
                <c:pt idx="1671">
                  <c:v>41484.843761574077</c:v>
                </c:pt>
                <c:pt idx="1672">
                  <c:v>41484.854178240741</c:v>
                </c:pt>
                <c:pt idx="1673">
                  <c:v>41484.864594907405</c:v>
                </c:pt>
                <c:pt idx="1674">
                  <c:v>41484.875011574077</c:v>
                </c:pt>
                <c:pt idx="1675">
                  <c:v>41484.885428240741</c:v>
                </c:pt>
                <c:pt idx="1676">
                  <c:v>41484.895844907405</c:v>
                </c:pt>
                <c:pt idx="1677">
                  <c:v>41484.906261574077</c:v>
                </c:pt>
                <c:pt idx="1678">
                  <c:v>41484.916678240741</c:v>
                </c:pt>
                <c:pt idx="1679">
                  <c:v>41484.927094907405</c:v>
                </c:pt>
                <c:pt idx="1680">
                  <c:v>41484.937511574077</c:v>
                </c:pt>
                <c:pt idx="1681">
                  <c:v>41484.947928240741</c:v>
                </c:pt>
                <c:pt idx="1682">
                  <c:v>41484.958344907405</c:v>
                </c:pt>
                <c:pt idx="1683">
                  <c:v>41484.968761574077</c:v>
                </c:pt>
                <c:pt idx="1684">
                  <c:v>41484.979178240741</c:v>
                </c:pt>
                <c:pt idx="1685">
                  <c:v>41484.989594907405</c:v>
                </c:pt>
                <c:pt idx="1686">
                  <c:v>41485.000011574077</c:v>
                </c:pt>
                <c:pt idx="1687">
                  <c:v>41485.010428240741</c:v>
                </c:pt>
                <c:pt idx="1688">
                  <c:v>41485.020844907405</c:v>
                </c:pt>
                <c:pt idx="1689">
                  <c:v>41485.031261574077</c:v>
                </c:pt>
                <c:pt idx="1690">
                  <c:v>41485.041678240741</c:v>
                </c:pt>
                <c:pt idx="1691">
                  <c:v>41485.052094907405</c:v>
                </c:pt>
                <c:pt idx="1692">
                  <c:v>41485.062511574077</c:v>
                </c:pt>
                <c:pt idx="1693">
                  <c:v>41485.072928240741</c:v>
                </c:pt>
                <c:pt idx="1694">
                  <c:v>41485.083344907405</c:v>
                </c:pt>
                <c:pt idx="1695">
                  <c:v>41485.093761574077</c:v>
                </c:pt>
                <c:pt idx="1696">
                  <c:v>41485.104178240741</c:v>
                </c:pt>
                <c:pt idx="1697">
                  <c:v>41485.114594907405</c:v>
                </c:pt>
                <c:pt idx="1698">
                  <c:v>41485.125011574077</c:v>
                </c:pt>
                <c:pt idx="1699">
                  <c:v>41485.135428240741</c:v>
                </c:pt>
                <c:pt idx="1700">
                  <c:v>41485.145844907405</c:v>
                </c:pt>
                <c:pt idx="1701">
                  <c:v>41485.156261574077</c:v>
                </c:pt>
                <c:pt idx="1702">
                  <c:v>41485.166678240741</c:v>
                </c:pt>
                <c:pt idx="1703">
                  <c:v>41485.177094907405</c:v>
                </c:pt>
                <c:pt idx="1704">
                  <c:v>41485.187511574077</c:v>
                </c:pt>
                <c:pt idx="1705">
                  <c:v>41485.197928240741</c:v>
                </c:pt>
                <c:pt idx="1706">
                  <c:v>41485.208344907405</c:v>
                </c:pt>
                <c:pt idx="1707">
                  <c:v>41485.218761574077</c:v>
                </c:pt>
                <c:pt idx="1708">
                  <c:v>41485.229178240741</c:v>
                </c:pt>
                <c:pt idx="1709">
                  <c:v>41485.239594907405</c:v>
                </c:pt>
                <c:pt idx="1710">
                  <c:v>41485.250011574077</c:v>
                </c:pt>
                <c:pt idx="1711">
                  <c:v>41485.260428240741</c:v>
                </c:pt>
                <c:pt idx="1712">
                  <c:v>41485.270844907405</c:v>
                </c:pt>
                <c:pt idx="1713">
                  <c:v>41485.281261574077</c:v>
                </c:pt>
                <c:pt idx="1714">
                  <c:v>41485.291678240741</c:v>
                </c:pt>
                <c:pt idx="1715">
                  <c:v>41485.302094907405</c:v>
                </c:pt>
                <c:pt idx="1716">
                  <c:v>41485.312511574077</c:v>
                </c:pt>
                <c:pt idx="1717">
                  <c:v>41485.322928240741</c:v>
                </c:pt>
                <c:pt idx="1718">
                  <c:v>41485.333344907405</c:v>
                </c:pt>
                <c:pt idx="1719">
                  <c:v>41485.343761574077</c:v>
                </c:pt>
                <c:pt idx="1720">
                  <c:v>41485.354178240741</c:v>
                </c:pt>
                <c:pt idx="1721">
                  <c:v>41485.364594907405</c:v>
                </c:pt>
                <c:pt idx="1722">
                  <c:v>41485.375011574077</c:v>
                </c:pt>
                <c:pt idx="1723">
                  <c:v>41485.385428240741</c:v>
                </c:pt>
                <c:pt idx="1724">
                  <c:v>41485.395844907405</c:v>
                </c:pt>
                <c:pt idx="1725">
                  <c:v>41485.406261574077</c:v>
                </c:pt>
                <c:pt idx="1726">
                  <c:v>41485.416678240741</c:v>
                </c:pt>
                <c:pt idx="1727">
                  <c:v>41485.427094907405</c:v>
                </c:pt>
                <c:pt idx="1728">
                  <c:v>41485.437511574077</c:v>
                </c:pt>
                <c:pt idx="1729">
                  <c:v>41485.447928240741</c:v>
                </c:pt>
                <c:pt idx="1730">
                  <c:v>41485.458344907405</c:v>
                </c:pt>
                <c:pt idx="1731">
                  <c:v>41485.468761574077</c:v>
                </c:pt>
                <c:pt idx="1732">
                  <c:v>41485.479178240741</c:v>
                </c:pt>
                <c:pt idx="1733">
                  <c:v>41485.489594907405</c:v>
                </c:pt>
                <c:pt idx="1734">
                  <c:v>41485.500011574077</c:v>
                </c:pt>
                <c:pt idx="1735">
                  <c:v>41485.510428240741</c:v>
                </c:pt>
                <c:pt idx="1736">
                  <c:v>41485.520844907405</c:v>
                </c:pt>
                <c:pt idx="1737">
                  <c:v>41485.531261574077</c:v>
                </c:pt>
                <c:pt idx="1738">
                  <c:v>41485.541678240741</c:v>
                </c:pt>
                <c:pt idx="1739">
                  <c:v>41485.552094907405</c:v>
                </c:pt>
                <c:pt idx="1740">
                  <c:v>41485.562511574077</c:v>
                </c:pt>
                <c:pt idx="1741">
                  <c:v>41485.572928240741</c:v>
                </c:pt>
                <c:pt idx="1742">
                  <c:v>41485.583344907405</c:v>
                </c:pt>
                <c:pt idx="1743">
                  <c:v>41485.593761574077</c:v>
                </c:pt>
                <c:pt idx="1744">
                  <c:v>41485.604178240741</c:v>
                </c:pt>
                <c:pt idx="1745">
                  <c:v>41485.614594907405</c:v>
                </c:pt>
                <c:pt idx="1746">
                  <c:v>41485.625011574077</c:v>
                </c:pt>
                <c:pt idx="1747">
                  <c:v>41485.635428240741</c:v>
                </c:pt>
                <c:pt idx="1748">
                  <c:v>41485.645844907405</c:v>
                </c:pt>
                <c:pt idx="1749">
                  <c:v>41485.656261574077</c:v>
                </c:pt>
                <c:pt idx="1750">
                  <c:v>41485.666678240741</c:v>
                </c:pt>
                <c:pt idx="1751">
                  <c:v>41485.677094907405</c:v>
                </c:pt>
                <c:pt idx="1752">
                  <c:v>41485.687511574077</c:v>
                </c:pt>
                <c:pt idx="1753">
                  <c:v>41485.697928240741</c:v>
                </c:pt>
                <c:pt idx="1754">
                  <c:v>41485.708344907405</c:v>
                </c:pt>
                <c:pt idx="1755">
                  <c:v>41485.718761574077</c:v>
                </c:pt>
                <c:pt idx="1756">
                  <c:v>41485.729178240741</c:v>
                </c:pt>
                <c:pt idx="1757">
                  <c:v>41485.739594907405</c:v>
                </c:pt>
                <c:pt idx="1758">
                  <c:v>41485.750011574077</c:v>
                </c:pt>
                <c:pt idx="1759">
                  <c:v>41485.760428240741</c:v>
                </c:pt>
                <c:pt idx="1760">
                  <c:v>41485.770844907405</c:v>
                </c:pt>
                <c:pt idx="1761">
                  <c:v>41485.781261574077</c:v>
                </c:pt>
                <c:pt idx="1762">
                  <c:v>41485.791678240741</c:v>
                </c:pt>
                <c:pt idx="1763">
                  <c:v>41485.802094907405</c:v>
                </c:pt>
                <c:pt idx="1764">
                  <c:v>41485.812511574077</c:v>
                </c:pt>
                <c:pt idx="1765">
                  <c:v>41485.822928240741</c:v>
                </c:pt>
                <c:pt idx="1766">
                  <c:v>41485.833344907405</c:v>
                </c:pt>
                <c:pt idx="1767">
                  <c:v>41485.843761574077</c:v>
                </c:pt>
                <c:pt idx="1768">
                  <c:v>41485.854178240741</c:v>
                </c:pt>
                <c:pt idx="1769">
                  <c:v>41485.864594907405</c:v>
                </c:pt>
                <c:pt idx="1770">
                  <c:v>41485.875011574077</c:v>
                </c:pt>
                <c:pt idx="1771">
                  <c:v>41485.885428240741</c:v>
                </c:pt>
                <c:pt idx="1772">
                  <c:v>41485.895844907405</c:v>
                </c:pt>
                <c:pt idx="1773">
                  <c:v>41485.906261574077</c:v>
                </c:pt>
                <c:pt idx="1774">
                  <c:v>41485.916678240741</c:v>
                </c:pt>
                <c:pt idx="1775">
                  <c:v>41485.927094907405</c:v>
                </c:pt>
                <c:pt idx="1776">
                  <c:v>41485.937511574077</c:v>
                </c:pt>
                <c:pt idx="1777">
                  <c:v>41485.947928240741</c:v>
                </c:pt>
                <c:pt idx="1778">
                  <c:v>41485.958344907405</c:v>
                </c:pt>
                <c:pt idx="1779">
                  <c:v>41485.968761574077</c:v>
                </c:pt>
                <c:pt idx="1780">
                  <c:v>41485.979178240741</c:v>
                </c:pt>
                <c:pt idx="1781">
                  <c:v>41485.989594907405</c:v>
                </c:pt>
                <c:pt idx="1782">
                  <c:v>41486.000011574077</c:v>
                </c:pt>
                <c:pt idx="1783">
                  <c:v>41486.010428240741</c:v>
                </c:pt>
                <c:pt idx="1784">
                  <c:v>41486.020844907405</c:v>
                </c:pt>
                <c:pt idx="1785">
                  <c:v>41486.031261574077</c:v>
                </c:pt>
                <c:pt idx="1786">
                  <c:v>41486.041678240741</c:v>
                </c:pt>
                <c:pt idx="1787">
                  <c:v>41486.052094907405</c:v>
                </c:pt>
                <c:pt idx="1788">
                  <c:v>41486.062511574077</c:v>
                </c:pt>
                <c:pt idx="1789">
                  <c:v>41486.072928240741</c:v>
                </c:pt>
                <c:pt idx="1790">
                  <c:v>41486.083344907405</c:v>
                </c:pt>
                <c:pt idx="1791">
                  <c:v>41486.093761574077</c:v>
                </c:pt>
                <c:pt idx="1792">
                  <c:v>41486.104178240741</c:v>
                </c:pt>
                <c:pt idx="1793">
                  <c:v>41486.114594907405</c:v>
                </c:pt>
                <c:pt idx="1794">
                  <c:v>41486.125011574077</c:v>
                </c:pt>
                <c:pt idx="1795">
                  <c:v>41486.135428240741</c:v>
                </c:pt>
                <c:pt idx="1796">
                  <c:v>41486.145844907405</c:v>
                </c:pt>
                <c:pt idx="1797">
                  <c:v>41486.156261574077</c:v>
                </c:pt>
                <c:pt idx="1798">
                  <c:v>41486.166678240741</c:v>
                </c:pt>
                <c:pt idx="1799">
                  <c:v>41486.177094907405</c:v>
                </c:pt>
                <c:pt idx="1800">
                  <c:v>41486.187511574077</c:v>
                </c:pt>
                <c:pt idx="1801">
                  <c:v>41486.197928240741</c:v>
                </c:pt>
                <c:pt idx="1802">
                  <c:v>41486.208344907405</c:v>
                </c:pt>
                <c:pt idx="1803">
                  <c:v>41486.218761574077</c:v>
                </c:pt>
                <c:pt idx="1804">
                  <c:v>41486.229178240741</c:v>
                </c:pt>
                <c:pt idx="1805">
                  <c:v>41486.239594907405</c:v>
                </c:pt>
                <c:pt idx="1806">
                  <c:v>41486.250011574077</c:v>
                </c:pt>
                <c:pt idx="1807">
                  <c:v>41486.260428240741</c:v>
                </c:pt>
                <c:pt idx="1808">
                  <c:v>41486.270844907405</c:v>
                </c:pt>
                <c:pt idx="1809">
                  <c:v>41486.281261574077</c:v>
                </c:pt>
                <c:pt idx="1810">
                  <c:v>41486.291678240741</c:v>
                </c:pt>
                <c:pt idx="1811">
                  <c:v>41486.302094907405</c:v>
                </c:pt>
                <c:pt idx="1812">
                  <c:v>41486.312511574077</c:v>
                </c:pt>
                <c:pt idx="1813">
                  <c:v>41486.322928240741</c:v>
                </c:pt>
                <c:pt idx="1814">
                  <c:v>41486.333344907405</c:v>
                </c:pt>
                <c:pt idx="1815">
                  <c:v>41486.343761574077</c:v>
                </c:pt>
                <c:pt idx="1816">
                  <c:v>41486.354178240741</c:v>
                </c:pt>
                <c:pt idx="1817">
                  <c:v>41486.364594907405</c:v>
                </c:pt>
                <c:pt idx="1818">
                  <c:v>41486.375011574077</c:v>
                </c:pt>
                <c:pt idx="1819">
                  <c:v>41486.385428240741</c:v>
                </c:pt>
                <c:pt idx="1820">
                  <c:v>41486.395844907405</c:v>
                </c:pt>
                <c:pt idx="1821">
                  <c:v>41486.406261574077</c:v>
                </c:pt>
                <c:pt idx="1822">
                  <c:v>41486.416678240741</c:v>
                </c:pt>
                <c:pt idx="1823">
                  <c:v>41486.427094907405</c:v>
                </c:pt>
                <c:pt idx="1824">
                  <c:v>41486.437511574077</c:v>
                </c:pt>
                <c:pt idx="1825">
                  <c:v>41486.447928240741</c:v>
                </c:pt>
                <c:pt idx="1826">
                  <c:v>41486.458344907405</c:v>
                </c:pt>
                <c:pt idx="1827">
                  <c:v>41486.468761574077</c:v>
                </c:pt>
                <c:pt idx="1828">
                  <c:v>41486.479178240741</c:v>
                </c:pt>
                <c:pt idx="1829">
                  <c:v>41486.489594907405</c:v>
                </c:pt>
                <c:pt idx="1830">
                  <c:v>41486.500011574077</c:v>
                </c:pt>
                <c:pt idx="1831">
                  <c:v>41486.510428240741</c:v>
                </c:pt>
                <c:pt idx="1832">
                  <c:v>41486.520844907405</c:v>
                </c:pt>
                <c:pt idx="1833">
                  <c:v>41486.531261574077</c:v>
                </c:pt>
                <c:pt idx="1834">
                  <c:v>41486.541678240741</c:v>
                </c:pt>
                <c:pt idx="1835">
                  <c:v>41486.552094907405</c:v>
                </c:pt>
                <c:pt idx="1836">
                  <c:v>41486.562511574077</c:v>
                </c:pt>
                <c:pt idx="1837">
                  <c:v>41486.572928240741</c:v>
                </c:pt>
                <c:pt idx="1838">
                  <c:v>41486.583344907405</c:v>
                </c:pt>
                <c:pt idx="1839">
                  <c:v>41486.593761574077</c:v>
                </c:pt>
                <c:pt idx="1840">
                  <c:v>41486.604178240741</c:v>
                </c:pt>
                <c:pt idx="1841">
                  <c:v>41486.614594907405</c:v>
                </c:pt>
                <c:pt idx="1842">
                  <c:v>41486.625011574077</c:v>
                </c:pt>
                <c:pt idx="1843">
                  <c:v>41486.635428240741</c:v>
                </c:pt>
                <c:pt idx="1844">
                  <c:v>41486.645844907405</c:v>
                </c:pt>
                <c:pt idx="1845">
                  <c:v>41486.656261574077</c:v>
                </c:pt>
                <c:pt idx="1846">
                  <c:v>41486.666678240741</c:v>
                </c:pt>
                <c:pt idx="1847">
                  <c:v>41486.677094907405</c:v>
                </c:pt>
                <c:pt idx="1848">
                  <c:v>41486.687511574077</c:v>
                </c:pt>
                <c:pt idx="1849">
                  <c:v>41486.697928240741</c:v>
                </c:pt>
                <c:pt idx="1850">
                  <c:v>41486.708344907405</c:v>
                </c:pt>
                <c:pt idx="1851">
                  <c:v>41486.718761574077</c:v>
                </c:pt>
                <c:pt idx="1852">
                  <c:v>41486.729178240741</c:v>
                </c:pt>
                <c:pt idx="1853">
                  <c:v>41486.739594907405</c:v>
                </c:pt>
                <c:pt idx="1854">
                  <c:v>41486.750011574077</c:v>
                </c:pt>
                <c:pt idx="1855">
                  <c:v>41486.760428240741</c:v>
                </c:pt>
                <c:pt idx="1856">
                  <c:v>41486.770844907405</c:v>
                </c:pt>
                <c:pt idx="1857">
                  <c:v>41486.781261574077</c:v>
                </c:pt>
                <c:pt idx="1858">
                  <c:v>41486.791678240741</c:v>
                </c:pt>
                <c:pt idx="1859">
                  <c:v>41486.802094907405</c:v>
                </c:pt>
                <c:pt idx="1860">
                  <c:v>41486.812511574077</c:v>
                </c:pt>
                <c:pt idx="1861">
                  <c:v>41486.822928240741</c:v>
                </c:pt>
                <c:pt idx="1862">
                  <c:v>41486.833344907405</c:v>
                </c:pt>
                <c:pt idx="1863">
                  <c:v>41486.843761574077</c:v>
                </c:pt>
                <c:pt idx="1864">
                  <c:v>41486.854178240741</c:v>
                </c:pt>
                <c:pt idx="1865">
                  <c:v>41486.864594907405</c:v>
                </c:pt>
                <c:pt idx="1866">
                  <c:v>41486.875011574077</c:v>
                </c:pt>
                <c:pt idx="1867">
                  <c:v>41486.885428240741</c:v>
                </c:pt>
                <c:pt idx="1868">
                  <c:v>41486.895844907405</c:v>
                </c:pt>
                <c:pt idx="1869">
                  <c:v>41486.906261574077</c:v>
                </c:pt>
                <c:pt idx="1870">
                  <c:v>41486.916678240741</c:v>
                </c:pt>
                <c:pt idx="1871">
                  <c:v>41486.927094907405</c:v>
                </c:pt>
                <c:pt idx="1872">
                  <c:v>41486.937511574077</c:v>
                </c:pt>
                <c:pt idx="1873">
                  <c:v>41486.947928240741</c:v>
                </c:pt>
                <c:pt idx="1874">
                  <c:v>41486.958344907405</c:v>
                </c:pt>
                <c:pt idx="1875">
                  <c:v>41486.968761574077</c:v>
                </c:pt>
                <c:pt idx="1876">
                  <c:v>41486.979178240741</c:v>
                </c:pt>
                <c:pt idx="1877">
                  <c:v>41486.989594907405</c:v>
                </c:pt>
                <c:pt idx="1878">
                  <c:v>41487.000011574077</c:v>
                </c:pt>
                <c:pt idx="1879">
                  <c:v>41487.010428240741</c:v>
                </c:pt>
                <c:pt idx="1880">
                  <c:v>41487.020844907405</c:v>
                </c:pt>
                <c:pt idx="1881">
                  <c:v>41487.031261574077</c:v>
                </c:pt>
                <c:pt idx="1882">
                  <c:v>41487.041678240741</c:v>
                </c:pt>
                <c:pt idx="1883">
                  <c:v>41487.052094907405</c:v>
                </c:pt>
                <c:pt idx="1884">
                  <c:v>41487.062511574077</c:v>
                </c:pt>
                <c:pt idx="1885">
                  <c:v>41487.072928240741</c:v>
                </c:pt>
                <c:pt idx="1886">
                  <c:v>41487.083344907405</c:v>
                </c:pt>
                <c:pt idx="1887">
                  <c:v>41487.093761574077</c:v>
                </c:pt>
                <c:pt idx="1888">
                  <c:v>41487.104178240741</c:v>
                </c:pt>
                <c:pt idx="1889">
                  <c:v>41487.114594907405</c:v>
                </c:pt>
                <c:pt idx="1890">
                  <c:v>41487.125011574077</c:v>
                </c:pt>
                <c:pt idx="1891">
                  <c:v>41487.135428240741</c:v>
                </c:pt>
                <c:pt idx="1892">
                  <c:v>41487.145844907405</c:v>
                </c:pt>
                <c:pt idx="1893">
                  <c:v>41487.156261574077</c:v>
                </c:pt>
                <c:pt idx="1894">
                  <c:v>41487.166678240741</c:v>
                </c:pt>
                <c:pt idx="1895">
                  <c:v>41487.177094907405</c:v>
                </c:pt>
                <c:pt idx="1896">
                  <c:v>41487.187511574077</c:v>
                </c:pt>
                <c:pt idx="1897">
                  <c:v>41487.197928240741</c:v>
                </c:pt>
                <c:pt idx="1898">
                  <c:v>41487.208344907405</c:v>
                </c:pt>
                <c:pt idx="1899">
                  <c:v>41487.218761574077</c:v>
                </c:pt>
                <c:pt idx="1900">
                  <c:v>41487.229178240741</c:v>
                </c:pt>
                <c:pt idx="1901">
                  <c:v>41487.239594907405</c:v>
                </c:pt>
                <c:pt idx="1902">
                  <c:v>41487.250011574077</c:v>
                </c:pt>
                <c:pt idx="1903">
                  <c:v>41487.260428240741</c:v>
                </c:pt>
                <c:pt idx="1904">
                  <c:v>41487.270844907405</c:v>
                </c:pt>
                <c:pt idx="1905">
                  <c:v>41487.281261574077</c:v>
                </c:pt>
                <c:pt idx="1906">
                  <c:v>41487.291678240741</c:v>
                </c:pt>
                <c:pt idx="1907">
                  <c:v>41487.302094907405</c:v>
                </c:pt>
                <c:pt idx="1908">
                  <c:v>41487.312511574077</c:v>
                </c:pt>
                <c:pt idx="1909">
                  <c:v>41487.322928240741</c:v>
                </c:pt>
                <c:pt idx="1910">
                  <c:v>41487.333344907405</c:v>
                </c:pt>
                <c:pt idx="1911">
                  <c:v>41487.343761574077</c:v>
                </c:pt>
                <c:pt idx="1912">
                  <c:v>41487.354178240741</c:v>
                </c:pt>
                <c:pt idx="1913">
                  <c:v>41487.364594907405</c:v>
                </c:pt>
                <c:pt idx="1914">
                  <c:v>41487.375011574077</c:v>
                </c:pt>
                <c:pt idx="1915">
                  <c:v>41487.385428240741</c:v>
                </c:pt>
                <c:pt idx="1916">
                  <c:v>41487.395844907405</c:v>
                </c:pt>
                <c:pt idx="1917">
                  <c:v>41487.406261574077</c:v>
                </c:pt>
                <c:pt idx="1918">
                  <c:v>41487.416678240741</c:v>
                </c:pt>
                <c:pt idx="1919">
                  <c:v>41487.427094907405</c:v>
                </c:pt>
                <c:pt idx="1920">
                  <c:v>41487.437511574077</c:v>
                </c:pt>
                <c:pt idx="1921">
                  <c:v>41487.447928240741</c:v>
                </c:pt>
                <c:pt idx="1922">
                  <c:v>41487.458344907405</c:v>
                </c:pt>
                <c:pt idx="1923">
                  <c:v>41487.468761574077</c:v>
                </c:pt>
                <c:pt idx="1924">
                  <c:v>41487.479178240741</c:v>
                </c:pt>
                <c:pt idx="1925">
                  <c:v>41487.489594907405</c:v>
                </c:pt>
                <c:pt idx="1926">
                  <c:v>41487.500011574077</c:v>
                </c:pt>
                <c:pt idx="1927">
                  <c:v>41487.510428240741</c:v>
                </c:pt>
                <c:pt idx="1928">
                  <c:v>41487.520844907405</c:v>
                </c:pt>
                <c:pt idx="1929">
                  <c:v>41487.531261574077</c:v>
                </c:pt>
                <c:pt idx="1930">
                  <c:v>41487.541678240741</c:v>
                </c:pt>
                <c:pt idx="1931">
                  <c:v>41487.552094907405</c:v>
                </c:pt>
                <c:pt idx="1932">
                  <c:v>41487.562511574077</c:v>
                </c:pt>
                <c:pt idx="1933">
                  <c:v>41487.572928240741</c:v>
                </c:pt>
                <c:pt idx="1934">
                  <c:v>41487.583344907405</c:v>
                </c:pt>
                <c:pt idx="1935">
                  <c:v>41487.593761574077</c:v>
                </c:pt>
                <c:pt idx="1936">
                  <c:v>41487.604178240741</c:v>
                </c:pt>
                <c:pt idx="1937">
                  <c:v>41487.614594907405</c:v>
                </c:pt>
                <c:pt idx="1938">
                  <c:v>41487.625011574077</c:v>
                </c:pt>
                <c:pt idx="1939">
                  <c:v>41487.635428240741</c:v>
                </c:pt>
                <c:pt idx="1940">
                  <c:v>41487.645844907405</c:v>
                </c:pt>
                <c:pt idx="1941">
                  <c:v>41487.656261574077</c:v>
                </c:pt>
                <c:pt idx="1942">
                  <c:v>41487.666678240741</c:v>
                </c:pt>
                <c:pt idx="1943">
                  <c:v>41487.677094907405</c:v>
                </c:pt>
                <c:pt idx="1944">
                  <c:v>41487.687511574077</c:v>
                </c:pt>
                <c:pt idx="1945">
                  <c:v>41487.697928240741</c:v>
                </c:pt>
                <c:pt idx="1946">
                  <c:v>41487.708344907405</c:v>
                </c:pt>
                <c:pt idx="1947">
                  <c:v>41487.718761574077</c:v>
                </c:pt>
                <c:pt idx="1948">
                  <c:v>41487.729178240741</c:v>
                </c:pt>
                <c:pt idx="1949">
                  <c:v>41487.739594907405</c:v>
                </c:pt>
                <c:pt idx="1950">
                  <c:v>41487.750011574077</c:v>
                </c:pt>
                <c:pt idx="1951">
                  <c:v>41487.760428240741</c:v>
                </c:pt>
                <c:pt idx="1952">
                  <c:v>41487.770844907405</c:v>
                </c:pt>
                <c:pt idx="1953">
                  <c:v>41487.781261574077</c:v>
                </c:pt>
                <c:pt idx="1954">
                  <c:v>41487.791678240741</c:v>
                </c:pt>
                <c:pt idx="1955">
                  <c:v>41487.802094907405</c:v>
                </c:pt>
                <c:pt idx="1956">
                  <c:v>41487.812511574077</c:v>
                </c:pt>
                <c:pt idx="1957">
                  <c:v>41487.822928240741</c:v>
                </c:pt>
                <c:pt idx="1958">
                  <c:v>41487.833344907405</c:v>
                </c:pt>
                <c:pt idx="1959">
                  <c:v>41487.843761574077</c:v>
                </c:pt>
                <c:pt idx="1960">
                  <c:v>41487.854178240741</c:v>
                </c:pt>
                <c:pt idx="1961">
                  <c:v>41487.864594907405</c:v>
                </c:pt>
                <c:pt idx="1962">
                  <c:v>41487.875011574077</c:v>
                </c:pt>
                <c:pt idx="1963">
                  <c:v>41487.885428240741</c:v>
                </c:pt>
                <c:pt idx="1964">
                  <c:v>41487.895844907405</c:v>
                </c:pt>
                <c:pt idx="1965">
                  <c:v>41487.906261574077</c:v>
                </c:pt>
                <c:pt idx="1966">
                  <c:v>41487.916678240741</c:v>
                </c:pt>
                <c:pt idx="1967">
                  <c:v>41487.927094907405</c:v>
                </c:pt>
                <c:pt idx="1968">
                  <c:v>41487.937511574077</c:v>
                </c:pt>
                <c:pt idx="1969">
                  <c:v>41487.947928240741</c:v>
                </c:pt>
                <c:pt idx="1970">
                  <c:v>41487.958344907405</c:v>
                </c:pt>
                <c:pt idx="1971">
                  <c:v>41487.968761574077</c:v>
                </c:pt>
                <c:pt idx="1972">
                  <c:v>41487.979178240741</c:v>
                </c:pt>
                <c:pt idx="1973">
                  <c:v>41487.989594907405</c:v>
                </c:pt>
                <c:pt idx="1974">
                  <c:v>41488.000011574077</c:v>
                </c:pt>
                <c:pt idx="1975">
                  <c:v>41488.010428240741</c:v>
                </c:pt>
                <c:pt idx="1976">
                  <c:v>41488.020844907405</c:v>
                </c:pt>
                <c:pt idx="1977">
                  <c:v>41488.031261574077</c:v>
                </c:pt>
                <c:pt idx="1978">
                  <c:v>41488.041678240741</c:v>
                </c:pt>
                <c:pt idx="1979">
                  <c:v>41488.052094907405</c:v>
                </c:pt>
                <c:pt idx="1980">
                  <c:v>41488.062511574077</c:v>
                </c:pt>
                <c:pt idx="1981">
                  <c:v>41488.072928240741</c:v>
                </c:pt>
                <c:pt idx="1982">
                  <c:v>41488.083344907405</c:v>
                </c:pt>
                <c:pt idx="1983">
                  <c:v>41488.093761574077</c:v>
                </c:pt>
                <c:pt idx="1984">
                  <c:v>41488.104178240741</c:v>
                </c:pt>
                <c:pt idx="1985">
                  <c:v>41488.114594907405</c:v>
                </c:pt>
                <c:pt idx="1986">
                  <c:v>41488.125011574077</c:v>
                </c:pt>
                <c:pt idx="1987">
                  <c:v>41488.135428240741</c:v>
                </c:pt>
                <c:pt idx="1988">
                  <c:v>41488.145844907405</c:v>
                </c:pt>
                <c:pt idx="1989">
                  <c:v>41488.156261574077</c:v>
                </c:pt>
                <c:pt idx="1990">
                  <c:v>41488.166678240741</c:v>
                </c:pt>
                <c:pt idx="1991">
                  <c:v>41488.177094907405</c:v>
                </c:pt>
                <c:pt idx="1992">
                  <c:v>41488.187511574077</c:v>
                </c:pt>
                <c:pt idx="1993">
                  <c:v>41488.197928240741</c:v>
                </c:pt>
                <c:pt idx="1994">
                  <c:v>41488.208344907405</c:v>
                </c:pt>
                <c:pt idx="1995">
                  <c:v>41488.218761574077</c:v>
                </c:pt>
                <c:pt idx="1996">
                  <c:v>41488.229178240741</c:v>
                </c:pt>
                <c:pt idx="1997">
                  <c:v>41488.239594907405</c:v>
                </c:pt>
                <c:pt idx="1998">
                  <c:v>41488.250011574077</c:v>
                </c:pt>
                <c:pt idx="1999">
                  <c:v>41488.260428240741</c:v>
                </c:pt>
                <c:pt idx="2000">
                  <c:v>41488.270844907405</c:v>
                </c:pt>
                <c:pt idx="2001">
                  <c:v>41488.281261574077</c:v>
                </c:pt>
                <c:pt idx="2002">
                  <c:v>41488.291678240741</c:v>
                </c:pt>
                <c:pt idx="2003">
                  <c:v>41488.302094907405</c:v>
                </c:pt>
                <c:pt idx="2004">
                  <c:v>41488.312511574077</c:v>
                </c:pt>
                <c:pt idx="2005">
                  <c:v>41488.322928240741</c:v>
                </c:pt>
                <c:pt idx="2006">
                  <c:v>41488.333344907405</c:v>
                </c:pt>
                <c:pt idx="2007">
                  <c:v>41488.343761574077</c:v>
                </c:pt>
                <c:pt idx="2008">
                  <c:v>41488.354178240741</c:v>
                </c:pt>
                <c:pt idx="2009">
                  <c:v>41488.364594907405</c:v>
                </c:pt>
                <c:pt idx="2010">
                  <c:v>41488.375011574077</c:v>
                </c:pt>
                <c:pt idx="2011">
                  <c:v>41488.385428240741</c:v>
                </c:pt>
                <c:pt idx="2012">
                  <c:v>41488.395844907405</c:v>
                </c:pt>
                <c:pt idx="2013">
                  <c:v>41488.406261574077</c:v>
                </c:pt>
                <c:pt idx="2014">
                  <c:v>41488.416678240741</c:v>
                </c:pt>
                <c:pt idx="2015">
                  <c:v>41488.427094907405</c:v>
                </c:pt>
                <c:pt idx="2016">
                  <c:v>41488.437511574077</c:v>
                </c:pt>
                <c:pt idx="2017">
                  <c:v>41488.447928240741</c:v>
                </c:pt>
                <c:pt idx="2018">
                  <c:v>41488.458344907405</c:v>
                </c:pt>
                <c:pt idx="2019">
                  <c:v>41488.468761574077</c:v>
                </c:pt>
                <c:pt idx="2020">
                  <c:v>41488.479178240741</c:v>
                </c:pt>
                <c:pt idx="2021">
                  <c:v>41488.489594907405</c:v>
                </c:pt>
                <c:pt idx="2022">
                  <c:v>41488.500011574077</c:v>
                </c:pt>
                <c:pt idx="2023">
                  <c:v>41488.510428240741</c:v>
                </c:pt>
                <c:pt idx="2024">
                  <c:v>41488.520844907405</c:v>
                </c:pt>
                <c:pt idx="2025">
                  <c:v>41488.531261574077</c:v>
                </c:pt>
                <c:pt idx="2026">
                  <c:v>41488.541678240741</c:v>
                </c:pt>
                <c:pt idx="2027">
                  <c:v>41488.552094907405</c:v>
                </c:pt>
                <c:pt idx="2028">
                  <c:v>41488.562511574077</c:v>
                </c:pt>
                <c:pt idx="2029">
                  <c:v>41488.572928240741</c:v>
                </c:pt>
                <c:pt idx="2030">
                  <c:v>41488.583344907405</c:v>
                </c:pt>
                <c:pt idx="2031">
                  <c:v>41488.593761574077</c:v>
                </c:pt>
                <c:pt idx="2032">
                  <c:v>41488.604178240741</c:v>
                </c:pt>
                <c:pt idx="2033">
                  <c:v>41488.614594907405</c:v>
                </c:pt>
                <c:pt idx="2034">
                  <c:v>41488.625011574077</c:v>
                </c:pt>
                <c:pt idx="2035">
                  <c:v>41488.635428240741</c:v>
                </c:pt>
                <c:pt idx="2036">
                  <c:v>41488.645844907405</c:v>
                </c:pt>
                <c:pt idx="2037">
                  <c:v>41488.656261574077</c:v>
                </c:pt>
                <c:pt idx="2038">
                  <c:v>41488.666678240741</c:v>
                </c:pt>
                <c:pt idx="2039">
                  <c:v>41488.677094907405</c:v>
                </c:pt>
                <c:pt idx="2040">
                  <c:v>41488.687511574077</c:v>
                </c:pt>
                <c:pt idx="2041">
                  <c:v>41488.697928240741</c:v>
                </c:pt>
                <c:pt idx="2042">
                  <c:v>41488.708344907405</c:v>
                </c:pt>
                <c:pt idx="2043">
                  <c:v>41488.718761574077</c:v>
                </c:pt>
                <c:pt idx="2044">
                  <c:v>41488.729178240741</c:v>
                </c:pt>
                <c:pt idx="2045">
                  <c:v>41488.739594907405</c:v>
                </c:pt>
                <c:pt idx="2046">
                  <c:v>41488.750011574077</c:v>
                </c:pt>
                <c:pt idx="2047">
                  <c:v>41488.760428240741</c:v>
                </c:pt>
                <c:pt idx="2048">
                  <c:v>41488.770844907405</c:v>
                </c:pt>
                <c:pt idx="2049">
                  <c:v>41488.781261574077</c:v>
                </c:pt>
                <c:pt idx="2050">
                  <c:v>41488.791678240741</c:v>
                </c:pt>
                <c:pt idx="2051">
                  <c:v>41488.802094907405</c:v>
                </c:pt>
                <c:pt idx="2052">
                  <c:v>41488.812511574077</c:v>
                </c:pt>
                <c:pt idx="2053">
                  <c:v>41488.822928240741</c:v>
                </c:pt>
                <c:pt idx="2054">
                  <c:v>41488.833344907405</c:v>
                </c:pt>
                <c:pt idx="2055">
                  <c:v>41488.843761574077</c:v>
                </c:pt>
                <c:pt idx="2056">
                  <c:v>41488.854178240741</c:v>
                </c:pt>
                <c:pt idx="2057">
                  <c:v>41488.864594907405</c:v>
                </c:pt>
                <c:pt idx="2058">
                  <c:v>41488.875011574077</c:v>
                </c:pt>
                <c:pt idx="2059">
                  <c:v>41488.885428240741</c:v>
                </c:pt>
                <c:pt idx="2060">
                  <c:v>41488.895844907405</c:v>
                </c:pt>
                <c:pt idx="2061">
                  <c:v>41488.906261574077</c:v>
                </c:pt>
                <c:pt idx="2062">
                  <c:v>41488.916678240741</c:v>
                </c:pt>
                <c:pt idx="2063">
                  <c:v>41488.927094907405</c:v>
                </c:pt>
                <c:pt idx="2064">
                  <c:v>41488.937511574077</c:v>
                </c:pt>
                <c:pt idx="2065">
                  <c:v>41488.947928240741</c:v>
                </c:pt>
                <c:pt idx="2066">
                  <c:v>41488.958344907405</c:v>
                </c:pt>
                <c:pt idx="2067">
                  <c:v>41488.968761574077</c:v>
                </c:pt>
                <c:pt idx="2068">
                  <c:v>41488.979178240741</c:v>
                </c:pt>
                <c:pt idx="2069">
                  <c:v>41488.989594907405</c:v>
                </c:pt>
                <c:pt idx="2070">
                  <c:v>41489.000011574077</c:v>
                </c:pt>
                <c:pt idx="2071">
                  <c:v>41489.010428240741</c:v>
                </c:pt>
                <c:pt idx="2072">
                  <c:v>41489.020844907405</c:v>
                </c:pt>
                <c:pt idx="2073">
                  <c:v>41489.031261574077</c:v>
                </c:pt>
                <c:pt idx="2074">
                  <c:v>41489.041678240741</c:v>
                </c:pt>
                <c:pt idx="2075">
                  <c:v>41489.052094907405</c:v>
                </c:pt>
                <c:pt idx="2076">
                  <c:v>41489.062511574077</c:v>
                </c:pt>
                <c:pt idx="2077">
                  <c:v>41489.072928240741</c:v>
                </c:pt>
                <c:pt idx="2078">
                  <c:v>41489.083344907405</c:v>
                </c:pt>
                <c:pt idx="2079">
                  <c:v>41489.093761574077</c:v>
                </c:pt>
                <c:pt idx="2080">
                  <c:v>41489.104178240741</c:v>
                </c:pt>
                <c:pt idx="2081">
                  <c:v>41489.114594907405</c:v>
                </c:pt>
                <c:pt idx="2082">
                  <c:v>41489.125011574077</c:v>
                </c:pt>
                <c:pt idx="2083">
                  <c:v>41489.135428240741</c:v>
                </c:pt>
                <c:pt idx="2084">
                  <c:v>41489.145844907405</c:v>
                </c:pt>
                <c:pt idx="2085">
                  <c:v>41489.156261574077</c:v>
                </c:pt>
                <c:pt idx="2086">
                  <c:v>41489.166678240741</c:v>
                </c:pt>
                <c:pt idx="2087">
                  <c:v>41489.177094907405</c:v>
                </c:pt>
                <c:pt idx="2088">
                  <c:v>41489.187511574077</c:v>
                </c:pt>
                <c:pt idx="2089">
                  <c:v>41489.197928240741</c:v>
                </c:pt>
                <c:pt idx="2090">
                  <c:v>41489.208344907405</c:v>
                </c:pt>
                <c:pt idx="2091">
                  <c:v>41489.218761574077</c:v>
                </c:pt>
                <c:pt idx="2092">
                  <c:v>41489.229178240741</c:v>
                </c:pt>
                <c:pt idx="2093">
                  <c:v>41489.239594907405</c:v>
                </c:pt>
                <c:pt idx="2094">
                  <c:v>41489.250011574077</c:v>
                </c:pt>
                <c:pt idx="2095">
                  <c:v>41489.260428240741</c:v>
                </c:pt>
                <c:pt idx="2096">
                  <c:v>41489.270844907405</c:v>
                </c:pt>
                <c:pt idx="2097">
                  <c:v>41489.281261574077</c:v>
                </c:pt>
                <c:pt idx="2098">
                  <c:v>41489.291678240741</c:v>
                </c:pt>
                <c:pt idx="2099">
                  <c:v>41489.302094907405</c:v>
                </c:pt>
                <c:pt idx="2100">
                  <c:v>41489.312511574077</c:v>
                </c:pt>
                <c:pt idx="2101">
                  <c:v>41489.322928240741</c:v>
                </c:pt>
                <c:pt idx="2102">
                  <c:v>41489.333344907405</c:v>
                </c:pt>
                <c:pt idx="2103">
                  <c:v>41489.343761574077</c:v>
                </c:pt>
                <c:pt idx="2104">
                  <c:v>41489.354178240741</c:v>
                </c:pt>
                <c:pt idx="2105">
                  <c:v>41489.364594907405</c:v>
                </c:pt>
                <c:pt idx="2106">
                  <c:v>41489.375011574077</c:v>
                </c:pt>
                <c:pt idx="2107">
                  <c:v>41489.385428240741</c:v>
                </c:pt>
                <c:pt idx="2108">
                  <c:v>41489.395844907405</c:v>
                </c:pt>
                <c:pt idx="2109">
                  <c:v>41489.406261574077</c:v>
                </c:pt>
                <c:pt idx="2110">
                  <c:v>41489.416678240741</c:v>
                </c:pt>
                <c:pt idx="2111">
                  <c:v>41489.427094907405</c:v>
                </c:pt>
                <c:pt idx="2112">
                  <c:v>41489.437511574077</c:v>
                </c:pt>
                <c:pt idx="2113">
                  <c:v>41489.447928240741</c:v>
                </c:pt>
                <c:pt idx="2114">
                  <c:v>41489.458344907405</c:v>
                </c:pt>
                <c:pt idx="2115">
                  <c:v>41489.468761574077</c:v>
                </c:pt>
                <c:pt idx="2116">
                  <c:v>41489.479178240741</c:v>
                </c:pt>
                <c:pt idx="2117">
                  <c:v>41489.489594907405</c:v>
                </c:pt>
                <c:pt idx="2118">
                  <c:v>41489.500011574077</c:v>
                </c:pt>
                <c:pt idx="2119">
                  <c:v>41489.510428240741</c:v>
                </c:pt>
                <c:pt idx="2120">
                  <c:v>41489.520844907405</c:v>
                </c:pt>
                <c:pt idx="2121">
                  <c:v>41489.531261574077</c:v>
                </c:pt>
                <c:pt idx="2122">
                  <c:v>41489.541678240741</c:v>
                </c:pt>
                <c:pt idx="2123">
                  <c:v>41489.552094907405</c:v>
                </c:pt>
                <c:pt idx="2124">
                  <c:v>41489.562511574077</c:v>
                </c:pt>
                <c:pt idx="2125">
                  <c:v>41489.572928240741</c:v>
                </c:pt>
                <c:pt idx="2126">
                  <c:v>41489.583344907405</c:v>
                </c:pt>
                <c:pt idx="2127">
                  <c:v>41489.593761574077</c:v>
                </c:pt>
                <c:pt idx="2128">
                  <c:v>41489.604178240741</c:v>
                </c:pt>
                <c:pt idx="2129">
                  <c:v>41489.614594907405</c:v>
                </c:pt>
                <c:pt idx="2130">
                  <c:v>41489.625011574077</c:v>
                </c:pt>
                <c:pt idx="2131">
                  <c:v>41489.635428240741</c:v>
                </c:pt>
                <c:pt idx="2132">
                  <c:v>41489.645844907405</c:v>
                </c:pt>
                <c:pt idx="2133">
                  <c:v>41489.656261574077</c:v>
                </c:pt>
                <c:pt idx="2134">
                  <c:v>41489.666678240741</c:v>
                </c:pt>
                <c:pt idx="2135">
                  <c:v>41489.677094907405</c:v>
                </c:pt>
                <c:pt idx="2136">
                  <c:v>41489.687511574077</c:v>
                </c:pt>
                <c:pt idx="2137">
                  <c:v>41489.697928240741</c:v>
                </c:pt>
                <c:pt idx="2138">
                  <c:v>41489.708344907405</c:v>
                </c:pt>
                <c:pt idx="2139">
                  <c:v>41489.718761574077</c:v>
                </c:pt>
                <c:pt idx="2140">
                  <c:v>41489.729178240741</c:v>
                </c:pt>
                <c:pt idx="2141">
                  <c:v>41489.739594907405</c:v>
                </c:pt>
                <c:pt idx="2142">
                  <c:v>41489.750011574077</c:v>
                </c:pt>
                <c:pt idx="2143">
                  <c:v>41489.760428240741</c:v>
                </c:pt>
                <c:pt idx="2144">
                  <c:v>41489.770844907405</c:v>
                </c:pt>
                <c:pt idx="2145">
                  <c:v>41489.781261574077</c:v>
                </c:pt>
                <c:pt idx="2146">
                  <c:v>41489.791678240741</c:v>
                </c:pt>
                <c:pt idx="2147">
                  <c:v>41489.802094907405</c:v>
                </c:pt>
                <c:pt idx="2148">
                  <c:v>41489.812511574077</c:v>
                </c:pt>
                <c:pt idx="2149">
                  <c:v>41489.822928240741</c:v>
                </c:pt>
                <c:pt idx="2150">
                  <c:v>41489.833344907405</c:v>
                </c:pt>
                <c:pt idx="2151">
                  <c:v>41489.843761574077</c:v>
                </c:pt>
                <c:pt idx="2152">
                  <c:v>41489.854178240741</c:v>
                </c:pt>
                <c:pt idx="2153">
                  <c:v>41489.864594907405</c:v>
                </c:pt>
                <c:pt idx="2154">
                  <c:v>41489.875011574077</c:v>
                </c:pt>
                <c:pt idx="2155">
                  <c:v>41489.885428240741</c:v>
                </c:pt>
                <c:pt idx="2156">
                  <c:v>41489.895844907405</c:v>
                </c:pt>
                <c:pt idx="2157">
                  <c:v>41489.906261574077</c:v>
                </c:pt>
                <c:pt idx="2158">
                  <c:v>41489.916678240741</c:v>
                </c:pt>
                <c:pt idx="2159">
                  <c:v>41489.927094907405</c:v>
                </c:pt>
                <c:pt idx="2160">
                  <c:v>41489.937511574077</c:v>
                </c:pt>
                <c:pt idx="2161">
                  <c:v>41489.947928240741</c:v>
                </c:pt>
                <c:pt idx="2162">
                  <c:v>41489.958344907405</c:v>
                </c:pt>
                <c:pt idx="2163">
                  <c:v>41489.968761574077</c:v>
                </c:pt>
                <c:pt idx="2164">
                  <c:v>41489.979178240741</c:v>
                </c:pt>
                <c:pt idx="2165">
                  <c:v>41489.989594907405</c:v>
                </c:pt>
                <c:pt idx="2166">
                  <c:v>41490.000011574077</c:v>
                </c:pt>
                <c:pt idx="2167">
                  <c:v>41490.010428240741</c:v>
                </c:pt>
                <c:pt idx="2168">
                  <c:v>41490.020844907405</c:v>
                </c:pt>
                <c:pt idx="2169">
                  <c:v>41490.031261574077</c:v>
                </c:pt>
                <c:pt idx="2170">
                  <c:v>41490.041678240741</c:v>
                </c:pt>
                <c:pt idx="2171">
                  <c:v>41490.052094907405</c:v>
                </c:pt>
                <c:pt idx="2172">
                  <c:v>41490.062511574077</c:v>
                </c:pt>
                <c:pt idx="2173">
                  <c:v>41490.072928240741</c:v>
                </c:pt>
                <c:pt idx="2174">
                  <c:v>41490.083344907405</c:v>
                </c:pt>
                <c:pt idx="2175">
                  <c:v>41490.093761574077</c:v>
                </c:pt>
                <c:pt idx="2176">
                  <c:v>41490.104178240741</c:v>
                </c:pt>
                <c:pt idx="2177">
                  <c:v>41490.114594907405</c:v>
                </c:pt>
                <c:pt idx="2178">
                  <c:v>41490.125011574077</c:v>
                </c:pt>
                <c:pt idx="2179">
                  <c:v>41490.135428240741</c:v>
                </c:pt>
                <c:pt idx="2180">
                  <c:v>41490.145844907405</c:v>
                </c:pt>
                <c:pt idx="2181">
                  <c:v>41490.156261574077</c:v>
                </c:pt>
                <c:pt idx="2182">
                  <c:v>41490.166678240741</c:v>
                </c:pt>
                <c:pt idx="2183">
                  <c:v>41490.177094907405</c:v>
                </c:pt>
                <c:pt idx="2184">
                  <c:v>41490.187511574077</c:v>
                </c:pt>
                <c:pt idx="2185">
                  <c:v>41490.197928240741</c:v>
                </c:pt>
                <c:pt idx="2186">
                  <c:v>41490.208344907405</c:v>
                </c:pt>
                <c:pt idx="2187">
                  <c:v>41490.218761574077</c:v>
                </c:pt>
                <c:pt idx="2188">
                  <c:v>41490.229178240741</c:v>
                </c:pt>
                <c:pt idx="2189">
                  <c:v>41490.239594907405</c:v>
                </c:pt>
                <c:pt idx="2190">
                  <c:v>41490.250011574077</c:v>
                </c:pt>
                <c:pt idx="2191">
                  <c:v>41490.260428240741</c:v>
                </c:pt>
                <c:pt idx="2192">
                  <c:v>41490.270844907405</c:v>
                </c:pt>
                <c:pt idx="2193">
                  <c:v>41490.281261574077</c:v>
                </c:pt>
                <c:pt idx="2194">
                  <c:v>41490.291678240741</c:v>
                </c:pt>
                <c:pt idx="2195">
                  <c:v>41490.302094907405</c:v>
                </c:pt>
                <c:pt idx="2196">
                  <c:v>41490.312511574077</c:v>
                </c:pt>
                <c:pt idx="2197">
                  <c:v>41490.322928240741</c:v>
                </c:pt>
                <c:pt idx="2198">
                  <c:v>41490.333344907405</c:v>
                </c:pt>
                <c:pt idx="2199">
                  <c:v>41490.343761574077</c:v>
                </c:pt>
                <c:pt idx="2200">
                  <c:v>41490.354178240741</c:v>
                </c:pt>
                <c:pt idx="2201">
                  <c:v>41490.364594907405</c:v>
                </c:pt>
                <c:pt idx="2202">
                  <c:v>41490.375011574077</c:v>
                </c:pt>
                <c:pt idx="2203">
                  <c:v>41490.385428240741</c:v>
                </c:pt>
                <c:pt idx="2204">
                  <c:v>41490.395844907405</c:v>
                </c:pt>
                <c:pt idx="2205">
                  <c:v>41490.406261574077</c:v>
                </c:pt>
                <c:pt idx="2206">
                  <c:v>41490.416678240741</c:v>
                </c:pt>
                <c:pt idx="2207">
                  <c:v>41490.427094907405</c:v>
                </c:pt>
                <c:pt idx="2208">
                  <c:v>41490.437511574077</c:v>
                </c:pt>
                <c:pt idx="2209">
                  <c:v>41490.447928240741</c:v>
                </c:pt>
                <c:pt idx="2210">
                  <c:v>41490.458344907405</c:v>
                </c:pt>
                <c:pt idx="2211">
                  <c:v>41490.468761574077</c:v>
                </c:pt>
                <c:pt idx="2212">
                  <c:v>41490.479178240741</c:v>
                </c:pt>
                <c:pt idx="2213">
                  <c:v>41490.489594907405</c:v>
                </c:pt>
                <c:pt idx="2214">
                  <c:v>41490.500011574077</c:v>
                </c:pt>
                <c:pt idx="2215">
                  <c:v>41490.510428240741</c:v>
                </c:pt>
                <c:pt idx="2216">
                  <c:v>41490.520844907405</c:v>
                </c:pt>
                <c:pt idx="2217">
                  <c:v>41490.531261574077</c:v>
                </c:pt>
                <c:pt idx="2218">
                  <c:v>41490.541678240741</c:v>
                </c:pt>
                <c:pt idx="2219">
                  <c:v>41490.552094907405</c:v>
                </c:pt>
                <c:pt idx="2220">
                  <c:v>41490.562511574077</c:v>
                </c:pt>
                <c:pt idx="2221">
                  <c:v>41490.572928240741</c:v>
                </c:pt>
                <c:pt idx="2222">
                  <c:v>41490.583344907405</c:v>
                </c:pt>
                <c:pt idx="2223">
                  <c:v>41490.593761574077</c:v>
                </c:pt>
                <c:pt idx="2224">
                  <c:v>41490.604178240741</c:v>
                </c:pt>
                <c:pt idx="2225">
                  <c:v>41490.614594907405</c:v>
                </c:pt>
                <c:pt idx="2226">
                  <c:v>41490.625011574077</c:v>
                </c:pt>
                <c:pt idx="2227">
                  <c:v>41490.635428240741</c:v>
                </c:pt>
                <c:pt idx="2228">
                  <c:v>41490.645844907405</c:v>
                </c:pt>
                <c:pt idx="2229">
                  <c:v>41490.656261574077</c:v>
                </c:pt>
                <c:pt idx="2230">
                  <c:v>41490.666678240741</c:v>
                </c:pt>
                <c:pt idx="2231">
                  <c:v>41490.677094907405</c:v>
                </c:pt>
                <c:pt idx="2232">
                  <c:v>41490.687511574077</c:v>
                </c:pt>
                <c:pt idx="2233">
                  <c:v>41490.697928240741</c:v>
                </c:pt>
                <c:pt idx="2234">
                  <c:v>41490.708344907405</c:v>
                </c:pt>
                <c:pt idx="2235">
                  <c:v>41490.718761574077</c:v>
                </c:pt>
                <c:pt idx="2236">
                  <c:v>41490.729178240741</c:v>
                </c:pt>
                <c:pt idx="2237">
                  <c:v>41490.739594907405</c:v>
                </c:pt>
                <c:pt idx="2238">
                  <c:v>41490.750011574077</c:v>
                </c:pt>
                <c:pt idx="2239">
                  <c:v>41490.760428240741</c:v>
                </c:pt>
                <c:pt idx="2240">
                  <c:v>41490.770844907405</c:v>
                </c:pt>
                <c:pt idx="2241">
                  <c:v>41490.781261574077</c:v>
                </c:pt>
                <c:pt idx="2242">
                  <c:v>41490.791678240741</c:v>
                </c:pt>
                <c:pt idx="2243">
                  <c:v>41490.802094907405</c:v>
                </c:pt>
                <c:pt idx="2244">
                  <c:v>41490.812511574077</c:v>
                </c:pt>
                <c:pt idx="2245">
                  <c:v>41490.822928240741</c:v>
                </c:pt>
                <c:pt idx="2246">
                  <c:v>41490.833344907405</c:v>
                </c:pt>
                <c:pt idx="2247">
                  <c:v>41490.843761574077</c:v>
                </c:pt>
                <c:pt idx="2248">
                  <c:v>41490.854178240741</c:v>
                </c:pt>
                <c:pt idx="2249">
                  <c:v>41490.864594907405</c:v>
                </c:pt>
                <c:pt idx="2250">
                  <c:v>41490.875011574077</c:v>
                </c:pt>
                <c:pt idx="2251">
                  <c:v>41490.885428240741</c:v>
                </c:pt>
                <c:pt idx="2252">
                  <c:v>41490.895844907405</c:v>
                </c:pt>
                <c:pt idx="2253">
                  <c:v>41490.906261574077</c:v>
                </c:pt>
                <c:pt idx="2254">
                  <c:v>41490.916678240741</c:v>
                </c:pt>
                <c:pt idx="2255">
                  <c:v>41490.927094907405</c:v>
                </c:pt>
                <c:pt idx="2256">
                  <c:v>41490.937511574077</c:v>
                </c:pt>
                <c:pt idx="2257">
                  <c:v>41490.947928240741</c:v>
                </c:pt>
                <c:pt idx="2258">
                  <c:v>41490.958344907405</c:v>
                </c:pt>
                <c:pt idx="2259">
                  <c:v>41490.968761574077</c:v>
                </c:pt>
                <c:pt idx="2260">
                  <c:v>41490.979178240741</c:v>
                </c:pt>
                <c:pt idx="2261">
                  <c:v>41490.989594907405</c:v>
                </c:pt>
                <c:pt idx="2262">
                  <c:v>41491.000011574077</c:v>
                </c:pt>
                <c:pt idx="2263">
                  <c:v>41491.010428240741</c:v>
                </c:pt>
                <c:pt idx="2264">
                  <c:v>41491.020844907405</c:v>
                </c:pt>
                <c:pt idx="2265">
                  <c:v>41491.031261574077</c:v>
                </c:pt>
                <c:pt idx="2266">
                  <c:v>41491.041678240741</c:v>
                </c:pt>
                <c:pt idx="2267">
                  <c:v>41491.052094907405</c:v>
                </c:pt>
                <c:pt idx="2268">
                  <c:v>41491.062511574077</c:v>
                </c:pt>
                <c:pt idx="2269">
                  <c:v>41491.072928240741</c:v>
                </c:pt>
                <c:pt idx="2270">
                  <c:v>41491.083344907405</c:v>
                </c:pt>
                <c:pt idx="2271">
                  <c:v>41491.093761574077</c:v>
                </c:pt>
                <c:pt idx="2272">
                  <c:v>41491.104178240741</c:v>
                </c:pt>
                <c:pt idx="2273">
                  <c:v>41491.114594907405</c:v>
                </c:pt>
                <c:pt idx="2274">
                  <c:v>41491.125011574077</c:v>
                </c:pt>
                <c:pt idx="2275">
                  <c:v>41491.135428240741</c:v>
                </c:pt>
                <c:pt idx="2276">
                  <c:v>41491.145844907405</c:v>
                </c:pt>
                <c:pt idx="2277">
                  <c:v>41491.156261574077</c:v>
                </c:pt>
                <c:pt idx="2278">
                  <c:v>41491.166678240741</c:v>
                </c:pt>
                <c:pt idx="2279">
                  <c:v>41491.177094907405</c:v>
                </c:pt>
                <c:pt idx="2280">
                  <c:v>41491.187511574077</c:v>
                </c:pt>
                <c:pt idx="2281">
                  <c:v>41491.197928240741</c:v>
                </c:pt>
                <c:pt idx="2282">
                  <c:v>41491.208344907405</c:v>
                </c:pt>
                <c:pt idx="2283">
                  <c:v>41491.218761574077</c:v>
                </c:pt>
                <c:pt idx="2284">
                  <c:v>41491.229178240741</c:v>
                </c:pt>
                <c:pt idx="2285">
                  <c:v>41491.239594907405</c:v>
                </c:pt>
                <c:pt idx="2286">
                  <c:v>41491.250011574077</c:v>
                </c:pt>
                <c:pt idx="2287">
                  <c:v>41491.260428240741</c:v>
                </c:pt>
                <c:pt idx="2288">
                  <c:v>41491.270844907405</c:v>
                </c:pt>
                <c:pt idx="2289">
                  <c:v>41491.281261574077</c:v>
                </c:pt>
                <c:pt idx="2290">
                  <c:v>41491.291678240741</c:v>
                </c:pt>
                <c:pt idx="2291">
                  <c:v>41491.302094907405</c:v>
                </c:pt>
                <c:pt idx="2292">
                  <c:v>41491.312511574077</c:v>
                </c:pt>
                <c:pt idx="2293">
                  <c:v>41491.322928240741</c:v>
                </c:pt>
                <c:pt idx="2294">
                  <c:v>41491.333344907405</c:v>
                </c:pt>
                <c:pt idx="2295">
                  <c:v>41491.343761574077</c:v>
                </c:pt>
                <c:pt idx="2296">
                  <c:v>41491.354178240741</c:v>
                </c:pt>
                <c:pt idx="2297">
                  <c:v>41491.364594907405</c:v>
                </c:pt>
                <c:pt idx="2298">
                  <c:v>41491.375011574077</c:v>
                </c:pt>
                <c:pt idx="2299">
                  <c:v>41491.385428240741</c:v>
                </c:pt>
                <c:pt idx="2300">
                  <c:v>41491.395844907405</c:v>
                </c:pt>
                <c:pt idx="2301">
                  <c:v>41491.406261574077</c:v>
                </c:pt>
                <c:pt idx="2302">
                  <c:v>41491.416678240741</c:v>
                </c:pt>
                <c:pt idx="2303">
                  <c:v>41491.427094907405</c:v>
                </c:pt>
                <c:pt idx="2304">
                  <c:v>41491.437511574077</c:v>
                </c:pt>
                <c:pt idx="2305">
                  <c:v>41491.447928240741</c:v>
                </c:pt>
                <c:pt idx="2306">
                  <c:v>41491.458344907405</c:v>
                </c:pt>
                <c:pt idx="2307">
                  <c:v>41491.468761574077</c:v>
                </c:pt>
                <c:pt idx="2308">
                  <c:v>41491.479178240741</c:v>
                </c:pt>
                <c:pt idx="2309">
                  <c:v>41491.489594907405</c:v>
                </c:pt>
                <c:pt idx="2310">
                  <c:v>41491.500011574077</c:v>
                </c:pt>
                <c:pt idx="2311">
                  <c:v>41491.510428240741</c:v>
                </c:pt>
                <c:pt idx="2312">
                  <c:v>41491.520844907405</c:v>
                </c:pt>
                <c:pt idx="2313">
                  <c:v>41491.531261574077</c:v>
                </c:pt>
                <c:pt idx="2314">
                  <c:v>41491.541678240741</c:v>
                </c:pt>
                <c:pt idx="2315">
                  <c:v>41491.552094907405</c:v>
                </c:pt>
                <c:pt idx="2316">
                  <c:v>41491.562511574077</c:v>
                </c:pt>
                <c:pt idx="2317">
                  <c:v>41491.572928240741</c:v>
                </c:pt>
                <c:pt idx="2318">
                  <c:v>41491.583344907405</c:v>
                </c:pt>
                <c:pt idx="2319">
                  <c:v>41491.593761574077</c:v>
                </c:pt>
                <c:pt idx="2320">
                  <c:v>41491.604178240741</c:v>
                </c:pt>
                <c:pt idx="2321">
                  <c:v>41491.614594907405</c:v>
                </c:pt>
                <c:pt idx="2322">
                  <c:v>41491.625011574077</c:v>
                </c:pt>
                <c:pt idx="2323">
                  <c:v>41491.635428240741</c:v>
                </c:pt>
                <c:pt idx="2324">
                  <c:v>41491.645844907405</c:v>
                </c:pt>
                <c:pt idx="2325">
                  <c:v>41491.656261574077</c:v>
                </c:pt>
                <c:pt idx="2326">
                  <c:v>41491.666678240741</c:v>
                </c:pt>
                <c:pt idx="2327">
                  <c:v>41491.677094907405</c:v>
                </c:pt>
                <c:pt idx="2328">
                  <c:v>41491.687511574077</c:v>
                </c:pt>
                <c:pt idx="2329">
                  <c:v>41491.697928240741</c:v>
                </c:pt>
                <c:pt idx="2330">
                  <c:v>41491.708344907405</c:v>
                </c:pt>
                <c:pt idx="2331">
                  <c:v>41491.718761574077</c:v>
                </c:pt>
                <c:pt idx="2332">
                  <c:v>41491.729178240741</c:v>
                </c:pt>
                <c:pt idx="2333">
                  <c:v>41491.739594907405</c:v>
                </c:pt>
                <c:pt idx="2334">
                  <c:v>41491.750011574077</c:v>
                </c:pt>
                <c:pt idx="2335">
                  <c:v>41491.760428240741</c:v>
                </c:pt>
                <c:pt idx="2336">
                  <c:v>41491.770844907405</c:v>
                </c:pt>
                <c:pt idx="2337">
                  <c:v>41491.781261574077</c:v>
                </c:pt>
                <c:pt idx="2338">
                  <c:v>41491.791678240741</c:v>
                </c:pt>
                <c:pt idx="2339">
                  <c:v>41491.802094907405</c:v>
                </c:pt>
                <c:pt idx="2340">
                  <c:v>41491.812511574077</c:v>
                </c:pt>
                <c:pt idx="2341">
                  <c:v>41491.822928240741</c:v>
                </c:pt>
                <c:pt idx="2342">
                  <c:v>41491.833344907405</c:v>
                </c:pt>
                <c:pt idx="2343">
                  <c:v>41491.843761574077</c:v>
                </c:pt>
                <c:pt idx="2344">
                  <c:v>41491.854178240741</c:v>
                </c:pt>
                <c:pt idx="2345">
                  <c:v>41491.864594907405</c:v>
                </c:pt>
                <c:pt idx="2346">
                  <c:v>41491.875011574077</c:v>
                </c:pt>
                <c:pt idx="2347">
                  <c:v>41491.885428240741</c:v>
                </c:pt>
                <c:pt idx="2348">
                  <c:v>41491.895844907405</c:v>
                </c:pt>
                <c:pt idx="2349">
                  <c:v>41491.906261574077</c:v>
                </c:pt>
                <c:pt idx="2350">
                  <c:v>41491.916678240741</c:v>
                </c:pt>
                <c:pt idx="2351">
                  <c:v>41491.927094907405</c:v>
                </c:pt>
                <c:pt idx="2352">
                  <c:v>41491.937511574077</c:v>
                </c:pt>
                <c:pt idx="2353">
                  <c:v>41491.947928240741</c:v>
                </c:pt>
                <c:pt idx="2354">
                  <c:v>41491.958344907405</c:v>
                </c:pt>
                <c:pt idx="2355">
                  <c:v>41491.968761574077</c:v>
                </c:pt>
                <c:pt idx="2356">
                  <c:v>41491.979178240741</c:v>
                </c:pt>
                <c:pt idx="2357">
                  <c:v>41491.989594907405</c:v>
                </c:pt>
                <c:pt idx="2358">
                  <c:v>41492.000011574077</c:v>
                </c:pt>
                <c:pt idx="2359">
                  <c:v>41492.010428240741</c:v>
                </c:pt>
                <c:pt idx="2360">
                  <c:v>41492.020844907405</c:v>
                </c:pt>
                <c:pt idx="2361">
                  <c:v>41492.031261574077</c:v>
                </c:pt>
                <c:pt idx="2362">
                  <c:v>41492.041678240741</c:v>
                </c:pt>
                <c:pt idx="2363">
                  <c:v>41492.052094907405</c:v>
                </c:pt>
                <c:pt idx="2364">
                  <c:v>41492.062511574077</c:v>
                </c:pt>
                <c:pt idx="2365">
                  <c:v>41492.072928240741</c:v>
                </c:pt>
                <c:pt idx="2366">
                  <c:v>41492.083344907405</c:v>
                </c:pt>
                <c:pt idx="2367">
                  <c:v>41492.093761574077</c:v>
                </c:pt>
                <c:pt idx="2368">
                  <c:v>41492.104178240741</c:v>
                </c:pt>
                <c:pt idx="2369">
                  <c:v>41492.114594907405</c:v>
                </c:pt>
                <c:pt idx="2370">
                  <c:v>41492.125011574077</c:v>
                </c:pt>
                <c:pt idx="2371">
                  <c:v>41492.135428240741</c:v>
                </c:pt>
                <c:pt idx="2372">
                  <c:v>41492.145844907405</c:v>
                </c:pt>
                <c:pt idx="2373">
                  <c:v>41492.156261574077</c:v>
                </c:pt>
                <c:pt idx="2374">
                  <c:v>41492.166678240741</c:v>
                </c:pt>
                <c:pt idx="2375">
                  <c:v>41492.177094907405</c:v>
                </c:pt>
                <c:pt idx="2376">
                  <c:v>41492.187511574077</c:v>
                </c:pt>
                <c:pt idx="2377">
                  <c:v>41492.197928240741</c:v>
                </c:pt>
                <c:pt idx="2378">
                  <c:v>41492.208344907405</c:v>
                </c:pt>
                <c:pt idx="2379">
                  <c:v>41492.218761574077</c:v>
                </c:pt>
                <c:pt idx="2380">
                  <c:v>41492.229178240741</c:v>
                </c:pt>
                <c:pt idx="2381">
                  <c:v>41492.239594907405</c:v>
                </c:pt>
                <c:pt idx="2382">
                  <c:v>41492.250011574077</c:v>
                </c:pt>
                <c:pt idx="2383">
                  <c:v>41492.260428240741</c:v>
                </c:pt>
                <c:pt idx="2384">
                  <c:v>41492.270844907405</c:v>
                </c:pt>
                <c:pt idx="2385">
                  <c:v>41492.281261574077</c:v>
                </c:pt>
                <c:pt idx="2386">
                  <c:v>41492.291678240741</c:v>
                </c:pt>
                <c:pt idx="2387">
                  <c:v>41492.302094907405</c:v>
                </c:pt>
                <c:pt idx="2388">
                  <c:v>41492.312511574077</c:v>
                </c:pt>
                <c:pt idx="2389">
                  <c:v>41492.322928240741</c:v>
                </c:pt>
                <c:pt idx="2390">
                  <c:v>41492.333344907405</c:v>
                </c:pt>
                <c:pt idx="2391">
                  <c:v>41492.343761574077</c:v>
                </c:pt>
                <c:pt idx="2392">
                  <c:v>41492.354178240741</c:v>
                </c:pt>
                <c:pt idx="2393">
                  <c:v>41492.364594907405</c:v>
                </c:pt>
                <c:pt idx="2394">
                  <c:v>41492.375011574077</c:v>
                </c:pt>
                <c:pt idx="2395">
                  <c:v>41492.385428240741</c:v>
                </c:pt>
                <c:pt idx="2396">
                  <c:v>41492.395844907405</c:v>
                </c:pt>
                <c:pt idx="2397">
                  <c:v>41492.406261574077</c:v>
                </c:pt>
                <c:pt idx="2398">
                  <c:v>41492.416678240741</c:v>
                </c:pt>
                <c:pt idx="2399">
                  <c:v>41492.427094907405</c:v>
                </c:pt>
                <c:pt idx="2400">
                  <c:v>41492.437511574077</c:v>
                </c:pt>
                <c:pt idx="2401">
                  <c:v>41492.447928240741</c:v>
                </c:pt>
                <c:pt idx="2402">
                  <c:v>41492.458344907405</c:v>
                </c:pt>
                <c:pt idx="2403">
                  <c:v>41492.468761574077</c:v>
                </c:pt>
                <c:pt idx="2404">
                  <c:v>41492.479178240741</c:v>
                </c:pt>
                <c:pt idx="2405">
                  <c:v>41492.489594907405</c:v>
                </c:pt>
                <c:pt idx="2406">
                  <c:v>41492.500011574077</c:v>
                </c:pt>
                <c:pt idx="2407">
                  <c:v>41492.510428240741</c:v>
                </c:pt>
                <c:pt idx="2408">
                  <c:v>41492.520844907405</c:v>
                </c:pt>
                <c:pt idx="2409">
                  <c:v>41492.531261574077</c:v>
                </c:pt>
                <c:pt idx="2410">
                  <c:v>41492.541678240741</c:v>
                </c:pt>
                <c:pt idx="2411">
                  <c:v>41492.552094907405</c:v>
                </c:pt>
                <c:pt idx="2412">
                  <c:v>41492.562511574077</c:v>
                </c:pt>
                <c:pt idx="2413">
                  <c:v>41492.572928240741</c:v>
                </c:pt>
                <c:pt idx="2414">
                  <c:v>41492.583344907405</c:v>
                </c:pt>
                <c:pt idx="2415">
                  <c:v>41492.593761574077</c:v>
                </c:pt>
                <c:pt idx="2416">
                  <c:v>41492.604178240741</c:v>
                </c:pt>
                <c:pt idx="2417">
                  <c:v>41492.614594907405</c:v>
                </c:pt>
                <c:pt idx="2418">
                  <c:v>41492.625011574077</c:v>
                </c:pt>
                <c:pt idx="2419">
                  <c:v>41492.635428240741</c:v>
                </c:pt>
                <c:pt idx="2420">
                  <c:v>41492.645844907405</c:v>
                </c:pt>
                <c:pt idx="2421">
                  <c:v>41492.656261574077</c:v>
                </c:pt>
                <c:pt idx="2422">
                  <c:v>41492.666678240741</c:v>
                </c:pt>
                <c:pt idx="2423">
                  <c:v>41492.677094907405</c:v>
                </c:pt>
                <c:pt idx="2424">
                  <c:v>41492.687511574077</c:v>
                </c:pt>
                <c:pt idx="2425">
                  <c:v>41492.697928240741</c:v>
                </c:pt>
                <c:pt idx="2426">
                  <c:v>41492.708344907405</c:v>
                </c:pt>
                <c:pt idx="2427">
                  <c:v>41492.718761574077</c:v>
                </c:pt>
                <c:pt idx="2428">
                  <c:v>41492.729178240741</c:v>
                </c:pt>
                <c:pt idx="2429">
                  <c:v>41492.739594907405</c:v>
                </c:pt>
                <c:pt idx="2430">
                  <c:v>41492.750011574077</c:v>
                </c:pt>
                <c:pt idx="2431">
                  <c:v>41492.760428240741</c:v>
                </c:pt>
                <c:pt idx="2432">
                  <c:v>41492.770844907405</c:v>
                </c:pt>
                <c:pt idx="2433">
                  <c:v>41492.781261574077</c:v>
                </c:pt>
                <c:pt idx="2434">
                  <c:v>41492.791678240741</c:v>
                </c:pt>
                <c:pt idx="2435">
                  <c:v>41492.802094907405</c:v>
                </c:pt>
                <c:pt idx="2436">
                  <c:v>41492.812511574077</c:v>
                </c:pt>
                <c:pt idx="2437">
                  <c:v>41492.822928240741</c:v>
                </c:pt>
                <c:pt idx="2438">
                  <c:v>41492.833344907405</c:v>
                </c:pt>
                <c:pt idx="2439">
                  <c:v>41492.843761574077</c:v>
                </c:pt>
                <c:pt idx="2440">
                  <c:v>41492.854178240741</c:v>
                </c:pt>
                <c:pt idx="2441">
                  <c:v>41492.864594907405</c:v>
                </c:pt>
                <c:pt idx="2442">
                  <c:v>41492.875011574077</c:v>
                </c:pt>
                <c:pt idx="2443">
                  <c:v>41492.885428240741</c:v>
                </c:pt>
                <c:pt idx="2444">
                  <c:v>41492.895844907405</c:v>
                </c:pt>
                <c:pt idx="2445">
                  <c:v>41492.906261574077</c:v>
                </c:pt>
                <c:pt idx="2446">
                  <c:v>41492.916678240741</c:v>
                </c:pt>
                <c:pt idx="2447">
                  <c:v>41492.927094907405</c:v>
                </c:pt>
                <c:pt idx="2448">
                  <c:v>41492.937511574077</c:v>
                </c:pt>
                <c:pt idx="2449">
                  <c:v>41492.947928240741</c:v>
                </c:pt>
                <c:pt idx="2450">
                  <c:v>41492.958344907405</c:v>
                </c:pt>
                <c:pt idx="2451">
                  <c:v>41492.968761574077</c:v>
                </c:pt>
                <c:pt idx="2452">
                  <c:v>41492.979178240741</c:v>
                </c:pt>
                <c:pt idx="2453">
                  <c:v>41492.989594907405</c:v>
                </c:pt>
                <c:pt idx="2454">
                  <c:v>41493.000011574077</c:v>
                </c:pt>
                <c:pt idx="2455">
                  <c:v>41493.010428240741</c:v>
                </c:pt>
                <c:pt idx="2456">
                  <c:v>41493.020844907405</c:v>
                </c:pt>
                <c:pt idx="2457">
                  <c:v>41493.031261574077</c:v>
                </c:pt>
                <c:pt idx="2458">
                  <c:v>41493.041678240741</c:v>
                </c:pt>
                <c:pt idx="2459">
                  <c:v>41493.052094907405</c:v>
                </c:pt>
                <c:pt idx="2460">
                  <c:v>41493.062511574077</c:v>
                </c:pt>
                <c:pt idx="2461">
                  <c:v>41493.072928240741</c:v>
                </c:pt>
                <c:pt idx="2462">
                  <c:v>41493.083344907405</c:v>
                </c:pt>
                <c:pt idx="2463">
                  <c:v>41493.093761574077</c:v>
                </c:pt>
                <c:pt idx="2464">
                  <c:v>41493.104178240741</c:v>
                </c:pt>
                <c:pt idx="2465">
                  <c:v>41493.114594907405</c:v>
                </c:pt>
                <c:pt idx="2466">
                  <c:v>41493.125011574077</c:v>
                </c:pt>
                <c:pt idx="2467">
                  <c:v>41493.135428240741</c:v>
                </c:pt>
                <c:pt idx="2468">
                  <c:v>41493.145844907405</c:v>
                </c:pt>
                <c:pt idx="2469">
                  <c:v>41493.156261574077</c:v>
                </c:pt>
                <c:pt idx="2470">
                  <c:v>41493.166678240741</c:v>
                </c:pt>
                <c:pt idx="2471">
                  <c:v>41493.177094907405</c:v>
                </c:pt>
                <c:pt idx="2472">
                  <c:v>41493.187511574077</c:v>
                </c:pt>
                <c:pt idx="2473">
                  <c:v>41493.197928240741</c:v>
                </c:pt>
                <c:pt idx="2474">
                  <c:v>41493.208344907405</c:v>
                </c:pt>
                <c:pt idx="2475">
                  <c:v>41493.218761574077</c:v>
                </c:pt>
                <c:pt idx="2476">
                  <c:v>41493.229178240741</c:v>
                </c:pt>
                <c:pt idx="2477">
                  <c:v>41493.239594907405</c:v>
                </c:pt>
                <c:pt idx="2478">
                  <c:v>41493.250011574077</c:v>
                </c:pt>
                <c:pt idx="2479">
                  <c:v>41493.260428240741</c:v>
                </c:pt>
                <c:pt idx="2480">
                  <c:v>41493.270844907405</c:v>
                </c:pt>
                <c:pt idx="2481">
                  <c:v>41493.281261574077</c:v>
                </c:pt>
                <c:pt idx="2482">
                  <c:v>41493.291678240741</c:v>
                </c:pt>
                <c:pt idx="2483">
                  <c:v>41493.302094907405</c:v>
                </c:pt>
                <c:pt idx="2484">
                  <c:v>41493.312511574077</c:v>
                </c:pt>
                <c:pt idx="2485">
                  <c:v>41493.322928240741</c:v>
                </c:pt>
                <c:pt idx="2486">
                  <c:v>41493.333344907405</c:v>
                </c:pt>
                <c:pt idx="2487">
                  <c:v>41493.343761574077</c:v>
                </c:pt>
                <c:pt idx="2488">
                  <c:v>41493.354178240741</c:v>
                </c:pt>
                <c:pt idx="2489">
                  <c:v>41493.364594907405</c:v>
                </c:pt>
                <c:pt idx="2490">
                  <c:v>41493.375011574077</c:v>
                </c:pt>
                <c:pt idx="2491">
                  <c:v>41493.385428240741</c:v>
                </c:pt>
                <c:pt idx="2492">
                  <c:v>41493.395844907405</c:v>
                </c:pt>
                <c:pt idx="2493">
                  <c:v>41493.406261574077</c:v>
                </c:pt>
                <c:pt idx="2494">
                  <c:v>41493.416678240741</c:v>
                </c:pt>
                <c:pt idx="2495">
                  <c:v>41493.427094907405</c:v>
                </c:pt>
                <c:pt idx="2496">
                  <c:v>41493.437511574077</c:v>
                </c:pt>
                <c:pt idx="2497">
                  <c:v>41493.447928240741</c:v>
                </c:pt>
                <c:pt idx="2498">
                  <c:v>41493.458344907405</c:v>
                </c:pt>
                <c:pt idx="2499">
                  <c:v>41493.468761574077</c:v>
                </c:pt>
                <c:pt idx="2500">
                  <c:v>41493.479178240741</c:v>
                </c:pt>
                <c:pt idx="2501">
                  <c:v>41493.489594907405</c:v>
                </c:pt>
                <c:pt idx="2502">
                  <c:v>41493.500011574077</c:v>
                </c:pt>
                <c:pt idx="2503">
                  <c:v>41493.510428240741</c:v>
                </c:pt>
                <c:pt idx="2504">
                  <c:v>41493.520844907405</c:v>
                </c:pt>
                <c:pt idx="2505">
                  <c:v>41493.531261574077</c:v>
                </c:pt>
                <c:pt idx="2506">
                  <c:v>41493.541678240741</c:v>
                </c:pt>
                <c:pt idx="2507">
                  <c:v>41493.552094907405</c:v>
                </c:pt>
                <c:pt idx="2508">
                  <c:v>41493.562511574077</c:v>
                </c:pt>
                <c:pt idx="2509">
                  <c:v>41493.572928240741</c:v>
                </c:pt>
                <c:pt idx="2510">
                  <c:v>41493.583344907405</c:v>
                </c:pt>
                <c:pt idx="2511">
                  <c:v>41493.593761574077</c:v>
                </c:pt>
                <c:pt idx="2512">
                  <c:v>41493.604178240741</c:v>
                </c:pt>
                <c:pt idx="2513">
                  <c:v>41493.614594907405</c:v>
                </c:pt>
                <c:pt idx="2514">
                  <c:v>41493.625011574077</c:v>
                </c:pt>
                <c:pt idx="2515">
                  <c:v>41493.635428240741</c:v>
                </c:pt>
                <c:pt idx="2516">
                  <c:v>41493.645844907405</c:v>
                </c:pt>
                <c:pt idx="2517">
                  <c:v>41493.656261574077</c:v>
                </c:pt>
                <c:pt idx="2518">
                  <c:v>41493.666678240741</c:v>
                </c:pt>
                <c:pt idx="2519">
                  <c:v>41493.677094907405</c:v>
                </c:pt>
                <c:pt idx="2520">
                  <c:v>41493.687511574077</c:v>
                </c:pt>
                <c:pt idx="2521">
                  <c:v>41493.697928240741</c:v>
                </c:pt>
                <c:pt idx="2522">
                  <c:v>41493.708344907405</c:v>
                </c:pt>
                <c:pt idx="2523">
                  <c:v>41493.718761574077</c:v>
                </c:pt>
                <c:pt idx="2524">
                  <c:v>41493.729178240741</c:v>
                </c:pt>
                <c:pt idx="2525">
                  <c:v>41493.739594907405</c:v>
                </c:pt>
                <c:pt idx="2526">
                  <c:v>41493.750011574077</c:v>
                </c:pt>
                <c:pt idx="2527">
                  <c:v>41493.760428240741</c:v>
                </c:pt>
                <c:pt idx="2528">
                  <c:v>41493.770844907405</c:v>
                </c:pt>
                <c:pt idx="2529">
                  <c:v>41493.781261574077</c:v>
                </c:pt>
                <c:pt idx="2530">
                  <c:v>41493.791678240741</c:v>
                </c:pt>
                <c:pt idx="2531">
                  <c:v>41493.802094907405</c:v>
                </c:pt>
                <c:pt idx="2532">
                  <c:v>41493.812511574077</c:v>
                </c:pt>
                <c:pt idx="2533">
                  <c:v>41493.822928240741</c:v>
                </c:pt>
                <c:pt idx="2534">
                  <c:v>41493.833344907405</c:v>
                </c:pt>
                <c:pt idx="2535">
                  <c:v>41493.843761574077</c:v>
                </c:pt>
                <c:pt idx="2536">
                  <c:v>41493.854178240741</c:v>
                </c:pt>
                <c:pt idx="2537">
                  <c:v>41493.864594907405</c:v>
                </c:pt>
                <c:pt idx="2538">
                  <c:v>41493.875011574077</c:v>
                </c:pt>
                <c:pt idx="2539">
                  <c:v>41493.885428240741</c:v>
                </c:pt>
                <c:pt idx="2540">
                  <c:v>41493.895844907405</c:v>
                </c:pt>
                <c:pt idx="2541">
                  <c:v>41493.906261574077</c:v>
                </c:pt>
                <c:pt idx="2542">
                  <c:v>41493.916678240741</c:v>
                </c:pt>
                <c:pt idx="2543">
                  <c:v>41493.927094907405</c:v>
                </c:pt>
                <c:pt idx="2544">
                  <c:v>41493.937511574077</c:v>
                </c:pt>
                <c:pt idx="2545">
                  <c:v>41493.947928240741</c:v>
                </c:pt>
                <c:pt idx="2546">
                  <c:v>41493.958344907405</c:v>
                </c:pt>
                <c:pt idx="2547">
                  <c:v>41493.968761574077</c:v>
                </c:pt>
                <c:pt idx="2548">
                  <c:v>41493.979178240741</c:v>
                </c:pt>
                <c:pt idx="2549">
                  <c:v>41493.989594907405</c:v>
                </c:pt>
                <c:pt idx="2550">
                  <c:v>41494.000011574077</c:v>
                </c:pt>
                <c:pt idx="2551">
                  <c:v>41494.010428240741</c:v>
                </c:pt>
                <c:pt idx="2552">
                  <c:v>41494.020844907405</c:v>
                </c:pt>
                <c:pt idx="2553">
                  <c:v>41494.031261574077</c:v>
                </c:pt>
                <c:pt idx="2554">
                  <c:v>41494.041678240741</c:v>
                </c:pt>
                <c:pt idx="2555">
                  <c:v>41494.052094907405</c:v>
                </c:pt>
                <c:pt idx="2556">
                  <c:v>41494.062511574077</c:v>
                </c:pt>
                <c:pt idx="2557">
                  <c:v>41494.072928240741</c:v>
                </c:pt>
                <c:pt idx="2558">
                  <c:v>41494.083344907405</c:v>
                </c:pt>
                <c:pt idx="2559">
                  <c:v>41494.093761574077</c:v>
                </c:pt>
                <c:pt idx="2560">
                  <c:v>41494.104178240741</c:v>
                </c:pt>
                <c:pt idx="2561">
                  <c:v>41494.114594907405</c:v>
                </c:pt>
                <c:pt idx="2562">
                  <c:v>41494.125011574077</c:v>
                </c:pt>
                <c:pt idx="2563">
                  <c:v>41494.135428240741</c:v>
                </c:pt>
                <c:pt idx="2564">
                  <c:v>41494.145844907405</c:v>
                </c:pt>
                <c:pt idx="2565">
                  <c:v>41494.156261574077</c:v>
                </c:pt>
                <c:pt idx="2566">
                  <c:v>41494.166678240741</c:v>
                </c:pt>
                <c:pt idx="2567">
                  <c:v>41494.177094907405</c:v>
                </c:pt>
                <c:pt idx="2568">
                  <c:v>41494.187511574077</c:v>
                </c:pt>
                <c:pt idx="2569">
                  <c:v>41494.197928240741</c:v>
                </c:pt>
                <c:pt idx="2570">
                  <c:v>41494.208344907405</c:v>
                </c:pt>
                <c:pt idx="2571">
                  <c:v>41494.218761574077</c:v>
                </c:pt>
                <c:pt idx="2572">
                  <c:v>41494.229178240741</c:v>
                </c:pt>
                <c:pt idx="2573">
                  <c:v>41494.239594907405</c:v>
                </c:pt>
                <c:pt idx="2574">
                  <c:v>41494.250011574077</c:v>
                </c:pt>
                <c:pt idx="2575">
                  <c:v>41494.260428240741</c:v>
                </c:pt>
                <c:pt idx="2576">
                  <c:v>41494.270844907405</c:v>
                </c:pt>
                <c:pt idx="2577">
                  <c:v>41494.281261574077</c:v>
                </c:pt>
                <c:pt idx="2578">
                  <c:v>41494.291678240741</c:v>
                </c:pt>
                <c:pt idx="2579">
                  <c:v>41494.302094907405</c:v>
                </c:pt>
                <c:pt idx="2580">
                  <c:v>41494.312511574077</c:v>
                </c:pt>
                <c:pt idx="2581">
                  <c:v>41494.322928240741</c:v>
                </c:pt>
                <c:pt idx="2582">
                  <c:v>41494.333344907405</c:v>
                </c:pt>
                <c:pt idx="2583">
                  <c:v>41494.343761574077</c:v>
                </c:pt>
                <c:pt idx="2584">
                  <c:v>41494.354178240741</c:v>
                </c:pt>
                <c:pt idx="2585">
                  <c:v>41494.364594907405</c:v>
                </c:pt>
                <c:pt idx="2586">
                  <c:v>41494.375011574077</c:v>
                </c:pt>
                <c:pt idx="2587">
                  <c:v>41494.385428240741</c:v>
                </c:pt>
                <c:pt idx="2588">
                  <c:v>41494.395844907405</c:v>
                </c:pt>
                <c:pt idx="2589">
                  <c:v>41494.406261574077</c:v>
                </c:pt>
                <c:pt idx="2590">
                  <c:v>41494.416678240741</c:v>
                </c:pt>
                <c:pt idx="2591">
                  <c:v>41494.427094907405</c:v>
                </c:pt>
                <c:pt idx="2592">
                  <c:v>41494.437511574077</c:v>
                </c:pt>
                <c:pt idx="2593">
                  <c:v>41494.447928240741</c:v>
                </c:pt>
                <c:pt idx="2594">
                  <c:v>41494.458344907405</c:v>
                </c:pt>
                <c:pt idx="2595">
                  <c:v>41494.468761574077</c:v>
                </c:pt>
                <c:pt idx="2596">
                  <c:v>41494.479178240741</c:v>
                </c:pt>
                <c:pt idx="2597">
                  <c:v>41494.489594907405</c:v>
                </c:pt>
                <c:pt idx="2598">
                  <c:v>41494.500011574077</c:v>
                </c:pt>
                <c:pt idx="2599">
                  <c:v>41494.510428240741</c:v>
                </c:pt>
                <c:pt idx="2600">
                  <c:v>41494.520844907405</c:v>
                </c:pt>
                <c:pt idx="2601">
                  <c:v>41494.531261574077</c:v>
                </c:pt>
                <c:pt idx="2602">
                  <c:v>41494.541678240741</c:v>
                </c:pt>
                <c:pt idx="2603">
                  <c:v>41494.552094907405</c:v>
                </c:pt>
                <c:pt idx="2604">
                  <c:v>41494.562511574077</c:v>
                </c:pt>
                <c:pt idx="2605">
                  <c:v>41494.572928240741</c:v>
                </c:pt>
                <c:pt idx="2606">
                  <c:v>41494.583344907405</c:v>
                </c:pt>
                <c:pt idx="2607">
                  <c:v>41494.593761574077</c:v>
                </c:pt>
                <c:pt idx="2608">
                  <c:v>41494.604178240741</c:v>
                </c:pt>
                <c:pt idx="2609">
                  <c:v>41494.614594907405</c:v>
                </c:pt>
                <c:pt idx="2610">
                  <c:v>41494.625011574077</c:v>
                </c:pt>
                <c:pt idx="2611">
                  <c:v>41494.635428240741</c:v>
                </c:pt>
                <c:pt idx="2612">
                  <c:v>41494.645844907405</c:v>
                </c:pt>
                <c:pt idx="2613">
                  <c:v>41494.656261574077</c:v>
                </c:pt>
                <c:pt idx="2614">
                  <c:v>41494.666678240741</c:v>
                </c:pt>
                <c:pt idx="2615">
                  <c:v>41494.677094907405</c:v>
                </c:pt>
                <c:pt idx="2616">
                  <c:v>41494.687511574077</c:v>
                </c:pt>
                <c:pt idx="2617">
                  <c:v>41494.697928240741</c:v>
                </c:pt>
                <c:pt idx="2618">
                  <c:v>41494.708344907405</c:v>
                </c:pt>
                <c:pt idx="2619">
                  <c:v>41494.718761574077</c:v>
                </c:pt>
                <c:pt idx="2620">
                  <c:v>41494.729178240741</c:v>
                </c:pt>
                <c:pt idx="2621">
                  <c:v>41494.739594907405</c:v>
                </c:pt>
                <c:pt idx="2622">
                  <c:v>41494.750011574077</c:v>
                </c:pt>
                <c:pt idx="2623">
                  <c:v>41494.760428240741</c:v>
                </c:pt>
                <c:pt idx="2624">
                  <c:v>41494.770844907405</c:v>
                </c:pt>
                <c:pt idx="2625">
                  <c:v>41494.781261574077</c:v>
                </c:pt>
                <c:pt idx="2626">
                  <c:v>41494.791678240741</c:v>
                </c:pt>
                <c:pt idx="2627">
                  <c:v>41494.802094907405</c:v>
                </c:pt>
                <c:pt idx="2628">
                  <c:v>41494.812511574077</c:v>
                </c:pt>
                <c:pt idx="2629">
                  <c:v>41494.822928240741</c:v>
                </c:pt>
                <c:pt idx="2630">
                  <c:v>41494.833344907405</c:v>
                </c:pt>
                <c:pt idx="2631">
                  <c:v>41494.843761574077</c:v>
                </c:pt>
                <c:pt idx="2632">
                  <c:v>41494.854178240741</c:v>
                </c:pt>
                <c:pt idx="2633">
                  <c:v>41494.864594907405</c:v>
                </c:pt>
                <c:pt idx="2634">
                  <c:v>41494.875011574077</c:v>
                </c:pt>
                <c:pt idx="2635">
                  <c:v>41494.885428240741</c:v>
                </c:pt>
                <c:pt idx="2636">
                  <c:v>41494.895844907405</c:v>
                </c:pt>
                <c:pt idx="2637">
                  <c:v>41494.906261574077</c:v>
                </c:pt>
                <c:pt idx="2638">
                  <c:v>41494.916678240741</c:v>
                </c:pt>
                <c:pt idx="2639">
                  <c:v>41494.927094907405</c:v>
                </c:pt>
                <c:pt idx="2640">
                  <c:v>41494.937511574077</c:v>
                </c:pt>
                <c:pt idx="2641">
                  <c:v>41494.947928240741</c:v>
                </c:pt>
                <c:pt idx="2642">
                  <c:v>41494.958344907405</c:v>
                </c:pt>
                <c:pt idx="2643">
                  <c:v>41494.968761574077</c:v>
                </c:pt>
                <c:pt idx="2644">
                  <c:v>41494.979178240741</c:v>
                </c:pt>
                <c:pt idx="2645">
                  <c:v>41494.989594907405</c:v>
                </c:pt>
                <c:pt idx="2646">
                  <c:v>41495.000011574077</c:v>
                </c:pt>
                <c:pt idx="2647">
                  <c:v>41495.010428240741</c:v>
                </c:pt>
                <c:pt idx="2648">
                  <c:v>41495.020844907405</c:v>
                </c:pt>
                <c:pt idx="2649">
                  <c:v>41495.031261574077</c:v>
                </c:pt>
                <c:pt idx="2650">
                  <c:v>41495.041678240741</c:v>
                </c:pt>
                <c:pt idx="2651">
                  <c:v>41495.052094907405</c:v>
                </c:pt>
                <c:pt idx="2652">
                  <c:v>41495.062511574077</c:v>
                </c:pt>
                <c:pt idx="2653">
                  <c:v>41495.072928240741</c:v>
                </c:pt>
                <c:pt idx="2654">
                  <c:v>41495.083344907405</c:v>
                </c:pt>
                <c:pt idx="2655">
                  <c:v>41495.093761574077</c:v>
                </c:pt>
                <c:pt idx="2656">
                  <c:v>41495.104178240741</c:v>
                </c:pt>
                <c:pt idx="2657">
                  <c:v>41495.114594907405</c:v>
                </c:pt>
                <c:pt idx="2658">
                  <c:v>41495.125011574077</c:v>
                </c:pt>
                <c:pt idx="2659">
                  <c:v>41495.135428240741</c:v>
                </c:pt>
                <c:pt idx="2660">
                  <c:v>41495.145844907405</c:v>
                </c:pt>
                <c:pt idx="2661">
                  <c:v>41495.156261574077</c:v>
                </c:pt>
                <c:pt idx="2662">
                  <c:v>41495.166678240741</c:v>
                </c:pt>
                <c:pt idx="2663">
                  <c:v>41495.177094907405</c:v>
                </c:pt>
                <c:pt idx="2664">
                  <c:v>41495.187511574077</c:v>
                </c:pt>
                <c:pt idx="2665">
                  <c:v>41495.197928240741</c:v>
                </c:pt>
                <c:pt idx="2666">
                  <c:v>41495.208344907405</c:v>
                </c:pt>
                <c:pt idx="2667">
                  <c:v>41495.218761574077</c:v>
                </c:pt>
                <c:pt idx="2668">
                  <c:v>41495.229178240741</c:v>
                </c:pt>
                <c:pt idx="2669">
                  <c:v>41495.239594907405</c:v>
                </c:pt>
                <c:pt idx="2670">
                  <c:v>41495.250011574077</c:v>
                </c:pt>
                <c:pt idx="2671">
                  <c:v>41495.260428240741</c:v>
                </c:pt>
                <c:pt idx="2672">
                  <c:v>41495.270844907405</c:v>
                </c:pt>
                <c:pt idx="2673">
                  <c:v>41495.281261574077</c:v>
                </c:pt>
                <c:pt idx="2674">
                  <c:v>41495.291678240741</c:v>
                </c:pt>
                <c:pt idx="2675">
                  <c:v>41495.302094907405</c:v>
                </c:pt>
                <c:pt idx="2676">
                  <c:v>41495.312511574077</c:v>
                </c:pt>
                <c:pt idx="2677">
                  <c:v>41495.322928240741</c:v>
                </c:pt>
                <c:pt idx="2678">
                  <c:v>41495.333344907405</c:v>
                </c:pt>
                <c:pt idx="2679">
                  <c:v>41495.343761574077</c:v>
                </c:pt>
                <c:pt idx="2680">
                  <c:v>41495.354178240741</c:v>
                </c:pt>
                <c:pt idx="2681">
                  <c:v>41495.364594907405</c:v>
                </c:pt>
                <c:pt idx="2682">
                  <c:v>41495.375011574077</c:v>
                </c:pt>
                <c:pt idx="2683">
                  <c:v>41495.385428240741</c:v>
                </c:pt>
                <c:pt idx="2684">
                  <c:v>41495.395844907405</c:v>
                </c:pt>
                <c:pt idx="2685">
                  <c:v>41495.406261574077</c:v>
                </c:pt>
                <c:pt idx="2686">
                  <c:v>41495.416678240741</c:v>
                </c:pt>
                <c:pt idx="2687">
                  <c:v>41495.427094907405</c:v>
                </c:pt>
                <c:pt idx="2688">
                  <c:v>41495.437511574077</c:v>
                </c:pt>
                <c:pt idx="2689">
                  <c:v>41495.447928240741</c:v>
                </c:pt>
                <c:pt idx="2690">
                  <c:v>41495.458344907405</c:v>
                </c:pt>
                <c:pt idx="2691">
                  <c:v>41495.468761574077</c:v>
                </c:pt>
                <c:pt idx="2692">
                  <c:v>41495.479178240741</c:v>
                </c:pt>
                <c:pt idx="2693">
                  <c:v>41495.489594907405</c:v>
                </c:pt>
                <c:pt idx="2694">
                  <c:v>41495.500011574077</c:v>
                </c:pt>
                <c:pt idx="2695">
                  <c:v>41495.510428240741</c:v>
                </c:pt>
                <c:pt idx="2696">
                  <c:v>41495.520844907405</c:v>
                </c:pt>
                <c:pt idx="2697">
                  <c:v>41495.531261574077</c:v>
                </c:pt>
                <c:pt idx="2698">
                  <c:v>41495.541678240741</c:v>
                </c:pt>
                <c:pt idx="2699">
                  <c:v>41495.552094907405</c:v>
                </c:pt>
                <c:pt idx="2700">
                  <c:v>41495.562511574077</c:v>
                </c:pt>
                <c:pt idx="2701">
                  <c:v>41495.572928240741</c:v>
                </c:pt>
                <c:pt idx="2702">
                  <c:v>41495.583344907405</c:v>
                </c:pt>
                <c:pt idx="2703">
                  <c:v>41495.593761574077</c:v>
                </c:pt>
                <c:pt idx="2704">
                  <c:v>41495.604178240741</c:v>
                </c:pt>
                <c:pt idx="2705">
                  <c:v>41495.614594907405</c:v>
                </c:pt>
                <c:pt idx="2706">
                  <c:v>41495.625011574077</c:v>
                </c:pt>
                <c:pt idx="2707">
                  <c:v>41495.635428240741</c:v>
                </c:pt>
                <c:pt idx="2708">
                  <c:v>41495.645844907405</c:v>
                </c:pt>
                <c:pt idx="2709">
                  <c:v>41495.656261574077</c:v>
                </c:pt>
                <c:pt idx="2710">
                  <c:v>41495.666678240741</c:v>
                </c:pt>
                <c:pt idx="2711">
                  <c:v>41495.677094907405</c:v>
                </c:pt>
                <c:pt idx="2712">
                  <c:v>41495.687511574077</c:v>
                </c:pt>
                <c:pt idx="2713">
                  <c:v>41495.697928240741</c:v>
                </c:pt>
                <c:pt idx="2714">
                  <c:v>41495.708344907405</c:v>
                </c:pt>
                <c:pt idx="2715">
                  <c:v>41495.718761574077</c:v>
                </c:pt>
                <c:pt idx="2716">
                  <c:v>41495.729178240741</c:v>
                </c:pt>
                <c:pt idx="2717">
                  <c:v>41495.739594907405</c:v>
                </c:pt>
                <c:pt idx="2718">
                  <c:v>41495.750011574077</c:v>
                </c:pt>
                <c:pt idx="2719">
                  <c:v>41495.760428240741</c:v>
                </c:pt>
                <c:pt idx="2720">
                  <c:v>41495.770844907405</c:v>
                </c:pt>
                <c:pt idx="2721">
                  <c:v>41495.781261574077</c:v>
                </c:pt>
                <c:pt idx="2722">
                  <c:v>41495.791678240741</c:v>
                </c:pt>
                <c:pt idx="2723">
                  <c:v>41495.802094907405</c:v>
                </c:pt>
                <c:pt idx="2724">
                  <c:v>41495.812511574077</c:v>
                </c:pt>
                <c:pt idx="2725">
                  <c:v>41495.822928240741</c:v>
                </c:pt>
                <c:pt idx="2726">
                  <c:v>41495.833344907405</c:v>
                </c:pt>
                <c:pt idx="2727">
                  <c:v>41495.843761574077</c:v>
                </c:pt>
                <c:pt idx="2728">
                  <c:v>41495.854178240741</c:v>
                </c:pt>
                <c:pt idx="2729">
                  <c:v>41495.864594907405</c:v>
                </c:pt>
                <c:pt idx="2730">
                  <c:v>41495.875011574077</c:v>
                </c:pt>
                <c:pt idx="2731">
                  <c:v>41495.885428240741</c:v>
                </c:pt>
                <c:pt idx="2732">
                  <c:v>41495.895844907405</c:v>
                </c:pt>
                <c:pt idx="2733">
                  <c:v>41495.906261574077</c:v>
                </c:pt>
                <c:pt idx="2734">
                  <c:v>41495.916678240741</c:v>
                </c:pt>
                <c:pt idx="2735">
                  <c:v>41495.927094907405</c:v>
                </c:pt>
                <c:pt idx="2736">
                  <c:v>41495.937511574077</c:v>
                </c:pt>
                <c:pt idx="2737">
                  <c:v>41495.947928240741</c:v>
                </c:pt>
                <c:pt idx="2738">
                  <c:v>41495.958344907405</c:v>
                </c:pt>
                <c:pt idx="2739">
                  <c:v>41495.968761574077</c:v>
                </c:pt>
                <c:pt idx="2740">
                  <c:v>41495.979178240741</c:v>
                </c:pt>
                <c:pt idx="2741">
                  <c:v>41495.989594907405</c:v>
                </c:pt>
                <c:pt idx="2742">
                  <c:v>41496.000011574077</c:v>
                </c:pt>
                <c:pt idx="2743">
                  <c:v>41496.010428240741</c:v>
                </c:pt>
                <c:pt idx="2744">
                  <c:v>41496.020844907405</c:v>
                </c:pt>
                <c:pt idx="2745">
                  <c:v>41496.031261574077</c:v>
                </c:pt>
                <c:pt idx="2746">
                  <c:v>41496.041678240741</c:v>
                </c:pt>
                <c:pt idx="2747">
                  <c:v>41496.052094907405</c:v>
                </c:pt>
                <c:pt idx="2748">
                  <c:v>41496.062511574077</c:v>
                </c:pt>
                <c:pt idx="2749">
                  <c:v>41496.072928240741</c:v>
                </c:pt>
                <c:pt idx="2750">
                  <c:v>41496.083344907405</c:v>
                </c:pt>
                <c:pt idx="2751">
                  <c:v>41496.093761574077</c:v>
                </c:pt>
                <c:pt idx="2752">
                  <c:v>41496.104178240741</c:v>
                </c:pt>
                <c:pt idx="2753">
                  <c:v>41496.114594907405</c:v>
                </c:pt>
                <c:pt idx="2754">
                  <c:v>41496.125011574077</c:v>
                </c:pt>
                <c:pt idx="2755">
                  <c:v>41496.135428240741</c:v>
                </c:pt>
                <c:pt idx="2756">
                  <c:v>41496.145844907405</c:v>
                </c:pt>
                <c:pt idx="2757">
                  <c:v>41496.156261574077</c:v>
                </c:pt>
                <c:pt idx="2758">
                  <c:v>41496.166678240741</c:v>
                </c:pt>
                <c:pt idx="2759">
                  <c:v>41496.177094907405</c:v>
                </c:pt>
                <c:pt idx="2760">
                  <c:v>41496.187511574077</c:v>
                </c:pt>
                <c:pt idx="2761">
                  <c:v>41496.197928240741</c:v>
                </c:pt>
                <c:pt idx="2762">
                  <c:v>41496.208344907405</c:v>
                </c:pt>
                <c:pt idx="2763">
                  <c:v>41496.218761574077</c:v>
                </c:pt>
                <c:pt idx="2764">
                  <c:v>41496.229178240741</c:v>
                </c:pt>
                <c:pt idx="2765">
                  <c:v>41496.239594907405</c:v>
                </c:pt>
                <c:pt idx="2766">
                  <c:v>41496.250011574077</c:v>
                </c:pt>
                <c:pt idx="2767">
                  <c:v>41496.260428240741</c:v>
                </c:pt>
                <c:pt idx="2768">
                  <c:v>41496.270844907405</c:v>
                </c:pt>
                <c:pt idx="2769">
                  <c:v>41496.281261574077</c:v>
                </c:pt>
                <c:pt idx="2770">
                  <c:v>41496.291678240741</c:v>
                </c:pt>
                <c:pt idx="2771">
                  <c:v>41496.302094907405</c:v>
                </c:pt>
                <c:pt idx="2772">
                  <c:v>41496.312511574077</c:v>
                </c:pt>
                <c:pt idx="2773">
                  <c:v>41496.322928240741</c:v>
                </c:pt>
                <c:pt idx="2774">
                  <c:v>41496.333344907405</c:v>
                </c:pt>
                <c:pt idx="2775">
                  <c:v>41496.343761574077</c:v>
                </c:pt>
                <c:pt idx="2776">
                  <c:v>41496.354178240741</c:v>
                </c:pt>
                <c:pt idx="2777">
                  <c:v>41496.364594907405</c:v>
                </c:pt>
                <c:pt idx="2778">
                  <c:v>41496.375011574077</c:v>
                </c:pt>
                <c:pt idx="2779">
                  <c:v>41496.385428240741</c:v>
                </c:pt>
                <c:pt idx="2780">
                  <c:v>41496.395844907405</c:v>
                </c:pt>
                <c:pt idx="2781">
                  <c:v>41496.406261574077</c:v>
                </c:pt>
                <c:pt idx="2782">
                  <c:v>41496.416678240741</c:v>
                </c:pt>
                <c:pt idx="2783">
                  <c:v>41496.427094907405</c:v>
                </c:pt>
                <c:pt idx="2784">
                  <c:v>41496.437511574077</c:v>
                </c:pt>
                <c:pt idx="2785">
                  <c:v>41496.447928240741</c:v>
                </c:pt>
                <c:pt idx="2786">
                  <c:v>41496.458344907405</c:v>
                </c:pt>
                <c:pt idx="2787">
                  <c:v>41496.468761574077</c:v>
                </c:pt>
                <c:pt idx="2788">
                  <c:v>41496.479178240741</c:v>
                </c:pt>
                <c:pt idx="2789">
                  <c:v>41496.489594907405</c:v>
                </c:pt>
                <c:pt idx="2790">
                  <c:v>41496.500011574077</c:v>
                </c:pt>
                <c:pt idx="2791">
                  <c:v>41496.510428240741</c:v>
                </c:pt>
                <c:pt idx="2792">
                  <c:v>41496.520844907405</c:v>
                </c:pt>
                <c:pt idx="2793">
                  <c:v>41496.531261574077</c:v>
                </c:pt>
                <c:pt idx="2794">
                  <c:v>41496.541678240741</c:v>
                </c:pt>
                <c:pt idx="2795">
                  <c:v>41496.552094907405</c:v>
                </c:pt>
                <c:pt idx="2796">
                  <c:v>41496.562511574077</c:v>
                </c:pt>
                <c:pt idx="2797">
                  <c:v>41496.572928240741</c:v>
                </c:pt>
                <c:pt idx="2798">
                  <c:v>41496.583344907405</c:v>
                </c:pt>
                <c:pt idx="2799">
                  <c:v>41496.593761574077</c:v>
                </c:pt>
                <c:pt idx="2800">
                  <c:v>41496.604178240741</c:v>
                </c:pt>
                <c:pt idx="2801">
                  <c:v>41496.614594907405</c:v>
                </c:pt>
                <c:pt idx="2802">
                  <c:v>41496.625011574077</c:v>
                </c:pt>
                <c:pt idx="2803">
                  <c:v>41496.635428240741</c:v>
                </c:pt>
                <c:pt idx="2804">
                  <c:v>41496.645844907405</c:v>
                </c:pt>
                <c:pt idx="2805">
                  <c:v>41496.656261574077</c:v>
                </c:pt>
                <c:pt idx="2806">
                  <c:v>41496.666678240741</c:v>
                </c:pt>
                <c:pt idx="2807">
                  <c:v>41496.677094907405</c:v>
                </c:pt>
                <c:pt idx="2808">
                  <c:v>41496.687511574077</c:v>
                </c:pt>
                <c:pt idx="2809">
                  <c:v>41496.697928240741</c:v>
                </c:pt>
                <c:pt idx="2810">
                  <c:v>41496.708344907405</c:v>
                </c:pt>
                <c:pt idx="2811">
                  <c:v>41496.718761574077</c:v>
                </c:pt>
                <c:pt idx="2812">
                  <c:v>41496.729178240741</c:v>
                </c:pt>
                <c:pt idx="2813">
                  <c:v>41496.739594907405</c:v>
                </c:pt>
                <c:pt idx="2814">
                  <c:v>41496.750011574077</c:v>
                </c:pt>
                <c:pt idx="2815">
                  <c:v>41496.760428240741</c:v>
                </c:pt>
                <c:pt idx="2816">
                  <c:v>41496.770844907405</c:v>
                </c:pt>
                <c:pt idx="2817">
                  <c:v>41496.781261574077</c:v>
                </c:pt>
                <c:pt idx="2818">
                  <c:v>41496.791678240741</c:v>
                </c:pt>
                <c:pt idx="2819">
                  <c:v>41496.802094907405</c:v>
                </c:pt>
                <c:pt idx="2820">
                  <c:v>41496.812511574077</c:v>
                </c:pt>
                <c:pt idx="2821">
                  <c:v>41496.822928240741</c:v>
                </c:pt>
                <c:pt idx="2822">
                  <c:v>41496.833344907405</c:v>
                </c:pt>
                <c:pt idx="2823">
                  <c:v>41496.843761574077</c:v>
                </c:pt>
                <c:pt idx="2824">
                  <c:v>41496.854178240741</c:v>
                </c:pt>
                <c:pt idx="2825">
                  <c:v>41496.864594907405</c:v>
                </c:pt>
                <c:pt idx="2826">
                  <c:v>41496.875011574077</c:v>
                </c:pt>
                <c:pt idx="2827">
                  <c:v>41496.885428240741</c:v>
                </c:pt>
                <c:pt idx="2828">
                  <c:v>41496.895844907405</c:v>
                </c:pt>
                <c:pt idx="2829">
                  <c:v>41496.906261574077</c:v>
                </c:pt>
                <c:pt idx="2830">
                  <c:v>41496.916678240741</c:v>
                </c:pt>
                <c:pt idx="2831">
                  <c:v>41496.927094907405</c:v>
                </c:pt>
                <c:pt idx="2832">
                  <c:v>41496.937511574077</c:v>
                </c:pt>
                <c:pt idx="2833">
                  <c:v>41496.947928240741</c:v>
                </c:pt>
                <c:pt idx="2834">
                  <c:v>41496.958344907405</c:v>
                </c:pt>
                <c:pt idx="2835">
                  <c:v>41496.968761574077</c:v>
                </c:pt>
                <c:pt idx="2836">
                  <c:v>41496.979178240741</c:v>
                </c:pt>
                <c:pt idx="2837">
                  <c:v>41496.989594907405</c:v>
                </c:pt>
                <c:pt idx="2838">
                  <c:v>41497.000011574077</c:v>
                </c:pt>
                <c:pt idx="2839">
                  <c:v>41497.010428240741</c:v>
                </c:pt>
                <c:pt idx="2840">
                  <c:v>41497.020844907405</c:v>
                </c:pt>
                <c:pt idx="2841">
                  <c:v>41497.031261574077</c:v>
                </c:pt>
                <c:pt idx="2842">
                  <c:v>41497.041678240741</c:v>
                </c:pt>
                <c:pt idx="2843">
                  <c:v>41497.052094907405</c:v>
                </c:pt>
                <c:pt idx="2844">
                  <c:v>41497.062511574077</c:v>
                </c:pt>
                <c:pt idx="2845">
                  <c:v>41497.072928240741</c:v>
                </c:pt>
                <c:pt idx="2846">
                  <c:v>41497.083344907405</c:v>
                </c:pt>
                <c:pt idx="2847">
                  <c:v>41497.093761574077</c:v>
                </c:pt>
                <c:pt idx="2848">
                  <c:v>41497.104178240741</c:v>
                </c:pt>
                <c:pt idx="2849">
                  <c:v>41497.114594907405</c:v>
                </c:pt>
                <c:pt idx="2850">
                  <c:v>41497.125011574077</c:v>
                </c:pt>
                <c:pt idx="2851">
                  <c:v>41497.135428240741</c:v>
                </c:pt>
                <c:pt idx="2852">
                  <c:v>41497.145844907405</c:v>
                </c:pt>
                <c:pt idx="2853">
                  <c:v>41497.156261574077</c:v>
                </c:pt>
                <c:pt idx="2854">
                  <c:v>41497.166678240741</c:v>
                </c:pt>
                <c:pt idx="2855">
                  <c:v>41497.177094907405</c:v>
                </c:pt>
                <c:pt idx="2856">
                  <c:v>41497.187511574077</c:v>
                </c:pt>
                <c:pt idx="2857">
                  <c:v>41497.197928240741</c:v>
                </c:pt>
                <c:pt idx="2858">
                  <c:v>41497.208344907405</c:v>
                </c:pt>
                <c:pt idx="2859">
                  <c:v>41497.218761574077</c:v>
                </c:pt>
                <c:pt idx="2860">
                  <c:v>41497.229178240741</c:v>
                </c:pt>
                <c:pt idx="2861">
                  <c:v>41497.239594907405</c:v>
                </c:pt>
                <c:pt idx="2862">
                  <c:v>41497.250011574077</c:v>
                </c:pt>
                <c:pt idx="2863">
                  <c:v>41497.260428240741</c:v>
                </c:pt>
                <c:pt idx="2864">
                  <c:v>41497.270844907405</c:v>
                </c:pt>
                <c:pt idx="2865">
                  <c:v>41497.281261574077</c:v>
                </c:pt>
                <c:pt idx="2866">
                  <c:v>41497.291678240741</c:v>
                </c:pt>
                <c:pt idx="2867">
                  <c:v>41497.302094907405</c:v>
                </c:pt>
                <c:pt idx="2868">
                  <c:v>41497.312511574077</c:v>
                </c:pt>
                <c:pt idx="2869">
                  <c:v>41497.322928240741</c:v>
                </c:pt>
                <c:pt idx="2870">
                  <c:v>41497.333344907405</c:v>
                </c:pt>
                <c:pt idx="2871">
                  <c:v>41497.343761574077</c:v>
                </c:pt>
                <c:pt idx="2872">
                  <c:v>41497.354178240741</c:v>
                </c:pt>
                <c:pt idx="2873">
                  <c:v>41497.364594907405</c:v>
                </c:pt>
                <c:pt idx="2874">
                  <c:v>41497.375011574077</c:v>
                </c:pt>
                <c:pt idx="2875">
                  <c:v>41497.385428240741</c:v>
                </c:pt>
                <c:pt idx="2876">
                  <c:v>41497.395844907405</c:v>
                </c:pt>
                <c:pt idx="2877">
                  <c:v>41497.406261574077</c:v>
                </c:pt>
                <c:pt idx="2878">
                  <c:v>41497.416678240741</c:v>
                </c:pt>
                <c:pt idx="2879">
                  <c:v>41497.427094907405</c:v>
                </c:pt>
                <c:pt idx="2880">
                  <c:v>41497.437511574077</c:v>
                </c:pt>
                <c:pt idx="2881">
                  <c:v>41497.447928240741</c:v>
                </c:pt>
                <c:pt idx="2882">
                  <c:v>41497.458344907405</c:v>
                </c:pt>
                <c:pt idx="2883">
                  <c:v>41497.468761574077</c:v>
                </c:pt>
                <c:pt idx="2884">
                  <c:v>41497.479178240741</c:v>
                </c:pt>
                <c:pt idx="2885">
                  <c:v>41497.489594907405</c:v>
                </c:pt>
                <c:pt idx="2886">
                  <c:v>41497.500011574077</c:v>
                </c:pt>
                <c:pt idx="2887">
                  <c:v>41497.510428240741</c:v>
                </c:pt>
                <c:pt idx="2888">
                  <c:v>41497.520844907405</c:v>
                </c:pt>
                <c:pt idx="2889">
                  <c:v>41497.531261574077</c:v>
                </c:pt>
                <c:pt idx="2890">
                  <c:v>41497.541678240741</c:v>
                </c:pt>
                <c:pt idx="2891">
                  <c:v>41497.552094907405</c:v>
                </c:pt>
                <c:pt idx="2892">
                  <c:v>41497.562511574077</c:v>
                </c:pt>
                <c:pt idx="2893">
                  <c:v>41497.572928240741</c:v>
                </c:pt>
                <c:pt idx="2894">
                  <c:v>41497.583344907405</c:v>
                </c:pt>
                <c:pt idx="2895">
                  <c:v>41497.593761574077</c:v>
                </c:pt>
                <c:pt idx="2896">
                  <c:v>41497.604178240741</c:v>
                </c:pt>
                <c:pt idx="2897">
                  <c:v>41497.614594907405</c:v>
                </c:pt>
                <c:pt idx="2898">
                  <c:v>41497.625011574077</c:v>
                </c:pt>
                <c:pt idx="2899">
                  <c:v>41497.635428240741</c:v>
                </c:pt>
                <c:pt idx="2900">
                  <c:v>41497.645844907405</c:v>
                </c:pt>
                <c:pt idx="2901">
                  <c:v>41497.656261574077</c:v>
                </c:pt>
                <c:pt idx="2902">
                  <c:v>41497.666678240741</c:v>
                </c:pt>
                <c:pt idx="2903">
                  <c:v>41497.677094907405</c:v>
                </c:pt>
                <c:pt idx="2904">
                  <c:v>41497.687511574077</c:v>
                </c:pt>
                <c:pt idx="2905">
                  <c:v>41497.697928240741</c:v>
                </c:pt>
                <c:pt idx="2906">
                  <c:v>41497.708344907405</c:v>
                </c:pt>
                <c:pt idx="2907">
                  <c:v>41497.718761574077</c:v>
                </c:pt>
                <c:pt idx="2908">
                  <c:v>41497.729178240741</c:v>
                </c:pt>
                <c:pt idx="2909">
                  <c:v>41497.739594907405</c:v>
                </c:pt>
                <c:pt idx="2910">
                  <c:v>41497.750011574077</c:v>
                </c:pt>
                <c:pt idx="2911">
                  <c:v>41497.760428240741</c:v>
                </c:pt>
                <c:pt idx="2912">
                  <c:v>41497.770844907405</c:v>
                </c:pt>
                <c:pt idx="2913">
                  <c:v>41497.781261574077</c:v>
                </c:pt>
                <c:pt idx="2914">
                  <c:v>41497.791678240741</c:v>
                </c:pt>
                <c:pt idx="2915">
                  <c:v>41497.802094907405</c:v>
                </c:pt>
                <c:pt idx="2916">
                  <c:v>41497.812511574077</c:v>
                </c:pt>
                <c:pt idx="2917">
                  <c:v>41497.822928240741</c:v>
                </c:pt>
                <c:pt idx="2918">
                  <c:v>41497.833344907405</c:v>
                </c:pt>
                <c:pt idx="2919">
                  <c:v>41497.843761574077</c:v>
                </c:pt>
                <c:pt idx="2920">
                  <c:v>41497.854178240741</c:v>
                </c:pt>
                <c:pt idx="2921">
                  <c:v>41497.864594907405</c:v>
                </c:pt>
                <c:pt idx="2922">
                  <c:v>41497.875011574077</c:v>
                </c:pt>
                <c:pt idx="2923">
                  <c:v>41497.885428240741</c:v>
                </c:pt>
                <c:pt idx="2924">
                  <c:v>41497.895844907405</c:v>
                </c:pt>
                <c:pt idx="2925">
                  <c:v>41497.906261574077</c:v>
                </c:pt>
                <c:pt idx="2926">
                  <c:v>41497.916678240741</c:v>
                </c:pt>
                <c:pt idx="2927">
                  <c:v>41497.927094907405</c:v>
                </c:pt>
                <c:pt idx="2928">
                  <c:v>41497.937511574077</c:v>
                </c:pt>
                <c:pt idx="2929">
                  <c:v>41497.947928240741</c:v>
                </c:pt>
                <c:pt idx="2930">
                  <c:v>41497.958344907405</c:v>
                </c:pt>
                <c:pt idx="2931">
                  <c:v>41497.968761574077</c:v>
                </c:pt>
                <c:pt idx="2932">
                  <c:v>41497.979178240741</c:v>
                </c:pt>
                <c:pt idx="2933">
                  <c:v>41497.989594907405</c:v>
                </c:pt>
                <c:pt idx="2934">
                  <c:v>41498.000011574077</c:v>
                </c:pt>
                <c:pt idx="2935">
                  <c:v>41498.010428240741</c:v>
                </c:pt>
                <c:pt idx="2936">
                  <c:v>41498.020844907405</c:v>
                </c:pt>
                <c:pt idx="2937">
                  <c:v>41498.031261574077</c:v>
                </c:pt>
                <c:pt idx="2938">
                  <c:v>41498.041678240741</c:v>
                </c:pt>
                <c:pt idx="2939">
                  <c:v>41498.052094907405</c:v>
                </c:pt>
                <c:pt idx="2940">
                  <c:v>41498.062511574077</c:v>
                </c:pt>
                <c:pt idx="2941">
                  <c:v>41498.072928240741</c:v>
                </c:pt>
                <c:pt idx="2942">
                  <c:v>41498.083344907405</c:v>
                </c:pt>
                <c:pt idx="2943">
                  <c:v>41498.093761574077</c:v>
                </c:pt>
                <c:pt idx="2944">
                  <c:v>41498.104178240741</c:v>
                </c:pt>
                <c:pt idx="2945">
                  <c:v>41498.114594907405</c:v>
                </c:pt>
                <c:pt idx="2946">
                  <c:v>41498.125011574077</c:v>
                </c:pt>
                <c:pt idx="2947">
                  <c:v>41498.135428240741</c:v>
                </c:pt>
                <c:pt idx="2948">
                  <c:v>41498.145844907405</c:v>
                </c:pt>
                <c:pt idx="2949">
                  <c:v>41498.156261574077</c:v>
                </c:pt>
                <c:pt idx="2950">
                  <c:v>41498.166678240741</c:v>
                </c:pt>
                <c:pt idx="2951">
                  <c:v>41498.177094907405</c:v>
                </c:pt>
                <c:pt idx="2952">
                  <c:v>41498.187511574077</c:v>
                </c:pt>
                <c:pt idx="2953">
                  <c:v>41498.197928240741</c:v>
                </c:pt>
                <c:pt idx="2954">
                  <c:v>41498.208344907405</c:v>
                </c:pt>
                <c:pt idx="2955">
                  <c:v>41498.218761574077</c:v>
                </c:pt>
                <c:pt idx="2956">
                  <c:v>41498.229178240741</c:v>
                </c:pt>
                <c:pt idx="2957">
                  <c:v>41498.239594907405</c:v>
                </c:pt>
                <c:pt idx="2958">
                  <c:v>41498.250011574077</c:v>
                </c:pt>
                <c:pt idx="2959">
                  <c:v>41498.260428240741</c:v>
                </c:pt>
                <c:pt idx="2960">
                  <c:v>41498.270844907405</c:v>
                </c:pt>
                <c:pt idx="2961">
                  <c:v>41498.281261574077</c:v>
                </c:pt>
                <c:pt idx="2962">
                  <c:v>41498.291678240741</c:v>
                </c:pt>
                <c:pt idx="2963">
                  <c:v>41498.302094907405</c:v>
                </c:pt>
                <c:pt idx="2964">
                  <c:v>41498.312511574077</c:v>
                </c:pt>
                <c:pt idx="2965">
                  <c:v>41498.322928240741</c:v>
                </c:pt>
                <c:pt idx="2966">
                  <c:v>41498.333344907405</c:v>
                </c:pt>
                <c:pt idx="2967">
                  <c:v>41498.343761574077</c:v>
                </c:pt>
                <c:pt idx="2968">
                  <c:v>41498.354178240741</c:v>
                </c:pt>
                <c:pt idx="2969">
                  <c:v>41498.364594907405</c:v>
                </c:pt>
                <c:pt idx="2970">
                  <c:v>41498.375011574077</c:v>
                </c:pt>
                <c:pt idx="2971">
                  <c:v>41498.385428240741</c:v>
                </c:pt>
                <c:pt idx="2972">
                  <c:v>41498.395844907405</c:v>
                </c:pt>
                <c:pt idx="2973">
                  <c:v>41498.406261574077</c:v>
                </c:pt>
                <c:pt idx="2974">
                  <c:v>41498.416678240741</c:v>
                </c:pt>
                <c:pt idx="2975">
                  <c:v>41498.427094907405</c:v>
                </c:pt>
                <c:pt idx="2976">
                  <c:v>41498.437511574077</c:v>
                </c:pt>
                <c:pt idx="2977">
                  <c:v>41498.447928240741</c:v>
                </c:pt>
                <c:pt idx="2978">
                  <c:v>41498.458344907405</c:v>
                </c:pt>
                <c:pt idx="2979">
                  <c:v>41498.468761574077</c:v>
                </c:pt>
                <c:pt idx="2980">
                  <c:v>41498.479178240741</c:v>
                </c:pt>
                <c:pt idx="2981">
                  <c:v>41498.489594907405</c:v>
                </c:pt>
                <c:pt idx="2982">
                  <c:v>41498.500011574077</c:v>
                </c:pt>
                <c:pt idx="2983">
                  <c:v>41498.510428240741</c:v>
                </c:pt>
                <c:pt idx="2984">
                  <c:v>41498.520844907405</c:v>
                </c:pt>
                <c:pt idx="2985">
                  <c:v>41498.531261574077</c:v>
                </c:pt>
                <c:pt idx="2986">
                  <c:v>41498.541678240741</c:v>
                </c:pt>
                <c:pt idx="2987">
                  <c:v>41498.552094907405</c:v>
                </c:pt>
                <c:pt idx="2988">
                  <c:v>41498.562511574077</c:v>
                </c:pt>
                <c:pt idx="2989">
                  <c:v>41498.572928240741</c:v>
                </c:pt>
                <c:pt idx="2990">
                  <c:v>41498.583344907405</c:v>
                </c:pt>
                <c:pt idx="2991">
                  <c:v>41498.593761574077</c:v>
                </c:pt>
                <c:pt idx="2992">
                  <c:v>41498.604178240741</c:v>
                </c:pt>
                <c:pt idx="2993">
                  <c:v>41498.614594907405</c:v>
                </c:pt>
                <c:pt idx="2994">
                  <c:v>41498.625011574077</c:v>
                </c:pt>
                <c:pt idx="2995">
                  <c:v>41498.635428240741</c:v>
                </c:pt>
                <c:pt idx="2996">
                  <c:v>41498.645844907405</c:v>
                </c:pt>
                <c:pt idx="2997">
                  <c:v>41498.656261574077</c:v>
                </c:pt>
                <c:pt idx="2998">
                  <c:v>41498.666678240741</c:v>
                </c:pt>
                <c:pt idx="2999">
                  <c:v>41498.677094907405</c:v>
                </c:pt>
                <c:pt idx="3000">
                  <c:v>41498.687511574077</c:v>
                </c:pt>
                <c:pt idx="3001">
                  <c:v>41498.697928240741</c:v>
                </c:pt>
                <c:pt idx="3002">
                  <c:v>41498.708344907405</c:v>
                </c:pt>
                <c:pt idx="3003">
                  <c:v>41498.718761574077</c:v>
                </c:pt>
                <c:pt idx="3004">
                  <c:v>41498.729178240741</c:v>
                </c:pt>
                <c:pt idx="3005">
                  <c:v>41498.739594907405</c:v>
                </c:pt>
                <c:pt idx="3006">
                  <c:v>41498.750011574077</c:v>
                </c:pt>
                <c:pt idx="3007">
                  <c:v>41498.760428240741</c:v>
                </c:pt>
                <c:pt idx="3008">
                  <c:v>41498.770844907405</c:v>
                </c:pt>
                <c:pt idx="3009">
                  <c:v>41498.781261574077</c:v>
                </c:pt>
                <c:pt idx="3010">
                  <c:v>41498.791678240741</c:v>
                </c:pt>
                <c:pt idx="3011">
                  <c:v>41498.802094907405</c:v>
                </c:pt>
                <c:pt idx="3012">
                  <c:v>41498.812511574077</c:v>
                </c:pt>
                <c:pt idx="3013">
                  <c:v>41498.822928240741</c:v>
                </c:pt>
                <c:pt idx="3014">
                  <c:v>41498.833344907405</c:v>
                </c:pt>
                <c:pt idx="3015">
                  <c:v>41498.843761574077</c:v>
                </c:pt>
                <c:pt idx="3016">
                  <c:v>41498.854178240741</c:v>
                </c:pt>
                <c:pt idx="3017">
                  <c:v>41498.864594907405</c:v>
                </c:pt>
                <c:pt idx="3018">
                  <c:v>41498.875011574077</c:v>
                </c:pt>
                <c:pt idx="3019">
                  <c:v>41498.885428240741</c:v>
                </c:pt>
                <c:pt idx="3020">
                  <c:v>41498.895844907405</c:v>
                </c:pt>
                <c:pt idx="3021">
                  <c:v>41498.906261574077</c:v>
                </c:pt>
                <c:pt idx="3022">
                  <c:v>41498.916678240741</c:v>
                </c:pt>
                <c:pt idx="3023">
                  <c:v>41498.927094907405</c:v>
                </c:pt>
                <c:pt idx="3024">
                  <c:v>41498.937511574077</c:v>
                </c:pt>
                <c:pt idx="3025">
                  <c:v>41498.947928240741</c:v>
                </c:pt>
                <c:pt idx="3026">
                  <c:v>41498.958344907405</c:v>
                </c:pt>
                <c:pt idx="3027">
                  <c:v>41498.968761574077</c:v>
                </c:pt>
                <c:pt idx="3028">
                  <c:v>41498.979178240741</c:v>
                </c:pt>
                <c:pt idx="3029">
                  <c:v>41498.989594907405</c:v>
                </c:pt>
                <c:pt idx="3030">
                  <c:v>41499.000011574077</c:v>
                </c:pt>
                <c:pt idx="3031">
                  <c:v>41499.010428240741</c:v>
                </c:pt>
                <c:pt idx="3032">
                  <c:v>41499.020844907405</c:v>
                </c:pt>
                <c:pt idx="3033">
                  <c:v>41499.031261574077</c:v>
                </c:pt>
                <c:pt idx="3034">
                  <c:v>41499.041678240741</c:v>
                </c:pt>
                <c:pt idx="3035">
                  <c:v>41499.052094907405</c:v>
                </c:pt>
                <c:pt idx="3036">
                  <c:v>41499.062511574077</c:v>
                </c:pt>
                <c:pt idx="3037">
                  <c:v>41499.072928240741</c:v>
                </c:pt>
                <c:pt idx="3038">
                  <c:v>41499.083344907405</c:v>
                </c:pt>
                <c:pt idx="3039">
                  <c:v>41499.093761574077</c:v>
                </c:pt>
                <c:pt idx="3040">
                  <c:v>41499.104178240741</c:v>
                </c:pt>
                <c:pt idx="3041">
                  <c:v>41499.114594907405</c:v>
                </c:pt>
                <c:pt idx="3042">
                  <c:v>41499.125011574077</c:v>
                </c:pt>
                <c:pt idx="3043">
                  <c:v>41499.135428240741</c:v>
                </c:pt>
                <c:pt idx="3044">
                  <c:v>41499.145844907405</c:v>
                </c:pt>
                <c:pt idx="3045">
                  <c:v>41499.156261574077</c:v>
                </c:pt>
                <c:pt idx="3046">
                  <c:v>41499.166678240741</c:v>
                </c:pt>
                <c:pt idx="3047">
                  <c:v>41499.177094907405</c:v>
                </c:pt>
                <c:pt idx="3048">
                  <c:v>41499.187511574077</c:v>
                </c:pt>
                <c:pt idx="3049">
                  <c:v>41499.197928240741</c:v>
                </c:pt>
                <c:pt idx="3050">
                  <c:v>41499.208344907405</c:v>
                </c:pt>
                <c:pt idx="3051">
                  <c:v>41499.218761574077</c:v>
                </c:pt>
                <c:pt idx="3052">
                  <c:v>41499.229178240741</c:v>
                </c:pt>
                <c:pt idx="3053">
                  <c:v>41499.239594907405</c:v>
                </c:pt>
                <c:pt idx="3054">
                  <c:v>41499.250011574077</c:v>
                </c:pt>
                <c:pt idx="3055">
                  <c:v>41499.260428240741</c:v>
                </c:pt>
                <c:pt idx="3056">
                  <c:v>41499.270844907405</c:v>
                </c:pt>
                <c:pt idx="3057">
                  <c:v>41499.281261574077</c:v>
                </c:pt>
                <c:pt idx="3058">
                  <c:v>41499.291678240741</c:v>
                </c:pt>
                <c:pt idx="3059">
                  <c:v>41499.302094907405</c:v>
                </c:pt>
                <c:pt idx="3060">
                  <c:v>41499.312511574077</c:v>
                </c:pt>
                <c:pt idx="3061">
                  <c:v>41499.322928240741</c:v>
                </c:pt>
                <c:pt idx="3062">
                  <c:v>41499.333344907405</c:v>
                </c:pt>
                <c:pt idx="3063">
                  <c:v>41499.343761574077</c:v>
                </c:pt>
                <c:pt idx="3064">
                  <c:v>41499.354178240741</c:v>
                </c:pt>
                <c:pt idx="3065">
                  <c:v>41499.364594907405</c:v>
                </c:pt>
                <c:pt idx="3066">
                  <c:v>41499.375011574077</c:v>
                </c:pt>
                <c:pt idx="3067">
                  <c:v>41499.385428240741</c:v>
                </c:pt>
                <c:pt idx="3068">
                  <c:v>41499.395844907405</c:v>
                </c:pt>
                <c:pt idx="3069">
                  <c:v>41499.406261574077</c:v>
                </c:pt>
                <c:pt idx="3070">
                  <c:v>41499.416678240741</c:v>
                </c:pt>
                <c:pt idx="3071">
                  <c:v>41499.427094907405</c:v>
                </c:pt>
                <c:pt idx="3072">
                  <c:v>41499.437511574077</c:v>
                </c:pt>
                <c:pt idx="3073">
                  <c:v>41499.447928240741</c:v>
                </c:pt>
                <c:pt idx="3074">
                  <c:v>41499.458344907405</c:v>
                </c:pt>
                <c:pt idx="3075">
                  <c:v>41499.468761574077</c:v>
                </c:pt>
                <c:pt idx="3076">
                  <c:v>41499.479178240741</c:v>
                </c:pt>
                <c:pt idx="3077">
                  <c:v>41499.489594907405</c:v>
                </c:pt>
                <c:pt idx="3078">
                  <c:v>41499.500011574077</c:v>
                </c:pt>
                <c:pt idx="3079">
                  <c:v>41499.510428240741</c:v>
                </c:pt>
                <c:pt idx="3080">
                  <c:v>41499.520844907405</c:v>
                </c:pt>
                <c:pt idx="3081">
                  <c:v>41499.531261574077</c:v>
                </c:pt>
                <c:pt idx="3082">
                  <c:v>41499.541678240741</c:v>
                </c:pt>
                <c:pt idx="3083">
                  <c:v>41499.552094907405</c:v>
                </c:pt>
                <c:pt idx="3084">
                  <c:v>41499.562511574077</c:v>
                </c:pt>
                <c:pt idx="3085">
                  <c:v>41499.572928240741</c:v>
                </c:pt>
                <c:pt idx="3086">
                  <c:v>41499.583344907405</c:v>
                </c:pt>
                <c:pt idx="3087">
                  <c:v>41499.593761574077</c:v>
                </c:pt>
                <c:pt idx="3088">
                  <c:v>41499.604178240741</c:v>
                </c:pt>
                <c:pt idx="3089">
                  <c:v>41499.614594907405</c:v>
                </c:pt>
                <c:pt idx="3090">
                  <c:v>41499.625011574077</c:v>
                </c:pt>
                <c:pt idx="3091">
                  <c:v>41499.635428240741</c:v>
                </c:pt>
                <c:pt idx="3092">
                  <c:v>41499.645844907405</c:v>
                </c:pt>
                <c:pt idx="3093">
                  <c:v>41499.656261574077</c:v>
                </c:pt>
                <c:pt idx="3094">
                  <c:v>41499.666678240741</c:v>
                </c:pt>
                <c:pt idx="3095">
                  <c:v>41499.677094907405</c:v>
                </c:pt>
                <c:pt idx="3096">
                  <c:v>41499.687511574077</c:v>
                </c:pt>
                <c:pt idx="3097">
                  <c:v>41499.697928240741</c:v>
                </c:pt>
                <c:pt idx="3098">
                  <c:v>41499.708344907405</c:v>
                </c:pt>
                <c:pt idx="3099">
                  <c:v>41499.718761574077</c:v>
                </c:pt>
                <c:pt idx="3100">
                  <c:v>41499.729178240741</c:v>
                </c:pt>
                <c:pt idx="3101">
                  <c:v>41499.739594907405</c:v>
                </c:pt>
                <c:pt idx="3102">
                  <c:v>41499.750011574077</c:v>
                </c:pt>
                <c:pt idx="3103">
                  <c:v>41499.760428240741</c:v>
                </c:pt>
                <c:pt idx="3104">
                  <c:v>41499.770844907405</c:v>
                </c:pt>
                <c:pt idx="3105">
                  <c:v>41499.781261574077</c:v>
                </c:pt>
                <c:pt idx="3106">
                  <c:v>41499.791678240741</c:v>
                </c:pt>
                <c:pt idx="3107">
                  <c:v>41499.802094907405</c:v>
                </c:pt>
                <c:pt idx="3108">
                  <c:v>41499.812511574077</c:v>
                </c:pt>
                <c:pt idx="3109">
                  <c:v>41499.822928240741</c:v>
                </c:pt>
                <c:pt idx="3110">
                  <c:v>41499.833344907405</c:v>
                </c:pt>
                <c:pt idx="3111">
                  <c:v>41499.843761574077</c:v>
                </c:pt>
                <c:pt idx="3112">
                  <c:v>41499.854178240741</c:v>
                </c:pt>
                <c:pt idx="3113">
                  <c:v>41499.864594907405</c:v>
                </c:pt>
                <c:pt idx="3114">
                  <c:v>41499.875011574077</c:v>
                </c:pt>
                <c:pt idx="3115">
                  <c:v>41499.885428240741</c:v>
                </c:pt>
                <c:pt idx="3116">
                  <c:v>41499.895844907405</c:v>
                </c:pt>
                <c:pt idx="3117">
                  <c:v>41499.906261574077</c:v>
                </c:pt>
                <c:pt idx="3118">
                  <c:v>41499.916678240741</c:v>
                </c:pt>
                <c:pt idx="3119">
                  <c:v>41499.927094907405</c:v>
                </c:pt>
                <c:pt idx="3120">
                  <c:v>41499.937511574077</c:v>
                </c:pt>
                <c:pt idx="3121">
                  <c:v>41499.947928240741</c:v>
                </c:pt>
                <c:pt idx="3122">
                  <c:v>41499.958344907405</c:v>
                </c:pt>
                <c:pt idx="3123">
                  <c:v>41499.968761574077</c:v>
                </c:pt>
                <c:pt idx="3124">
                  <c:v>41499.979178240741</c:v>
                </c:pt>
                <c:pt idx="3125">
                  <c:v>41499.989594907405</c:v>
                </c:pt>
                <c:pt idx="3126">
                  <c:v>41500.000011574077</c:v>
                </c:pt>
                <c:pt idx="3127">
                  <c:v>41500.010428240741</c:v>
                </c:pt>
                <c:pt idx="3128">
                  <c:v>41500.020844907405</c:v>
                </c:pt>
                <c:pt idx="3129">
                  <c:v>41500.031261574077</c:v>
                </c:pt>
                <c:pt idx="3130">
                  <c:v>41500.041678240741</c:v>
                </c:pt>
                <c:pt idx="3131">
                  <c:v>41500.052094907405</c:v>
                </c:pt>
                <c:pt idx="3132">
                  <c:v>41500.062511574077</c:v>
                </c:pt>
                <c:pt idx="3133">
                  <c:v>41500.072928240741</c:v>
                </c:pt>
                <c:pt idx="3134">
                  <c:v>41500.083344907405</c:v>
                </c:pt>
                <c:pt idx="3135">
                  <c:v>41500.093761574077</c:v>
                </c:pt>
                <c:pt idx="3136">
                  <c:v>41500.104178240741</c:v>
                </c:pt>
                <c:pt idx="3137">
                  <c:v>41500.114594907405</c:v>
                </c:pt>
                <c:pt idx="3138">
                  <c:v>41500.125011574077</c:v>
                </c:pt>
                <c:pt idx="3139">
                  <c:v>41500.135428240741</c:v>
                </c:pt>
                <c:pt idx="3140">
                  <c:v>41500.145844907405</c:v>
                </c:pt>
                <c:pt idx="3141">
                  <c:v>41500.156261574077</c:v>
                </c:pt>
                <c:pt idx="3142">
                  <c:v>41500.166678240741</c:v>
                </c:pt>
                <c:pt idx="3143">
                  <c:v>41500.177094907405</c:v>
                </c:pt>
                <c:pt idx="3144">
                  <c:v>41500.187511574077</c:v>
                </c:pt>
                <c:pt idx="3145">
                  <c:v>41500.197928240741</c:v>
                </c:pt>
                <c:pt idx="3146">
                  <c:v>41500.208344907405</c:v>
                </c:pt>
                <c:pt idx="3147">
                  <c:v>41500.218761574077</c:v>
                </c:pt>
                <c:pt idx="3148">
                  <c:v>41500.229178240741</c:v>
                </c:pt>
                <c:pt idx="3149">
                  <c:v>41500.239594907405</c:v>
                </c:pt>
                <c:pt idx="3150">
                  <c:v>41500.250011574077</c:v>
                </c:pt>
                <c:pt idx="3151">
                  <c:v>41500.260428240741</c:v>
                </c:pt>
                <c:pt idx="3152">
                  <c:v>41500.270844907405</c:v>
                </c:pt>
                <c:pt idx="3153">
                  <c:v>41500.281261574077</c:v>
                </c:pt>
                <c:pt idx="3154">
                  <c:v>41500.291678240741</c:v>
                </c:pt>
                <c:pt idx="3155">
                  <c:v>41500.302094907405</c:v>
                </c:pt>
                <c:pt idx="3156">
                  <c:v>41500.312511574077</c:v>
                </c:pt>
                <c:pt idx="3157">
                  <c:v>41500.322928240741</c:v>
                </c:pt>
                <c:pt idx="3158">
                  <c:v>41500.333344907405</c:v>
                </c:pt>
                <c:pt idx="3159">
                  <c:v>41500.343761574077</c:v>
                </c:pt>
                <c:pt idx="3160">
                  <c:v>41500.354178240741</c:v>
                </c:pt>
                <c:pt idx="3161">
                  <c:v>41500.364594907405</c:v>
                </c:pt>
                <c:pt idx="3162">
                  <c:v>41500.375011574077</c:v>
                </c:pt>
                <c:pt idx="3163">
                  <c:v>41500.385428240741</c:v>
                </c:pt>
                <c:pt idx="3164">
                  <c:v>41500.395844907405</c:v>
                </c:pt>
                <c:pt idx="3165">
                  <c:v>41500.406261574077</c:v>
                </c:pt>
                <c:pt idx="3166">
                  <c:v>41500.416678240741</c:v>
                </c:pt>
                <c:pt idx="3167">
                  <c:v>41500.427094907405</c:v>
                </c:pt>
                <c:pt idx="3168">
                  <c:v>41500.437511574077</c:v>
                </c:pt>
                <c:pt idx="3169">
                  <c:v>41500.447928240741</c:v>
                </c:pt>
                <c:pt idx="3170">
                  <c:v>41500.458344907405</c:v>
                </c:pt>
                <c:pt idx="3171">
                  <c:v>41500.468761574077</c:v>
                </c:pt>
                <c:pt idx="3172">
                  <c:v>41500.479178240741</c:v>
                </c:pt>
                <c:pt idx="3173">
                  <c:v>41500.489594907405</c:v>
                </c:pt>
                <c:pt idx="3174">
                  <c:v>41500.500011574077</c:v>
                </c:pt>
                <c:pt idx="3175">
                  <c:v>41500.510428240741</c:v>
                </c:pt>
                <c:pt idx="3176">
                  <c:v>41500.520844907405</c:v>
                </c:pt>
                <c:pt idx="3177">
                  <c:v>41500.531261574077</c:v>
                </c:pt>
                <c:pt idx="3178">
                  <c:v>41500.541678240741</c:v>
                </c:pt>
                <c:pt idx="3179">
                  <c:v>41500.552094907405</c:v>
                </c:pt>
                <c:pt idx="3180">
                  <c:v>41500.562511574077</c:v>
                </c:pt>
                <c:pt idx="3181">
                  <c:v>41500.572928240741</c:v>
                </c:pt>
                <c:pt idx="3182">
                  <c:v>41500.583344907405</c:v>
                </c:pt>
                <c:pt idx="3183">
                  <c:v>41500.593761574077</c:v>
                </c:pt>
                <c:pt idx="3184">
                  <c:v>41500.604178240741</c:v>
                </c:pt>
                <c:pt idx="3185">
                  <c:v>41500.614594907405</c:v>
                </c:pt>
                <c:pt idx="3186">
                  <c:v>41500.625011574077</c:v>
                </c:pt>
                <c:pt idx="3187">
                  <c:v>41500.635428240741</c:v>
                </c:pt>
                <c:pt idx="3188">
                  <c:v>41500.645844907405</c:v>
                </c:pt>
                <c:pt idx="3189">
                  <c:v>41500.656261574077</c:v>
                </c:pt>
                <c:pt idx="3190">
                  <c:v>41500.666678240741</c:v>
                </c:pt>
                <c:pt idx="3191">
                  <c:v>41500.677094907405</c:v>
                </c:pt>
                <c:pt idx="3192">
                  <c:v>41500.687511574077</c:v>
                </c:pt>
                <c:pt idx="3193">
                  <c:v>41500.697928240741</c:v>
                </c:pt>
                <c:pt idx="3194">
                  <c:v>41500.708344907405</c:v>
                </c:pt>
                <c:pt idx="3195">
                  <c:v>41500.718761574077</c:v>
                </c:pt>
                <c:pt idx="3196">
                  <c:v>41500.729178240741</c:v>
                </c:pt>
                <c:pt idx="3197">
                  <c:v>41500.739594907405</c:v>
                </c:pt>
                <c:pt idx="3198">
                  <c:v>41500.750011574077</c:v>
                </c:pt>
                <c:pt idx="3199">
                  <c:v>41500.760428240741</c:v>
                </c:pt>
                <c:pt idx="3200">
                  <c:v>41500.770844907405</c:v>
                </c:pt>
                <c:pt idx="3201">
                  <c:v>41500.781261574077</c:v>
                </c:pt>
                <c:pt idx="3202">
                  <c:v>41500.791678240741</c:v>
                </c:pt>
                <c:pt idx="3203">
                  <c:v>41500.802094907405</c:v>
                </c:pt>
                <c:pt idx="3204">
                  <c:v>41500.812511574077</c:v>
                </c:pt>
                <c:pt idx="3205">
                  <c:v>41500.822928240741</c:v>
                </c:pt>
                <c:pt idx="3206">
                  <c:v>41500.833344907405</c:v>
                </c:pt>
                <c:pt idx="3207">
                  <c:v>41500.843761574077</c:v>
                </c:pt>
                <c:pt idx="3208">
                  <c:v>41500.854178240741</c:v>
                </c:pt>
                <c:pt idx="3209">
                  <c:v>41500.864594907405</c:v>
                </c:pt>
                <c:pt idx="3210">
                  <c:v>41500.875011574077</c:v>
                </c:pt>
                <c:pt idx="3211">
                  <c:v>41500.885428240741</c:v>
                </c:pt>
                <c:pt idx="3212">
                  <c:v>41500.895844907405</c:v>
                </c:pt>
                <c:pt idx="3213">
                  <c:v>41500.906261574077</c:v>
                </c:pt>
                <c:pt idx="3214">
                  <c:v>41500.916678240741</c:v>
                </c:pt>
                <c:pt idx="3215">
                  <c:v>41500.927094907405</c:v>
                </c:pt>
                <c:pt idx="3216">
                  <c:v>41500.937511574077</c:v>
                </c:pt>
                <c:pt idx="3217">
                  <c:v>41500.947928240741</c:v>
                </c:pt>
                <c:pt idx="3218">
                  <c:v>41500.958344907405</c:v>
                </c:pt>
                <c:pt idx="3219">
                  <c:v>41500.968761574077</c:v>
                </c:pt>
                <c:pt idx="3220">
                  <c:v>41500.979178240741</c:v>
                </c:pt>
                <c:pt idx="3221">
                  <c:v>41500.989594907405</c:v>
                </c:pt>
                <c:pt idx="3222">
                  <c:v>41501.000011574077</c:v>
                </c:pt>
                <c:pt idx="3223">
                  <c:v>41501.010428240741</c:v>
                </c:pt>
                <c:pt idx="3224">
                  <c:v>41501.020844907405</c:v>
                </c:pt>
                <c:pt idx="3225">
                  <c:v>41501.031261574077</c:v>
                </c:pt>
                <c:pt idx="3226">
                  <c:v>41501.041678240741</c:v>
                </c:pt>
                <c:pt idx="3227">
                  <c:v>41501.052094907405</c:v>
                </c:pt>
                <c:pt idx="3228">
                  <c:v>41501.062511574077</c:v>
                </c:pt>
                <c:pt idx="3229">
                  <c:v>41501.072928240741</c:v>
                </c:pt>
                <c:pt idx="3230">
                  <c:v>41501.083344907405</c:v>
                </c:pt>
                <c:pt idx="3231">
                  <c:v>41501.093761574077</c:v>
                </c:pt>
                <c:pt idx="3232">
                  <c:v>41501.104178240741</c:v>
                </c:pt>
                <c:pt idx="3233">
                  <c:v>41501.114594907405</c:v>
                </c:pt>
                <c:pt idx="3234">
                  <c:v>41501.125011574077</c:v>
                </c:pt>
                <c:pt idx="3235">
                  <c:v>41501.135428240741</c:v>
                </c:pt>
                <c:pt idx="3236">
                  <c:v>41501.145844907405</c:v>
                </c:pt>
                <c:pt idx="3237">
                  <c:v>41501.156261574077</c:v>
                </c:pt>
                <c:pt idx="3238">
                  <c:v>41501.166678240741</c:v>
                </c:pt>
                <c:pt idx="3239">
                  <c:v>41501.177094907405</c:v>
                </c:pt>
                <c:pt idx="3240">
                  <c:v>41501.187511574077</c:v>
                </c:pt>
                <c:pt idx="3241">
                  <c:v>41501.197928240741</c:v>
                </c:pt>
                <c:pt idx="3242">
                  <c:v>41501.208344907405</c:v>
                </c:pt>
                <c:pt idx="3243">
                  <c:v>41501.218761574077</c:v>
                </c:pt>
                <c:pt idx="3244">
                  <c:v>41501.229178240741</c:v>
                </c:pt>
                <c:pt idx="3245">
                  <c:v>41501.239594907405</c:v>
                </c:pt>
                <c:pt idx="3246">
                  <c:v>41501.250011574077</c:v>
                </c:pt>
                <c:pt idx="3247">
                  <c:v>41501.260428240741</c:v>
                </c:pt>
                <c:pt idx="3248">
                  <c:v>41501.270844907405</c:v>
                </c:pt>
                <c:pt idx="3249">
                  <c:v>41501.281261574077</c:v>
                </c:pt>
                <c:pt idx="3250">
                  <c:v>41501.291678240741</c:v>
                </c:pt>
                <c:pt idx="3251">
                  <c:v>41501.302094907405</c:v>
                </c:pt>
                <c:pt idx="3252">
                  <c:v>41501.312511574077</c:v>
                </c:pt>
                <c:pt idx="3253">
                  <c:v>41501.322928240741</c:v>
                </c:pt>
                <c:pt idx="3254">
                  <c:v>41501.333344907405</c:v>
                </c:pt>
                <c:pt idx="3255">
                  <c:v>41501.343761574077</c:v>
                </c:pt>
                <c:pt idx="3256">
                  <c:v>41501.354178240741</c:v>
                </c:pt>
                <c:pt idx="3257">
                  <c:v>41501.364594907405</c:v>
                </c:pt>
                <c:pt idx="3258">
                  <c:v>41501.375011574077</c:v>
                </c:pt>
                <c:pt idx="3259">
                  <c:v>41501.385428240741</c:v>
                </c:pt>
                <c:pt idx="3260">
                  <c:v>41501.395844907405</c:v>
                </c:pt>
                <c:pt idx="3261">
                  <c:v>41501.406261574077</c:v>
                </c:pt>
                <c:pt idx="3262">
                  <c:v>41501.416678240741</c:v>
                </c:pt>
                <c:pt idx="3263">
                  <c:v>41501.427094907405</c:v>
                </c:pt>
                <c:pt idx="3264">
                  <c:v>41501.437511574077</c:v>
                </c:pt>
                <c:pt idx="3265">
                  <c:v>41501.447928240741</c:v>
                </c:pt>
                <c:pt idx="3266">
                  <c:v>41501.458344907405</c:v>
                </c:pt>
                <c:pt idx="3267">
                  <c:v>41501.468761574077</c:v>
                </c:pt>
                <c:pt idx="3268">
                  <c:v>41501.479178240741</c:v>
                </c:pt>
                <c:pt idx="3269">
                  <c:v>41501.489594907405</c:v>
                </c:pt>
                <c:pt idx="3270">
                  <c:v>41501.500011574077</c:v>
                </c:pt>
                <c:pt idx="3271">
                  <c:v>41501.510428240741</c:v>
                </c:pt>
                <c:pt idx="3272">
                  <c:v>41501.520844907405</c:v>
                </c:pt>
                <c:pt idx="3273">
                  <c:v>41501.531261574077</c:v>
                </c:pt>
                <c:pt idx="3274">
                  <c:v>41501.541678240741</c:v>
                </c:pt>
                <c:pt idx="3275">
                  <c:v>41501.552094907405</c:v>
                </c:pt>
                <c:pt idx="3276">
                  <c:v>41501.562511574077</c:v>
                </c:pt>
                <c:pt idx="3277">
                  <c:v>41501.572928240741</c:v>
                </c:pt>
                <c:pt idx="3278">
                  <c:v>41501.583344907405</c:v>
                </c:pt>
                <c:pt idx="3279">
                  <c:v>41501.593761574077</c:v>
                </c:pt>
                <c:pt idx="3280">
                  <c:v>41501.604178240741</c:v>
                </c:pt>
                <c:pt idx="3281">
                  <c:v>41501.614594907405</c:v>
                </c:pt>
                <c:pt idx="3282">
                  <c:v>41501.625011574077</c:v>
                </c:pt>
                <c:pt idx="3283">
                  <c:v>41501.635428240741</c:v>
                </c:pt>
                <c:pt idx="3284">
                  <c:v>41501.645844907405</c:v>
                </c:pt>
                <c:pt idx="3285">
                  <c:v>41501.656261574077</c:v>
                </c:pt>
                <c:pt idx="3286">
                  <c:v>41501.666678240741</c:v>
                </c:pt>
                <c:pt idx="3287">
                  <c:v>41501.677094907405</c:v>
                </c:pt>
                <c:pt idx="3288">
                  <c:v>41501.687511574077</c:v>
                </c:pt>
                <c:pt idx="3289">
                  <c:v>41501.697928240741</c:v>
                </c:pt>
                <c:pt idx="3290">
                  <c:v>41501.708344907405</c:v>
                </c:pt>
                <c:pt idx="3291">
                  <c:v>41501.718761574077</c:v>
                </c:pt>
                <c:pt idx="3292">
                  <c:v>41501.729178240741</c:v>
                </c:pt>
                <c:pt idx="3293">
                  <c:v>41501.739594907405</c:v>
                </c:pt>
                <c:pt idx="3294">
                  <c:v>41501.750011574077</c:v>
                </c:pt>
                <c:pt idx="3295">
                  <c:v>41501.760428240741</c:v>
                </c:pt>
                <c:pt idx="3296">
                  <c:v>41501.770844907405</c:v>
                </c:pt>
                <c:pt idx="3297">
                  <c:v>41501.781261574077</c:v>
                </c:pt>
                <c:pt idx="3298">
                  <c:v>41501.791678240741</c:v>
                </c:pt>
                <c:pt idx="3299">
                  <c:v>41501.802094907405</c:v>
                </c:pt>
                <c:pt idx="3300">
                  <c:v>41501.812511574077</c:v>
                </c:pt>
                <c:pt idx="3301">
                  <c:v>41501.822928240741</c:v>
                </c:pt>
                <c:pt idx="3302">
                  <c:v>41501.833344907405</c:v>
                </c:pt>
                <c:pt idx="3303">
                  <c:v>41501.843761574077</c:v>
                </c:pt>
                <c:pt idx="3304">
                  <c:v>41501.854178240741</c:v>
                </c:pt>
                <c:pt idx="3305">
                  <c:v>41501.864594907405</c:v>
                </c:pt>
                <c:pt idx="3306">
                  <c:v>41501.875011574077</c:v>
                </c:pt>
                <c:pt idx="3307">
                  <c:v>41501.885428240741</c:v>
                </c:pt>
                <c:pt idx="3308">
                  <c:v>41501.895844907405</c:v>
                </c:pt>
                <c:pt idx="3309">
                  <c:v>41501.906261574077</c:v>
                </c:pt>
                <c:pt idx="3310">
                  <c:v>41501.916678240741</c:v>
                </c:pt>
                <c:pt idx="3311">
                  <c:v>41501.927094907405</c:v>
                </c:pt>
                <c:pt idx="3312">
                  <c:v>41501.937511574077</c:v>
                </c:pt>
                <c:pt idx="3313">
                  <c:v>41501.947928240741</c:v>
                </c:pt>
                <c:pt idx="3314">
                  <c:v>41501.958344907405</c:v>
                </c:pt>
                <c:pt idx="3315">
                  <c:v>41501.968761574077</c:v>
                </c:pt>
                <c:pt idx="3316">
                  <c:v>41501.979178240741</c:v>
                </c:pt>
                <c:pt idx="3317">
                  <c:v>41501.989594907405</c:v>
                </c:pt>
                <c:pt idx="3318">
                  <c:v>41502.000011574077</c:v>
                </c:pt>
                <c:pt idx="3319">
                  <c:v>41502.010428240741</c:v>
                </c:pt>
                <c:pt idx="3320">
                  <c:v>41502.020844907405</c:v>
                </c:pt>
                <c:pt idx="3321">
                  <c:v>41502.031261574077</c:v>
                </c:pt>
                <c:pt idx="3322">
                  <c:v>41502.041678240741</c:v>
                </c:pt>
                <c:pt idx="3323">
                  <c:v>41502.052094907405</c:v>
                </c:pt>
                <c:pt idx="3324">
                  <c:v>41502.062511574077</c:v>
                </c:pt>
                <c:pt idx="3325">
                  <c:v>41502.072928240741</c:v>
                </c:pt>
                <c:pt idx="3326">
                  <c:v>41502.083344907405</c:v>
                </c:pt>
                <c:pt idx="3327">
                  <c:v>41502.093761574077</c:v>
                </c:pt>
                <c:pt idx="3328">
                  <c:v>41502.104178240741</c:v>
                </c:pt>
                <c:pt idx="3329">
                  <c:v>41502.114594907405</c:v>
                </c:pt>
                <c:pt idx="3330">
                  <c:v>41502.125011574077</c:v>
                </c:pt>
                <c:pt idx="3331">
                  <c:v>41502.135428240741</c:v>
                </c:pt>
                <c:pt idx="3332">
                  <c:v>41502.145844907405</c:v>
                </c:pt>
                <c:pt idx="3333">
                  <c:v>41502.156261574077</c:v>
                </c:pt>
                <c:pt idx="3334">
                  <c:v>41502.166678240741</c:v>
                </c:pt>
                <c:pt idx="3335">
                  <c:v>41502.177094907405</c:v>
                </c:pt>
                <c:pt idx="3336">
                  <c:v>41502.187511574077</c:v>
                </c:pt>
                <c:pt idx="3337">
                  <c:v>41502.197928240741</c:v>
                </c:pt>
                <c:pt idx="3338">
                  <c:v>41502.208344907405</c:v>
                </c:pt>
                <c:pt idx="3339">
                  <c:v>41502.218761574077</c:v>
                </c:pt>
                <c:pt idx="3340">
                  <c:v>41502.229178240741</c:v>
                </c:pt>
                <c:pt idx="3341">
                  <c:v>41502.239594907405</c:v>
                </c:pt>
                <c:pt idx="3342">
                  <c:v>41502.250011574077</c:v>
                </c:pt>
                <c:pt idx="3343">
                  <c:v>41502.260428240741</c:v>
                </c:pt>
                <c:pt idx="3344">
                  <c:v>41502.270844907405</c:v>
                </c:pt>
                <c:pt idx="3345">
                  <c:v>41502.281261574077</c:v>
                </c:pt>
                <c:pt idx="3346">
                  <c:v>41502.291678240741</c:v>
                </c:pt>
                <c:pt idx="3347">
                  <c:v>41502.302094907405</c:v>
                </c:pt>
                <c:pt idx="3348">
                  <c:v>41502.312511574077</c:v>
                </c:pt>
                <c:pt idx="3349">
                  <c:v>41502.322928240741</c:v>
                </c:pt>
                <c:pt idx="3350">
                  <c:v>41502.333344907405</c:v>
                </c:pt>
                <c:pt idx="3351">
                  <c:v>41502.343761574077</c:v>
                </c:pt>
                <c:pt idx="3352">
                  <c:v>41502.354178240741</c:v>
                </c:pt>
                <c:pt idx="3353">
                  <c:v>41502.364594907405</c:v>
                </c:pt>
                <c:pt idx="3354">
                  <c:v>41502.375011574077</c:v>
                </c:pt>
                <c:pt idx="3355">
                  <c:v>41502.385428240741</c:v>
                </c:pt>
                <c:pt idx="3356">
                  <c:v>41502.395844907405</c:v>
                </c:pt>
                <c:pt idx="3357">
                  <c:v>41502.406261574077</c:v>
                </c:pt>
                <c:pt idx="3358">
                  <c:v>41502.416678240741</c:v>
                </c:pt>
                <c:pt idx="3359">
                  <c:v>41502.427083333336</c:v>
                </c:pt>
                <c:pt idx="3360">
                  <c:v>41502.4375</c:v>
                </c:pt>
                <c:pt idx="3361">
                  <c:v>41502.447916666664</c:v>
                </c:pt>
                <c:pt idx="3362">
                  <c:v>41502.458333333336</c:v>
                </c:pt>
                <c:pt idx="3363">
                  <c:v>41502.46875</c:v>
                </c:pt>
                <c:pt idx="3364">
                  <c:v>41502.479166666664</c:v>
                </c:pt>
                <c:pt idx="3365">
                  <c:v>41502.489583333336</c:v>
                </c:pt>
                <c:pt idx="3366">
                  <c:v>41502.5</c:v>
                </c:pt>
                <c:pt idx="3367">
                  <c:v>41502.510416666664</c:v>
                </c:pt>
                <c:pt idx="3368">
                  <c:v>41502.520833333336</c:v>
                </c:pt>
                <c:pt idx="3369">
                  <c:v>41502.53125</c:v>
                </c:pt>
                <c:pt idx="3370">
                  <c:v>41502.541666666664</c:v>
                </c:pt>
                <c:pt idx="3371">
                  <c:v>41502.552083333336</c:v>
                </c:pt>
                <c:pt idx="3372">
                  <c:v>41502.5625</c:v>
                </c:pt>
                <c:pt idx="3373">
                  <c:v>41502.572916666664</c:v>
                </c:pt>
                <c:pt idx="3374">
                  <c:v>41502.583333333336</c:v>
                </c:pt>
                <c:pt idx="3375">
                  <c:v>41502.59375</c:v>
                </c:pt>
                <c:pt idx="3376">
                  <c:v>41502.604166666664</c:v>
                </c:pt>
                <c:pt idx="3377">
                  <c:v>41502.614583333336</c:v>
                </c:pt>
                <c:pt idx="3378">
                  <c:v>41502.625</c:v>
                </c:pt>
                <c:pt idx="3379">
                  <c:v>41502.635416666664</c:v>
                </c:pt>
                <c:pt idx="3380">
                  <c:v>41502.645833333336</c:v>
                </c:pt>
                <c:pt idx="3381">
                  <c:v>41502.65625</c:v>
                </c:pt>
                <c:pt idx="3382">
                  <c:v>41502.666666666664</c:v>
                </c:pt>
                <c:pt idx="3383">
                  <c:v>41502.677083333336</c:v>
                </c:pt>
                <c:pt idx="3384">
                  <c:v>41502.6875</c:v>
                </c:pt>
                <c:pt idx="3385">
                  <c:v>41502.697916666664</c:v>
                </c:pt>
                <c:pt idx="3386">
                  <c:v>41502.708333333336</c:v>
                </c:pt>
                <c:pt idx="3387">
                  <c:v>41502.71875</c:v>
                </c:pt>
                <c:pt idx="3388">
                  <c:v>41502.729166666664</c:v>
                </c:pt>
                <c:pt idx="3389">
                  <c:v>41502.739583333336</c:v>
                </c:pt>
                <c:pt idx="3390">
                  <c:v>41502.75</c:v>
                </c:pt>
                <c:pt idx="3391">
                  <c:v>41502.760416666664</c:v>
                </c:pt>
                <c:pt idx="3392">
                  <c:v>41502.770833333336</c:v>
                </c:pt>
                <c:pt idx="3393">
                  <c:v>41502.78125</c:v>
                </c:pt>
                <c:pt idx="3394">
                  <c:v>41502.791666666664</c:v>
                </c:pt>
                <c:pt idx="3395">
                  <c:v>41502.802083333336</c:v>
                </c:pt>
                <c:pt idx="3396">
                  <c:v>41502.8125</c:v>
                </c:pt>
                <c:pt idx="3397">
                  <c:v>41502.822916666664</c:v>
                </c:pt>
                <c:pt idx="3398">
                  <c:v>41502.833333333336</c:v>
                </c:pt>
                <c:pt idx="3399">
                  <c:v>41502.84375</c:v>
                </c:pt>
                <c:pt idx="3400">
                  <c:v>41502.854166666664</c:v>
                </c:pt>
                <c:pt idx="3401">
                  <c:v>41502.864583333336</c:v>
                </c:pt>
                <c:pt idx="3402">
                  <c:v>41502.875</c:v>
                </c:pt>
                <c:pt idx="3403">
                  <c:v>41502.885416666664</c:v>
                </c:pt>
                <c:pt idx="3404">
                  <c:v>41502.895833333336</c:v>
                </c:pt>
                <c:pt idx="3405">
                  <c:v>41502.90625</c:v>
                </c:pt>
                <c:pt idx="3406">
                  <c:v>41502.916666666664</c:v>
                </c:pt>
                <c:pt idx="3407">
                  <c:v>41502.927083333336</c:v>
                </c:pt>
                <c:pt idx="3408">
                  <c:v>41502.9375</c:v>
                </c:pt>
                <c:pt idx="3409">
                  <c:v>41502.947916666664</c:v>
                </c:pt>
                <c:pt idx="3410">
                  <c:v>41502.958333333336</c:v>
                </c:pt>
                <c:pt idx="3411">
                  <c:v>41502.96875</c:v>
                </c:pt>
                <c:pt idx="3412">
                  <c:v>41502.979166666664</c:v>
                </c:pt>
                <c:pt idx="3413">
                  <c:v>41502.989583333336</c:v>
                </c:pt>
                <c:pt idx="3414">
                  <c:v>41503</c:v>
                </c:pt>
                <c:pt idx="3415">
                  <c:v>41503.010416666664</c:v>
                </c:pt>
                <c:pt idx="3416">
                  <c:v>41503.020833333336</c:v>
                </c:pt>
                <c:pt idx="3417">
                  <c:v>41503.03125</c:v>
                </c:pt>
                <c:pt idx="3418">
                  <c:v>41503.041666666664</c:v>
                </c:pt>
                <c:pt idx="3419">
                  <c:v>41503.052083333336</c:v>
                </c:pt>
                <c:pt idx="3420">
                  <c:v>41503.0625</c:v>
                </c:pt>
                <c:pt idx="3421">
                  <c:v>41503.072916666664</c:v>
                </c:pt>
                <c:pt idx="3422">
                  <c:v>41503.083333333336</c:v>
                </c:pt>
                <c:pt idx="3423">
                  <c:v>41503.09375</c:v>
                </c:pt>
                <c:pt idx="3424">
                  <c:v>41503.104166666664</c:v>
                </c:pt>
                <c:pt idx="3425">
                  <c:v>41503.114583333336</c:v>
                </c:pt>
                <c:pt idx="3426">
                  <c:v>41503.125</c:v>
                </c:pt>
                <c:pt idx="3427">
                  <c:v>41503.135416666664</c:v>
                </c:pt>
                <c:pt idx="3428">
                  <c:v>41503.145833333336</c:v>
                </c:pt>
                <c:pt idx="3429">
                  <c:v>41503.15625</c:v>
                </c:pt>
                <c:pt idx="3430">
                  <c:v>41503.166666666664</c:v>
                </c:pt>
                <c:pt idx="3431">
                  <c:v>41503.177083333336</c:v>
                </c:pt>
                <c:pt idx="3432">
                  <c:v>41503.1875</c:v>
                </c:pt>
                <c:pt idx="3433">
                  <c:v>41503.197916666664</c:v>
                </c:pt>
                <c:pt idx="3434">
                  <c:v>41503.208333333336</c:v>
                </c:pt>
                <c:pt idx="3435">
                  <c:v>41503.21875</c:v>
                </c:pt>
                <c:pt idx="3436">
                  <c:v>41503.229166666664</c:v>
                </c:pt>
                <c:pt idx="3437">
                  <c:v>41503.239583333336</c:v>
                </c:pt>
                <c:pt idx="3438">
                  <c:v>41503.25</c:v>
                </c:pt>
                <c:pt idx="3439">
                  <c:v>41503.260416666664</c:v>
                </c:pt>
                <c:pt idx="3440">
                  <c:v>41503.270833333336</c:v>
                </c:pt>
                <c:pt idx="3441">
                  <c:v>41503.28125</c:v>
                </c:pt>
                <c:pt idx="3442">
                  <c:v>41503.291666666664</c:v>
                </c:pt>
                <c:pt idx="3443">
                  <c:v>41503.302083333336</c:v>
                </c:pt>
                <c:pt idx="3444">
                  <c:v>41503.3125</c:v>
                </c:pt>
                <c:pt idx="3445">
                  <c:v>41503.322916666664</c:v>
                </c:pt>
                <c:pt idx="3446">
                  <c:v>41503.333333333336</c:v>
                </c:pt>
                <c:pt idx="3447">
                  <c:v>41503.34375</c:v>
                </c:pt>
                <c:pt idx="3448">
                  <c:v>41503.354166666664</c:v>
                </c:pt>
                <c:pt idx="3449">
                  <c:v>41503.364583333336</c:v>
                </c:pt>
                <c:pt idx="3450">
                  <c:v>41503.375</c:v>
                </c:pt>
                <c:pt idx="3451">
                  <c:v>41503.385416666664</c:v>
                </c:pt>
                <c:pt idx="3452">
                  <c:v>41503.395833333336</c:v>
                </c:pt>
                <c:pt idx="3453">
                  <c:v>41503.40625</c:v>
                </c:pt>
                <c:pt idx="3454">
                  <c:v>41503.416666666664</c:v>
                </c:pt>
                <c:pt idx="3455">
                  <c:v>41503.427083333336</c:v>
                </c:pt>
                <c:pt idx="3456">
                  <c:v>41503.4375</c:v>
                </c:pt>
                <c:pt idx="3457">
                  <c:v>41503.447916666664</c:v>
                </c:pt>
                <c:pt idx="3458">
                  <c:v>41503.458333333336</c:v>
                </c:pt>
                <c:pt idx="3459">
                  <c:v>41503.46875</c:v>
                </c:pt>
                <c:pt idx="3460">
                  <c:v>41503.479166666664</c:v>
                </c:pt>
                <c:pt idx="3461">
                  <c:v>41503.489583333336</c:v>
                </c:pt>
                <c:pt idx="3462">
                  <c:v>41503.5</c:v>
                </c:pt>
                <c:pt idx="3463">
                  <c:v>41503.510416666664</c:v>
                </c:pt>
                <c:pt idx="3464">
                  <c:v>41503.520833333336</c:v>
                </c:pt>
                <c:pt idx="3465">
                  <c:v>41503.53125</c:v>
                </c:pt>
                <c:pt idx="3466">
                  <c:v>41503.541666666664</c:v>
                </c:pt>
                <c:pt idx="3467">
                  <c:v>41503.552083333336</c:v>
                </c:pt>
                <c:pt idx="3468">
                  <c:v>41503.5625</c:v>
                </c:pt>
                <c:pt idx="3469">
                  <c:v>41503.572916666664</c:v>
                </c:pt>
                <c:pt idx="3470">
                  <c:v>41503.583333333336</c:v>
                </c:pt>
                <c:pt idx="3471">
                  <c:v>41503.59375</c:v>
                </c:pt>
                <c:pt idx="3472">
                  <c:v>41503.604166666664</c:v>
                </c:pt>
                <c:pt idx="3473">
                  <c:v>41503.614583333336</c:v>
                </c:pt>
                <c:pt idx="3474">
                  <c:v>41503.625</c:v>
                </c:pt>
                <c:pt idx="3475">
                  <c:v>41503.635416666664</c:v>
                </c:pt>
                <c:pt idx="3476">
                  <c:v>41503.645833333336</c:v>
                </c:pt>
                <c:pt idx="3477">
                  <c:v>41503.65625</c:v>
                </c:pt>
                <c:pt idx="3478">
                  <c:v>41503.666666666664</c:v>
                </c:pt>
                <c:pt idx="3479">
                  <c:v>41503.677083333336</c:v>
                </c:pt>
                <c:pt idx="3480">
                  <c:v>41503.6875</c:v>
                </c:pt>
                <c:pt idx="3481">
                  <c:v>41503.697916666664</c:v>
                </c:pt>
                <c:pt idx="3482">
                  <c:v>41503.708333333336</c:v>
                </c:pt>
                <c:pt idx="3483">
                  <c:v>41503.71875</c:v>
                </c:pt>
                <c:pt idx="3484">
                  <c:v>41503.729166666664</c:v>
                </c:pt>
                <c:pt idx="3485">
                  <c:v>41503.739583333336</c:v>
                </c:pt>
                <c:pt idx="3486">
                  <c:v>41503.75</c:v>
                </c:pt>
                <c:pt idx="3487">
                  <c:v>41503.760416666664</c:v>
                </c:pt>
                <c:pt idx="3488">
                  <c:v>41503.770833333336</c:v>
                </c:pt>
                <c:pt idx="3489">
                  <c:v>41503.78125</c:v>
                </c:pt>
                <c:pt idx="3490">
                  <c:v>41503.791666666664</c:v>
                </c:pt>
                <c:pt idx="3491">
                  <c:v>41503.802083333336</c:v>
                </c:pt>
                <c:pt idx="3492">
                  <c:v>41503.8125</c:v>
                </c:pt>
                <c:pt idx="3493">
                  <c:v>41503.822916666664</c:v>
                </c:pt>
                <c:pt idx="3494">
                  <c:v>41503.833333333336</c:v>
                </c:pt>
                <c:pt idx="3495">
                  <c:v>41503.84375</c:v>
                </c:pt>
                <c:pt idx="3496">
                  <c:v>41503.854166666664</c:v>
                </c:pt>
                <c:pt idx="3497">
                  <c:v>41503.864583333336</c:v>
                </c:pt>
                <c:pt idx="3498">
                  <c:v>41503.875</c:v>
                </c:pt>
                <c:pt idx="3499">
                  <c:v>41503.885416666664</c:v>
                </c:pt>
                <c:pt idx="3500">
                  <c:v>41503.895833333336</c:v>
                </c:pt>
                <c:pt idx="3501">
                  <c:v>41503.90625</c:v>
                </c:pt>
                <c:pt idx="3502">
                  <c:v>41503.916666666664</c:v>
                </c:pt>
                <c:pt idx="3503">
                  <c:v>41503.927083333336</c:v>
                </c:pt>
                <c:pt idx="3504">
                  <c:v>41503.9375</c:v>
                </c:pt>
                <c:pt idx="3505">
                  <c:v>41503.947916666664</c:v>
                </c:pt>
                <c:pt idx="3506">
                  <c:v>41503.958333333336</c:v>
                </c:pt>
                <c:pt idx="3507">
                  <c:v>41503.96875</c:v>
                </c:pt>
                <c:pt idx="3508">
                  <c:v>41503.979166666664</c:v>
                </c:pt>
                <c:pt idx="3509">
                  <c:v>41503.989583333336</c:v>
                </c:pt>
                <c:pt idx="3510">
                  <c:v>41504</c:v>
                </c:pt>
                <c:pt idx="3511">
                  <c:v>41504.010416666664</c:v>
                </c:pt>
                <c:pt idx="3512">
                  <c:v>41504.020833333336</c:v>
                </c:pt>
                <c:pt idx="3513">
                  <c:v>41504.03125</c:v>
                </c:pt>
                <c:pt idx="3514">
                  <c:v>41504.041666666664</c:v>
                </c:pt>
                <c:pt idx="3515">
                  <c:v>41504.052083333336</c:v>
                </c:pt>
                <c:pt idx="3516">
                  <c:v>41504.0625</c:v>
                </c:pt>
                <c:pt idx="3517">
                  <c:v>41504.072916666664</c:v>
                </c:pt>
                <c:pt idx="3518">
                  <c:v>41504.083333333336</c:v>
                </c:pt>
                <c:pt idx="3519">
                  <c:v>41504.09375</c:v>
                </c:pt>
                <c:pt idx="3520">
                  <c:v>41504.104166666664</c:v>
                </c:pt>
                <c:pt idx="3521">
                  <c:v>41504.114583333336</c:v>
                </c:pt>
                <c:pt idx="3522">
                  <c:v>41504.125</c:v>
                </c:pt>
                <c:pt idx="3523">
                  <c:v>41504.135416666664</c:v>
                </c:pt>
                <c:pt idx="3524">
                  <c:v>41504.145833333336</c:v>
                </c:pt>
                <c:pt idx="3525">
                  <c:v>41504.15625</c:v>
                </c:pt>
                <c:pt idx="3526">
                  <c:v>41504.166666666664</c:v>
                </c:pt>
                <c:pt idx="3527">
                  <c:v>41504.177083333336</c:v>
                </c:pt>
                <c:pt idx="3528">
                  <c:v>41504.1875</c:v>
                </c:pt>
                <c:pt idx="3529">
                  <c:v>41504.197916666664</c:v>
                </c:pt>
                <c:pt idx="3530">
                  <c:v>41504.208333333336</c:v>
                </c:pt>
                <c:pt idx="3531">
                  <c:v>41504.21875</c:v>
                </c:pt>
                <c:pt idx="3532">
                  <c:v>41504.229166666664</c:v>
                </c:pt>
                <c:pt idx="3533">
                  <c:v>41504.239583333336</c:v>
                </c:pt>
                <c:pt idx="3534">
                  <c:v>41504.25</c:v>
                </c:pt>
                <c:pt idx="3535">
                  <c:v>41504.260416666664</c:v>
                </c:pt>
                <c:pt idx="3536">
                  <c:v>41504.270833333336</c:v>
                </c:pt>
                <c:pt idx="3537">
                  <c:v>41504.28125</c:v>
                </c:pt>
                <c:pt idx="3538">
                  <c:v>41504.291666666664</c:v>
                </c:pt>
                <c:pt idx="3539">
                  <c:v>41504.302083333336</c:v>
                </c:pt>
                <c:pt idx="3540">
                  <c:v>41504.3125</c:v>
                </c:pt>
                <c:pt idx="3541">
                  <c:v>41504.322916666664</c:v>
                </c:pt>
                <c:pt idx="3542">
                  <c:v>41504.333333333336</c:v>
                </c:pt>
                <c:pt idx="3543">
                  <c:v>41504.34375</c:v>
                </c:pt>
                <c:pt idx="3544">
                  <c:v>41504.354166666664</c:v>
                </c:pt>
                <c:pt idx="3545">
                  <c:v>41504.364583333336</c:v>
                </c:pt>
                <c:pt idx="3546">
                  <c:v>41504.375</c:v>
                </c:pt>
                <c:pt idx="3547">
                  <c:v>41504.385416666664</c:v>
                </c:pt>
                <c:pt idx="3548">
                  <c:v>41504.395833333336</c:v>
                </c:pt>
                <c:pt idx="3549">
                  <c:v>41504.40625</c:v>
                </c:pt>
                <c:pt idx="3550">
                  <c:v>41504.416666666664</c:v>
                </c:pt>
                <c:pt idx="3551">
                  <c:v>41504.427083333336</c:v>
                </c:pt>
                <c:pt idx="3552">
                  <c:v>41504.4375</c:v>
                </c:pt>
                <c:pt idx="3553">
                  <c:v>41504.447916666664</c:v>
                </c:pt>
                <c:pt idx="3554">
                  <c:v>41504.458333333336</c:v>
                </c:pt>
                <c:pt idx="3555">
                  <c:v>41504.46875</c:v>
                </c:pt>
                <c:pt idx="3556">
                  <c:v>41504.479166666664</c:v>
                </c:pt>
                <c:pt idx="3557">
                  <c:v>41504.489583333336</c:v>
                </c:pt>
                <c:pt idx="3558">
                  <c:v>41504.5</c:v>
                </c:pt>
                <c:pt idx="3559">
                  <c:v>41504.510416666664</c:v>
                </c:pt>
                <c:pt idx="3560">
                  <c:v>41504.520833333336</c:v>
                </c:pt>
                <c:pt idx="3561">
                  <c:v>41504.53125</c:v>
                </c:pt>
                <c:pt idx="3562">
                  <c:v>41504.541666666664</c:v>
                </c:pt>
                <c:pt idx="3563">
                  <c:v>41504.552083333336</c:v>
                </c:pt>
                <c:pt idx="3564">
                  <c:v>41504.5625</c:v>
                </c:pt>
                <c:pt idx="3565">
                  <c:v>41504.572916666664</c:v>
                </c:pt>
                <c:pt idx="3566">
                  <c:v>41504.583333333336</c:v>
                </c:pt>
                <c:pt idx="3567">
                  <c:v>41504.59375</c:v>
                </c:pt>
                <c:pt idx="3568">
                  <c:v>41504.604166666664</c:v>
                </c:pt>
                <c:pt idx="3569">
                  <c:v>41504.614583333336</c:v>
                </c:pt>
                <c:pt idx="3570">
                  <c:v>41504.625</c:v>
                </c:pt>
                <c:pt idx="3571">
                  <c:v>41504.635416666664</c:v>
                </c:pt>
                <c:pt idx="3572">
                  <c:v>41504.645833333336</c:v>
                </c:pt>
                <c:pt idx="3573">
                  <c:v>41504.65625</c:v>
                </c:pt>
                <c:pt idx="3574">
                  <c:v>41504.666666666664</c:v>
                </c:pt>
                <c:pt idx="3575">
                  <c:v>41504.677083333336</c:v>
                </c:pt>
                <c:pt idx="3576">
                  <c:v>41504.6875</c:v>
                </c:pt>
                <c:pt idx="3577">
                  <c:v>41504.697916666664</c:v>
                </c:pt>
                <c:pt idx="3578">
                  <c:v>41504.708333333336</c:v>
                </c:pt>
                <c:pt idx="3579">
                  <c:v>41504.71875</c:v>
                </c:pt>
                <c:pt idx="3580">
                  <c:v>41504.729166666664</c:v>
                </c:pt>
                <c:pt idx="3581">
                  <c:v>41504.739583333336</c:v>
                </c:pt>
                <c:pt idx="3582">
                  <c:v>41504.75</c:v>
                </c:pt>
                <c:pt idx="3583">
                  <c:v>41504.760416666664</c:v>
                </c:pt>
                <c:pt idx="3584">
                  <c:v>41504.770833333336</c:v>
                </c:pt>
                <c:pt idx="3585">
                  <c:v>41504.78125</c:v>
                </c:pt>
                <c:pt idx="3586">
                  <c:v>41504.791666666664</c:v>
                </c:pt>
                <c:pt idx="3587">
                  <c:v>41504.802083333336</c:v>
                </c:pt>
                <c:pt idx="3588">
                  <c:v>41504.8125</c:v>
                </c:pt>
                <c:pt idx="3589">
                  <c:v>41504.822916666664</c:v>
                </c:pt>
                <c:pt idx="3590">
                  <c:v>41504.833333333336</c:v>
                </c:pt>
                <c:pt idx="3591">
                  <c:v>41504.84375</c:v>
                </c:pt>
                <c:pt idx="3592">
                  <c:v>41504.854166666664</c:v>
                </c:pt>
                <c:pt idx="3593">
                  <c:v>41504.864583333336</c:v>
                </c:pt>
                <c:pt idx="3594">
                  <c:v>41504.875</c:v>
                </c:pt>
                <c:pt idx="3595">
                  <c:v>41504.885416666664</c:v>
                </c:pt>
                <c:pt idx="3596">
                  <c:v>41504.895833333336</c:v>
                </c:pt>
                <c:pt idx="3597">
                  <c:v>41504.90625</c:v>
                </c:pt>
                <c:pt idx="3598">
                  <c:v>41504.916666666664</c:v>
                </c:pt>
                <c:pt idx="3599">
                  <c:v>41504.927083333336</c:v>
                </c:pt>
                <c:pt idx="3600">
                  <c:v>41504.9375</c:v>
                </c:pt>
                <c:pt idx="3601">
                  <c:v>41504.947916666664</c:v>
                </c:pt>
                <c:pt idx="3602">
                  <c:v>41504.958333333336</c:v>
                </c:pt>
                <c:pt idx="3603">
                  <c:v>41504.96875</c:v>
                </c:pt>
                <c:pt idx="3604">
                  <c:v>41504.979166666664</c:v>
                </c:pt>
                <c:pt idx="3605">
                  <c:v>41504.989583333336</c:v>
                </c:pt>
                <c:pt idx="3606">
                  <c:v>41505</c:v>
                </c:pt>
                <c:pt idx="3607">
                  <c:v>41505.010416666664</c:v>
                </c:pt>
                <c:pt idx="3608">
                  <c:v>41505.020833333336</c:v>
                </c:pt>
                <c:pt idx="3609">
                  <c:v>41505.03125</c:v>
                </c:pt>
                <c:pt idx="3610">
                  <c:v>41505.041666666664</c:v>
                </c:pt>
                <c:pt idx="3611">
                  <c:v>41505.052083333336</c:v>
                </c:pt>
                <c:pt idx="3612">
                  <c:v>41505.0625</c:v>
                </c:pt>
                <c:pt idx="3613">
                  <c:v>41505.072916666664</c:v>
                </c:pt>
                <c:pt idx="3614">
                  <c:v>41505.083333333336</c:v>
                </c:pt>
                <c:pt idx="3615">
                  <c:v>41505.09375</c:v>
                </c:pt>
                <c:pt idx="3616">
                  <c:v>41505.104166666664</c:v>
                </c:pt>
                <c:pt idx="3617">
                  <c:v>41505.114583333336</c:v>
                </c:pt>
                <c:pt idx="3618">
                  <c:v>41505.125</c:v>
                </c:pt>
                <c:pt idx="3619">
                  <c:v>41505.135416666664</c:v>
                </c:pt>
                <c:pt idx="3620">
                  <c:v>41505.145833333336</c:v>
                </c:pt>
                <c:pt idx="3621">
                  <c:v>41505.15625</c:v>
                </c:pt>
                <c:pt idx="3622">
                  <c:v>41505.166666666664</c:v>
                </c:pt>
                <c:pt idx="3623">
                  <c:v>41505.177083333336</c:v>
                </c:pt>
                <c:pt idx="3624">
                  <c:v>41505.1875</c:v>
                </c:pt>
                <c:pt idx="3625">
                  <c:v>41505.197916666664</c:v>
                </c:pt>
                <c:pt idx="3626">
                  <c:v>41505.208333333336</c:v>
                </c:pt>
                <c:pt idx="3627">
                  <c:v>41505.21875</c:v>
                </c:pt>
                <c:pt idx="3628">
                  <c:v>41505.229166666664</c:v>
                </c:pt>
                <c:pt idx="3629">
                  <c:v>41505.239583333336</c:v>
                </c:pt>
                <c:pt idx="3630">
                  <c:v>41505.25</c:v>
                </c:pt>
                <c:pt idx="3631">
                  <c:v>41505.260416666664</c:v>
                </c:pt>
                <c:pt idx="3632">
                  <c:v>41505.270833333336</c:v>
                </c:pt>
                <c:pt idx="3633">
                  <c:v>41505.28125</c:v>
                </c:pt>
                <c:pt idx="3634">
                  <c:v>41505.291666666664</c:v>
                </c:pt>
                <c:pt idx="3635">
                  <c:v>41505.302083333336</c:v>
                </c:pt>
                <c:pt idx="3636">
                  <c:v>41505.3125</c:v>
                </c:pt>
                <c:pt idx="3637">
                  <c:v>41505.322916666664</c:v>
                </c:pt>
                <c:pt idx="3638">
                  <c:v>41505.333333333336</c:v>
                </c:pt>
                <c:pt idx="3639">
                  <c:v>41505.34375</c:v>
                </c:pt>
                <c:pt idx="3640">
                  <c:v>41505.354166666664</c:v>
                </c:pt>
                <c:pt idx="3641">
                  <c:v>41505.364583333336</c:v>
                </c:pt>
                <c:pt idx="3642">
                  <c:v>41505.375</c:v>
                </c:pt>
                <c:pt idx="3643">
                  <c:v>41505.385416666664</c:v>
                </c:pt>
                <c:pt idx="3644">
                  <c:v>41505.395833333336</c:v>
                </c:pt>
                <c:pt idx="3645">
                  <c:v>41505.40625</c:v>
                </c:pt>
                <c:pt idx="3646">
                  <c:v>41505.416666666664</c:v>
                </c:pt>
                <c:pt idx="3647">
                  <c:v>41505.427083333336</c:v>
                </c:pt>
                <c:pt idx="3648">
                  <c:v>41505.4375</c:v>
                </c:pt>
                <c:pt idx="3649">
                  <c:v>41505.447916666664</c:v>
                </c:pt>
                <c:pt idx="3650">
                  <c:v>41505.458333333336</c:v>
                </c:pt>
                <c:pt idx="3651">
                  <c:v>41505.46875</c:v>
                </c:pt>
                <c:pt idx="3652">
                  <c:v>41505.479166666664</c:v>
                </c:pt>
                <c:pt idx="3653">
                  <c:v>41505.489583333336</c:v>
                </c:pt>
                <c:pt idx="3654">
                  <c:v>41505.5</c:v>
                </c:pt>
                <c:pt idx="3655">
                  <c:v>41505.510416666664</c:v>
                </c:pt>
                <c:pt idx="3656">
                  <c:v>41505.520833333336</c:v>
                </c:pt>
                <c:pt idx="3657">
                  <c:v>41505.53125</c:v>
                </c:pt>
                <c:pt idx="3658">
                  <c:v>41505.541666666664</c:v>
                </c:pt>
                <c:pt idx="3659">
                  <c:v>41505.552083333336</c:v>
                </c:pt>
                <c:pt idx="3660">
                  <c:v>41505.5625</c:v>
                </c:pt>
                <c:pt idx="3661">
                  <c:v>41505.572916666664</c:v>
                </c:pt>
                <c:pt idx="3662">
                  <c:v>41505.583333333336</c:v>
                </c:pt>
                <c:pt idx="3663">
                  <c:v>41505.59375</c:v>
                </c:pt>
                <c:pt idx="3664">
                  <c:v>41505.604166666664</c:v>
                </c:pt>
                <c:pt idx="3665">
                  <c:v>41505.614583333336</c:v>
                </c:pt>
                <c:pt idx="3666">
                  <c:v>41505.625</c:v>
                </c:pt>
                <c:pt idx="3667">
                  <c:v>41505.635416666664</c:v>
                </c:pt>
                <c:pt idx="3668">
                  <c:v>41505.645833333336</c:v>
                </c:pt>
                <c:pt idx="3669">
                  <c:v>41505.65625</c:v>
                </c:pt>
                <c:pt idx="3670">
                  <c:v>41505.666666666664</c:v>
                </c:pt>
                <c:pt idx="3671">
                  <c:v>41505.677083333336</c:v>
                </c:pt>
                <c:pt idx="3672">
                  <c:v>41505.6875</c:v>
                </c:pt>
                <c:pt idx="3673">
                  <c:v>41505.697916666664</c:v>
                </c:pt>
                <c:pt idx="3674">
                  <c:v>41505.708333333336</c:v>
                </c:pt>
                <c:pt idx="3675">
                  <c:v>41505.71875</c:v>
                </c:pt>
                <c:pt idx="3676">
                  <c:v>41505.729166666664</c:v>
                </c:pt>
                <c:pt idx="3677">
                  <c:v>41505.739583333336</c:v>
                </c:pt>
                <c:pt idx="3678">
                  <c:v>41505.75</c:v>
                </c:pt>
                <c:pt idx="3679">
                  <c:v>41505.760416666664</c:v>
                </c:pt>
                <c:pt idx="3680">
                  <c:v>41505.770833333336</c:v>
                </c:pt>
                <c:pt idx="3681">
                  <c:v>41505.78125</c:v>
                </c:pt>
                <c:pt idx="3682">
                  <c:v>41505.791666666664</c:v>
                </c:pt>
                <c:pt idx="3683">
                  <c:v>41505.802083333336</c:v>
                </c:pt>
                <c:pt idx="3684">
                  <c:v>41505.8125</c:v>
                </c:pt>
                <c:pt idx="3685">
                  <c:v>41505.822916666664</c:v>
                </c:pt>
                <c:pt idx="3686">
                  <c:v>41505.833333333336</c:v>
                </c:pt>
                <c:pt idx="3687">
                  <c:v>41505.84375</c:v>
                </c:pt>
                <c:pt idx="3688">
                  <c:v>41505.854166666664</c:v>
                </c:pt>
                <c:pt idx="3689">
                  <c:v>41505.864583333336</c:v>
                </c:pt>
                <c:pt idx="3690">
                  <c:v>41505.875</c:v>
                </c:pt>
                <c:pt idx="3691">
                  <c:v>41505.885416666664</c:v>
                </c:pt>
                <c:pt idx="3692">
                  <c:v>41505.895833333336</c:v>
                </c:pt>
                <c:pt idx="3693">
                  <c:v>41505.90625</c:v>
                </c:pt>
                <c:pt idx="3694">
                  <c:v>41505.916666666664</c:v>
                </c:pt>
                <c:pt idx="3695">
                  <c:v>41505.927083333336</c:v>
                </c:pt>
                <c:pt idx="3696">
                  <c:v>41505.9375</c:v>
                </c:pt>
                <c:pt idx="3697">
                  <c:v>41505.947916666664</c:v>
                </c:pt>
                <c:pt idx="3698">
                  <c:v>41505.958333333336</c:v>
                </c:pt>
                <c:pt idx="3699">
                  <c:v>41505.96875</c:v>
                </c:pt>
                <c:pt idx="3700">
                  <c:v>41505.979166666664</c:v>
                </c:pt>
                <c:pt idx="3701">
                  <c:v>41505.989583333336</c:v>
                </c:pt>
                <c:pt idx="3702">
                  <c:v>41506</c:v>
                </c:pt>
                <c:pt idx="3703">
                  <c:v>41506.010416666664</c:v>
                </c:pt>
                <c:pt idx="3704">
                  <c:v>41506.020833333336</c:v>
                </c:pt>
                <c:pt idx="3705">
                  <c:v>41506.03125</c:v>
                </c:pt>
                <c:pt idx="3706">
                  <c:v>41506.041666666664</c:v>
                </c:pt>
                <c:pt idx="3707">
                  <c:v>41506.052083333336</c:v>
                </c:pt>
                <c:pt idx="3708">
                  <c:v>41506.0625</c:v>
                </c:pt>
                <c:pt idx="3709">
                  <c:v>41506.072916666664</c:v>
                </c:pt>
                <c:pt idx="3710">
                  <c:v>41506.083333333336</c:v>
                </c:pt>
                <c:pt idx="3711">
                  <c:v>41506.09375</c:v>
                </c:pt>
                <c:pt idx="3712">
                  <c:v>41506.104166666664</c:v>
                </c:pt>
                <c:pt idx="3713">
                  <c:v>41506.114583333336</c:v>
                </c:pt>
                <c:pt idx="3714">
                  <c:v>41506.125</c:v>
                </c:pt>
                <c:pt idx="3715">
                  <c:v>41506.135416666664</c:v>
                </c:pt>
                <c:pt idx="3716">
                  <c:v>41506.145833333336</c:v>
                </c:pt>
                <c:pt idx="3717">
                  <c:v>41506.15625</c:v>
                </c:pt>
                <c:pt idx="3718">
                  <c:v>41506.166666666664</c:v>
                </c:pt>
                <c:pt idx="3719">
                  <c:v>41506.177083333336</c:v>
                </c:pt>
                <c:pt idx="3720">
                  <c:v>41506.1875</c:v>
                </c:pt>
                <c:pt idx="3721">
                  <c:v>41506.197916666664</c:v>
                </c:pt>
                <c:pt idx="3722">
                  <c:v>41506.208333333336</c:v>
                </c:pt>
                <c:pt idx="3723">
                  <c:v>41506.21875</c:v>
                </c:pt>
                <c:pt idx="3724">
                  <c:v>41506.229166666664</c:v>
                </c:pt>
                <c:pt idx="3725">
                  <c:v>41506.239583333336</c:v>
                </c:pt>
                <c:pt idx="3726">
                  <c:v>41506.25</c:v>
                </c:pt>
                <c:pt idx="3727">
                  <c:v>41506.260416666664</c:v>
                </c:pt>
                <c:pt idx="3728">
                  <c:v>41506.270833333336</c:v>
                </c:pt>
                <c:pt idx="3729">
                  <c:v>41506.28125</c:v>
                </c:pt>
                <c:pt idx="3730">
                  <c:v>41506.291666666664</c:v>
                </c:pt>
                <c:pt idx="3731">
                  <c:v>41506.302083333336</c:v>
                </c:pt>
                <c:pt idx="3732">
                  <c:v>41506.3125</c:v>
                </c:pt>
                <c:pt idx="3733">
                  <c:v>41506.322916666664</c:v>
                </c:pt>
                <c:pt idx="3734">
                  <c:v>41506.333333333336</c:v>
                </c:pt>
                <c:pt idx="3735">
                  <c:v>41506.34375</c:v>
                </c:pt>
                <c:pt idx="3736">
                  <c:v>41506.354166666664</c:v>
                </c:pt>
                <c:pt idx="3737">
                  <c:v>41506.364583333336</c:v>
                </c:pt>
                <c:pt idx="3738">
                  <c:v>41506.375</c:v>
                </c:pt>
                <c:pt idx="3739">
                  <c:v>41506.385416666664</c:v>
                </c:pt>
                <c:pt idx="3740">
                  <c:v>41506.395833333336</c:v>
                </c:pt>
                <c:pt idx="3741">
                  <c:v>41506.40625</c:v>
                </c:pt>
                <c:pt idx="3742">
                  <c:v>41506.416666666664</c:v>
                </c:pt>
                <c:pt idx="3743">
                  <c:v>41506.427083333336</c:v>
                </c:pt>
                <c:pt idx="3744">
                  <c:v>41506.4375</c:v>
                </c:pt>
                <c:pt idx="3745">
                  <c:v>41506.447916666664</c:v>
                </c:pt>
                <c:pt idx="3746">
                  <c:v>41506.458333333336</c:v>
                </c:pt>
                <c:pt idx="3747">
                  <c:v>41506.46875</c:v>
                </c:pt>
                <c:pt idx="3748">
                  <c:v>41506.479166666664</c:v>
                </c:pt>
                <c:pt idx="3749">
                  <c:v>41506.489583333336</c:v>
                </c:pt>
                <c:pt idx="3750">
                  <c:v>41506.5</c:v>
                </c:pt>
                <c:pt idx="3751">
                  <c:v>41506.510416666664</c:v>
                </c:pt>
                <c:pt idx="3752">
                  <c:v>41506.520833333336</c:v>
                </c:pt>
                <c:pt idx="3753">
                  <c:v>41506.53125</c:v>
                </c:pt>
                <c:pt idx="3754">
                  <c:v>41506.541666666664</c:v>
                </c:pt>
                <c:pt idx="3755">
                  <c:v>41506.552083333336</c:v>
                </c:pt>
                <c:pt idx="3756">
                  <c:v>41506.5625</c:v>
                </c:pt>
                <c:pt idx="3757">
                  <c:v>41506.572916666664</c:v>
                </c:pt>
                <c:pt idx="3758">
                  <c:v>41506.583333333336</c:v>
                </c:pt>
                <c:pt idx="3759">
                  <c:v>41506.59375</c:v>
                </c:pt>
                <c:pt idx="3760">
                  <c:v>41506.604166666664</c:v>
                </c:pt>
                <c:pt idx="3761">
                  <c:v>41506.614583333336</c:v>
                </c:pt>
                <c:pt idx="3762">
                  <c:v>41506.625</c:v>
                </c:pt>
                <c:pt idx="3763">
                  <c:v>41506.635416666664</c:v>
                </c:pt>
                <c:pt idx="3764">
                  <c:v>41506.645833333336</c:v>
                </c:pt>
                <c:pt idx="3765">
                  <c:v>41506.65625</c:v>
                </c:pt>
                <c:pt idx="3766">
                  <c:v>41506.666666666664</c:v>
                </c:pt>
                <c:pt idx="3767">
                  <c:v>41506.677083333336</c:v>
                </c:pt>
                <c:pt idx="3768">
                  <c:v>41506.6875</c:v>
                </c:pt>
                <c:pt idx="3769">
                  <c:v>41506.697916666664</c:v>
                </c:pt>
                <c:pt idx="3770">
                  <c:v>41506.708333333336</c:v>
                </c:pt>
                <c:pt idx="3771">
                  <c:v>41506.71875</c:v>
                </c:pt>
                <c:pt idx="3772">
                  <c:v>41506.729166666664</c:v>
                </c:pt>
                <c:pt idx="3773">
                  <c:v>41506.739583333336</c:v>
                </c:pt>
                <c:pt idx="3774">
                  <c:v>41506.75</c:v>
                </c:pt>
                <c:pt idx="3775">
                  <c:v>41506.760416666664</c:v>
                </c:pt>
                <c:pt idx="3776">
                  <c:v>41506.770833333336</c:v>
                </c:pt>
                <c:pt idx="3777">
                  <c:v>41506.78125</c:v>
                </c:pt>
                <c:pt idx="3778">
                  <c:v>41506.791666666664</c:v>
                </c:pt>
                <c:pt idx="3779">
                  <c:v>41506.802083333336</c:v>
                </c:pt>
                <c:pt idx="3780">
                  <c:v>41506.8125</c:v>
                </c:pt>
                <c:pt idx="3781">
                  <c:v>41506.822916666664</c:v>
                </c:pt>
                <c:pt idx="3782">
                  <c:v>41506.833333333336</c:v>
                </c:pt>
                <c:pt idx="3783">
                  <c:v>41506.84375</c:v>
                </c:pt>
                <c:pt idx="3784">
                  <c:v>41506.854166666664</c:v>
                </c:pt>
                <c:pt idx="3785">
                  <c:v>41506.864583333336</c:v>
                </c:pt>
                <c:pt idx="3786">
                  <c:v>41506.875</c:v>
                </c:pt>
                <c:pt idx="3787">
                  <c:v>41506.885416666664</c:v>
                </c:pt>
                <c:pt idx="3788">
                  <c:v>41506.895833333336</c:v>
                </c:pt>
                <c:pt idx="3789">
                  <c:v>41506.90625</c:v>
                </c:pt>
                <c:pt idx="3790">
                  <c:v>41506.916666666664</c:v>
                </c:pt>
                <c:pt idx="3791">
                  <c:v>41506.927083333336</c:v>
                </c:pt>
                <c:pt idx="3792">
                  <c:v>41506.9375</c:v>
                </c:pt>
                <c:pt idx="3793">
                  <c:v>41506.947916666664</c:v>
                </c:pt>
                <c:pt idx="3794">
                  <c:v>41506.958333333336</c:v>
                </c:pt>
                <c:pt idx="3795">
                  <c:v>41506.96875</c:v>
                </c:pt>
                <c:pt idx="3796">
                  <c:v>41506.979166666664</c:v>
                </c:pt>
                <c:pt idx="3797">
                  <c:v>41506.989583333336</c:v>
                </c:pt>
                <c:pt idx="3798">
                  <c:v>41507</c:v>
                </c:pt>
                <c:pt idx="3799">
                  <c:v>41507.010416666664</c:v>
                </c:pt>
                <c:pt idx="3800">
                  <c:v>41507.020833333336</c:v>
                </c:pt>
                <c:pt idx="3801">
                  <c:v>41507.03125</c:v>
                </c:pt>
                <c:pt idx="3802">
                  <c:v>41507.041666666664</c:v>
                </c:pt>
                <c:pt idx="3803">
                  <c:v>41507.052083333336</c:v>
                </c:pt>
                <c:pt idx="3804">
                  <c:v>41507.0625</c:v>
                </c:pt>
                <c:pt idx="3805">
                  <c:v>41507.072916666664</c:v>
                </c:pt>
                <c:pt idx="3806">
                  <c:v>41507.083333333336</c:v>
                </c:pt>
                <c:pt idx="3807">
                  <c:v>41507.09375</c:v>
                </c:pt>
                <c:pt idx="3808">
                  <c:v>41507.104166666664</c:v>
                </c:pt>
                <c:pt idx="3809">
                  <c:v>41507.114583333336</c:v>
                </c:pt>
                <c:pt idx="3810">
                  <c:v>41507.125</c:v>
                </c:pt>
                <c:pt idx="3811">
                  <c:v>41507.135416666664</c:v>
                </c:pt>
                <c:pt idx="3812">
                  <c:v>41507.145833333336</c:v>
                </c:pt>
                <c:pt idx="3813">
                  <c:v>41507.15625</c:v>
                </c:pt>
                <c:pt idx="3814">
                  <c:v>41507.166666666664</c:v>
                </c:pt>
                <c:pt idx="3815">
                  <c:v>41507.177083333336</c:v>
                </c:pt>
                <c:pt idx="3816">
                  <c:v>41507.1875</c:v>
                </c:pt>
                <c:pt idx="3817">
                  <c:v>41507.197916666664</c:v>
                </c:pt>
                <c:pt idx="3818">
                  <c:v>41507.208333333336</c:v>
                </c:pt>
                <c:pt idx="3819">
                  <c:v>41507.21875</c:v>
                </c:pt>
                <c:pt idx="3820">
                  <c:v>41507.229166666664</c:v>
                </c:pt>
                <c:pt idx="3821">
                  <c:v>41507.239583333336</c:v>
                </c:pt>
                <c:pt idx="3822">
                  <c:v>41507.25</c:v>
                </c:pt>
                <c:pt idx="3823">
                  <c:v>41507.260416666664</c:v>
                </c:pt>
                <c:pt idx="3824">
                  <c:v>41507.270833333336</c:v>
                </c:pt>
                <c:pt idx="3825">
                  <c:v>41507.28125</c:v>
                </c:pt>
                <c:pt idx="3826">
                  <c:v>41507.291666666664</c:v>
                </c:pt>
                <c:pt idx="3827">
                  <c:v>41507.302083333336</c:v>
                </c:pt>
                <c:pt idx="3828">
                  <c:v>41507.3125</c:v>
                </c:pt>
                <c:pt idx="3829">
                  <c:v>41507.322916666664</c:v>
                </c:pt>
                <c:pt idx="3830">
                  <c:v>41507.333333333336</c:v>
                </c:pt>
                <c:pt idx="3831">
                  <c:v>41507.34375</c:v>
                </c:pt>
                <c:pt idx="3832">
                  <c:v>41507.354166666664</c:v>
                </c:pt>
                <c:pt idx="3833">
                  <c:v>41507.364583333336</c:v>
                </c:pt>
                <c:pt idx="3834">
                  <c:v>41507.375</c:v>
                </c:pt>
                <c:pt idx="3835">
                  <c:v>41507.385416666664</c:v>
                </c:pt>
                <c:pt idx="3836">
                  <c:v>41507.395833333336</c:v>
                </c:pt>
                <c:pt idx="3837">
                  <c:v>41507.40625</c:v>
                </c:pt>
                <c:pt idx="3838">
                  <c:v>41507.416666666664</c:v>
                </c:pt>
                <c:pt idx="3839">
                  <c:v>41507.427083333336</c:v>
                </c:pt>
                <c:pt idx="3840">
                  <c:v>41507.4375</c:v>
                </c:pt>
                <c:pt idx="3841">
                  <c:v>41507.447916666664</c:v>
                </c:pt>
                <c:pt idx="3842">
                  <c:v>41507.458333333336</c:v>
                </c:pt>
                <c:pt idx="3843">
                  <c:v>41507.46875</c:v>
                </c:pt>
                <c:pt idx="3844">
                  <c:v>41507.479166666664</c:v>
                </c:pt>
                <c:pt idx="3845">
                  <c:v>41507.489583333336</c:v>
                </c:pt>
                <c:pt idx="3846">
                  <c:v>41507.5</c:v>
                </c:pt>
                <c:pt idx="3847">
                  <c:v>41507.510416666664</c:v>
                </c:pt>
                <c:pt idx="3848">
                  <c:v>41507.520833333336</c:v>
                </c:pt>
                <c:pt idx="3849">
                  <c:v>41507.53125</c:v>
                </c:pt>
                <c:pt idx="3850">
                  <c:v>41507.541666666664</c:v>
                </c:pt>
                <c:pt idx="3851">
                  <c:v>41507.552083333336</c:v>
                </c:pt>
                <c:pt idx="3852">
                  <c:v>41507.5625</c:v>
                </c:pt>
                <c:pt idx="3853">
                  <c:v>41507.572916666664</c:v>
                </c:pt>
                <c:pt idx="3854">
                  <c:v>41507.583333333336</c:v>
                </c:pt>
                <c:pt idx="3855">
                  <c:v>41507.59375</c:v>
                </c:pt>
                <c:pt idx="3856">
                  <c:v>41507.604166666664</c:v>
                </c:pt>
                <c:pt idx="3857">
                  <c:v>41507.614583333336</c:v>
                </c:pt>
                <c:pt idx="3858">
                  <c:v>41507.625</c:v>
                </c:pt>
                <c:pt idx="3859">
                  <c:v>41507.635416666664</c:v>
                </c:pt>
                <c:pt idx="3860">
                  <c:v>41507.645833333336</c:v>
                </c:pt>
                <c:pt idx="3861">
                  <c:v>41507.65625</c:v>
                </c:pt>
                <c:pt idx="3862">
                  <c:v>41507.666666666664</c:v>
                </c:pt>
                <c:pt idx="3863">
                  <c:v>41507.677083333336</c:v>
                </c:pt>
                <c:pt idx="3864">
                  <c:v>41507.6875</c:v>
                </c:pt>
                <c:pt idx="3865">
                  <c:v>41507.697916666664</c:v>
                </c:pt>
                <c:pt idx="3866">
                  <c:v>41507.708333333336</c:v>
                </c:pt>
                <c:pt idx="3867">
                  <c:v>41507.71875</c:v>
                </c:pt>
                <c:pt idx="3868">
                  <c:v>41507.729166666664</c:v>
                </c:pt>
                <c:pt idx="3869">
                  <c:v>41507.739583333336</c:v>
                </c:pt>
                <c:pt idx="3870">
                  <c:v>41507.75</c:v>
                </c:pt>
                <c:pt idx="3871">
                  <c:v>41507.760416666664</c:v>
                </c:pt>
                <c:pt idx="3872">
                  <c:v>41507.770833333336</c:v>
                </c:pt>
                <c:pt idx="3873">
                  <c:v>41507.78125</c:v>
                </c:pt>
                <c:pt idx="3874">
                  <c:v>41507.791666666664</c:v>
                </c:pt>
                <c:pt idx="3875">
                  <c:v>41507.802083333336</c:v>
                </c:pt>
                <c:pt idx="3876">
                  <c:v>41507.8125</c:v>
                </c:pt>
                <c:pt idx="3877">
                  <c:v>41507.822916666664</c:v>
                </c:pt>
                <c:pt idx="3878">
                  <c:v>41507.833333333336</c:v>
                </c:pt>
                <c:pt idx="3879">
                  <c:v>41507.84375</c:v>
                </c:pt>
                <c:pt idx="3880">
                  <c:v>41507.854166666664</c:v>
                </c:pt>
                <c:pt idx="3881">
                  <c:v>41507.864583333336</c:v>
                </c:pt>
                <c:pt idx="3882">
                  <c:v>41507.875</c:v>
                </c:pt>
                <c:pt idx="3883">
                  <c:v>41507.885416666664</c:v>
                </c:pt>
                <c:pt idx="3884">
                  <c:v>41507.895833333336</c:v>
                </c:pt>
                <c:pt idx="3885">
                  <c:v>41507.90625</c:v>
                </c:pt>
                <c:pt idx="3886">
                  <c:v>41507.916666666664</c:v>
                </c:pt>
                <c:pt idx="3887">
                  <c:v>41507.927083333336</c:v>
                </c:pt>
                <c:pt idx="3888">
                  <c:v>41507.9375</c:v>
                </c:pt>
                <c:pt idx="3889">
                  <c:v>41507.947916666664</c:v>
                </c:pt>
                <c:pt idx="3890">
                  <c:v>41507.958333333336</c:v>
                </c:pt>
                <c:pt idx="3891">
                  <c:v>41507.96875</c:v>
                </c:pt>
                <c:pt idx="3892">
                  <c:v>41507.979166666664</c:v>
                </c:pt>
                <c:pt idx="3893">
                  <c:v>41507.989583333336</c:v>
                </c:pt>
                <c:pt idx="3894">
                  <c:v>41508</c:v>
                </c:pt>
                <c:pt idx="3895">
                  <c:v>41508.010416666664</c:v>
                </c:pt>
                <c:pt idx="3896">
                  <c:v>41508.020833333336</c:v>
                </c:pt>
                <c:pt idx="3897">
                  <c:v>41508.03125</c:v>
                </c:pt>
                <c:pt idx="3898">
                  <c:v>41508.041666666664</c:v>
                </c:pt>
                <c:pt idx="3899">
                  <c:v>41508.052083333336</c:v>
                </c:pt>
                <c:pt idx="3900">
                  <c:v>41508.0625</c:v>
                </c:pt>
                <c:pt idx="3901">
                  <c:v>41508.072916666664</c:v>
                </c:pt>
                <c:pt idx="3902">
                  <c:v>41508.083333333336</c:v>
                </c:pt>
                <c:pt idx="3903">
                  <c:v>41508.09375</c:v>
                </c:pt>
                <c:pt idx="3904">
                  <c:v>41508.104166666664</c:v>
                </c:pt>
                <c:pt idx="3905">
                  <c:v>41508.114583333336</c:v>
                </c:pt>
                <c:pt idx="3906">
                  <c:v>41508.125</c:v>
                </c:pt>
                <c:pt idx="3907">
                  <c:v>41508.135416666664</c:v>
                </c:pt>
                <c:pt idx="3908">
                  <c:v>41508.145833333336</c:v>
                </c:pt>
                <c:pt idx="3909">
                  <c:v>41508.15625</c:v>
                </c:pt>
                <c:pt idx="3910">
                  <c:v>41508.166666666664</c:v>
                </c:pt>
                <c:pt idx="3911">
                  <c:v>41508.177083333336</c:v>
                </c:pt>
                <c:pt idx="3912">
                  <c:v>41508.1875</c:v>
                </c:pt>
                <c:pt idx="3913">
                  <c:v>41508.197916666664</c:v>
                </c:pt>
                <c:pt idx="3914">
                  <c:v>41508.208333333336</c:v>
                </c:pt>
                <c:pt idx="3915">
                  <c:v>41508.21875</c:v>
                </c:pt>
                <c:pt idx="3916">
                  <c:v>41508.229166666664</c:v>
                </c:pt>
                <c:pt idx="3917">
                  <c:v>41508.239583333336</c:v>
                </c:pt>
                <c:pt idx="3918">
                  <c:v>41508.25</c:v>
                </c:pt>
                <c:pt idx="3919">
                  <c:v>41508.260416666664</c:v>
                </c:pt>
                <c:pt idx="3920">
                  <c:v>41508.270833333336</c:v>
                </c:pt>
                <c:pt idx="3921">
                  <c:v>41508.28125</c:v>
                </c:pt>
                <c:pt idx="3922">
                  <c:v>41508.291666666664</c:v>
                </c:pt>
                <c:pt idx="3923">
                  <c:v>41508.302083333336</c:v>
                </c:pt>
                <c:pt idx="3924">
                  <c:v>41508.3125</c:v>
                </c:pt>
                <c:pt idx="3925">
                  <c:v>41508.322916666664</c:v>
                </c:pt>
                <c:pt idx="3926">
                  <c:v>41508.333333333336</c:v>
                </c:pt>
                <c:pt idx="3927">
                  <c:v>41508.34375</c:v>
                </c:pt>
                <c:pt idx="3928">
                  <c:v>41508.354166666664</c:v>
                </c:pt>
                <c:pt idx="3929">
                  <c:v>41508.364583333336</c:v>
                </c:pt>
                <c:pt idx="3930">
                  <c:v>41508.375</c:v>
                </c:pt>
                <c:pt idx="3931">
                  <c:v>41508.385416666664</c:v>
                </c:pt>
                <c:pt idx="3932">
                  <c:v>41508.395833333336</c:v>
                </c:pt>
                <c:pt idx="3933">
                  <c:v>41508.40625</c:v>
                </c:pt>
                <c:pt idx="3934">
                  <c:v>41508.416666666664</c:v>
                </c:pt>
                <c:pt idx="3935">
                  <c:v>41508.427083333336</c:v>
                </c:pt>
                <c:pt idx="3936">
                  <c:v>41508.4375</c:v>
                </c:pt>
                <c:pt idx="3937">
                  <c:v>41508.447916666664</c:v>
                </c:pt>
                <c:pt idx="3938">
                  <c:v>41508.458333333336</c:v>
                </c:pt>
                <c:pt idx="3939">
                  <c:v>41508.46875</c:v>
                </c:pt>
                <c:pt idx="3940">
                  <c:v>41508.479166666664</c:v>
                </c:pt>
                <c:pt idx="3941">
                  <c:v>41508.489583333336</c:v>
                </c:pt>
                <c:pt idx="3942">
                  <c:v>41508.5</c:v>
                </c:pt>
                <c:pt idx="3943">
                  <c:v>41508.510416666664</c:v>
                </c:pt>
                <c:pt idx="3944">
                  <c:v>41508.520833333336</c:v>
                </c:pt>
                <c:pt idx="3945">
                  <c:v>41508.53125</c:v>
                </c:pt>
                <c:pt idx="3946">
                  <c:v>41508.541666666664</c:v>
                </c:pt>
                <c:pt idx="3947">
                  <c:v>41508.552083333336</c:v>
                </c:pt>
                <c:pt idx="3948">
                  <c:v>41508.5625</c:v>
                </c:pt>
                <c:pt idx="3949">
                  <c:v>41508.572916666664</c:v>
                </c:pt>
                <c:pt idx="3950">
                  <c:v>41508.583333333336</c:v>
                </c:pt>
                <c:pt idx="3951">
                  <c:v>41508.59375</c:v>
                </c:pt>
                <c:pt idx="3952">
                  <c:v>41508.604166666664</c:v>
                </c:pt>
                <c:pt idx="3953">
                  <c:v>41508.614583333336</c:v>
                </c:pt>
                <c:pt idx="3954">
                  <c:v>41508.625011574077</c:v>
                </c:pt>
                <c:pt idx="3955">
                  <c:v>41508.635428240741</c:v>
                </c:pt>
                <c:pt idx="3956">
                  <c:v>41508.645844907405</c:v>
                </c:pt>
                <c:pt idx="3957">
                  <c:v>41508.65625</c:v>
                </c:pt>
                <c:pt idx="3958">
                  <c:v>41508.666666666664</c:v>
                </c:pt>
                <c:pt idx="3959">
                  <c:v>41508.677083333336</c:v>
                </c:pt>
                <c:pt idx="3960">
                  <c:v>41508.6875</c:v>
                </c:pt>
                <c:pt idx="3961">
                  <c:v>41508.697916666664</c:v>
                </c:pt>
                <c:pt idx="3962">
                  <c:v>41508.708333333336</c:v>
                </c:pt>
                <c:pt idx="3963">
                  <c:v>41508.718761574077</c:v>
                </c:pt>
                <c:pt idx="3964">
                  <c:v>41508.729178240741</c:v>
                </c:pt>
                <c:pt idx="3965">
                  <c:v>41508.739594907405</c:v>
                </c:pt>
                <c:pt idx="3966">
                  <c:v>41508.750011574077</c:v>
                </c:pt>
                <c:pt idx="3967">
                  <c:v>41508.760416666664</c:v>
                </c:pt>
                <c:pt idx="3968">
                  <c:v>41508.770833333336</c:v>
                </c:pt>
                <c:pt idx="3969">
                  <c:v>41508.78125</c:v>
                </c:pt>
                <c:pt idx="3970">
                  <c:v>41508.791666666664</c:v>
                </c:pt>
                <c:pt idx="3971">
                  <c:v>41508.802083333336</c:v>
                </c:pt>
                <c:pt idx="3972">
                  <c:v>41508.8125</c:v>
                </c:pt>
                <c:pt idx="3973">
                  <c:v>41508.822916666664</c:v>
                </c:pt>
                <c:pt idx="3974">
                  <c:v>41508.833333333336</c:v>
                </c:pt>
                <c:pt idx="3975">
                  <c:v>41508.84375</c:v>
                </c:pt>
                <c:pt idx="3976">
                  <c:v>41508.854166666664</c:v>
                </c:pt>
                <c:pt idx="3977">
                  <c:v>41508.864583333336</c:v>
                </c:pt>
                <c:pt idx="3978">
                  <c:v>41508.875</c:v>
                </c:pt>
                <c:pt idx="3979">
                  <c:v>41508.885416666664</c:v>
                </c:pt>
                <c:pt idx="3980">
                  <c:v>41508.895833333336</c:v>
                </c:pt>
                <c:pt idx="3981">
                  <c:v>41508.90625</c:v>
                </c:pt>
                <c:pt idx="3982">
                  <c:v>41508.916666666664</c:v>
                </c:pt>
                <c:pt idx="3983">
                  <c:v>41508.927083333336</c:v>
                </c:pt>
                <c:pt idx="3984">
                  <c:v>41508.9375</c:v>
                </c:pt>
                <c:pt idx="3985">
                  <c:v>41508.947916666664</c:v>
                </c:pt>
                <c:pt idx="3986">
                  <c:v>41508.958333333336</c:v>
                </c:pt>
                <c:pt idx="3987">
                  <c:v>41508.96875</c:v>
                </c:pt>
                <c:pt idx="3988">
                  <c:v>41508.979166666664</c:v>
                </c:pt>
                <c:pt idx="3989">
                  <c:v>41508.989583333336</c:v>
                </c:pt>
                <c:pt idx="3990">
                  <c:v>41509</c:v>
                </c:pt>
                <c:pt idx="3991">
                  <c:v>41509.010416666664</c:v>
                </c:pt>
                <c:pt idx="3992">
                  <c:v>41509.020833333336</c:v>
                </c:pt>
                <c:pt idx="3993">
                  <c:v>41509.03125</c:v>
                </c:pt>
                <c:pt idx="3994">
                  <c:v>41509.041666666664</c:v>
                </c:pt>
                <c:pt idx="3995">
                  <c:v>41509.052083333336</c:v>
                </c:pt>
                <c:pt idx="3996">
                  <c:v>41509.0625</c:v>
                </c:pt>
                <c:pt idx="3997">
                  <c:v>41509.072916666664</c:v>
                </c:pt>
                <c:pt idx="3998">
                  <c:v>41509.083333333336</c:v>
                </c:pt>
                <c:pt idx="3999">
                  <c:v>41509.09375</c:v>
                </c:pt>
                <c:pt idx="4000">
                  <c:v>41509.104166666664</c:v>
                </c:pt>
                <c:pt idx="4001">
                  <c:v>41509.114583333336</c:v>
                </c:pt>
                <c:pt idx="4002">
                  <c:v>41509.125</c:v>
                </c:pt>
                <c:pt idx="4003">
                  <c:v>41509.135416666664</c:v>
                </c:pt>
                <c:pt idx="4004">
                  <c:v>41509.145833333336</c:v>
                </c:pt>
                <c:pt idx="4005">
                  <c:v>41509.15625</c:v>
                </c:pt>
                <c:pt idx="4006">
                  <c:v>41509.166666666664</c:v>
                </c:pt>
                <c:pt idx="4007">
                  <c:v>41509.177083333336</c:v>
                </c:pt>
                <c:pt idx="4008">
                  <c:v>41509.1875</c:v>
                </c:pt>
                <c:pt idx="4009">
                  <c:v>41509.197916666664</c:v>
                </c:pt>
                <c:pt idx="4010">
                  <c:v>41509.208333333336</c:v>
                </c:pt>
                <c:pt idx="4011">
                  <c:v>41509.21875</c:v>
                </c:pt>
                <c:pt idx="4012">
                  <c:v>41509.229166666664</c:v>
                </c:pt>
                <c:pt idx="4013">
                  <c:v>41509.239583333336</c:v>
                </c:pt>
                <c:pt idx="4014">
                  <c:v>41509.25</c:v>
                </c:pt>
                <c:pt idx="4015">
                  <c:v>41509.260416666664</c:v>
                </c:pt>
                <c:pt idx="4016">
                  <c:v>41509.270833333336</c:v>
                </c:pt>
                <c:pt idx="4017">
                  <c:v>41509.28125</c:v>
                </c:pt>
                <c:pt idx="4018">
                  <c:v>41509.291666666664</c:v>
                </c:pt>
                <c:pt idx="4019">
                  <c:v>41509.302083333336</c:v>
                </c:pt>
                <c:pt idx="4020">
                  <c:v>41509.3125</c:v>
                </c:pt>
                <c:pt idx="4021">
                  <c:v>41509.322916666664</c:v>
                </c:pt>
                <c:pt idx="4022">
                  <c:v>41509.333333333336</c:v>
                </c:pt>
                <c:pt idx="4023">
                  <c:v>41509.34375</c:v>
                </c:pt>
                <c:pt idx="4024">
                  <c:v>41509.354166666664</c:v>
                </c:pt>
                <c:pt idx="4025">
                  <c:v>41509.364583333336</c:v>
                </c:pt>
                <c:pt idx="4026">
                  <c:v>41509.375</c:v>
                </c:pt>
                <c:pt idx="4027">
                  <c:v>41509.385416666664</c:v>
                </c:pt>
                <c:pt idx="4028">
                  <c:v>41509.395833333336</c:v>
                </c:pt>
                <c:pt idx="4029">
                  <c:v>41509.40625</c:v>
                </c:pt>
                <c:pt idx="4030">
                  <c:v>41509.416666666664</c:v>
                </c:pt>
                <c:pt idx="4031">
                  <c:v>41509.427083333336</c:v>
                </c:pt>
                <c:pt idx="4032">
                  <c:v>41509.4375</c:v>
                </c:pt>
                <c:pt idx="4033">
                  <c:v>41509.447916666664</c:v>
                </c:pt>
                <c:pt idx="4034">
                  <c:v>41509.458333333336</c:v>
                </c:pt>
                <c:pt idx="4035">
                  <c:v>41509.46875</c:v>
                </c:pt>
                <c:pt idx="4036">
                  <c:v>41509.479166666664</c:v>
                </c:pt>
                <c:pt idx="4037">
                  <c:v>41509.489583333336</c:v>
                </c:pt>
                <c:pt idx="4038">
                  <c:v>41509.5</c:v>
                </c:pt>
                <c:pt idx="4039">
                  <c:v>41509.510416666664</c:v>
                </c:pt>
                <c:pt idx="4040">
                  <c:v>41509.520833333336</c:v>
                </c:pt>
                <c:pt idx="4041">
                  <c:v>41509.53125</c:v>
                </c:pt>
                <c:pt idx="4042">
                  <c:v>41509.541666666664</c:v>
                </c:pt>
                <c:pt idx="4043">
                  <c:v>41509.552083333336</c:v>
                </c:pt>
                <c:pt idx="4044">
                  <c:v>41509.5625</c:v>
                </c:pt>
                <c:pt idx="4045">
                  <c:v>41509.572916666664</c:v>
                </c:pt>
                <c:pt idx="4046">
                  <c:v>41509.583333333336</c:v>
                </c:pt>
                <c:pt idx="4047">
                  <c:v>41509.59375</c:v>
                </c:pt>
                <c:pt idx="4048">
                  <c:v>41509.604166666664</c:v>
                </c:pt>
                <c:pt idx="4049">
                  <c:v>41509.614583333336</c:v>
                </c:pt>
                <c:pt idx="4050">
                  <c:v>41509.625</c:v>
                </c:pt>
                <c:pt idx="4051">
                  <c:v>41509.635416666664</c:v>
                </c:pt>
                <c:pt idx="4052">
                  <c:v>41509.645833333336</c:v>
                </c:pt>
                <c:pt idx="4053">
                  <c:v>41509.65625</c:v>
                </c:pt>
                <c:pt idx="4054">
                  <c:v>41509.666666666664</c:v>
                </c:pt>
                <c:pt idx="4055">
                  <c:v>41509.677083333336</c:v>
                </c:pt>
                <c:pt idx="4056">
                  <c:v>41509.6875</c:v>
                </c:pt>
                <c:pt idx="4057">
                  <c:v>41509.697916666664</c:v>
                </c:pt>
                <c:pt idx="4058">
                  <c:v>41509.708333333336</c:v>
                </c:pt>
                <c:pt idx="4059">
                  <c:v>41509.71875</c:v>
                </c:pt>
                <c:pt idx="4060">
                  <c:v>41509.729166666664</c:v>
                </c:pt>
                <c:pt idx="4061">
                  <c:v>41509.739583333336</c:v>
                </c:pt>
                <c:pt idx="4062">
                  <c:v>41509.75</c:v>
                </c:pt>
                <c:pt idx="4063">
                  <c:v>41509.760416666664</c:v>
                </c:pt>
                <c:pt idx="4064">
                  <c:v>41509.770833333336</c:v>
                </c:pt>
                <c:pt idx="4065">
                  <c:v>41509.78125</c:v>
                </c:pt>
                <c:pt idx="4066">
                  <c:v>41509.791666666664</c:v>
                </c:pt>
                <c:pt idx="4067">
                  <c:v>41509.802083333336</c:v>
                </c:pt>
                <c:pt idx="4068">
                  <c:v>41509.8125</c:v>
                </c:pt>
                <c:pt idx="4069">
                  <c:v>41509.822916666664</c:v>
                </c:pt>
                <c:pt idx="4070">
                  <c:v>41509.833333333336</c:v>
                </c:pt>
                <c:pt idx="4071">
                  <c:v>41509.84375</c:v>
                </c:pt>
                <c:pt idx="4072">
                  <c:v>41509.854166666664</c:v>
                </c:pt>
                <c:pt idx="4073">
                  <c:v>41509.864583333336</c:v>
                </c:pt>
                <c:pt idx="4074">
                  <c:v>41509.875</c:v>
                </c:pt>
                <c:pt idx="4075">
                  <c:v>41509.885416666664</c:v>
                </c:pt>
                <c:pt idx="4076">
                  <c:v>41509.895833333336</c:v>
                </c:pt>
                <c:pt idx="4077">
                  <c:v>41509.90625</c:v>
                </c:pt>
                <c:pt idx="4078">
                  <c:v>41509.916666666664</c:v>
                </c:pt>
                <c:pt idx="4079">
                  <c:v>41509.927083333336</c:v>
                </c:pt>
                <c:pt idx="4080">
                  <c:v>41509.9375</c:v>
                </c:pt>
                <c:pt idx="4081">
                  <c:v>41509.947916666664</c:v>
                </c:pt>
                <c:pt idx="4082">
                  <c:v>41509.958333333336</c:v>
                </c:pt>
                <c:pt idx="4083">
                  <c:v>41509.96875</c:v>
                </c:pt>
                <c:pt idx="4084">
                  <c:v>41509.979166666664</c:v>
                </c:pt>
                <c:pt idx="4085">
                  <c:v>41509.989583333336</c:v>
                </c:pt>
                <c:pt idx="4086">
                  <c:v>41510</c:v>
                </c:pt>
                <c:pt idx="4087">
                  <c:v>41510.010416666664</c:v>
                </c:pt>
                <c:pt idx="4088">
                  <c:v>41510.020833333336</c:v>
                </c:pt>
                <c:pt idx="4089">
                  <c:v>41510.03125</c:v>
                </c:pt>
                <c:pt idx="4090">
                  <c:v>41510.041666666664</c:v>
                </c:pt>
                <c:pt idx="4091">
                  <c:v>41510.052083333336</c:v>
                </c:pt>
                <c:pt idx="4092">
                  <c:v>41510.0625</c:v>
                </c:pt>
                <c:pt idx="4093">
                  <c:v>41510.072916666664</c:v>
                </c:pt>
                <c:pt idx="4094">
                  <c:v>41510.083333333336</c:v>
                </c:pt>
                <c:pt idx="4095">
                  <c:v>41510.09375</c:v>
                </c:pt>
                <c:pt idx="4096">
                  <c:v>41510.104166666664</c:v>
                </c:pt>
                <c:pt idx="4097">
                  <c:v>41510.114583333336</c:v>
                </c:pt>
                <c:pt idx="4098">
                  <c:v>41510.125</c:v>
                </c:pt>
                <c:pt idx="4099">
                  <c:v>41510.135416666664</c:v>
                </c:pt>
                <c:pt idx="4100">
                  <c:v>41510.145833333336</c:v>
                </c:pt>
                <c:pt idx="4101">
                  <c:v>41510.15625</c:v>
                </c:pt>
                <c:pt idx="4102">
                  <c:v>41510.166666666664</c:v>
                </c:pt>
                <c:pt idx="4103">
                  <c:v>41510.177083333336</c:v>
                </c:pt>
                <c:pt idx="4104">
                  <c:v>41510.1875</c:v>
                </c:pt>
                <c:pt idx="4105">
                  <c:v>41510.197916666664</c:v>
                </c:pt>
                <c:pt idx="4106">
                  <c:v>41510.208333333336</c:v>
                </c:pt>
                <c:pt idx="4107">
                  <c:v>41510.21875</c:v>
                </c:pt>
                <c:pt idx="4108">
                  <c:v>41510.229166666664</c:v>
                </c:pt>
                <c:pt idx="4109">
                  <c:v>41510.239583333336</c:v>
                </c:pt>
                <c:pt idx="4110">
                  <c:v>41510.25</c:v>
                </c:pt>
                <c:pt idx="4111">
                  <c:v>41510.260416666664</c:v>
                </c:pt>
                <c:pt idx="4112">
                  <c:v>41510.270833333336</c:v>
                </c:pt>
                <c:pt idx="4113">
                  <c:v>41510.28125</c:v>
                </c:pt>
                <c:pt idx="4114">
                  <c:v>41510.291666666664</c:v>
                </c:pt>
                <c:pt idx="4115">
                  <c:v>41510.302083333336</c:v>
                </c:pt>
                <c:pt idx="4116">
                  <c:v>41510.3125</c:v>
                </c:pt>
                <c:pt idx="4117">
                  <c:v>41510.322916666664</c:v>
                </c:pt>
                <c:pt idx="4118">
                  <c:v>41510.333333333336</c:v>
                </c:pt>
                <c:pt idx="4119">
                  <c:v>41510.34375</c:v>
                </c:pt>
                <c:pt idx="4120">
                  <c:v>41510.354166666664</c:v>
                </c:pt>
                <c:pt idx="4121">
                  <c:v>41510.364583333336</c:v>
                </c:pt>
                <c:pt idx="4122">
                  <c:v>41510.375</c:v>
                </c:pt>
                <c:pt idx="4123">
                  <c:v>41510.385416666664</c:v>
                </c:pt>
                <c:pt idx="4124">
                  <c:v>41510.395833333336</c:v>
                </c:pt>
                <c:pt idx="4125">
                  <c:v>41510.40625</c:v>
                </c:pt>
                <c:pt idx="4126">
                  <c:v>41510.416666666664</c:v>
                </c:pt>
                <c:pt idx="4127">
                  <c:v>41510.427083333336</c:v>
                </c:pt>
                <c:pt idx="4128">
                  <c:v>41510.4375</c:v>
                </c:pt>
                <c:pt idx="4129">
                  <c:v>41510.447916666664</c:v>
                </c:pt>
                <c:pt idx="4130">
                  <c:v>41510.458333333336</c:v>
                </c:pt>
                <c:pt idx="4131">
                  <c:v>41510.46875</c:v>
                </c:pt>
                <c:pt idx="4132">
                  <c:v>41510.479166666664</c:v>
                </c:pt>
                <c:pt idx="4133">
                  <c:v>41510.489583333336</c:v>
                </c:pt>
                <c:pt idx="4134">
                  <c:v>41510.5</c:v>
                </c:pt>
                <c:pt idx="4135">
                  <c:v>41510.510416666664</c:v>
                </c:pt>
                <c:pt idx="4136">
                  <c:v>41510.520833333336</c:v>
                </c:pt>
                <c:pt idx="4137">
                  <c:v>41510.53125</c:v>
                </c:pt>
                <c:pt idx="4138">
                  <c:v>41510.541666666664</c:v>
                </c:pt>
                <c:pt idx="4139">
                  <c:v>41510.552083333336</c:v>
                </c:pt>
                <c:pt idx="4140">
                  <c:v>41510.5625</c:v>
                </c:pt>
                <c:pt idx="4141">
                  <c:v>41510.572916666664</c:v>
                </c:pt>
                <c:pt idx="4142">
                  <c:v>41510.583333333336</c:v>
                </c:pt>
                <c:pt idx="4143">
                  <c:v>41510.59375</c:v>
                </c:pt>
                <c:pt idx="4144">
                  <c:v>41510.604166666664</c:v>
                </c:pt>
                <c:pt idx="4145">
                  <c:v>41510.614583333336</c:v>
                </c:pt>
                <c:pt idx="4146">
                  <c:v>41510.625</c:v>
                </c:pt>
                <c:pt idx="4147">
                  <c:v>41510.635416666664</c:v>
                </c:pt>
                <c:pt idx="4148">
                  <c:v>41510.645833333336</c:v>
                </c:pt>
                <c:pt idx="4149">
                  <c:v>41510.65625</c:v>
                </c:pt>
                <c:pt idx="4150">
                  <c:v>41510.666666666664</c:v>
                </c:pt>
                <c:pt idx="4151">
                  <c:v>41510.677083333336</c:v>
                </c:pt>
                <c:pt idx="4152">
                  <c:v>41510.6875</c:v>
                </c:pt>
                <c:pt idx="4153">
                  <c:v>41510.697916666664</c:v>
                </c:pt>
                <c:pt idx="4154">
                  <c:v>41510.708333333336</c:v>
                </c:pt>
                <c:pt idx="4155">
                  <c:v>41510.71875</c:v>
                </c:pt>
                <c:pt idx="4156">
                  <c:v>41510.729166666664</c:v>
                </c:pt>
                <c:pt idx="4157">
                  <c:v>41510.739583333336</c:v>
                </c:pt>
                <c:pt idx="4158">
                  <c:v>41510.75</c:v>
                </c:pt>
                <c:pt idx="4159">
                  <c:v>41510.760416666664</c:v>
                </c:pt>
                <c:pt idx="4160">
                  <c:v>41510.770833333336</c:v>
                </c:pt>
                <c:pt idx="4161">
                  <c:v>41510.78125</c:v>
                </c:pt>
                <c:pt idx="4162">
                  <c:v>41510.791666666664</c:v>
                </c:pt>
                <c:pt idx="4163">
                  <c:v>41510.802083333336</c:v>
                </c:pt>
                <c:pt idx="4164">
                  <c:v>41510.8125</c:v>
                </c:pt>
                <c:pt idx="4165">
                  <c:v>41510.822916666664</c:v>
                </c:pt>
                <c:pt idx="4166">
                  <c:v>41510.833333333336</c:v>
                </c:pt>
                <c:pt idx="4167">
                  <c:v>41510.84375</c:v>
                </c:pt>
                <c:pt idx="4168">
                  <c:v>41510.854166666664</c:v>
                </c:pt>
                <c:pt idx="4169">
                  <c:v>41510.864583333336</c:v>
                </c:pt>
                <c:pt idx="4170">
                  <c:v>41510.875</c:v>
                </c:pt>
                <c:pt idx="4171">
                  <c:v>41510.885416666664</c:v>
                </c:pt>
                <c:pt idx="4172">
                  <c:v>41510.895833333336</c:v>
                </c:pt>
                <c:pt idx="4173">
                  <c:v>41510.90625</c:v>
                </c:pt>
                <c:pt idx="4174">
                  <c:v>41510.916666666664</c:v>
                </c:pt>
                <c:pt idx="4175">
                  <c:v>41510.927083333336</c:v>
                </c:pt>
                <c:pt idx="4176">
                  <c:v>41510.9375</c:v>
                </c:pt>
                <c:pt idx="4177">
                  <c:v>41510.947916666664</c:v>
                </c:pt>
                <c:pt idx="4178">
                  <c:v>41510.958333333336</c:v>
                </c:pt>
                <c:pt idx="4179">
                  <c:v>41510.96875</c:v>
                </c:pt>
                <c:pt idx="4180">
                  <c:v>41510.979166666664</c:v>
                </c:pt>
                <c:pt idx="4181">
                  <c:v>41510.989583333336</c:v>
                </c:pt>
                <c:pt idx="4182">
                  <c:v>41511</c:v>
                </c:pt>
                <c:pt idx="4183">
                  <c:v>41511.010416666664</c:v>
                </c:pt>
                <c:pt idx="4184">
                  <c:v>41511.020833333336</c:v>
                </c:pt>
                <c:pt idx="4185">
                  <c:v>41511.03125</c:v>
                </c:pt>
                <c:pt idx="4186">
                  <c:v>41511.041666666664</c:v>
                </c:pt>
                <c:pt idx="4187">
                  <c:v>41511.052083333336</c:v>
                </c:pt>
                <c:pt idx="4188">
                  <c:v>41511.0625</c:v>
                </c:pt>
                <c:pt idx="4189">
                  <c:v>41511.072916666664</c:v>
                </c:pt>
                <c:pt idx="4190">
                  <c:v>41511.083333333336</c:v>
                </c:pt>
                <c:pt idx="4191">
                  <c:v>41511.09375</c:v>
                </c:pt>
                <c:pt idx="4192">
                  <c:v>41511.104166666664</c:v>
                </c:pt>
                <c:pt idx="4193">
                  <c:v>41511.114583333336</c:v>
                </c:pt>
                <c:pt idx="4194">
                  <c:v>41511.125</c:v>
                </c:pt>
                <c:pt idx="4195">
                  <c:v>41511.135416666664</c:v>
                </c:pt>
                <c:pt idx="4196">
                  <c:v>41511.145833333336</c:v>
                </c:pt>
                <c:pt idx="4197">
                  <c:v>41511.15625</c:v>
                </c:pt>
                <c:pt idx="4198">
                  <c:v>41511.166666666664</c:v>
                </c:pt>
                <c:pt idx="4199">
                  <c:v>41511.177083333336</c:v>
                </c:pt>
                <c:pt idx="4200">
                  <c:v>41511.1875</c:v>
                </c:pt>
                <c:pt idx="4201">
                  <c:v>41511.197916666664</c:v>
                </c:pt>
                <c:pt idx="4202">
                  <c:v>41511.208333333336</c:v>
                </c:pt>
                <c:pt idx="4203">
                  <c:v>41511.21875</c:v>
                </c:pt>
                <c:pt idx="4204">
                  <c:v>41511.229166666664</c:v>
                </c:pt>
                <c:pt idx="4205">
                  <c:v>41511.239583333336</c:v>
                </c:pt>
                <c:pt idx="4206">
                  <c:v>41511.25</c:v>
                </c:pt>
                <c:pt idx="4207">
                  <c:v>41511.260416666664</c:v>
                </c:pt>
                <c:pt idx="4208">
                  <c:v>41511.270833333336</c:v>
                </c:pt>
                <c:pt idx="4209">
                  <c:v>41511.28125</c:v>
                </c:pt>
                <c:pt idx="4210">
                  <c:v>41511.291666666664</c:v>
                </c:pt>
                <c:pt idx="4211">
                  <c:v>41511.302083333336</c:v>
                </c:pt>
                <c:pt idx="4212">
                  <c:v>41511.3125</c:v>
                </c:pt>
                <c:pt idx="4213">
                  <c:v>41511.322916666664</c:v>
                </c:pt>
                <c:pt idx="4214">
                  <c:v>41511.333333333336</c:v>
                </c:pt>
                <c:pt idx="4215">
                  <c:v>41511.34375</c:v>
                </c:pt>
                <c:pt idx="4216">
                  <c:v>41511.354166666664</c:v>
                </c:pt>
                <c:pt idx="4217">
                  <c:v>41511.364583333336</c:v>
                </c:pt>
                <c:pt idx="4218">
                  <c:v>41511.375</c:v>
                </c:pt>
                <c:pt idx="4219">
                  <c:v>41511.385416666664</c:v>
                </c:pt>
                <c:pt idx="4220">
                  <c:v>41511.395833333336</c:v>
                </c:pt>
                <c:pt idx="4221">
                  <c:v>41511.40625</c:v>
                </c:pt>
                <c:pt idx="4222">
                  <c:v>41511.416666666664</c:v>
                </c:pt>
                <c:pt idx="4223">
                  <c:v>41511.427083333336</c:v>
                </c:pt>
                <c:pt idx="4224">
                  <c:v>41511.4375</c:v>
                </c:pt>
                <c:pt idx="4225">
                  <c:v>41511.447916666664</c:v>
                </c:pt>
                <c:pt idx="4226">
                  <c:v>41511.458333333336</c:v>
                </c:pt>
                <c:pt idx="4227">
                  <c:v>41511.46875</c:v>
                </c:pt>
                <c:pt idx="4228">
                  <c:v>41511.479166666664</c:v>
                </c:pt>
                <c:pt idx="4229">
                  <c:v>41511.489583333336</c:v>
                </c:pt>
                <c:pt idx="4230">
                  <c:v>41511.5</c:v>
                </c:pt>
                <c:pt idx="4231">
                  <c:v>41511.510416666664</c:v>
                </c:pt>
                <c:pt idx="4232">
                  <c:v>41511.520833333336</c:v>
                </c:pt>
                <c:pt idx="4233">
                  <c:v>41511.53125</c:v>
                </c:pt>
                <c:pt idx="4234">
                  <c:v>41511.541666666664</c:v>
                </c:pt>
                <c:pt idx="4235">
                  <c:v>41511.552083333336</c:v>
                </c:pt>
                <c:pt idx="4236">
                  <c:v>41511.5625</c:v>
                </c:pt>
                <c:pt idx="4237">
                  <c:v>41511.572916666664</c:v>
                </c:pt>
                <c:pt idx="4238">
                  <c:v>41511.583333333336</c:v>
                </c:pt>
                <c:pt idx="4239">
                  <c:v>41511.59375</c:v>
                </c:pt>
                <c:pt idx="4240">
                  <c:v>41511.604166666664</c:v>
                </c:pt>
                <c:pt idx="4241">
                  <c:v>41511.614583333336</c:v>
                </c:pt>
                <c:pt idx="4242">
                  <c:v>41511.625</c:v>
                </c:pt>
                <c:pt idx="4243">
                  <c:v>41511.635416666664</c:v>
                </c:pt>
                <c:pt idx="4244">
                  <c:v>41511.645833333336</c:v>
                </c:pt>
                <c:pt idx="4245">
                  <c:v>41511.65625</c:v>
                </c:pt>
                <c:pt idx="4246">
                  <c:v>41511.666666666664</c:v>
                </c:pt>
                <c:pt idx="4247">
                  <c:v>41511.677083333336</c:v>
                </c:pt>
                <c:pt idx="4248">
                  <c:v>41511.6875</c:v>
                </c:pt>
                <c:pt idx="4249">
                  <c:v>41511.697916666664</c:v>
                </c:pt>
                <c:pt idx="4250">
                  <c:v>41511.708333333336</c:v>
                </c:pt>
                <c:pt idx="4251">
                  <c:v>41511.71875</c:v>
                </c:pt>
                <c:pt idx="4252">
                  <c:v>41511.729166666664</c:v>
                </c:pt>
                <c:pt idx="4253">
                  <c:v>41511.739583333336</c:v>
                </c:pt>
                <c:pt idx="4254">
                  <c:v>41511.75</c:v>
                </c:pt>
                <c:pt idx="4255">
                  <c:v>41511.760416666664</c:v>
                </c:pt>
                <c:pt idx="4256">
                  <c:v>41511.770833333336</c:v>
                </c:pt>
                <c:pt idx="4257">
                  <c:v>41511.78125</c:v>
                </c:pt>
                <c:pt idx="4258">
                  <c:v>41511.791666666664</c:v>
                </c:pt>
                <c:pt idx="4259">
                  <c:v>41511.802083333336</c:v>
                </c:pt>
                <c:pt idx="4260">
                  <c:v>41511.8125</c:v>
                </c:pt>
                <c:pt idx="4261">
                  <c:v>41511.822916666664</c:v>
                </c:pt>
                <c:pt idx="4262">
                  <c:v>41511.833333333336</c:v>
                </c:pt>
                <c:pt idx="4263">
                  <c:v>41511.84375</c:v>
                </c:pt>
                <c:pt idx="4264">
                  <c:v>41511.854166666664</c:v>
                </c:pt>
                <c:pt idx="4265">
                  <c:v>41511.864583333336</c:v>
                </c:pt>
                <c:pt idx="4266">
                  <c:v>41511.875</c:v>
                </c:pt>
                <c:pt idx="4267">
                  <c:v>41511.885416666664</c:v>
                </c:pt>
                <c:pt idx="4268">
                  <c:v>41511.895833333336</c:v>
                </c:pt>
                <c:pt idx="4269">
                  <c:v>41511.90625</c:v>
                </c:pt>
                <c:pt idx="4270">
                  <c:v>41511.916666666664</c:v>
                </c:pt>
                <c:pt idx="4271">
                  <c:v>41511.927083333336</c:v>
                </c:pt>
                <c:pt idx="4272">
                  <c:v>41511.9375</c:v>
                </c:pt>
                <c:pt idx="4273">
                  <c:v>41511.947916666664</c:v>
                </c:pt>
                <c:pt idx="4274">
                  <c:v>41511.958333333336</c:v>
                </c:pt>
                <c:pt idx="4275">
                  <c:v>41511.96875</c:v>
                </c:pt>
                <c:pt idx="4276">
                  <c:v>41511.979166666664</c:v>
                </c:pt>
                <c:pt idx="4277">
                  <c:v>41511.989583333336</c:v>
                </c:pt>
                <c:pt idx="4278">
                  <c:v>41512</c:v>
                </c:pt>
                <c:pt idx="4279">
                  <c:v>41512.010416666664</c:v>
                </c:pt>
                <c:pt idx="4280">
                  <c:v>41512.020833333336</c:v>
                </c:pt>
                <c:pt idx="4281">
                  <c:v>41512.03125</c:v>
                </c:pt>
                <c:pt idx="4282">
                  <c:v>41512.041666666664</c:v>
                </c:pt>
                <c:pt idx="4283">
                  <c:v>41512.052083333336</c:v>
                </c:pt>
                <c:pt idx="4284">
                  <c:v>41512.0625</c:v>
                </c:pt>
                <c:pt idx="4285">
                  <c:v>41512.072916666664</c:v>
                </c:pt>
                <c:pt idx="4286">
                  <c:v>41512.083333333336</c:v>
                </c:pt>
                <c:pt idx="4287">
                  <c:v>41512.09375</c:v>
                </c:pt>
                <c:pt idx="4288">
                  <c:v>41512.104166666664</c:v>
                </c:pt>
                <c:pt idx="4289">
                  <c:v>41512.114583333336</c:v>
                </c:pt>
                <c:pt idx="4290">
                  <c:v>41512.125</c:v>
                </c:pt>
                <c:pt idx="4291">
                  <c:v>41512.135416666664</c:v>
                </c:pt>
                <c:pt idx="4292">
                  <c:v>41512.145833333336</c:v>
                </c:pt>
                <c:pt idx="4293">
                  <c:v>41512.15625</c:v>
                </c:pt>
                <c:pt idx="4294">
                  <c:v>41512.166666666664</c:v>
                </c:pt>
                <c:pt idx="4295">
                  <c:v>41512.177083333336</c:v>
                </c:pt>
                <c:pt idx="4296">
                  <c:v>41512.1875</c:v>
                </c:pt>
                <c:pt idx="4297">
                  <c:v>41512.197916666664</c:v>
                </c:pt>
                <c:pt idx="4298">
                  <c:v>41512.208333333336</c:v>
                </c:pt>
                <c:pt idx="4299">
                  <c:v>41512.21875</c:v>
                </c:pt>
                <c:pt idx="4300">
                  <c:v>41512.229166666664</c:v>
                </c:pt>
                <c:pt idx="4301">
                  <c:v>41512.239583333336</c:v>
                </c:pt>
                <c:pt idx="4302">
                  <c:v>41512.25</c:v>
                </c:pt>
                <c:pt idx="4303">
                  <c:v>41512.260416666664</c:v>
                </c:pt>
                <c:pt idx="4304">
                  <c:v>41512.270833333336</c:v>
                </c:pt>
                <c:pt idx="4305">
                  <c:v>41512.28125</c:v>
                </c:pt>
                <c:pt idx="4306">
                  <c:v>41512.291666666664</c:v>
                </c:pt>
                <c:pt idx="4307">
                  <c:v>41512.302083333336</c:v>
                </c:pt>
                <c:pt idx="4308">
                  <c:v>41512.3125</c:v>
                </c:pt>
                <c:pt idx="4309">
                  <c:v>41512.322916666664</c:v>
                </c:pt>
                <c:pt idx="4310">
                  <c:v>41512.333333333336</c:v>
                </c:pt>
                <c:pt idx="4311">
                  <c:v>41512.34375</c:v>
                </c:pt>
                <c:pt idx="4312">
                  <c:v>41512.354166666664</c:v>
                </c:pt>
                <c:pt idx="4313">
                  <c:v>41512.364583333336</c:v>
                </c:pt>
                <c:pt idx="4314">
                  <c:v>41512.375</c:v>
                </c:pt>
                <c:pt idx="4315">
                  <c:v>41512.385416666664</c:v>
                </c:pt>
                <c:pt idx="4316">
                  <c:v>41512.395833333336</c:v>
                </c:pt>
                <c:pt idx="4317">
                  <c:v>41512.40625</c:v>
                </c:pt>
                <c:pt idx="4318">
                  <c:v>41512.416666666664</c:v>
                </c:pt>
                <c:pt idx="4319">
                  <c:v>41512.427083333336</c:v>
                </c:pt>
                <c:pt idx="4320">
                  <c:v>41512.4375</c:v>
                </c:pt>
                <c:pt idx="4321">
                  <c:v>41512.447916666664</c:v>
                </c:pt>
                <c:pt idx="4322">
                  <c:v>41512.458333333336</c:v>
                </c:pt>
                <c:pt idx="4323">
                  <c:v>41512.46875</c:v>
                </c:pt>
                <c:pt idx="4324">
                  <c:v>41512.479166666664</c:v>
                </c:pt>
                <c:pt idx="4325">
                  <c:v>41512.489583333336</c:v>
                </c:pt>
                <c:pt idx="4326">
                  <c:v>41512.5</c:v>
                </c:pt>
                <c:pt idx="4327">
                  <c:v>41512.510416666664</c:v>
                </c:pt>
                <c:pt idx="4328">
                  <c:v>41512.520833333336</c:v>
                </c:pt>
                <c:pt idx="4329">
                  <c:v>41512.53125</c:v>
                </c:pt>
                <c:pt idx="4330">
                  <c:v>41512.541666666664</c:v>
                </c:pt>
                <c:pt idx="4331">
                  <c:v>41512.552083333336</c:v>
                </c:pt>
                <c:pt idx="4332">
                  <c:v>41512.5625</c:v>
                </c:pt>
                <c:pt idx="4333">
                  <c:v>41512.572916666664</c:v>
                </c:pt>
                <c:pt idx="4334">
                  <c:v>41512.583333333336</c:v>
                </c:pt>
                <c:pt idx="4335">
                  <c:v>41512.59375</c:v>
                </c:pt>
                <c:pt idx="4336">
                  <c:v>41512.604166666664</c:v>
                </c:pt>
                <c:pt idx="4337">
                  <c:v>41512.614583333336</c:v>
                </c:pt>
                <c:pt idx="4338">
                  <c:v>41512.625</c:v>
                </c:pt>
                <c:pt idx="4339">
                  <c:v>41512.635416666664</c:v>
                </c:pt>
                <c:pt idx="4340">
                  <c:v>41512.645833333336</c:v>
                </c:pt>
                <c:pt idx="4341">
                  <c:v>41512.65625</c:v>
                </c:pt>
                <c:pt idx="4342">
                  <c:v>41512.666666666664</c:v>
                </c:pt>
                <c:pt idx="4343">
                  <c:v>41512.677083333336</c:v>
                </c:pt>
                <c:pt idx="4344">
                  <c:v>41512.6875</c:v>
                </c:pt>
                <c:pt idx="4345">
                  <c:v>41512.697916666664</c:v>
                </c:pt>
                <c:pt idx="4346">
                  <c:v>41512.708333333336</c:v>
                </c:pt>
                <c:pt idx="4347">
                  <c:v>41512.71875</c:v>
                </c:pt>
                <c:pt idx="4348">
                  <c:v>41512.729166666664</c:v>
                </c:pt>
                <c:pt idx="4349">
                  <c:v>41512.739583333336</c:v>
                </c:pt>
                <c:pt idx="4350">
                  <c:v>41512.75</c:v>
                </c:pt>
                <c:pt idx="4351">
                  <c:v>41512.760416666664</c:v>
                </c:pt>
                <c:pt idx="4352">
                  <c:v>41512.770833333336</c:v>
                </c:pt>
                <c:pt idx="4353">
                  <c:v>41512.78125</c:v>
                </c:pt>
                <c:pt idx="4354">
                  <c:v>41512.791666666664</c:v>
                </c:pt>
                <c:pt idx="4355">
                  <c:v>41512.802083333336</c:v>
                </c:pt>
                <c:pt idx="4356">
                  <c:v>41512.8125</c:v>
                </c:pt>
                <c:pt idx="4357">
                  <c:v>41512.822916666664</c:v>
                </c:pt>
                <c:pt idx="4358">
                  <c:v>41512.833333333336</c:v>
                </c:pt>
                <c:pt idx="4359">
                  <c:v>41512.84375</c:v>
                </c:pt>
                <c:pt idx="4360">
                  <c:v>41512.854166666664</c:v>
                </c:pt>
                <c:pt idx="4361">
                  <c:v>41512.864583333336</c:v>
                </c:pt>
                <c:pt idx="4362">
                  <c:v>41512.875</c:v>
                </c:pt>
                <c:pt idx="4363">
                  <c:v>41512.885416666664</c:v>
                </c:pt>
                <c:pt idx="4364">
                  <c:v>41512.895833333336</c:v>
                </c:pt>
                <c:pt idx="4365">
                  <c:v>41512.90625</c:v>
                </c:pt>
                <c:pt idx="4366">
                  <c:v>41512.916666666664</c:v>
                </c:pt>
                <c:pt idx="4367">
                  <c:v>41512.927083333336</c:v>
                </c:pt>
                <c:pt idx="4368">
                  <c:v>41512.9375</c:v>
                </c:pt>
                <c:pt idx="4369">
                  <c:v>41512.947916666664</c:v>
                </c:pt>
                <c:pt idx="4370">
                  <c:v>41512.958333333336</c:v>
                </c:pt>
                <c:pt idx="4371">
                  <c:v>41512.96875</c:v>
                </c:pt>
                <c:pt idx="4372">
                  <c:v>41512.979166666664</c:v>
                </c:pt>
                <c:pt idx="4373">
                  <c:v>41512.989583333336</c:v>
                </c:pt>
                <c:pt idx="4374">
                  <c:v>41513</c:v>
                </c:pt>
                <c:pt idx="4375">
                  <c:v>41513.010416666664</c:v>
                </c:pt>
                <c:pt idx="4376">
                  <c:v>41513.020833333336</c:v>
                </c:pt>
                <c:pt idx="4377">
                  <c:v>41513.03125</c:v>
                </c:pt>
                <c:pt idx="4378">
                  <c:v>41513.041666666664</c:v>
                </c:pt>
                <c:pt idx="4379">
                  <c:v>41513.052083333336</c:v>
                </c:pt>
                <c:pt idx="4380">
                  <c:v>41513.0625</c:v>
                </c:pt>
                <c:pt idx="4381">
                  <c:v>41513.072916666664</c:v>
                </c:pt>
                <c:pt idx="4382">
                  <c:v>41513.083333333336</c:v>
                </c:pt>
                <c:pt idx="4383">
                  <c:v>41513.09375</c:v>
                </c:pt>
                <c:pt idx="4384">
                  <c:v>41513.104166666664</c:v>
                </c:pt>
                <c:pt idx="4385">
                  <c:v>41513.114583333336</c:v>
                </c:pt>
                <c:pt idx="4386">
                  <c:v>41513.125</c:v>
                </c:pt>
                <c:pt idx="4387">
                  <c:v>41513.135416666664</c:v>
                </c:pt>
                <c:pt idx="4388">
                  <c:v>41513.145833333336</c:v>
                </c:pt>
                <c:pt idx="4389">
                  <c:v>41513.15625</c:v>
                </c:pt>
                <c:pt idx="4390">
                  <c:v>41513.166666666664</c:v>
                </c:pt>
                <c:pt idx="4391">
                  <c:v>41513.177083333336</c:v>
                </c:pt>
                <c:pt idx="4392">
                  <c:v>41513.1875</c:v>
                </c:pt>
                <c:pt idx="4393">
                  <c:v>41513.197916666664</c:v>
                </c:pt>
                <c:pt idx="4394">
                  <c:v>41513.208333333336</c:v>
                </c:pt>
                <c:pt idx="4395">
                  <c:v>41513.21875</c:v>
                </c:pt>
                <c:pt idx="4396">
                  <c:v>41513.229166666664</c:v>
                </c:pt>
                <c:pt idx="4397">
                  <c:v>41513.239583333336</c:v>
                </c:pt>
                <c:pt idx="4398">
                  <c:v>41513.25</c:v>
                </c:pt>
                <c:pt idx="4399">
                  <c:v>41513.260416666664</c:v>
                </c:pt>
                <c:pt idx="4400">
                  <c:v>41513.270833333336</c:v>
                </c:pt>
                <c:pt idx="4401">
                  <c:v>41513.28125</c:v>
                </c:pt>
                <c:pt idx="4402">
                  <c:v>41513.291666666664</c:v>
                </c:pt>
                <c:pt idx="4403">
                  <c:v>41513.302083333336</c:v>
                </c:pt>
                <c:pt idx="4404">
                  <c:v>41513.3125</c:v>
                </c:pt>
                <c:pt idx="4405">
                  <c:v>41513.322916666664</c:v>
                </c:pt>
                <c:pt idx="4406">
                  <c:v>41513.333333333336</c:v>
                </c:pt>
                <c:pt idx="4407">
                  <c:v>41513.34375</c:v>
                </c:pt>
                <c:pt idx="4408">
                  <c:v>41513.354166666664</c:v>
                </c:pt>
                <c:pt idx="4409">
                  <c:v>41513.364583333336</c:v>
                </c:pt>
                <c:pt idx="4410">
                  <c:v>41513.375</c:v>
                </c:pt>
                <c:pt idx="4411">
                  <c:v>41513.385416666664</c:v>
                </c:pt>
                <c:pt idx="4412">
                  <c:v>41513.395833333336</c:v>
                </c:pt>
                <c:pt idx="4413">
                  <c:v>41513.40625</c:v>
                </c:pt>
                <c:pt idx="4414">
                  <c:v>41513.416666666664</c:v>
                </c:pt>
                <c:pt idx="4415">
                  <c:v>41513.427083333336</c:v>
                </c:pt>
                <c:pt idx="4416">
                  <c:v>41513.4375</c:v>
                </c:pt>
                <c:pt idx="4417">
                  <c:v>41513.447916666664</c:v>
                </c:pt>
                <c:pt idx="4418">
                  <c:v>41513.458333333336</c:v>
                </c:pt>
                <c:pt idx="4419">
                  <c:v>41513.46875</c:v>
                </c:pt>
                <c:pt idx="4420">
                  <c:v>41513.479166666664</c:v>
                </c:pt>
                <c:pt idx="4421">
                  <c:v>41513.489583333336</c:v>
                </c:pt>
                <c:pt idx="4422">
                  <c:v>41513.5</c:v>
                </c:pt>
                <c:pt idx="4423">
                  <c:v>41513.510416666664</c:v>
                </c:pt>
                <c:pt idx="4424">
                  <c:v>41513.520833333336</c:v>
                </c:pt>
                <c:pt idx="4425">
                  <c:v>41513.53125</c:v>
                </c:pt>
                <c:pt idx="4426">
                  <c:v>41513.541666666664</c:v>
                </c:pt>
                <c:pt idx="4427">
                  <c:v>41513.552083333336</c:v>
                </c:pt>
                <c:pt idx="4428">
                  <c:v>41513.5625</c:v>
                </c:pt>
                <c:pt idx="4429">
                  <c:v>41513.572916666664</c:v>
                </c:pt>
                <c:pt idx="4430">
                  <c:v>41513.583333333336</c:v>
                </c:pt>
                <c:pt idx="4431">
                  <c:v>41513.59375</c:v>
                </c:pt>
                <c:pt idx="4432">
                  <c:v>41513.604166666664</c:v>
                </c:pt>
                <c:pt idx="4433">
                  <c:v>41513.614583333336</c:v>
                </c:pt>
                <c:pt idx="4434">
                  <c:v>41513.625</c:v>
                </c:pt>
                <c:pt idx="4435">
                  <c:v>41513.635416666664</c:v>
                </c:pt>
                <c:pt idx="4436">
                  <c:v>41513.645833333336</c:v>
                </c:pt>
                <c:pt idx="4437">
                  <c:v>41513.65625</c:v>
                </c:pt>
                <c:pt idx="4438">
                  <c:v>41513.666666666664</c:v>
                </c:pt>
                <c:pt idx="4439">
                  <c:v>41513.677083333336</c:v>
                </c:pt>
                <c:pt idx="4440">
                  <c:v>41513.6875</c:v>
                </c:pt>
                <c:pt idx="4441">
                  <c:v>41513.697916666664</c:v>
                </c:pt>
                <c:pt idx="4442">
                  <c:v>41513.708333333336</c:v>
                </c:pt>
                <c:pt idx="4443">
                  <c:v>41513.71875</c:v>
                </c:pt>
                <c:pt idx="4444">
                  <c:v>41513.729166666664</c:v>
                </c:pt>
                <c:pt idx="4445">
                  <c:v>41513.739583333336</c:v>
                </c:pt>
                <c:pt idx="4446">
                  <c:v>41513.75</c:v>
                </c:pt>
                <c:pt idx="4447">
                  <c:v>41513.760416666664</c:v>
                </c:pt>
                <c:pt idx="4448">
                  <c:v>41513.770833333336</c:v>
                </c:pt>
                <c:pt idx="4449">
                  <c:v>41513.78125</c:v>
                </c:pt>
                <c:pt idx="4450">
                  <c:v>41513.791666666664</c:v>
                </c:pt>
                <c:pt idx="4451">
                  <c:v>41513.802083333336</c:v>
                </c:pt>
                <c:pt idx="4452">
                  <c:v>41513.8125</c:v>
                </c:pt>
                <c:pt idx="4453">
                  <c:v>41513.822916666664</c:v>
                </c:pt>
                <c:pt idx="4454">
                  <c:v>41513.833333333336</c:v>
                </c:pt>
                <c:pt idx="4455">
                  <c:v>41513.84375</c:v>
                </c:pt>
                <c:pt idx="4456">
                  <c:v>41513.854166666664</c:v>
                </c:pt>
                <c:pt idx="4457">
                  <c:v>41513.864583333336</c:v>
                </c:pt>
                <c:pt idx="4458">
                  <c:v>41513.875</c:v>
                </c:pt>
                <c:pt idx="4459">
                  <c:v>41513.885416666664</c:v>
                </c:pt>
                <c:pt idx="4460">
                  <c:v>41513.895833333336</c:v>
                </c:pt>
                <c:pt idx="4461">
                  <c:v>41513.90625</c:v>
                </c:pt>
                <c:pt idx="4462">
                  <c:v>41513.916666666664</c:v>
                </c:pt>
                <c:pt idx="4463">
                  <c:v>41513.927083333336</c:v>
                </c:pt>
                <c:pt idx="4464">
                  <c:v>41513.9375</c:v>
                </c:pt>
                <c:pt idx="4465">
                  <c:v>41513.947916666664</c:v>
                </c:pt>
                <c:pt idx="4466">
                  <c:v>41513.958333333336</c:v>
                </c:pt>
                <c:pt idx="4467">
                  <c:v>41513.96875</c:v>
                </c:pt>
                <c:pt idx="4468">
                  <c:v>41513.979166666664</c:v>
                </c:pt>
                <c:pt idx="4469">
                  <c:v>41513.989583333336</c:v>
                </c:pt>
                <c:pt idx="4470">
                  <c:v>41514</c:v>
                </c:pt>
                <c:pt idx="4471">
                  <c:v>41514.010416666664</c:v>
                </c:pt>
                <c:pt idx="4472">
                  <c:v>41514.020833333336</c:v>
                </c:pt>
                <c:pt idx="4473">
                  <c:v>41514.03125</c:v>
                </c:pt>
                <c:pt idx="4474">
                  <c:v>41514.041666666664</c:v>
                </c:pt>
                <c:pt idx="4475">
                  <c:v>41514.052083333336</c:v>
                </c:pt>
                <c:pt idx="4476">
                  <c:v>41514.0625</c:v>
                </c:pt>
                <c:pt idx="4477">
                  <c:v>41514.072916666664</c:v>
                </c:pt>
                <c:pt idx="4478">
                  <c:v>41514.083333333336</c:v>
                </c:pt>
                <c:pt idx="4479">
                  <c:v>41514.09375</c:v>
                </c:pt>
                <c:pt idx="4480">
                  <c:v>41514.104166666664</c:v>
                </c:pt>
                <c:pt idx="4481">
                  <c:v>41514.114583333336</c:v>
                </c:pt>
                <c:pt idx="4482">
                  <c:v>41514.125</c:v>
                </c:pt>
                <c:pt idx="4483">
                  <c:v>41514.135416666664</c:v>
                </c:pt>
                <c:pt idx="4484">
                  <c:v>41514.145833333336</c:v>
                </c:pt>
                <c:pt idx="4485">
                  <c:v>41514.15625</c:v>
                </c:pt>
                <c:pt idx="4486">
                  <c:v>41514.166666666664</c:v>
                </c:pt>
                <c:pt idx="4487">
                  <c:v>41514.177083333336</c:v>
                </c:pt>
                <c:pt idx="4488">
                  <c:v>41514.1875</c:v>
                </c:pt>
                <c:pt idx="4489">
                  <c:v>41514.197916666664</c:v>
                </c:pt>
                <c:pt idx="4490">
                  <c:v>41514.208333333336</c:v>
                </c:pt>
                <c:pt idx="4491">
                  <c:v>41514.21875</c:v>
                </c:pt>
                <c:pt idx="4492">
                  <c:v>41514.229166666664</c:v>
                </c:pt>
                <c:pt idx="4493">
                  <c:v>41514.239583333336</c:v>
                </c:pt>
                <c:pt idx="4494">
                  <c:v>41514.25</c:v>
                </c:pt>
                <c:pt idx="4495">
                  <c:v>41514.260416666664</c:v>
                </c:pt>
                <c:pt idx="4496">
                  <c:v>41514.270833333336</c:v>
                </c:pt>
                <c:pt idx="4497">
                  <c:v>41514.28125</c:v>
                </c:pt>
                <c:pt idx="4498">
                  <c:v>41514.291666666664</c:v>
                </c:pt>
                <c:pt idx="4499">
                  <c:v>41514.302083333336</c:v>
                </c:pt>
                <c:pt idx="4500">
                  <c:v>41514.3125</c:v>
                </c:pt>
                <c:pt idx="4501">
                  <c:v>41514.322928240741</c:v>
                </c:pt>
                <c:pt idx="4502">
                  <c:v>41514.333344907405</c:v>
                </c:pt>
                <c:pt idx="4503">
                  <c:v>41514.343761574077</c:v>
                </c:pt>
                <c:pt idx="4504">
                  <c:v>41514.354178240741</c:v>
                </c:pt>
                <c:pt idx="4505">
                  <c:v>41514.364594907405</c:v>
                </c:pt>
                <c:pt idx="4506">
                  <c:v>41514.375011574077</c:v>
                </c:pt>
                <c:pt idx="4507">
                  <c:v>41514.385428240741</c:v>
                </c:pt>
                <c:pt idx="4508">
                  <c:v>41514.395844907405</c:v>
                </c:pt>
                <c:pt idx="4509">
                  <c:v>41514.406261574077</c:v>
                </c:pt>
                <c:pt idx="4510">
                  <c:v>41514.416678240741</c:v>
                </c:pt>
                <c:pt idx="4511">
                  <c:v>41514.427094907405</c:v>
                </c:pt>
                <c:pt idx="4512">
                  <c:v>41514.437511574077</c:v>
                </c:pt>
                <c:pt idx="4513">
                  <c:v>41514.447928240741</c:v>
                </c:pt>
                <c:pt idx="4514">
                  <c:v>41514.458344907405</c:v>
                </c:pt>
                <c:pt idx="4515">
                  <c:v>41514.468761574077</c:v>
                </c:pt>
                <c:pt idx="4516">
                  <c:v>41514.479178240741</c:v>
                </c:pt>
                <c:pt idx="4517">
                  <c:v>41514.489594907405</c:v>
                </c:pt>
                <c:pt idx="4518">
                  <c:v>41514.500011574077</c:v>
                </c:pt>
                <c:pt idx="4519">
                  <c:v>41514.510428240741</c:v>
                </c:pt>
                <c:pt idx="4520">
                  <c:v>41514.520844907405</c:v>
                </c:pt>
                <c:pt idx="4521">
                  <c:v>41514.531261574077</c:v>
                </c:pt>
                <c:pt idx="4522">
                  <c:v>41514.541678240741</c:v>
                </c:pt>
                <c:pt idx="4523">
                  <c:v>41514.552094907405</c:v>
                </c:pt>
                <c:pt idx="4524">
                  <c:v>41514.562511574077</c:v>
                </c:pt>
                <c:pt idx="4525">
                  <c:v>41514.572928240741</c:v>
                </c:pt>
                <c:pt idx="4526">
                  <c:v>41514.583344907405</c:v>
                </c:pt>
                <c:pt idx="4527">
                  <c:v>41514.593761574077</c:v>
                </c:pt>
                <c:pt idx="4528">
                  <c:v>41514.604178240741</c:v>
                </c:pt>
                <c:pt idx="4529">
                  <c:v>41514.614594907405</c:v>
                </c:pt>
                <c:pt idx="4530">
                  <c:v>41514.625011574077</c:v>
                </c:pt>
                <c:pt idx="4531">
                  <c:v>41514.635428240741</c:v>
                </c:pt>
                <c:pt idx="4532">
                  <c:v>41514.645844907405</c:v>
                </c:pt>
                <c:pt idx="4533">
                  <c:v>41514.656261574077</c:v>
                </c:pt>
                <c:pt idx="4534">
                  <c:v>41514.666678240741</c:v>
                </c:pt>
                <c:pt idx="4535">
                  <c:v>41514.677094907405</c:v>
                </c:pt>
                <c:pt idx="4536">
                  <c:v>41514.687511574077</c:v>
                </c:pt>
                <c:pt idx="4537">
                  <c:v>41514.697928240741</c:v>
                </c:pt>
                <c:pt idx="4538">
                  <c:v>41514.708344907405</c:v>
                </c:pt>
                <c:pt idx="4539">
                  <c:v>41514.718761574077</c:v>
                </c:pt>
                <c:pt idx="4540">
                  <c:v>41514.729178240741</c:v>
                </c:pt>
                <c:pt idx="4541">
                  <c:v>41514.739594907405</c:v>
                </c:pt>
                <c:pt idx="4542">
                  <c:v>41514.750011574077</c:v>
                </c:pt>
                <c:pt idx="4543">
                  <c:v>41514.760428240741</c:v>
                </c:pt>
                <c:pt idx="4544">
                  <c:v>41514.770844907405</c:v>
                </c:pt>
                <c:pt idx="4545">
                  <c:v>41514.781261574077</c:v>
                </c:pt>
                <c:pt idx="4546">
                  <c:v>41514.791678240741</c:v>
                </c:pt>
                <c:pt idx="4547">
                  <c:v>41514.802094907405</c:v>
                </c:pt>
                <c:pt idx="4548">
                  <c:v>41514.812511574077</c:v>
                </c:pt>
                <c:pt idx="4549">
                  <c:v>41514.822928240741</c:v>
                </c:pt>
                <c:pt idx="4550">
                  <c:v>41514.833344907405</c:v>
                </c:pt>
                <c:pt idx="4551">
                  <c:v>41514.843761574077</c:v>
                </c:pt>
                <c:pt idx="4552">
                  <c:v>41514.854178240741</c:v>
                </c:pt>
                <c:pt idx="4553">
                  <c:v>41514.864594907405</c:v>
                </c:pt>
                <c:pt idx="4554">
                  <c:v>41514.875011574077</c:v>
                </c:pt>
                <c:pt idx="4555">
                  <c:v>41514.885428240741</c:v>
                </c:pt>
                <c:pt idx="4556">
                  <c:v>41514.895844907405</c:v>
                </c:pt>
                <c:pt idx="4557">
                  <c:v>41514.906261574077</c:v>
                </c:pt>
                <c:pt idx="4558">
                  <c:v>41514.916678240741</c:v>
                </c:pt>
                <c:pt idx="4559">
                  <c:v>41514.927094907405</c:v>
                </c:pt>
                <c:pt idx="4560">
                  <c:v>41514.937511574077</c:v>
                </c:pt>
                <c:pt idx="4561">
                  <c:v>41514.947928240741</c:v>
                </c:pt>
                <c:pt idx="4562">
                  <c:v>41514.958344907405</c:v>
                </c:pt>
                <c:pt idx="4563">
                  <c:v>41514.968761574077</c:v>
                </c:pt>
                <c:pt idx="4564">
                  <c:v>41514.979178240741</c:v>
                </c:pt>
                <c:pt idx="4565">
                  <c:v>41514.989594907405</c:v>
                </c:pt>
                <c:pt idx="4566">
                  <c:v>41515.000011574077</c:v>
                </c:pt>
                <c:pt idx="4567">
                  <c:v>41515.010428240741</c:v>
                </c:pt>
                <c:pt idx="4568">
                  <c:v>41515.020844907405</c:v>
                </c:pt>
                <c:pt idx="4569">
                  <c:v>41515.031261574077</c:v>
                </c:pt>
                <c:pt idx="4570">
                  <c:v>41515.041678240741</c:v>
                </c:pt>
                <c:pt idx="4571">
                  <c:v>41515.052094907405</c:v>
                </c:pt>
                <c:pt idx="4572">
                  <c:v>41515.062511574077</c:v>
                </c:pt>
                <c:pt idx="4573">
                  <c:v>41515.072928240741</c:v>
                </c:pt>
                <c:pt idx="4574">
                  <c:v>41515.083344907405</c:v>
                </c:pt>
                <c:pt idx="4575">
                  <c:v>41515.093761574077</c:v>
                </c:pt>
                <c:pt idx="4576">
                  <c:v>41515.104178240741</c:v>
                </c:pt>
                <c:pt idx="4577">
                  <c:v>41515.114594907405</c:v>
                </c:pt>
                <c:pt idx="4578">
                  <c:v>41515.125011574077</c:v>
                </c:pt>
                <c:pt idx="4579">
                  <c:v>41515.135428240741</c:v>
                </c:pt>
                <c:pt idx="4580">
                  <c:v>41515.145844907405</c:v>
                </c:pt>
                <c:pt idx="4581">
                  <c:v>41515.156261574077</c:v>
                </c:pt>
                <c:pt idx="4582">
                  <c:v>41515.166678240741</c:v>
                </c:pt>
                <c:pt idx="4583">
                  <c:v>41515.177094907405</c:v>
                </c:pt>
                <c:pt idx="4584">
                  <c:v>41515.187511574077</c:v>
                </c:pt>
                <c:pt idx="4585">
                  <c:v>41515.197928240741</c:v>
                </c:pt>
                <c:pt idx="4586">
                  <c:v>41515.208344907405</c:v>
                </c:pt>
                <c:pt idx="4587">
                  <c:v>41515.218761574077</c:v>
                </c:pt>
                <c:pt idx="4588">
                  <c:v>41515.229178240741</c:v>
                </c:pt>
                <c:pt idx="4589">
                  <c:v>41515.239594907405</c:v>
                </c:pt>
                <c:pt idx="4590">
                  <c:v>41515.250011574077</c:v>
                </c:pt>
                <c:pt idx="4591">
                  <c:v>41515.260428240741</c:v>
                </c:pt>
                <c:pt idx="4592">
                  <c:v>41515.270844907405</c:v>
                </c:pt>
                <c:pt idx="4593">
                  <c:v>41515.281261574077</c:v>
                </c:pt>
                <c:pt idx="4594">
                  <c:v>41515.291678240741</c:v>
                </c:pt>
                <c:pt idx="4595">
                  <c:v>41515.302094907405</c:v>
                </c:pt>
                <c:pt idx="4596">
                  <c:v>41515.312511574077</c:v>
                </c:pt>
                <c:pt idx="4597">
                  <c:v>41515.322928240741</c:v>
                </c:pt>
                <c:pt idx="4598">
                  <c:v>41515.333344907405</c:v>
                </c:pt>
                <c:pt idx="4599">
                  <c:v>41515.343761574077</c:v>
                </c:pt>
                <c:pt idx="4600">
                  <c:v>41515.354178240741</c:v>
                </c:pt>
                <c:pt idx="4601">
                  <c:v>41515.364594907405</c:v>
                </c:pt>
                <c:pt idx="4602">
                  <c:v>41515.375011574077</c:v>
                </c:pt>
                <c:pt idx="4603">
                  <c:v>41515.385428240741</c:v>
                </c:pt>
                <c:pt idx="4604">
                  <c:v>41515.395844907405</c:v>
                </c:pt>
                <c:pt idx="4605">
                  <c:v>41515.406261574077</c:v>
                </c:pt>
                <c:pt idx="4606">
                  <c:v>41515.416678240741</c:v>
                </c:pt>
                <c:pt idx="4607">
                  <c:v>41515.427094907405</c:v>
                </c:pt>
                <c:pt idx="4608">
                  <c:v>41515.437511574077</c:v>
                </c:pt>
                <c:pt idx="4609">
                  <c:v>41515.447928240741</c:v>
                </c:pt>
                <c:pt idx="4610">
                  <c:v>41515.458344907405</c:v>
                </c:pt>
                <c:pt idx="4611">
                  <c:v>41515.468761574077</c:v>
                </c:pt>
                <c:pt idx="4612">
                  <c:v>41515.479178240741</c:v>
                </c:pt>
                <c:pt idx="4613">
                  <c:v>41515.489594907405</c:v>
                </c:pt>
                <c:pt idx="4614">
                  <c:v>41515.500011574077</c:v>
                </c:pt>
                <c:pt idx="4615">
                  <c:v>41515.510428240741</c:v>
                </c:pt>
                <c:pt idx="4616">
                  <c:v>41515.520844907405</c:v>
                </c:pt>
                <c:pt idx="4617">
                  <c:v>41515.531261574077</c:v>
                </c:pt>
                <c:pt idx="4618">
                  <c:v>41515.541678240741</c:v>
                </c:pt>
                <c:pt idx="4619">
                  <c:v>41515.552094907405</c:v>
                </c:pt>
                <c:pt idx="4620">
                  <c:v>41515.562511574077</c:v>
                </c:pt>
                <c:pt idx="4621">
                  <c:v>41515.572928240741</c:v>
                </c:pt>
                <c:pt idx="4622">
                  <c:v>41515.583344907405</c:v>
                </c:pt>
                <c:pt idx="4623">
                  <c:v>41515.593761574077</c:v>
                </c:pt>
                <c:pt idx="4624">
                  <c:v>41515.604178240741</c:v>
                </c:pt>
                <c:pt idx="4625">
                  <c:v>41515.614594907405</c:v>
                </c:pt>
                <c:pt idx="4626">
                  <c:v>41515.625011574077</c:v>
                </c:pt>
                <c:pt idx="4627">
                  <c:v>41515.635428240741</c:v>
                </c:pt>
                <c:pt idx="4628">
                  <c:v>41515.645844907405</c:v>
                </c:pt>
                <c:pt idx="4629">
                  <c:v>41515.656261574077</c:v>
                </c:pt>
                <c:pt idx="4630">
                  <c:v>41515.666678240741</c:v>
                </c:pt>
                <c:pt idx="4631">
                  <c:v>41515.677094907405</c:v>
                </c:pt>
                <c:pt idx="4632">
                  <c:v>41515.687511574077</c:v>
                </c:pt>
                <c:pt idx="4633">
                  <c:v>41515.697928240741</c:v>
                </c:pt>
                <c:pt idx="4634">
                  <c:v>41515.708344907405</c:v>
                </c:pt>
                <c:pt idx="4635">
                  <c:v>41515.718761574077</c:v>
                </c:pt>
                <c:pt idx="4636">
                  <c:v>41515.729178240741</c:v>
                </c:pt>
                <c:pt idx="4637">
                  <c:v>41515.739594907405</c:v>
                </c:pt>
                <c:pt idx="4638">
                  <c:v>41515.750011574077</c:v>
                </c:pt>
                <c:pt idx="4639">
                  <c:v>41515.760428240741</c:v>
                </c:pt>
                <c:pt idx="4640">
                  <c:v>41515.770844907405</c:v>
                </c:pt>
                <c:pt idx="4641">
                  <c:v>41515.781261574077</c:v>
                </c:pt>
                <c:pt idx="4642">
                  <c:v>41515.791678240741</c:v>
                </c:pt>
                <c:pt idx="4643">
                  <c:v>41515.802094907405</c:v>
                </c:pt>
                <c:pt idx="4644">
                  <c:v>41515.812511574077</c:v>
                </c:pt>
                <c:pt idx="4645">
                  <c:v>41515.822928240741</c:v>
                </c:pt>
                <c:pt idx="4646">
                  <c:v>41515.833344907405</c:v>
                </c:pt>
                <c:pt idx="4647">
                  <c:v>41515.843761574077</c:v>
                </c:pt>
                <c:pt idx="4648">
                  <c:v>41515.854178240741</c:v>
                </c:pt>
                <c:pt idx="4649">
                  <c:v>41515.864594907405</c:v>
                </c:pt>
                <c:pt idx="4650">
                  <c:v>41515.875011574077</c:v>
                </c:pt>
                <c:pt idx="4651">
                  <c:v>41515.885428240741</c:v>
                </c:pt>
                <c:pt idx="4652">
                  <c:v>41515.895844907405</c:v>
                </c:pt>
                <c:pt idx="4653">
                  <c:v>41515.906261574077</c:v>
                </c:pt>
                <c:pt idx="4654">
                  <c:v>41515.916678240741</c:v>
                </c:pt>
                <c:pt idx="4655">
                  <c:v>41515.927094907405</c:v>
                </c:pt>
                <c:pt idx="4656">
                  <c:v>41515.937511574077</c:v>
                </c:pt>
                <c:pt idx="4657">
                  <c:v>41515.947928240741</c:v>
                </c:pt>
                <c:pt idx="4658">
                  <c:v>41515.958344907405</c:v>
                </c:pt>
                <c:pt idx="4659">
                  <c:v>41515.968761574077</c:v>
                </c:pt>
                <c:pt idx="4660">
                  <c:v>41515.979178240741</c:v>
                </c:pt>
                <c:pt idx="4661">
                  <c:v>41515.989594907405</c:v>
                </c:pt>
                <c:pt idx="4662">
                  <c:v>41516.000011574077</c:v>
                </c:pt>
                <c:pt idx="4663">
                  <c:v>41516.010428240741</c:v>
                </c:pt>
                <c:pt idx="4664">
                  <c:v>41516.020844907405</c:v>
                </c:pt>
                <c:pt idx="4665">
                  <c:v>41516.031261574077</c:v>
                </c:pt>
                <c:pt idx="4666">
                  <c:v>41516.041678240741</c:v>
                </c:pt>
                <c:pt idx="4667">
                  <c:v>41516.052094907405</c:v>
                </c:pt>
                <c:pt idx="4668">
                  <c:v>41516.062511574077</c:v>
                </c:pt>
                <c:pt idx="4669">
                  <c:v>41516.072928240741</c:v>
                </c:pt>
                <c:pt idx="4670">
                  <c:v>41516.083344907405</c:v>
                </c:pt>
                <c:pt idx="4671">
                  <c:v>41516.093761574077</c:v>
                </c:pt>
                <c:pt idx="4672">
                  <c:v>41516.104178240741</c:v>
                </c:pt>
                <c:pt idx="4673">
                  <c:v>41516.114594907405</c:v>
                </c:pt>
                <c:pt idx="4674">
                  <c:v>41516.125011574077</c:v>
                </c:pt>
                <c:pt idx="4675">
                  <c:v>41516.135428240741</c:v>
                </c:pt>
                <c:pt idx="4676">
                  <c:v>41516.145844907405</c:v>
                </c:pt>
                <c:pt idx="4677">
                  <c:v>41516.156261574077</c:v>
                </c:pt>
                <c:pt idx="4678">
                  <c:v>41516.166678240741</c:v>
                </c:pt>
                <c:pt idx="4679">
                  <c:v>41516.177094907405</c:v>
                </c:pt>
                <c:pt idx="4680">
                  <c:v>41516.187511574077</c:v>
                </c:pt>
                <c:pt idx="4681">
                  <c:v>41516.197928240741</c:v>
                </c:pt>
                <c:pt idx="4682">
                  <c:v>41516.208344907405</c:v>
                </c:pt>
                <c:pt idx="4683">
                  <c:v>41516.218761574077</c:v>
                </c:pt>
                <c:pt idx="4684">
                  <c:v>41516.229178240741</c:v>
                </c:pt>
                <c:pt idx="4685">
                  <c:v>41516.239594907405</c:v>
                </c:pt>
                <c:pt idx="4686">
                  <c:v>41516.250011574077</c:v>
                </c:pt>
                <c:pt idx="4687">
                  <c:v>41516.260428240741</c:v>
                </c:pt>
                <c:pt idx="4688">
                  <c:v>41516.270844907405</c:v>
                </c:pt>
                <c:pt idx="4689">
                  <c:v>41516.281261574077</c:v>
                </c:pt>
                <c:pt idx="4690">
                  <c:v>41516.291678240741</c:v>
                </c:pt>
                <c:pt idx="4691">
                  <c:v>41516.302094907405</c:v>
                </c:pt>
                <c:pt idx="4692">
                  <c:v>41516.312511574077</c:v>
                </c:pt>
                <c:pt idx="4693">
                  <c:v>41516.322928240741</c:v>
                </c:pt>
                <c:pt idx="4694">
                  <c:v>41516.333344907405</c:v>
                </c:pt>
                <c:pt idx="4695">
                  <c:v>41516.343761574077</c:v>
                </c:pt>
                <c:pt idx="4696">
                  <c:v>41516.354178240741</c:v>
                </c:pt>
                <c:pt idx="4697">
                  <c:v>41516.364594907405</c:v>
                </c:pt>
                <c:pt idx="4698">
                  <c:v>41516.375011574077</c:v>
                </c:pt>
                <c:pt idx="4699">
                  <c:v>41516.385428240741</c:v>
                </c:pt>
                <c:pt idx="4700">
                  <c:v>41516.395844907405</c:v>
                </c:pt>
                <c:pt idx="4701">
                  <c:v>41516.406261574077</c:v>
                </c:pt>
                <c:pt idx="4702">
                  <c:v>41516.416678240741</c:v>
                </c:pt>
                <c:pt idx="4703">
                  <c:v>41516.427094907405</c:v>
                </c:pt>
                <c:pt idx="4704">
                  <c:v>41516.437511574077</c:v>
                </c:pt>
                <c:pt idx="4705">
                  <c:v>41516.447928240741</c:v>
                </c:pt>
                <c:pt idx="4706">
                  <c:v>41516.458344907405</c:v>
                </c:pt>
                <c:pt idx="4707">
                  <c:v>41516.468761574077</c:v>
                </c:pt>
                <c:pt idx="4708">
                  <c:v>41516.479178240741</c:v>
                </c:pt>
                <c:pt idx="4709">
                  <c:v>41516.489594907405</c:v>
                </c:pt>
                <c:pt idx="4710">
                  <c:v>41516.500011574077</c:v>
                </c:pt>
                <c:pt idx="4711">
                  <c:v>41516.510428240741</c:v>
                </c:pt>
                <c:pt idx="4712">
                  <c:v>41516.520844907405</c:v>
                </c:pt>
                <c:pt idx="4713">
                  <c:v>41516.531261574077</c:v>
                </c:pt>
                <c:pt idx="4714">
                  <c:v>41516.541678240741</c:v>
                </c:pt>
                <c:pt idx="4715">
                  <c:v>41516.552094907405</c:v>
                </c:pt>
                <c:pt idx="4716">
                  <c:v>41516.562511574077</c:v>
                </c:pt>
                <c:pt idx="4717">
                  <c:v>41516.572928240741</c:v>
                </c:pt>
                <c:pt idx="4718">
                  <c:v>41516.583344907405</c:v>
                </c:pt>
                <c:pt idx="4719">
                  <c:v>41516.593761574077</c:v>
                </c:pt>
                <c:pt idx="4720">
                  <c:v>41516.604178240741</c:v>
                </c:pt>
                <c:pt idx="4721">
                  <c:v>41516.614594907405</c:v>
                </c:pt>
                <c:pt idx="4722">
                  <c:v>41516.625011574077</c:v>
                </c:pt>
                <c:pt idx="4723">
                  <c:v>41516.635428240741</c:v>
                </c:pt>
                <c:pt idx="4724">
                  <c:v>41516.645844907405</c:v>
                </c:pt>
                <c:pt idx="4725">
                  <c:v>41516.656261574077</c:v>
                </c:pt>
                <c:pt idx="4726">
                  <c:v>41516.666678240741</c:v>
                </c:pt>
                <c:pt idx="4727">
                  <c:v>41516.677094907405</c:v>
                </c:pt>
                <c:pt idx="4728">
                  <c:v>41516.687511574077</c:v>
                </c:pt>
                <c:pt idx="4729">
                  <c:v>41516.697928240741</c:v>
                </c:pt>
                <c:pt idx="4730">
                  <c:v>41516.708344907405</c:v>
                </c:pt>
                <c:pt idx="4731">
                  <c:v>41516.718761574077</c:v>
                </c:pt>
                <c:pt idx="4732">
                  <c:v>41516.729178240741</c:v>
                </c:pt>
                <c:pt idx="4733">
                  <c:v>41516.739594907405</c:v>
                </c:pt>
                <c:pt idx="4734">
                  <c:v>41516.750011574077</c:v>
                </c:pt>
                <c:pt idx="4735">
                  <c:v>41516.760428240741</c:v>
                </c:pt>
                <c:pt idx="4736">
                  <c:v>41516.770844907405</c:v>
                </c:pt>
                <c:pt idx="4737">
                  <c:v>41516.781261574077</c:v>
                </c:pt>
                <c:pt idx="4738">
                  <c:v>41516.791678240741</c:v>
                </c:pt>
                <c:pt idx="4739">
                  <c:v>41516.802094907405</c:v>
                </c:pt>
                <c:pt idx="4740">
                  <c:v>41516.812511574077</c:v>
                </c:pt>
                <c:pt idx="4741">
                  <c:v>41516.822928240741</c:v>
                </c:pt>
                <c:pt idx="4742">
                  <c:v>41516.833344907405</c:v>
                </c:pt>
                <c:pt idx="4743">
                  <c:v>41516.843761574077</c:v>
                </c:pt>
                <c:pt idx="4744">
                  <c:v>41516.854178240741</c:v>
                </c:pt>
                <c:pt idx="4745">
                  <c:v>41516.864594907405</c:v>
                </c:pt>
                <c:pt idx="4746">
                  <c:v>41516.875011574077</c:v>
                </c:pt>
                <c:pt idx="4747">
                  <c:v>41516.885428240741</c:v>
                </c:pt>
                <c:pt idx="4748">
                  <c:v>41516.895844907405</c:v>
                </c:pt>
                <c:pt idx="4749">
                  <c:v>41516.906261574077</c:v>
                </c:pt>
                <c:pt idx="4750">
                  <c:v>41516.916678240741</c:v>
                </c:pt>
                <c:pt idx="4751">
                  <c:v>41516.927094907405</c:v>
                </c:pt>
                <c:pt idx="4752">
                  <c:v>41516.937511574077</c:v>
                </c:pt>
                <c:pt idx="4753">
                  <c:v>41516.947928240741</c:v>
                </c:pt>
                <c:pt idx="4754">
                  <c:v>41516.958344907405</c:v>
                </c:pt>
                <c:pt idx="4755">
                  <c:v>41516.968761574077</c:v>
                </c:pt>
                <c:pt idx="4756">
                  <c:v>41516.979178240741</c:v>
                </c:pt>
                <c:pt idx="4757">
                  <c:v>41516.989594907405</c:v>
                </c:pt>
                <c:pt idx="4758">
                  <c:v>41517.000011574077</c:v>
                </c:pt>
                <c:pt idx="4759">
                  <c:v>41517.010428240741</c:v>
                </c:pt>
                <c:pt idx="4760">
                  <c:v>41517.020844907405</c:v>
                </c:pt>
                <c:pt idx="4761">
                  <c:v>41517.031261574077</c:v>
                </c:pt>
                <c:pt idx="4762">
                  <c:v>41517.041678240741</c:v>
                </c:pt>
                <c:pt idx="4763">
                  <c:v>41517.052094907405</c:v>
                </c:pt>
                <c:pt idx="4764">
                  <c:v>41517.062511574077</c:v>
                </c:pt>
                <c:pt idx="4765">
                  <c:v>41517.072928240741</c:v>
                </c:pt>
                <c:pt idx="4766">
                  <c:v>41517.083344907405</c:v>
                </c:pt>
                <c:pt idx="4767">
                  <c:v>41517.093761574077</c:v>
                </c:pt>
                <c:pt idx="4768">
                  <c:v>41517.104178240741</c:v>
                </c:pt>
                <c:pt idx="4769">
                  <c:v>41517.114594907405</c:v>
                </c:pt>
                <c:pt idx="4770">
                  <c:v>41517.125011574077</c:v>
                </c:pt>
                <c:pt idx="4771">
                  <c:v>41517.135428240741</c:v>
                </c:pt>
                <c:pt idx="4772">
                  <c:v>41517.145844907405</c:v>
                </c:pt>
                <c:pt idx="4773">
                  <c:v>41517.156261574077</c:v>
                </c:pt>
                <c:pt idx="4774">
                  <c:v>41517.166678240741</c:v>
                </c:pt>
                <c:pt idx="4775">
                  <c:v>41517.177094907405</c:v>
                </c:pt>
                <c:pt idx="4776">
                  <c:v>41517.187511574077</c:v>
                </c:pt>
                <c:pt idx="4777">
                  <c:v>41517.197928240741</c:v>
                </c:pt>
                <c:pt idx="4778">
                  <c:v>41517.208344907405</c:v>
                </c:pt>
                <c:pt idx="4779">
                  <c:v>41517.218761574077</c:v>
                </c:pt>
                <c:pt idx="4780">
                  <c:v>41517.229178240741</c:v>
                </c:pt>
                <c:pt idx="4781">
                  <c:v>41517.239594907405</c:v>
                </c:pt>
                <c:pt idx="4782">
                  <c:v>41517.250011574077</c:v>
                </c:pt>
                <c:pt idx="4783">
                  <c:v>41517.260428240741</c:v>
                </c:pt>
                <c:pt idx="4784">
                  <c:v>41517.270844907405</c:v>
                </c:pt>
                <c:pt idx="4785">
                  <c:v>41517.281261574077</c:v>
                </c:pt>
                <c:pt idx="4786">
                  <c:v>41517.291678240741</c:v>
                </c:pt>
                <c:pt idx="4787">
                  <c:v>41517.302094907405</c:v>
                </c:pt>
                <c:pt idx="4788">
                  <c:v>41517.312511574077</c:v>
                </c:pt>
                <c:pt idx="4789">
                  <c:v>41517.322928240741</c:v>
                </c:pt>
                <c:pt idx="4790">
                  <c:v>41517.333344907405</c:v>
                </c:pt>
                <c:pt idx="4791">
                  <c:v>41517.343761574077</c:v>
                </c:pt>
                <c:pt idx="4792">
                  <c:v>41517.354178240741</c:v>
                </c:pt>
                <c:pt idx="4793">
                  <c:v>41517.364594907405</c:v>
                </c:pt>
                <c:pt idx="4794">
                  <c:v>41517.375011574077</c:v>
                </c:pt>
                <c:pt idx="4795">
                  <c:v>41517.385428240741</c:v>
                </c:pt>
                <c:pt idx="4796">
                  <c:v>41517.395844907405</c:v>
                </c:pt>
                <c:pt idx="4797">
                  <c:v>41517.406261574077</c:v>
                </c:pt>
                <c:pt idx="4798">
                  <c:v>41517.416678240741</c:v>
                </c:pt>
                <c:pt idx="4799">
                  <c:v>41517.427094907405</c:v>
                </c:pt>
                <c:pt idx="4800">
                  <c:v>41517.437511574077</c:v>
                </c:pt>
                <c:pt idx="4801">
                  <c:v>41517.447928240741</c:v>
                </c:pt>
                <c:pt idx="4802">
                  <c:v>41517.458344907405</c:v>
                </c:pt>
                <c:pt idx="4803">
                  <c:v>41517.468761574077</c:v>
                </c:pt>
                <c:pt idx="4804">
                  <c:v>41517.479178240741</c:v>
                </c:pt>
                <c:pt idx="4805">
                  <c:v>41517.489594907405</c:v>
                </c:pt>
                <c:pt idx="4806">
                  <c:v>41517.500011574077</c:v>
                </c:pt>
                <c:pt idx="4807">
                  <c:v>41517.510428240741</c:v>
                </c:pt>
                <c:pt idx="4808">
                  <c:v>41517.520844907405</c:v>
                </c:pt>
                <c:pt idx="4809">
                  <c:v>41517.531261574077</c:v>
                </c:pt>
                <c:pt idx="4810">
                  <c:v>41517.541678240741</c:v>
                </c:pt>
                <c:pt idx="4811">
                  <c:v>41517.552094907405</c:v>
                </c:pt>
                <c:pt idx="4812">
                  <c:v>41517.562511574077</c:v>
                </c:pt>
                <c:pt idx="4813">
                  <c:v>41517.572928240741</c:v>
                </c:pt>
                <c:pt idx="4814">
                  <c:v>41517.583344907405</c:v>
                </c:pt>
                <c:pt idx="4815">
                  <c:v>41517.593761574077</c:v>
                </c:pt>
                <c:pt idx="4816">
                  <c:v>41517.604178240741</c:v>
                </c:pt>
                <c:pt idx="4817">
                  <c:v>41517.614594907405</c:v>
                </c:pt>
                <c:pt idx="4818">
                  <c:v>41517.625011574077</c:v>
                </c:pt>
                <c:pt idx="4819">
                  <c:v>41517.635428240741</c:v>
                </c:pt>
                <c:pt idx="4820">
                  <c:v>41517.645844907405</c:v>
                </c:pt>
                <c:pt idx="4821">
                  <c:v>41517.656261574077</c:v>
                </c:pt>
                <c:pt idx="4822">
                  <c:v>41517.666678240741</c:v>
                </c:pt>
                <c:pt idx="4823">
                  <c:v>41517.677094907405</c:v>
                </c:pt>
                <c:pt idx="4824">
                  <c:v>41517.687511574077</c:v>
                </c:pt>
                <c:pt idx="4825">
                  <c:v>41517.697928240741</c:v>
                </c:pt>
                <c:pt idx="4826">
                  <c:v>41517.708344907405</c:v>
                </c:pt>
                <c:pt idx="4827">
                  <c:v>41517.718761574077</c:v>
                </c:pt>
                <c:pt idx="4828">
                  <c:v>41517.729178240741</c:v>
                </c:pt>
                <c:pt idx="4829">
                  <c:v>41517.739594907405</c:v>
                </c:pt>
                <c:pt idx="4830">
                  <c:v>41517.750011574077</c:v>
                </c:pt>
                <c:pt idx="4831">
                  <c:v>41517.760428240741</c:v>
                </c:pt>
                <c:pt idx="4832">
                  <c:v>41517.770844907405</c:v>
                </c:pt>
                <c:pt idx="4833">
                  <c:v>41517.781261574077</c:v>
                </c:pt>
                <c:pt idx="4834">
                  <c:v>41517.791678240741</c:v>
                </c:pt>
                <c:pt idx="4835">
                  <c:v>41517.802094907405</c:v>
                </c:pt>
                <c:pt idx="4836">
                  <c:v>41517.812511574077</c:v>
                </c:pt>
                <c:pt idx="4837">
                  <c:v>41517.822928240741</c:v>
                </c:pt>
                <c:pt idx="4838">
                  <c:v>41517.833344907405</c:v>
                </c:pt>
                <c:pt idx="4839">
                  <c:v>41517.843761574077</c:v>
                </c:pt>
                <c:pt idx="4840">
                  <c:v>41517.854178240741</c:v>
                </c:pt>
                <c:pt idx="4841">
                  <c:v>41517.864594907405</c:v>
                </c:pt>
                <c:pt idx="4842">
                  <c:v>41517.875011574077</c:v>
                </c:pt>
                <c:pt idx="4843">
                  <c:v>41517.885428240741</c:v>
                </c:pt>
                <c:pt idx="4844">
                  <c:v>41517.895844907405</c:v>
                </c:pt>
                <c:pt idx="4845">
                  <c:v>41517.906261574077</c:v>
                </c:pt>
                <c:pt idx="4846">
                  <c:v>41517.916678240741</c:v>
                </c:pt>
                <c:pt idx="4847">
                  <c:v>41517.927094907405</c:v>
                </c:pt>
                <c:pt idx="4848">
                  <c:v>41517.937511574077</c:v>
                </c:pt>
                <c:pt idx="4849">
                  <c:v>41517.947928240741</c:v>
                </c:pt>
                <c:pt idx="4850">
                  <c:v>41517.958344907405</c:v>
                </c:pt>
                <c:pt idx="4851">
                  <c:v>41517.968761574077</c:v>
                </c:pt>
                <c:pt idx="4852">
                  <c:v>41517.979178240741</c:v>
                </c:pt>
                <c:pt idx="4853">
                  <c:v>41517.989594907405</c:v>
                </c:pt>
                <c:pt idx="4854">
                  <c:v>41518.000011574077</c:v>
                </c:pt>
                <c:pt idx="4855">
                  <c:v>41518.010428240741</c:v>
                </c:pt>
                <c:pt idx="4856">
                  <c:v>41518.020844907405</c:v>
                </c:pt>
                <c:pt idx="4857">
                  <c:v>41518.031261574077</c:v>
                </c:pt>
                <c:pt idx="4858">
                  <c:v>41518.041678240741</c:v>
                </c:pt>
                <c:pt idx="4859">
                  <c:v>41518.052094907405</c:v>
                </c:pt>
                <c:pt idx="4860">
                  <c:v>41518.062511574077</c:v>
                </c:pt>
                <c:pt idx="4861">
                  <c:v>41518.072928240741</c:v>
                </c:pt>
                <c:pt idx="4862">
                  <c:v>41518.083344907405</c:v>
                </c:pt>
                <c:pt idx="4863">
                  <c:v>41518.093761574077</c:v>
                </c:pt>
                <c:pt idx="4864">
                  <c:v>41518.104178240741</c:v>
                </c:pt>
                <c:pt idx="4865">
                  <c:v>41518.114594907405</c:v>
                </c:pt>
                <c:pt idx="4866">
                  <c:v>41518.125011574077</c:v>
                </c:pt>
                <c:pt idx="4867">
                  <c:v>41518.135428240741</c:v>
                </c:pt>
                <c:pt idx="4868">
                  <c:v>41518.145844907405</c:v>
                </c:pt>
                <c:pt idx="4869">
                  <c:v>41518.156261574077</c:v>
                </c:pt>
                <c:pt idx="4870">
                  <c:v>41518.166678240741</c:v>
                </c:pt>
                <c:pt idx="4871">
                  <c:v>41518.177094907405</c:v>
                </c:pt>
                <c:pt idx="4872">
                  <c:v>41518.187511574077</c:v>
                </c:pt>
                <c:pt idx="4873">
                  <c:v>41518.197928240741</c:v>
                </c:pt>
                <c:pt idx="4874">
                  <c:v>41518.208344907405</c:v>
                </c:pt>
                <c:pt idx="4875">
                  <c:v>41518.218761574077</c:v>
                </c:pt>
                <c:pt idx="4876">
                  <c:v>41518.229178240741</c:v>
                </c:pt>
                <c:pt idx="4877">
                  <c:v>41518.239594907405</c:v>
                </c:pt>
                <c:pt idx="4878">
                  <c:v>41518.250011574077</c:v>
                </c:pt>
                <c:pt idx="4879">
                  <c:v>41518.260428240741</c:v>
                </c:pt>
                <c:pt idx="4880">
                  <c:v>41518.270844907405</c:v>
                </c:pt>
                <c:pt idx="4881">
                  <c:v>41518.281261574077</c:v>
                </c:pt>
                <c:pt idx="4882">
                  <c:v>41518.291678240741</c:v>
                </c:pt>
                <c:pt idx="4883">
                  <c:v>41518.302094907405</c:v>
                </c:pt>
                <c:pt idx="4884">
                  <c:v>41518.312511574077</c:v>
                </c:pt>
                <c:pt idx="4885">
                  <c:v>41518.322928240741</c:v>
                </c:pt>
                <c:pt idx="4886">
                  <c:v>41518.333344907405</c:v>
                </c:pt>
                <c:pt idx="4887">
                  <c:v>41518.343761574077</c:v>
                </c:pt>
                <c:pt idx="4888">
                  <c:v>41518.354178240741</c:v>
                </c:pt>
                <c:pt idx="4889">
                  <c:v>41518.364594907405</c:v>
                </c:pt>
                <c:pt idx="4890">
                  <c:v>41518.375011574077</c:v>
                </c:pt>
                <c:pt idx="4891">
                  <c:v>41518.385428240741</c:v>
                </c:pt>
                <c:pt idx="4892">
                  <c:v>41518.395844907405</c:v>
                </c:pt>
                <c:pt idx="4893">
                  <c:v>41518.406261574077</c:v>
                </c:pt>
                <c:pt idx="4894">
                  <c:v>41518.416678240741</c:v>
                </c:pt>
                <c:pt idx="4895">
                  <c:v>41518.427094907405</c:v>
                </c:pt>
                <c:pt idx="4896">
                  <c:v>41518.437511574077</c:v>
                </c:pt>
                <c:pt idx="4897">
                  <c:v>41518.447928240741</c:v>
                </c:pt>
                <c:pt idx="4898">
                  <c:v>41518.458344907405</c:v>
                </c:pt>
                <c:pt idx="4899">
                  <c:v>41518.468761574077</c:v>
                </c:pt>
                <c:pt idx="4900">
                  <c:v>41518.479178240741</c:v>
                </c:pt>
                <c:pt idx="4901">
                  <c:v>41518.489594907405</c:v>
                </c:pt>
                <c:pt idx="4902">
                  <c:v>41518.500011574077</c:v>
                </c:pt>
                <c:pt idx="4903">
                  <c:v>41518.510428240741</c:v>
                </c:pt>
                <c:pt idx="4904">
                  <c:v>41518.520844907405</c:v>
                </c:pt>
                <c:pt idx="4905">
                  <c:v>41518.531261574077</c:v>
                </c:pt>
                <c:pt idx="4906">
                  <c:v>41518.541678240741</c:v>
                </c:pt>
                <c:pt idx="4907">
                  <c:v>41518.552094907405</c:v>
                </c:pt>
                <c:pt idx="4908">
                  <c:v>41518.562511574077</c:v>
                </c:pt>
                <c:pt idx="4909">
                  <c:v>41518.572928240741</c:v>
                </c:pt>
                <c:pt idx="4910">
                  <c:v>41518.583344907405</c:v>
                </c:pt>
                <c:pt idx="4911">
                  <c:v>41518.593761574077</c:v>
                </c:pt>
                <c:pt idx="4912">
                  <c:v>41518.604178240741</c:v>
                </c:pt>
                <c:pt idx="4913">
                  <c:v>41518.614594907405</c:v>
                </c:pt>
                <c:pt idx="4914">
                  <c:v>41518.625011574077</c:v>
                </c:pt>
                <c:pt idx="4915">
                  <c:v>41518.635428240741</c:v>
                </c:pt>
                <c:pt idx="4916">
                  <c:v>41518.645844907405</c:v>
                </c:pt>
                <c:pt idx="4917">
                  <c:v>41518.656261574077</c:v>
                </c:pt>
                <c:pt idx="4918">
                  <c:v>41518.666678240741</c:v>
                </c:pt>
                <c:pt idx="4919">
                  <c:v>41518.677094907405</c:v>
                </c:pt>
                <c:pt idx="4920">
                  <c:v>41518.687511574077</c:v>
                </c:pt>
                <c:pt idx="4921">
                  <c:v>41518.697928240741</c:v>
                </c:pt>
                <c:pt idx="4922">
                  <c:v>41518.708344907405</c:v>
                </c:pt>
                <c:pt idx="4923">
                  <c:v>41518.718761574077</c:v>
                </c:pt>
                <c:pt idx="4924">
                  <c:v>41518.729178240741</c:v>
                </c:pt>
                <c:pt idx="4925">
                  <c:v>41518.739594907405</c:v>
                </c:pt>
                <c:pt idx="4926">
                  <c:v>41518.750011574077</c:v>
                </c:pt>
                <c:pt idx="4927">
                  <c:v>41518.760428240741</c:v>
                </c:pt>
                <c:pt idx="4928">
                  <c:v>41518.770844907405</c:v>
                </c:pt>
                <c:pt idx="4929">
                  <c:v>41518.781261574077</c:v>
                </c:pt>
                <c:pt idx="4930">
                  <c:v>41518.791678240741</c:v>
                </c:pt>
                <c:pt idx="4931">
                  <c:v>41518.802094907405</c:v>
                </c:pt>
                <c:pt idx="4932">
                  <c:v>41518.812511574077</c:v>
                </c:pt>
                <c:pt idx="4933">
                  <c:v>41518.822928240741</c:v>
                </c:pt>
                <c:pt idx="4934">
                  <c:v>41518.833344907405</c:v>
                </c:pt>
                <c:pt idx="4935">
                  <c:v>41518.843761574077</c:v>
                </c:pt>
                <c:pt idx="4936">
                  <c:v>41518.854178240741</c:v>
                </c:pt>
                <c:pt idx="4937">
                  <c:v>41518.864594907405</c:v>
                </c:pt>
                <c:pt idx="4938">
                  <c:v>41518.875011574077</c:v>
                </c:pt>
                <c:pt idx="4939">
                  <c:v>41518.885428240741</c:v>
                </c:pt>
                <c:pt idx="4940">
                  <c:v>41518.895844907405</c:v>
                </c:pt>
                <c:pt idx="4941">
                  <c:v>41518.906261574077</c:v>
                </c:pt>
                <c:pt idx="4942">
                  <c:v>41518.916678240741</c:v>
                </c:pt>
                <c:pt idx="4943">
                  <c:v>41518.927094907405</c:v>
                </c:pt>
                <c:pt idx="4944">
                  <c:v>41518.937511574077</c:v>
                </c:pt>
                <c:pt idx="4945">
                  <c:v>41518.947928240741</c:v>
                </c:pt>
                <c:pt idx="4946">
                  <c:v>41518.958344907405</c:v>
                </c:pt>
                <c:pt idx="4947">
                  <c:v>41518.968761574077</c:v>
                </c:pt>
                <c:pt idx="4948">
                  <c:v>41518.979178240741</c:v>
                </c:pt>
                <c:pt idx="4949">
                  <c:v>41518.989594907405</c:v>
                </c:pt>
                <c:pt idx="4950">
                  <c:v>41519.000011574077</c:v>
                </c:pt>
                <c:pt idx="4951">
                  <c:v>41519.010428240741</c:v>
                </c:pt>
                <c:pt idx="4952">
                  <c:v>41519.020844907405</c:v>
                </c:pt>
                <c:pt idx="4953">
                  <c:v>41519.031261574077</c:v>
                </c:pt>
                <c:pt idx="4954">
                  <c:v>41519.041678240741</c:v>
                </c:pt>
                <c:pt idx="4955">
                  <c:v>41519.052094907405</c:v>
                </c:pt>
                <c:pt idx="4956">
                  <c:v>41519.062511574077</c:v>
                </c:pt>
                <c:pt idx="4957">
                  <c:v>41519.072928240741</c:v>
                </c:pt>
                <c:pt idx="4958">
                  <c:v>41519.083344907405</c:v>
                </c:pt>
                <c:pt idx="4959">
                  <c:v>41519.093761574077</c:v>
                </c:pt>
                <c:pt idx="4960">
                  <c:v>41519.104178240741</c:v>
                </c:pt>
                <c:pt idx="4961">
                  <c:v>41519.114594907405</c:v>
                </c:pt>
                <c:pt idx="4962">
                  <c:v>41519.125011574077</c:v>
                </c:pt>
                <c:pt idx="4963">
                  <c:v>41519.135428240741</c:v>
                </c:pt>
                <c:pt idx="4964">
                  <c:v>41519.145844907405</c:v>
                </c:pt>
                <c:pt idx="4965">
                  <c:v>41519.156261574077</c:v>
                </c:pt>
                <c:pt idx="4966">
                  <c:v>41519.166678240741</c:v>
                </c:pt>
                <c:pt idx="4967">
                  <c:v>41519.177094907405</c:v>
                </c:pt>
                <c:pt idx="4968">
                  <c:v>41519.187511574077</c:v>
                </c:pt>
                <c:pt idx="4969">
                  <c:v>41519.197928240741</c:v>
                </c:pt>
                <c:pt idx="4970">
                  <c:v>41519.208344907405</c:v>
                </c:pt>
                <c:pt idx="4971">
                  <c:v>41519.218761574077</c:v>
                </c:pt>
                <c:pt idx="4972">
                  <c:v>41519.229178240741</c:v>
                </c:pt>
                <c:pt idx="4973">
                  <c:v>41519.239594907405</c:v>
                </c:pt>
                <c:pt idx="4974">
                  <c:v>41519.250011574077</c:v>
                </c:pt>
                <c:pt idx="4975">
                  <c:v>41519.260428240741</c:v>
                </c:pt>
                <c:pt idx="4976">
                  <c:v>41519.270844907405</c:v>
                </c:pt>
                <c:pt idx="4977">
                  <c:v>41519.281261574077</c:v>
                </c:pt>
                <c:pt idx="4978">
                  <c:v>41519.291678240741</c:v>
                </c:pt>
                <c:pt idx="4979">
                  <c:v>41519.302094907405</c:v>
                </c:pt>
                <c:pt idx="4980">
                  <c:v>41519.312511574077</c:v>
                </c:pt>
                <c:pt idx="4981">
                  <c:v>41519.322928240741</c:v>
                </c:pt>
                <c:pt idx="4982">
                  <c:v>41519.333344907405</c:v>
                </c:pt>
                <c:pt idx="4983">
                  <c:v>41519.343761574077</c:v>
                </c:pt>
                <c:pt idx="4984">
                  <c:v>41519.354166666664</c:v>
                </c:pt>
                <c:pt idx="4985">
                  <c:v>41519.364583333336</c:v>
                </c:pt>
                <c:pt idx="4986">
                  <c:v>41519.375</c:v>
                </c:pt>
                <c:pt idx="4987">
                  <c:v>41519.385416666664</c:v>
                </c:pt>
                <c:pt idx="4988">
                  <c:v>41519.395833333336</c:v>
                </c:pt>
                <c:pt idx="4989">
                  <c:v>41519.40625</c:v>
                </c:pt>
                <c:pt idx="4990">
                  <c:v>41519.416666666664</c:v>
                </c:pt>
                <c:pt idx="4991">
                  <c:v>41519.427083333336</c:v>
                </c:pt>
                <c:pt idx="4992">
                  <c:v>41519.4375</c:v>
                </c:pt>
                <c:pt idx="4993">
                  <c:v>41519.447916666664</c:v>
                </c:pt>
                <c:pt idx="4994">
                  <c:v>41519.458333333336</c:v>
                </c:pt>
                <c:pt idx="4995">
                  <c:v>41519.46875</c:v>
                </c:pt>
                <c:pt idx="4996">
                  <c:v>41519.479166666664</c:v>
                </c:pt>
                <c:pt idx="4997">
                  <c:v>41519.489583333336</c:v>
                </c:pt>
                <c:pt idx="4998">
                  <c:v>41519.5</c:v>
                </c:pt>
                <c:pt idx="4999">
                  <c:v>41519.510416666664</c:v>
                </c:pt>
                <c:pt idx="5000">
                  <c:v>41519.520833333336</c:v>
                </c:pt>
                <c:pt idx="5001">
                  <c:v>41519.53125</c:v>
                </c:pt>
                <c:pt idx="5002">
                  <c:v>41519.541666666664</c:v>
                </c:pt>
                <c:pt idx="5003">
                  <c:v>41519.552083333336</c:v>
                </c:pt>
                <c:pt idx="5004">
                  <c:v>41519.5625</c:v>
                </c:pt>
                <c:pt idx="5005">
                  <c:v>41519.572916666664</c:v>
                </c:pt>
                <c:pt idx="5006">
                  <c:v>41519.583344907405</c:v>
                </c:pt>
                <c:pt idx="5007">
                  <c:v>41519.593761574077</c:v>
                </c:pt>
                <c:pt idx="5008">
                  <c:v>41519.604178240741</c:v>
                </c:pt>
                <c:pt idx="5009">
                  <c:v>41519.614594907405</c:v>
                </c:pt>
                <c:pt idx="5010">
                  <c:v>41519.625011574077</c:v>
                </c:pt>
                <c:pt idx="5011">
                  <c:v>41519.635428240741</c:v>
                </c:pt>
                <c:pt idx="5012">
                  <c:v>41519.645844907405</c:v>
                </c:pt>
                <c:pt idx="5013">
                  <c:v>41519.656261574077</c:v>
                </c:pt>
                <c:pt idx="5014">
                  <c:v>41519.666678240741</c:v>
                </c:pt>
                <c:pt idx="5015">
                  <c:v>41519.677094907405</c:v>
                </c:pt>
                <c:pt idx="5016">
                  <c:v>41519.687511574077</c:v>
                </c:pt>
                <c:pt idx="5017">
                  <c:v>41519.697928240741</c:v>
                </c:pt>
                <c:pt idx="5018">
                  <c:v>41519.708344907405</c:v>
                </c:pt>
                <c:pt idx="5019">
                  <c:v>41519.718761574077</c:v>
                </c:pt>
                <c:pt idx="5020">
                  <c:v>41519.729178240741</c:v>
                </c:pt>
                <c:pt idx="5021">
                  <c:v>41519.739594907405</c:v>
                </c:pt>
                <c:pt idx="5022">
                  <c:v>41519.750011574077</c:v>
                </c:pt>
                <c:pt idx="5023">
                  <c:v>41519.760428240741</c:v>
                </c:pt>
                <c:pt idx="5024">
                  <c:v>41519.770844907405</c:v>
                </c:pt>
                <c:pt idx="5025">
                  <c:v>41519.781261574077</c:v>
                </c:pt>
                <c:pt idx="5026">
                  <c:v>41519.791678240741</c:v>
                </c:pt>
                <c:pt idx="5027">
                  <c:v>41519.802094907405</c:v>
                </c:pt>
                <c:pt idx="5028">
                  <c:v>41519.812511574077</c:v>
                </c:pt>
                <c:pt idx="5029">
                  <c:v>41519.822928240741</c:v>
                </c:pt>
                <c:pt idx="5030">
                  <c:v>41519.833344907405</c:v>
                </c:pt>
                <c:pt idx="5031">
                  <c:v>41519.843761574077</c:v>
                </c:pt>
                <c:pt idx="5032">
                  <c:v>41519.854178240741</c:v>
                </c:pt>
                <c:pt idx="5033">
                  <c:v>41519.864594907405</c:v>
                </c:pt>
                <c:pt idx="5034">
                  <c:v>41519.875011574077</c:v>
                </c:pt>
                <c:pt idx="5035">
                  <c:v>41519.885428240741</c:v>
                </c:pt>
                <c:pt idx="5036">
                  <c:v>41519.895844907405</c:v>
                </c:pt>
                <c:pt idx="5037">
                  <c:v>41519.906261574077</c:v>
                </c:pt>
                <c:pt idx="5038">
                  <c:v>41519.916678240741</c:v>
                </c:pt>
                <c:pt idx="5039">
                  <c:v>41519.927094907405</c:v>
                </c:pt>
                <c:pt idx="5040">
                  <c:v>41519.937511574077</c:v>
                </c:pt>
                <c:pt idx="5041">
                  <c:v>41519.947928240741</c:v>
                </c:pt>
                <c:pt idx="5042">
                  <c:v>41519.958344907405</c:v>
                </c:pt>
                <c:pt idx="5043">
                  <c:v>41519.968761574077</c:v>
                </c:pt>
                <c:pt idx="5044">
                  <c:v>41519.979178240741</c:v>
                </c:pt>
                <c:pt idx="5045">
                  <c:v>41519.989594907405</c:v>
                </c:pt>
                <c:pt idx="5046">
                  <c:v>41520.000011574077</c:v>
                </c:pt>
                <c:pt idx="5047">
                  <c:v>41520.010428240741</c:v>
                </c:pt>
                <c:pt idx="5048">
                  <c:v>41520.020844907405</c:v>
                </c:pt>
                <c:pt idx="5049">
                  <c:v>41520.031261574077</c:v>
                </c:pt>
                <c:pt idx="5050">
                  <c:v>41520.041678240741</c:v>
                </c:pt>
                <c:pt idx="5051">
                  <c:v>41520.052094907405</c:v>
                </c:pt>
                <c:pt idx="5052">
                  <c:v>41520.062511574077</c:v>
                </c:pt>
                <c:pt idx="5053">
                  <c:v>41520.072928240741</c:v>
                </c:pt>
                <c:pt idx="5054">
                  <c:v>41520.083344907405</c:v>
                </c:pt>
                <c:pt idx="5055">
                  <c:v>41520.093761574077</c:v>
                </c:pt>
                <c:pt idx="5056">
                  <c:v>41520.104178240741</c:v>
                </c:pt>
                <c:pt idx="5057">
                  <c:v>41520.114594907405</c:v>
                </c:pt>
                <c:pt idx="5058">
                  <c:v>41520.125011574077</c:v>
                </c:pt>
                <c:pt idx="5059">
                  <c:v>41520.135428240741</c:v>
                </c:pt>
                <c:pt idx="5060">
                  <c:v>41520.145844907405</c:v>
                </c:pt>
                <c:pt idx="5061">
                  <c:v>41520.156261574077</c:v>
                </c:pt>
                <c:pt idx="5062">
                  <c:v>41520.166678240741</c:v>
                </c:pt>
                <c:pt idx="5063">
                  <c:v>41520.177094907405</c:v>
                </c:pt>
                <c:pt idx="5064">
                  <c:v>41520.187511574077</c:v>
                </c:pt>
                <c:pt idx="5065">
                  <c:v>41520.197928240741</c:v>
                </c:pt>
                <c:pt idx="5066">
                  <c:v>41520.208344907405</c:v>
                </c:pt>
                <c:pt idx="5067">
                  <c:v>41520.218761574077</c:v>
                </c:pt>
                <c:pt idx="5068">
                  <c:v>41520.229178240741</c:v>
                </c:pt>
                <c:pt idx="5069">
                  <c:v>41520.239594907405</c:v>
                </c:pt>
                <c:pt idx="5070">
                  <c:v>41520.250011574077</c:v>
                </c:pt>
                <c:pt idx="5071">
                  <c:v>41520.260428240741</c:v>
                </c:pt>
                <c:pt idx="5072">
                  <c:v>41520.270844907405</c:v>
                </c:pt>
                <c:pt idx="5073">
                  <c:v>41520.281261574077</c:v>
                </c:pt>
                <c:pt idx="5074">
                  <c:v>41520.291678240741</c:v>
                </c:pt>
                <c:pt idx="5075">
                  <c:v>41520.302094907405</c:v>
                </c:pt>
                <c:pt idx="5076">
                  <c:v>41520.312511574077</c:v>
                </c:pt>
                <c:pt idx="5077">
                  <c:v>41520.322928240741</c:v>
                </c:pt>
                <c:pt idx="5078">
                  <c:v>41520.333344907405</c:v>
                </c:pt>
                <c:pt idx="5079">
                  <c:v>41520.343761574077</c:v>
                </c:pt>
                <c:pt idx="5080">
                  <c:v>41520.354178240741</c:v>
                </c:pt>
                <c:pt idx="5081">
                  <c:v>41520.364594907405</c:v>
                </c:pt>
                <c:pt idx="5082">
                  <c:v>41520.375011574077</c:v>
                </c:pt>
                <c:pt idx="5083">
                  <c:v>41520.385428240741</c:v>
                </c:pt>
                <c:pt idx="5084">
                  <c:v>41520.395844907405</c:v>
                </c:pt>
                <c:pt idx="5085">
                  <c:v>41520.406261574077</c:v>
                </c:pt>
                <c:pt idx="5086">
                  <c:v>41520.416678240741</c:v>
                </c:pt>
                <c:pt idx="5087">
                  <c:v>41520.427094907405</c:v>
                </c:pt>
                <c:pt idx="5088">
                  <c:v>41520.437511574077</c:v>
                </c:pt>
                <c:pt idx="5089">
                  <c:v>41520.447928240741</c:v>
                </c:pt>
                <c:pt idx="5090">
                  <c:v>41520.458344907405</c:v>
                </c:pt>
                <c:pt idx="5091">
                  <c:v>41520.468761574077</c:v>
                </c:pt>
                <c:pt idx="5092">
                  <c:v>41520.479178240741</c:v>
                </c:pt>
                <c:pt idx="5093">
                  <c:v>41520.489594907405</c:v>
                </c:pt>
                <c:pt idx="5094">
                  <c:v>41520.500011574077</c:v>
                </c:pt>
                <c:pt idx="5095">
                  <c:v>41520.510428240741</c:v>
                </c:pt>
                <c:pt idx="5096">
                  <c:v>41520.520844907405</c:v>
                </c:pt>
                <c:pt idx="5097">
                  <c:v>41520.531261574077</c:v>
                </c:pt>
                <c:pt idx="5098">
                  <c:v>41520.541678240741</c:v>
                </c:pt>
                <c:pt idx="5099">
                  <c:v>41520.552094907405</c:v>
                </c:pt>
                <c:pt idx="5100">
                  <c:v>41520.562511574077</c:v>
                </c:pt>
                <c:pt idx="5101">
                  <c:v>41520.572928240741</c:v>
                </c:pt>
                <c:pt idx="5102">
                  <c:v>41520.583344907405</c:v>
                </c:pt>
                <c:pt idx="5103">
                  <c:v>41520.593761574077</c:v>
                </c:pt>
                <c:pt idx="5104">
                  <c:v>41520.604178240741</c:v>
                </c:pt>
                <c:pt idx="5105">
                  <c:v>41520.614594907405</c:v>
                </c:pt>
                <c:pt idx="5106">
                  <c:v>41520.625011574077</c:v>
                </c:pt>
                <c:pt idx="5107">
                  <c:v>41520.635428240741</c:v>
                </c:pt>
                <c:pt idx="5108">
                  <c:v>41520.645844907405</c:v>
                </c:pt>
                <c:pt idx="5109">
                  <c:v>41520.656261574077</c:v>
                </c:pt>
                <c:pt idx="5110">
                  <c:v>41520.666678240741</c:v>
                </c:pt>
                <c:pt idx="5111">
                  <c:v>41520.677094907405</c:v>
                </c:pt>
                <c:pt idx="5112">
                  <c:v>41520.687511574077</c:v>
                </c:pt>
                <c:pt idx="5113">
                  <c:v>41520.697928240741</c:v>
                </c:pt>
                <c:pt idx="5114">
                  <c:v>41520.708344907405</c:v>
                </c:pt>
                <c:pt idx="5115">
                  <c:v>41520.718761574077</c:v>
                </c:pt>
                <c:pt idx="5116">
                  <c:v>41520.729178240741</c:v>
                </c:pt>
                <c:pt idx="5117">
                  <c:v>41520.739594907405</c:v>
                </c:pt>
                <c:pt idx="5118">
                  <c:v>41520.750011574077</c:v>
                </c:pt>
                <c:pt idx="5119">
                  <c:v>41520.760428240741</c:v>
                </c:pt>
                <c:pt idx="5120">
                  <c:v>41520.770844907405</c:v>
                </c:pt>
                <c:pt idx="5121">
                  <c:v>41520.781261574077</c:v>
                </c:pt>
                <c:pt idx="5122">
                  <c:v>41520.791678240741</c:v>
                </c:pt>
                <c:pt idx="5123">
                  <c:v>41520.802094907405</c:v>
                </c:pt>
                <c:pt idx="5124">
                  <c:v>41520.812511574077</c:v>
                </c:pt>
                <c:pt idx="5125">
                  <c:v>41520.822928240741</c:v>
                </c:pt>
                <c:pt idx="5126">
                  <c:v>41520.833344907405</c:v>
                </c:pt>
                <c:pt idx="5127">
                  <c:v>41520.843761574077</c:v>
                </c:pt>
                <c:pt idx="5128">
                  <c:v>41520.854178240741</c:v>
                </c:pt>
                <c:pt idx="5129">
                  <c:v>41520.864594907405</c:v>
                </c:pt>
                <c:pt idx="5130">
                  <c:v>41520.875011574077</c:v>
                </c:pt>
                <c:pt idx="5131">
                  <c:v>41520.885428240741</c:v>
                </c:pt>
                <c:pt idx="5132">
                  <c:v>41520.895844907405</c:v>
                </c:pt>
                <c:pt idx="5133">
                  <c:v>41520.906261574077</c:v>
                </c:pt>
                <c:pt idx="5134">
                  <c:v>41520.916678240741</c:v>
                </c:pt>
                <c:pt idx="5135">
                  <c:v>41520.927094907405</c:v>
                </c:pt>
                <c:pt idx="5136">
                  <c:v>41520.937511574077</c:v>
                </c:pt>
                <c:pt idx="5137">
                  <c:v>41520.947928240741</c:v>
                </c:pt>
                <c:pt idx="5138">
                  <c:v>41520.958344907405</c:v>
                </c:pt>
                <c:pt idx="5139">
                  <c:v>41520.968761574077</c:v>
                </c:pt>
                <c:pt idx="5140">
                  <c:v>41520.979178240741</c:v>
                </c:pt>
                <c:pt idx="5141">
                  <c:v>41520.989594907405</c:v>
                </c:pt>
                <c:pt idx="5142">
                  <c:v>41521.000011574077</c:v>
                </c:pt>
                <c:pt idx="5143">
                  <c:v>41521.010428240741</c:v>
                </c:pt>
                <c:pt idx="5144">
                  <c:v>41521.020844907405</c:v>
                </c:pt>
                <c:pt idx="5145">
                  <c:v>41521.031261574077</c:v>
                </c:pt>
                <c:pt idx="5146">
                  <c:v>41521.041678240741</c:v>
                </c:pt>
                <c:pt idx="5147">
                  <c:v>41521.052094907405</c:v>
                </c:pt>
                <c:pt idx="5148">
                  <c:v>41521.062511574077</c:v>
                </c:pt>
                <c:pt idx="5149">
                  <c:v>41521.072928240741</c:v>
                </c:pt>
                <c:pt idx="5150">
                  <c:v>41521.083344907405</c:v>
                </c:pt>
                <c:pt idx="5151">
                  <c:v>41521.093761574077</c:v>
                </c:pt>
                <c:pt idx="5152">
                  <c:v>41521.104178240741</c:v>
                </c:pt>
                <c:pt idx="5153">
                  <c:v>41521.114594907405</c:v>
                </c:pt>
                <c:pt idx="5154">
                  <c:v>41521.125011574077</c:v>
                </c:pt>
                <c:pt idx="5155">
                  <c:v>41521.135428240741</c:v>
                </c:pt>
                <c:pt idx="5156">
                  <c:v>41521.145844907405</c:v>
                </c:pt>
                <c:pt idx="5157">
                  <c:v>41521.156261574077</c:v>
                </c:pt>
                <c:pt idx="5158">
                  <c:v>41521.166678240741</c:v>
                </c:pt>
                <c:pt idx="5159">
                  <c:v>41521.177094907405</c:v>
                </c:pt>
                <c:pt idx="5160">
                  <c:v>41521.187511574077</c:v>
                </c:pt>
                <c:pt idx="5161">
                  <c:v>41521.197928240741</c:v>
                </c:pt>
                <c:pt idx="5162">
                  <c:v>41521.208344907405</c:v>
                </c:pt>
                <c:pt idx="5163">
                  <c:v>41521.218761574077</c:v>
                </c:pt>
                <c:pt idx="5164">
                  <c:v>41521.229178240741</c:v>
                </c:pt>
                <c:pt idx="5165">
                  <c:v>41521.239594907405</c:v>
                </c:pt>
                <c:pt idx="5166">
                  <c:v>41521.250011574077</c:v>
                </c:pt>
                <c:pt idx="5167">
                  <c:v>41521.260428240741</c:v>
                </c:pt>
                <c:pt idx="5168">
                  <c:v>41521.270844907405</c:v>
                </c:pt>
                <c:pt idx="5169">
                  <c:v>41521.281261574077</c:v>
                </c:pt>
                <c:pt idx="5170">
                  <c:v>41521.291678240741</c:v>
                </c:pt>
                <c:pt idx="5171">
                  <c:v>41521.302094907405</c:v>
                </c:pt>
                <c:pt idx="5172">
                  <c:v>41521.312511574077</c:v>
                </c:pt>
                <c:pt idx="5173">
                  <c:v>41521.322928240741</c:v>
                </c:pt>
                <c:pt idx="5174">
                  <c:v>41521.333344907405</c:v>
                </c:pt>
                <c:pt idx="5175">
                  <c:v>41521.343761574077</c:v>
                </c:pt>
                <c:pt idx="5176">
                  <c:v>41521.354178240741</c:v>
                </c:pt>
                <c:pt idx="5177">
                  <c:v>41521.364594907405</c:v>
                </c:pt>
                <c:pt idx="5178">
                  <c:v>41521.375011574077</c:v>
                </c:pt>
                <c:pt idx="5179">
                  <c:v>41521.385428240741</c:v>
                </c:pt>
                <c:pt idx="5180">
                  <c:v>41521.395844907405</c:v>
                </c:pt>
                <c:pt idx="5181">
                  <c:v>41521.406261574077</c:v>
                </c:pt>
                <c:pt idx="5182">
                  <c:v>41521.416678240741</c:v>
                </c:pt>
                <c:pt idx="5183">
                  <c:v>41521.427094907405</c:v>
                </c:pt>
                <c:pt idx="5184">
                  <c:v>41521.437511574077</c:v>
                </c:pt>
                <c:pt idx="5185">
                  <c:v>41521.447928240741</c:v>
                </c:pt>
                <c:pt idx="5186">
                  <c:v>41521.458344907405</c:v>
                </c:pt>
                <c:pt idx="5187">
                  <c:v>41521.468761574077</c:v>
                </c:pt>
                <c:pt idx="5188">
                  <c:v>41521.479178240741</c:v>
                </c:pt>
                <c:pt idx="5189">
                  <c:v>41521.489594907405</c:v>
                </c:pt>
                <c:pt idx="5190">
                  <c:v>41521.500011574077</c:v>
                </c:pt>
                <c:pt idx="5191">
                  <c:v>41521.510428240741</c:v>
                </c:pt>
                <c:pt idx="5192">
                  <c:v>41521.520844907405</c:v>
                </c:pt>
                <c:pt idx="5193">
                  <c:v>41521.531261574077</c:v>
                </c:pt>
                <c:pt idx="5194">
                  <c:v>41521.541678240741</c:v>
                </c:pt>
                <c:pt idx="5195">
                  <c:v>41521.552094907405</c:v>
                </c:pt>
                <c:pt idx="5196">
                  <c:v>41521.562511574077</c:v>
                </c:pt>
                <c:pt idx="5197">
                  <c:v>41521.572928240741</c:v>
                </c:pt>
                <c:pt idx="5198">
                  <c:v>41521.583344907405</c:v>
                </c:pt>
                <c:pt idx="5199">
                  <c:v>41521.593761574077</c:v>
                </c:pt>
                <c:pt idx="5200">
                  <c:v>41521.604178240741</c:v>
                </c:pt>
                <c:pt idx="5201">
                  <c:v>41521.614594907405</c:v>
                </c:pt>
                <c:pt idx="5202">
                  <c:v>41521.625011574077</c:v>
                </c:pt>
                <c:pt idx="5203">
                  <c:v>41521.635428240741</c:v>
                </c:pt>
                <c:pt idx="5204">
                  <c:v>41521.645844907405</c:v>
                </c:pt>
                <c:pt idx="5205">
                  <c:v>41521.656261574077</c:v>
                </c:pt>
                <c:pt idx="5206">
                  <c:v>41521.666678240741</c:v>
                </c:pt>
                <c:pt idx="5207">
                  <c:v>41521.677094907405</c:v>
                </c:pt>
                <c:pt idx="5208">
                  <c:v>41521.687511574077</c:v>
                </c:pt>
                <c:pt idx="5209">
                  <c:v>41521.697928240741</c:v>
                </c:pt>
                <c:pt idx="5210">
                  <c:v>41521.708344907405</c:v>
                </c:pt>
                <c:pt idx="5211">
                  <c:v>41521.718761574077</c:v>
                </c:pt>
                <c:pt idx="5212">
                  <c:v>41521.729178240741</c:v>
                </c:pt>
                <c:pt idx="5213">
                  <c:v>41521.739594907405</c:v>
                </c:pt>
                <c:pt idx="5214">
                  <c:v>41521.750011574077</c:v>
                </c:pt>
                <c:pt idx="5215">
                  <c:v>41521.760428240741</c:v>
                </c:pt>
                <c:pt idx="5216">
                  <c:v>41521.770844907405</c:v>
                </c:pt>
                <c:pt idx="5217">
                  <c:v>41521.781261574077</c:v>
                </c:pt>
                <c:pt idx="5218">
                  <c:v>41521.791678240741</c:v>
                </c:pt>
                <c:pt idx="5219">
                  <c:v>41521.802094907405</c:v>
                </c:pt>
                <c:pt idx="5220">
                  <c:v>41521.812511574077</c:v>
                </c:pt>
                <c:pt idx="5221">
                  <c:v>41521.822928240741</c:v>
                </c:pt>
                <c:pt idx="5222">
                  <c:v>41521.833344907405</c:v>
                </c:pt>
                <c:pt idx="5223">
                  <c:v>41521.843761574077</c:v>
                </c:pt>
                <c:pt idx="5224">
                  <c:v>41521.854178240741</c:v>
                </c:pt>
                <c:pt idx="5225">
                  <c:v>41521.864594907405</c:v>
                </c:pt>
                <c:pt idx="5226">
                  <c:v>41521.875011574077</c:v>
                </c:pt>
                <c:pt idx="5227">
                  <c:v>41521.885428240741</c:v>
                </c:pt>
                <c:pt idx="5228">
                  <c:v>41521.895844907405</c:v>
                </c:pt>
                <c:pt idx="5229">
                  <c:v>41521.906261574077</c:v>
                </c:pt>
                <c:pt idx="5230">
                  <c:v>41521.916678240741</c:v>
                </c:pt>
                <c:pt idx="5231">
                  <c:v>41521.927094907405</c:v>
                </c:pt>
                <c:pt idx="5232">
                  <c:v>41521.937511574077</c:v>
                </c:pt>
                <c:pt idx="5233">
                  <c:v>41521.947928240741</c:v>
                </c:pt>
                <c:pt idx="5234">
                  <c:v>41521.958344907405</c:v>
                </c:pt>
                <c:pt idx="5235">
                  <c:v>41521.968761574077</c:v>
                </c:pt>
                <c:pt idx="5236">
                  <c:v>41521.979178240741</c:v>
                </c:pt>
                <c:pt idx="5237">
                  <c:v>41521.989594907405</c:v>
                </c:pt>
                <c:pt idx="5238">
                  <c:v>41522.000011574077</c:v>
                </c:pt>
                <c:pt idx="5239">
                  <c:v>41522.010428240741</c:v>
                </c:pt>
                <c:pt idx="5240">
                  <c:v>41522.020844907405</c:v>
                </c:pt>
                <c:pt idx="5241">
                  <c:v>41522.031261574077</c:v>
                </c:pt>
                <c:pt idx="5242">
                  <c:v>41522.041678240741</c:v>
                </c:pt>
                <c:pt idx="5243">
                  <c:v>41522.052094907405</c:v>
                </c:pt>
                <c:pt idx="5244">
                  <c:v>41522.062511574077</c:v>
                </c:pt>
                <c:pt idx="5245">
                  <c:v>41522.072928240741</c:v>
                </c:pt>
                <c:pt idx="5246">
                  <c:v>41522.083344907405</c:v>
                </c:pt>
                <c:pt idx="5247">
                  <c:v>41522.093761574077</c:v>
                </c:pt>
                <c:pt idx="5248">
                  <c:v>41522.104178240741</c:v>
                </c:pt>
                <c:pt idx="5249">
                  <c:v>41522.114594907405</c:v>
                </c:pt>
                <c:pt idx="5250">
                  <c:v>41522.125011574077</c:v>
                </c:pt>
                <c:pt idx="5251">
                  <c:v>41522.135428240741</c:v>
                </c:pt>
                <c:pt idx="5252">
                  <c:v>41522.145844907405</c:v>
                </c:pt>
                <c:pt idx="5253">
                  <c:v>41522.156261574077</c:v>
                </c:pt>
                <c:pt idx="5254">
                  <c:v>41522.166678240741</c:v>
                </c:pt>
                <c:pt idx="5255">
                  <c:v>41522.177094907405</c:v>
                </c:pt>
                <c:pt idx="5256">
                  <c:v>41522.187511574077</c:v>
                </c:pt>
                <c:pt idx="5257">
                  <c:v>41522.197928240741</c:v>
                </c:pt>
                <c:pt idx="5258">
                  <c:v>41522.208344907405</c:v>
                </c:pt>
                <c:pt idx="5259">
                  <c:v>41522.218761574077</c:v>
                </c:pt>
                <c:pt idx="5260">
                  <c:v>41522.229178240741</c:v>
                </c:pt>
                <c:pt idx="5261">
                  <c:v>41522.239594907405</c:v>
                </c:pt>
                <c:pt idx="5262">
                  <c:v>41522.250011574077</c:v>
                </c:pt>
                <c:pt idx="5263">
                  <c:v>41522.260428240741</c:v>
                </c:pt>
                <c:pt idx="5264">
                  <c:v>41522.270844907405</c:v>
                </c:pt>
                <c:pt idx="5265">
                  <c:v>41522.281261574077</c:v>
                </c:pt>
                <c:pt idx="5266">
                  <c:v>41522.291678240741</c:v>
                </c:pt>
                <c:pt idx="5267">
                  <c:v>41522.302094907405</c:v>
                </c:pt>
                <c:pt idx="5268">
                  <c:v>41522.312511574077</c:v>
                </c:pt>
                <c:pt idx="5269">
                  <c:v>41522.322928240741</c:v>
                </c:pt>
                <c:pt idx="5270">
                  <c:v>41522.333344907405</c:v>
                </c:pt>
                <c:pt idx="5271">
                  <c:v>41522.343761574077</c:v>
                </c:pt>
                <c:pt idx="5272">
                  <c:v>41522.354178240741</c:v>
                </c:pt>
                <c:pt idx="5273">
                  <c:v>41522.364594907405</c:v>
                </c:pt>
                <c:pt idx="5274">
                  <c:v>41522.375011574077</c:v>
                </c:pt>
                <c:pt idx="5275">
                  <c:v>41522.385428240741</c:v>
                </c:pt>
                <c:pt idx="5276">
                  <c:v>41522.395844907405</c:v>
                </c:pt>
                <c:pt idx="5277">
                  <c:v>41522.406261574077</c:v>
                </c:pt>
                <c:pt idx="5278">
                  <c:v>41522.416678240741</c:v>
                </c:pt>
                <c:pt idx="5279">
                  <c:v>41522.427094907405</c:v>
                </c:pt>
                <c:pt idx="5280">
                  <c:v>41522.437511574077</c:v>
                </c:pt>
                <c:pt idx="5281">
                  <c:v>41522.447928240741</c:v>
                </c:pt>
                <c:pt idx="5282">
                  <c:v>41522.458344907405</c:v>
                </c:pt>
                <c:pt idx="5283">
                  <c:v>41522.468761574077</c:v>
                </c:pt>
                <c:pt idx="5284">
                  <c:v>41522.479178240741</c:v>
                </c:pt>
                <c:pt idx="5285">
                  <c:v>41522.489594907405</c:v>
                </c:pt>
                <c:pt idx="5286">
                  <c:v>41522.500011574077</c:v>
                </c:pt>
                <c:pt idx="5287">
                  <c:v>41522.510428240741</c:v>
                </c:pt>
                <c:pt idx="5288">
                  <c:v>41522.520844907405</c:v>
                </c:pt>
                <c:pt idx="5289">
                  <c:v>41522.531261574077</c:v>
                </c:pt>
                <c:pt idx="5290">
                  <c:v>41522.541678240741</c:v>
                </c:pt>
                <c:pt idx="5291">
                  <c:v>41522.552094907405</c:v>
                </c:pt>
                <c:pt idx="5292">
                  <c:v>41522.562511574077</c:v>
                </c:pt>
                <c:pt idx="5293">
                  <c:v>41522.572928240741</c:v>
                </c:pt>
                <c:pt idx="5294">
                  <c:v>41522.583344907405</c:v>
                </c:pt>
                <c:pt idx="5295">
                  <c:v>41522.593761574077</c:v>
                </c:pt>
                <c:pt idx="5296">
                  <c:v>41522.604178240741</c:v>
                </c:pt>
                <c:pt idx="5297">
                  <c:v>41522.614594907405</c:v>
                </c:pt>
                <c:pt idx="5298">
                  <c:v>41522.625011574077</c:v>
                </c:pt>
                <c:pt idx="5299">
                  <c:v>41522.635428240741</c:v>
                </c:pt>
                <c:pt idx="5300">
                  <c:v>41522.645844907405</c:v>
                </c:pt>
                <c:pt idx="5301">
                  <c:v>41522.656261574077</c:v>
                </c:pt>
                <c:pt idx="5302">
                  <c:v>41522.666678240741</c:v>
                </c:pt>
                <c:pt idx="5303">
                  <c:v>41522.677094907405</c:v>
                </c:pt>
                <c:pt idx="5304">
                  <c:v>41522.687511574077</c:v>
                </c:pt>
                <c:pt idx="5305">
                  <c:v>41522.697928240741</c:v>
                </c:pt>
                <c:pt idx="5306">
                  <c:v>41522.708344907405</c:v>
                </c:pt>
                <c:pt idx="5307">
                  <c:v>41522.718761574077</c:v>
                </c:pt>
                <c:pt idx="5308">
                  <c:v>41522.729178240741</c:v>
                </c:pt>
                <c:pt idx="5309">
                  <c:v>41522.739594907405</c:v>
                </c:pt>
                <c:pt idx="5310">
                  <c:v>41522.750011574077</c:v>
                </c:pt>
                <c:pt idx="5311">
                  <c:v>41522.760428240741</c:v>
                </c:pt>
                <c:pt idx="5312">
                  <c:v>41522.770844907405</c:v>
                </c:pt>
                <c:pt idx="5313">
                  <c:v>41522.781261574077</c:v>
                </c:pt>
                <c:pt idx="5314">
                  <c:v>41522.791678240741</c:v>
                </c:pt>
                <c:pt idx="5315">
                  <c:v>41522.802094907405</c:v>
                </c:pt>
                <c:pt idx="5316">
                  <c:v>41522.812511574077</c:v>
                </c:pt>
                <c:pt idx="5317">
                  <c:v>41522.822928240741</c:v>
                </c:pt>
                <c:pt idx="5318">
                  <c:v>41522.833344907405</c:v>
                </c:pt>
                <c:pt idx="5319">
                  <c:v>41522.843761574077</c:v>
                </c:pt>
                <c:pt idx="5320">
                  <c:v>41522.854178240741</c:v>
                </c:pt>
                <c:pt idx="5321">
                  <c:v>41522.864594907405</c:v>
                </c:pt>
                <c:pt idx="5322">
                  <c:v>41522.875011574077</c:v>
                </c:pt>
                <c:pt idx="5323">
                  <c:v>41522.885428240741</c:v>
                </c:pt>
                <c:pt idx="5324">
                  <c:v>41522.895844907405</c:v>
                </c:pt>
                <c:pt idx="5325">
                  <c:v>41522.906261574077</c:v>
                </c:pt>
                <c:pt idx="5326">
                  <c:v>41522.916678240741</c:v>
                </c:pt>
                <c:pt idx="5327">
                  <c:v>41522.927094907405</c:v>
                </c:pt>
                <c:pt idx="5328">
                  <c:v>41522.937511574077</c:v>
                </c:pt>
                <c:pt idx="5329">
                  <c:v>41522.947928240741</c:v>
                </c:pt>
                <c:pt idx="5330">
                  <c:v>41522.958344907405</c:v>
                </c:pt>
                <c:pt idx="5331">
                  <c:v>41522.968761574077</c:v>
                </c:pt>
                <c:pt idx="5332">
                  <c:v>41522.979178240741</c:v>
                </c:pt>
                <c:pt idx="5333">
                  <c:v>41522.989594907405</c:v>
                </c:pt>
                <c:pt idx="5334">
                  <c:v>41523.000011574077</c:v>
                </c:pt>
                <c:pt idx="5335">
                  <c:v>41523.010428240741</c:v>
                </c:pt>
                <c:pt idx="5336">
                  <c:v>41523.020844907405</c:v>
                </c:pt>
                <c:pt idx="5337">
                  <c:v>41523.031261574077</c:v>
                </c:pt>
                <c:pt idx="5338">
                  <c:v>41523.041678240741</c:v>
                </c:pt>
                <c:pt idx="5339">
                  <c:v>41523.052094907405</c:v>
                </c:pt>
                <c:pt idx="5340">
                  <c:v>41523.062511574077</c:v>
                </c:pt>
                <c:pt idx="5341">
                  <c:v>41523.072928240741</c:v>
                </c:pt>
                <c:pt idx="5342">
                  <c:v>41523.083344907405</c:v>
                </c:pt>
                <c:pt idx="5343">
                  <c:v>41523.093761574077</c:v>
                </c:pt>
                <c:pt idx="5344">
                  <c:v>41523.104178240741</c:v>
                </c:pt>
                <c:pt idx="5345">
                  <c:v>41523.114594907405</c:v>
                </c:pt>
                <c:pt idx="5346">
                  <c:v>41523.125011574077</c:v>
                </c:pt>
                <c:pt idx="5347">
                  <c:v>41523.135428240741</c:v>
                </c:pt>
                <c:pt idx="5348">
                  <c:v>41523.145844907405</c:v>
                </c:pt>
                <c:pt idx="5349">
                  <c:v>41523.156261574077</c:v>
                </c:pt>
                <c:pt idx="5350">
                  <c:v>41523.166678240741</c:v>
                </c:pt>
                <c:pt idx="5351">
                  <c:v>41523.177094907405</c:v>
                </c:pt>
                <c:pt idx="5352">
                  <c:v>41523.187511574077</c:v>
                </c:pt>
                <c:pt idx="5353">
                  <c:v>41523.197928240741</c:v>
                </c:pt>
                <c:pt idx="5354">
                  <c:v>41523.208344907405</c:v>
                </c:pt>
                <c:pt idx="5355">
                  <c:v>41523.218761574077</c:v>
                </c:pt>
                <c:pt idx="5356">
                  <c:v>41523.229178240741</c:v>
                </c:pt>
                <c:pt idx="5357">
                  <c:v>41523.239594907405</c:v>
                </c:pt>
                <c:pt idx="5358">
                  <c:v>41523.250011574077</c:v>
                </c:pt>
                <c:pt idx="5359">
                  <c:v>41523.260428240741</c:v>
                </c:pt>
                <c:pt idx="5360">
                  <c:v>41523.270844907405</c:v>
                </c:pt>
                <c:pt idx="5361">
                  <c:v>41523.281261574077</c:v>
                </c:pt>
                <c:pt idx="5362">
                  <c:v>41523.291678240741</c:v>
                </c:pt>
                <c:pt idx="5363">
                  <c:v>41523.302094907405</c:v>
                </c:pt>
                <c:pt idx="5364">
                  <c:v>41523.312511574077</c:v>
                </c:pt>
                <c:pt idx="5365">
                  <c:v>41523.322928240741</c:v>
                </c:pt>
                <c:pt idx="5366">
                  <c:v>41523.333344907405</c:v>
                </c:pt>
                <c:pt idx="5367">
                  <c:v>41523.343761574077</c:v>
                </c:pt>
                <c:pt idx="5368">
                  <c:v>41523.354178240741</c:v>
                </c:pt>
                <c:pt idx="5369">
                  <c:v>41523.364594907405</c:v>
                </c:pt>
                <c:pt idx="5370">
                  <c:v>41523.375011574077</c:v>
                </c:pt>
                <c:pt idx="5371">
                  <c:v>41523.385428240741</c:v>
                </c:pt>
                <c:pt idx="5372">
                  <c:v>41523.395844907405</c:v>
                </c:pt>
                <c:pt idx="5373">
                  <c:v>41523.406261574077</c:v>
                </c:pt>
                <c:pt idx="5374">
                  <c:v>41523.416678240741</c:v>
                </c:pt>
                <c:pt idx="5375">
                  <c:v>41523.427094907405</c:v>
                </c:pt>
                <c:pt idx="5376">
                  <c:v>41523.437511574077</c:v>
                </c:pt>
                <c:pt idx="5377">
                  <c:v>41523.447928240741</c:v>
                </c:pt>
                <c:pt idx="5378">
                  <c:v>41523.458344907405</c:v>
                </c:pt>
                <c:pt idx="5379">
                  <c:v>41523.468761574077</c:v>
                </c:pt>
                <c:pt idx="5380">
                  <c:v>41523.479178240741</c:v>
                </c:pt>
                <c:pt idx="5381">
                  <c:v>41523.489594907405</c:v>
                </c:pt>
                <c:pt idx="5382">
                  <c:v>41523.500011574077</c:v>
                </c:pt>
                <c:pt idx="5383">
                  <c:v>41523.510428240741</c:v>
                </c:pt>
                <c:pt idx="5384">
                  <c:v>41523.520844907405</c:v>
                </c:pt>
                <c:pt idx="5385">
                  <c:v>41523.531261574077</c:v>
                </c:pt>
                <c:pt idx="5386">
                  <c:v>41523.541678240741</c:v>
                </c:pt>
                <c:pt idx="5387">
                  <c:v>41523.552094907405</c:v>
                </c:pt>
                <c:pt idx="5388">
                  <c:v>41523.562511574077</c:v>
                </c:pt>
                <c:pt idx="5389">
                  <c:v>41523.572928240741</c:v>
                </c:pt>
                <c:pt idx="5390">
                  <c:v>41523.583344907405</c:v>
                </c:pt>
                <c:pt idx="5391">
                  <c:v>41523.593761574077</c:v>
                </c:pt>
                <c:pt idx="5392">
                  <c:v>41523.604178240741</c:v>
                </c:pt>
                <c:pt idx="5393">
                  <c:v>41523.614594907405</c:v>
                </c:pt>
                <c:pt idx="5394">
                  <c:v>41523.625011574077</c:v>
                </c:pt>
                <c:pt idx="5395">
                  <c:v>41523.635428240741</c:v>
                </c:pt>
                <c:pt idx="5396">
                  <c:v>41523.645844907405</c:v>
                </c:pt>
                <c:pt idx="5397">
                  <c:v>41523.656261574077</c:v>
                </c:pt>
                <c:pt idx="5398">
                  <c:v>41523.666678240741</c:v>
                </c:pt>
                <c:pt idx="5399">
                  <c:v>41523.677094907405</c:v>
                </c:pt>
                <c:pt idx="5400">
                  <c:v>41523.687511574077</c:v>
                </c:pt>
                <c:pt idx="5401">
                  <c:v>41523.697928240741</c:v>
                </c:pt>
                <c:pt idx="5402">
                  <c:v>41523.708344907405</c:v>
                </c:pt>
                <c:pt idx="5403">
                  <c:v>41523.718761574077</c:v>
                </c:pt>
                <c:pt idx="5404">
                  <c:v>41523.729178240741</c:v>
                </c:pt>
                <c:pt idx="5405">
                  <c:v>41523.739594907405</c:v>
                </c:pt>
                <c:pt idx="5406">
                  <c:v>41523.750011574077</c:v>
                </c:pt>
                <c:pt idx="5407">
                  <c:v>41523.760428240741</c:v>
                </c:pt>
                <c:pt idx="5408">
                  <c:v>41523.770844907405</c:v>
                </c:pt>
                <c:pt idx="5409">
                  <c:v>41523.781261574077</c:v>
                </c:pt>
                <c:pt idx="5410">
                  <c:v>41523.791678240741</c:v>
                </c:pt>
                <c:pt idx="5411">
                  <c:v>41523.802094907405</c:v>
                </c:pt>
                <c:pt idx="5412">
                  <c:v>41523.812511574077</c:v>
                </c:pt>
                <c:pt idx="5413">
                  <c:v>41523.822928240741</c:v>
                </c:pt>
                <c:pt idx="5414">
                  <c:v>41523.833344907405</c:v>
                </c:pt>
                <c:pt idx="5415">
                  <c:v>41523.843761574077</c:v>
                </c:pt>
                <c:pt idx="5416">
                  <c:v>41523.854178240741</c:v>
                </c:pt>
                <c:pt idx="5417">
                  <c:v>41523.864594907405</c:v>
                </c:pt>
                <c:pt idx="5418">
                  <c:v>41523.875011574077</c:v>
                </c:pt>
                <c:pt idx="5419">
                  <c:v>41523.885428240741</c:v>
                </c:pt>
                <c:pt idx="5420">
                  <c:v>41523.895844907405</c:v>
                </c:pt>
                <c:pt idx="5421">
                  <c:v>41523.906261574077</c:v>
                </c:pt>
                <c:pt idx="5422">
                  <c:v>41523.916678240741</c:v>
                </c:pt>
                <c:pt idx="5423">
                  <c:v>41523.927094907405</c:v>
                </c:pt>
                <c:pt idx="5424">
                  <c:v>41523.937511574077</c:v>
                </c:pt>
                <c:pt idx="5425">
                  <c:v>41523.947928240741</c:v>
                </c:pt>
                <c:pt idx="5426">
                  <c:v>41523.958344907405</c:v>
                </c:pt>
                <c:pt idx="5427">
                  <c:v>41523.968761574077</c:v>
                </c:pt>
                <c:pt idx="5428">
                  <c:v>41523.979178240741</c:v>
                </c:pt>
                <c:pt idx="5429">
                  <c:v>41523.989594907405</c:v>
                </c:pt>
                <c:pt idx="5430">
                  <c:v>41524.000011574077</c:v>
                </c:pt>
                <c:pt idx="5431">
                  <c:v>41524.010428240741</c:v>
                </c:pt>
                <c:pt idx="5432">
                  <c:v>41524.020844907405</c:v>
                </c:pt>
                <c:pt idx="5433">
                  <c:v>41524.031261574077</c:v>
                </c:pt>
                <c:pt idx="5434">
                  <c:v>41524.041678240741</c:v>
                </c:pt>
                <c:pt idx="5435">
                  <c:v>41524.052094907405</c:v>
                </c:pt>
                <c:pt idx="5436">
                  <c:v>41524.062511574077</c:v>
                </c:pt>
                <c:pt idx="5437">
                  <c:v>41524.072928240741</c:v>
                </c:pt>
                <c:pt idx="5438">
                  <c:v>41524.083344907405</c:v>
                </c:pt>
                <c:pt idx="5439">
                  <c:v>41524.093761574077</c:v>
                </c:pt>
                <c:pt idx="5440">
                  <c:v>41524.104178240741</c:v>
                </c:pt>
                <c:pt idx="5441">
                  <c:v>41524.114594907405</c:v>
                </c:pt>
                <c:pt idx="5442">
                  <c:v>41524.125011574077</c:v>
                </c:pt>
                <c:pt idx="5443">
                  <c:v>41524.135428240741</c:v>
                </c:pt>
                <c:pt idx="5444">
                  <c:v>41524.145844907405</c:v>
                </c:pt>
                <c:pt idx="5445">
                  <c:v>41524.156261574077</c:v>
                </c:pt>
                <c:pt idx="5446">
                  <c:v>41524.166678240741</c:v>
                </c:pt>
                <c:pt idx="5447">
                  <c:v>41524.177094907405</c:v>
                </c:pt>
                <c:pt idx="5448">
                  <c:v>41524.187511574077</c:v>
                </c:pt>
                <c:pt idx="5449">
                  <c:v>41524.197928240741</c:v>
                </c:pt>
                <c:pt idx="5450">
                  <c:v>41524.208344907405</c:v>
                </c:pt>
                <c:pt idx="5451">
                  <c:v>41524.218761574077</c:v>
                </c:pt>
                <c:pt idx="5452">
                  <c:v>41524.229178240741</c:v>
                </c:pt>
                <c:pt idx="5453">
                  <c:v>41524.239594907405</c:v>
                </c:pt>
                <c:pt idx="5454">
                  <c:v>41524.250011574077</c:v>
                </c:pt>
                <c:pt idx="5455">
                  <c:v>41524.260428240741</c:v>
                </c:pt>
                <c:pt idx="5456">
                  <c:v>41524.270844907405</c:v>
                </c:pt>
                <c:pt idx="5457">
                  <c:v>41524.281261574077</c:v>
                </c:pt>
                <c:pt idx="5458">
                  <c:v>41524.291678240741</c:v>
                </c:pt>
                <c:pt idx="5459">
                  <c:v>41524.302094907405</c:v>
                </c:pt>
                <c:pt idx="5460">
                  <c:v>41524.312511574077</c:v>
                </c:pt>
                <c:pt idx="5461">
                  <c:v>41524.322928240741</c:v>
                </c:pt>
                <c:pt idx="5462">
                  <c:v>41524.333344907405</c:v>
                </c:pt>
                <c:pt idx="5463">
                  <c:v>41524.343761574077</c:v>
                </c:pt>
                <c:pt idx="5464">
                  <c:v>41524.354178240741</c:v>
                </c:pt>
                <c:pt idx="5465">
                  <c:v>41524.364594907405</c:v>
                </c:pt>
                <c:pt idx="5466">
                  <c:v>41524.375011574077</c:v>
                </c:pt>
                <c:pt idx="5467">
                  <c:v>41524.385428240741</c:v>
                </c:pt>
                <c:pt idx="5468">
                  <c:v>41524.395844907405</c:v>
                </c:pt>
                <c:pt idx="5469">
                  <c:v>41524.406261574077</c:v>
                </c:pt>
                <c:pt idx="5470">
                  <c:v>41524.416678240741</c:v>
                </c:pt>
                <c:pt idx="5471">
                  <c:v>41524.427094907405</c:v>
                </c:pt>
                <c:pt idx="5472">
                  <c:v>41524.437511574077</c:v>
                </c:pt>
                <c:pt idx="5473">
                  <c:v>41524.447928240741</c:v>
                </c:pt>
                <c:pt idx="5474">
                  <c:v>41524.458344907405</c:v>
                </c:pt>
                <c:pt idx="5475">
                  <c:v>41524.468761574077</c:v>
                </c:pt>
                <c:pt idx="5476">
                  <c:v>41524.479178240741</c:v>
                </c:pt>
                <c:pt idx="5477">
                  <c:v>41524.489594907405</c:v>
                </c:pt>
                <c:pt idx="5478">
                  <c:v>41524.500011574077</c:v>
                </c:pt>
                <c:pt idx="5479">
                  <c:v>41524.510428240741</c:v>
                </c:pt>
                <c:pt idx="5480">
                  <c:v>41524.520844907405</c:v>
                </c:pt>
                <c:pt idx="5481">
                  <c:v>41524.531261574077</c:v>
                </c:pt>
                <c:pt idx="5482">
                  <c:v>41524.541678240741</c:v>
                </c:pt>
                <c:pt idx="5483">
                  <c:v>41524.552094907405</c:v>
                </c:pt>
                <c:pt idx="5484">
                  <c:v>41524.562511574077</c:v>
                </c:pt>
                <c:pt idx="5485">
                  <c:v>41524.572928240741</c:v>
                </c:pt>
                <c:pt idx="5486">
                  <c:v>41524.583344907405</c:v>
                </c:pt>
                <c:pt idx="5487">
                  <c:v>41524.593761574077</c:v>
                </c:pt>
                <c:pt idx="5488">
                  <c:v>41524.604178240741</c:v>
                </c:pt>
                <c:pt idx="5489">
                  <c:v>41524.614594907405</c:v>
                </c:pt>
                <c:pt idx="5490">
                  <c:v>41524.625011574077</c:v>
                </c:pt>
                <c:pt idx="5491">
                  <c:v>41524.635428240741</c:v>
                </c:pt>
                <c:pt idx="5492">
                  <c:v>41524.645844907405</c:v>
                </c:pt>
                <c:pt idx="5493">
                  <c:v>41524.656261574077</c:v>
                </c:pt>
                <c:pt idx="5494">
                  <c:v>41524.666678240741</c:v>
                </c:pt>
                <c:pt idx="5495">
                  <c:v>41524.677094907405</c:v>
                </c:pt>
                <c:pt idx="5496">
                  <c:v>41524.687511574077</c:v>
                </c:pt>
                <c:pt idx="5497">
                  <c:v>41524.697928240741</c:v>
                </c:pt>
                <c:pt idx="5498">
                  <c:v>41524.708344907405</c:v>
                </c:pt>
                <c:pt idx="5499">
                  <c:v>41524.718761574077</c:v>
                </c:pt>
                <c:pt idx="5500">
                  <c:v>41524.729178240741</c:v>
                </c:pt>
                <c:pt idx="5501">
                  <c:v>41524.739594907405</c:v>
                </c:pt>
                <c:pt idx="5502">
                  <c:v>41524.750011574077</c:v>
                </c:pt>
                <c:pt idx="5503">
                  <c:v>41524.760428240741</c:v>
                </c:pt>
                <c:pt idx="5504">
                  <c:v>41524.770844907405</c:v>
                </c:pt>
                <c:pt idx="5505">
                  <c:v>41524.781261574077</c:v>
                </c:pt>
                <c:pt idx="5506">
                  <c:v>41524.791678240741</c:v>
                </c:pt>
                <c:pt idx="5507">
                  <c:v>41524.802094907405</c:v>
                </c:pt>
                <c:pt idx="5508">
                  <c:v>41524.812511574077</c:v>
                </c:pt>
                <c:pt idx="5509">
                  <c:v>41524.822928240741</c:v>
                </c:pt>
                <c:pt idx="5510">
                  <c:v>41524.833344907405</c:v>
                </c:pt>
                <c:pt idx="5511">
                  <c:v>41524.843761574077</c:v>
                </c:pt>
                <c:pt idx="5512">
                  <c:v>41524.854178240741</c:v>
                </c:pt>
                <c:pt idx="5513">
                  <c:v>41524.864594907405</c:v>
                </c:pt>
                <c:pt idx="5514">
                  <c:v>41524.875011574077</c:v>
                </c:pt>
                <c:pt idx="5515">
                  <c:v>41524.885428240741</c:v>
                </c:pt>
                <c:pt idx="5516">
                  <c:v>41524.895844907405</c:v>
                </c:pt>
                <c:pt idx="5517">
                  <c:v>41524.906261574077</c:v>
                </c:pt>
                <c:pt idx="5518">
                  <c:v>41524.916678240741</c:v>
                </c:pt>
                <c:pt idx="5519">
                  <c:v>41524.927094907405</c:v>
                </c:pt>
                <c:pt idx="5520">
                  <c:v>41524.937511574077</c:v>
                </c:pt>
                <c:pt idx="5521">
                  <c:v>41524.947928240741</c:v>
                </c:pt>
                <c:pt idx="5522">
                  <c:v>41524.958344907405</c:v>
                </c:pt>
                <c:pt idx="5523">
                  <c:v>41524.968761574077</c:v>
                </c:pt>
                <c:pt idx="5524">
                  <c:v>41524.979178240741</c:v>
                </c:pt>
                <c:pt idx="5525">
                  <c:v>41524.989594907405</c:v>
                </c:pt>
                <c:pt idx="5526">
                  <c:v>41525.000011574077</c:v>
                </c:pt>
                <c:pt idx="5527">
                  <c:v>41525.010428240741</c:v>
                </c:pt>
                <c:pt idx="5528">
                  <c:v>41525.020844907405</c:v>
                </c:pt>
                <c:pt idx="5529">
                  <c:v>41525.031261574077</c:v>
                </c:pt>
                <c:pt idx="5530">
                  <c:v>41525.041678240741</c:v>
                </c:pt>
                <c:pt idx="5531">
                  <c:v>41525.052094907405</c:v>
                </c:pt>
                <c:pt idx="5532">
                  <c:v>41525.062511574077</c:v>
                </c:pt>
                <c:pt idx="5533">
                  <c:v>41525.072928240741</c:v>
                </c:pt>
                <c:pt idx="5534">
                  <c:v>41525.083344907405</c:v>
                </c:pt>
                <c:pt idx="5535">
                  <c:v>41525.093761574077</c:v>
                </c:pt>
                <c:pt idx="5536">
                  <c:v>41525.104178240741</c:v>
                </c:pt>
                <c:pt idx="5537">
                  <c:v>41525.114594907405</c:v>
                </c:pt>
                <c:pt idx="5538">
                  <c:v>41525.125011574077</c:v>
                </c:pt>
                <c:pt idx="5539">
                  <c:v>41525.135428240741</c:v>
                </c:pt>
                <c:pt idx="5540">
                  <c:v>41525.145844907405</c:v>
                </c:pt>
                <c:pt idx="5541">
                  <c:v>41525.156261574077</c:v>
                </c:pt>
                <c:pt idx="5542">
                  <c:v>41525.166678240741</c:v>
                </c:pt>
                <c:pt idx="5543">
                  <c:v>41525.177094907405</c:v>
                </c:pt>
                <c:pt idx="5544">
                  <c:v>41525.187511574077</c:v>
                </c:pt>
                <c:pt idx="5545">
                  <c:v>41525.197928240741</c:v>
                </c:pt>
                <c:pt idx="5546">
                  <c:v>41525.208344907405</c:v>
                </c:pt>
                <c:pt idx="5547">
                  <c:v>41525.218761574077</c:v>
                </c:pt>
                <c:pt idx="5548">
                  <c:v>41525.229178240741</c:v>
                </c:pt>
                <c:pt idx="5549">
                  <c:v>41525.239594907405</c:v>
                </c:pt>
                <c:pt idx="5550">
                  <c:v>41525.250011574077</c:v>
                </c:pt>
                <c:pt idx="5551">
                  <c:v>41525.260428240741</c:v>
                </c:pt>
                <c:pt idx="5552">
                  <c:v>41525.270844907405</c:v>
                </c:pt>
                <c:pt idx="5553">
                  <c:v>41525.281261574077</c:v>
                </c:pt>
                <c:pt idx="5554">
                  <c:v>41525.291678240741</c:v>
                </c:pt>
                <c:pt idx="5555">
                  <c:v>41525.302094907405</c:v>
                </c:pt>
                <c:pt idx="5556">
                  <c:v>41525.312511574077</c:v>
                </c:pt>
                <c:pt idx="5557">
                  <c:v>41525.322928240741</c:v>
                </c:pt>
                <c:pt idx="5558">
                  <c:v>41525.333344907405</c:v>
                </c:pt>
                <c:pt idx="5559">
                  <c:v>41525.343761574077</c:v>
                </c:pt>
                <c:pt idx="5560">
                  <c:v>41525.354178240741</c:v>
                </c:pt>
                <c:pt idx="5561">
                  <c:v>41525.364594907405</c:v>
                </c:pt>
                <c:pt idx="5562">
                  <c:v>41525.375011574077</c:v>
                </c:pt>
                <c:pt idx="5563">
                  <c:v>41525.385428240741</c:v>
                </c:pt>
                <c:pt idx="5564">
                  <c:v>41525.395844907405</c:v>
                </c:pt>
                <c:pt idx="5565">
                  <c:v>41525.406261574077</c:v>
                </c:pt>
                <c:pt idx="5566">
                  <c:v>41525.416678240741</c:v>
                </c:pt>
                <c:pt idx="5567">
                  <c:v>41525.427094907405</c:v>
                </c:pt>
                <c:pt idx="5568">
                  <c:v>41525.437511574077</c:v>
                </c:pt>
                <c:pt idx="5569">
                  <c:v>41525.447928240741</c:v>
                </c:pt>
                <c:pt idx="5570">
                  <c:v>41525.458344907405</c:v>
                </c:pt>
                <c:pt idx="5571">
                  <c:v>41525.468761574077</c:v>
                </c:pt>
                <c:pt idx="5572">
                  <c:v>41525.479178240741</c:v>
                </c:pt>
                <c:pt idx="5573">
                  <c:v>41525.489594907405</c:v>
                </c:pt>
                <c:pt idx="5574">
                  <c:v>41525.500011574077</c:v>
                </c:pt>
                <c:pt idx="5575">
                  <c:v>41525.510428240741</c:v>
                </c:pt>
                <c:pt idx="5576">
                  <c:v>41525.520844907405</c:v>
                </c:pt>
                <c:pt idx="5577">
                  <c:v>41525.531261574077</c:v>
                </c:pt>
                <c:pt idx="5578">
                  <c:v>41525.541678240741</c:v>
                </c:pt>
                <c:pt idx="5579">
                  <c:v>41525.552094907405</c:v>
                </c:pt>
                <c:pt idx="5580">
                  <c:v>41525.562511574077</c:v>
                </c:pt>
                <c:pt idx="5581">
                  <c:v>41525.572928240741</c:v>
                </c:pt>
                <c:pt idx="5582">
                  <c:v>41525.583344907405</c:v>
                </c:pt>
                <c:pt idx="5583">
                  <c:v>41525.593761574077</c:v>
                </c:pt>
                <c:pt idx="5584">
                  <c:v>41525.604178240741</c:v>
                </c:pt>
                <c:pt idx="5585">
                  <c:v>41525.614594907405</c:v>
                </c:pt>
                <c:pt idx="5586">
                  <c:v>41525.625011574077</c:v>
                </c:pt>
                <c:pt idx="5587">
                  <c:v>41525.635428240741</c:v>
                </c:pt>
                <c:pt idx="5588">
                  <c:v>41525.645844907405</c:v>
                </c:pt>
                <c:pt idx="5589">
                  <c:v>41525.656261574077</c:v>
                </c:pt>
                <c:pt idx="5590">
                  <c:v>41525.666678240741</c:v>
                </c:pt>
                <c:pt idx="5591">
                  <c:v>41525.677094907405</c:v>
                </c:pt>
                <c:pt idx="5592">
                  <c:v>41525.687511574077</c:v>
                </c:pt>
                <c:pt idx="5593">
                  <c:v>41525.697928240741</c:v>
                </c:pt>
                <c:pt idx="5594">
                  <c:v>41525.708344907405</c:v>
                </c:pt>
                <c:pt idx="5595">
                  <c:v>41525.718761574077</c:v>
                </c:pt>
                <c:pt idx="5596">
                  <c:v>41525.729178240741</c:v>
                </c:pt>
                <c:pt idx="5597">
                  <c:v>41525.739594907405</c:v>
                </c:pt>
                <c:pt idx="5598">
                  <c:v>41525.750011574077</c:v>
                </c:pt>
                <c:pt idx="5599">
                  <c:v>41525.760428240741</c:v>
                </c:pt>
                <c:pt idx="5600">
                  <c:v>41525.770844907405</c:v>
                </c:pt>
                <c:pt idx="5601">
                  <c:v>41525.781261574077</c:v>
                </c:pt>
                <c:pt idx="5602">
                  <c:v>41525.791678240741</c:v>
                </c:pt>
                <c:pt idx="5603">
                  <c:v>41525.802094907405</c:v>
                </c:pt>
                <c:pt idx="5604">
                  <c:v>41525.812511574077</c:v>
                </c:pt>
                <c:pt idx="5605">
                  <c:v>41525.822928240741</c:v>
                </c:pt>
                <c:pt idx="5606">
                  <c:v>41525.833344907405</c:v>
                </c:pt>
                <c:pt idx="5607">
                  <c:v>41525.843761574077</c:v>
                </c:pt>
                <c:pt idx="5608">
                  <c:v>41525.854178240741</c:v>
                </c:pt>
                <c:pt idx="5609">
                  <c:v>41525.864594907405</c:v>
                </c:pt>
                <c:pt idx="5610">
                  <c:v>41525.875011574077</c:v>
                </c:pt>
                <c:pt idx="5611">
                  <c:v>41525.885428240741</c:v>
                </c:pt>
                <c:pt idx="5612">
                  <c:v>41525.895844907405</c:v>
                </c:pt>
                <c:pt idx="5613">
                  <c:v>41525.906261574077</c:v>
                </c:pt>
                <c:pt idx="5614">
                  <c:v>41525.916678240741</c:v>
                </c:pt>
                <c:pt idx="5615">
                  <c:v>41525.927094907405</c:v>
                </c:pt>
                <c:pt idx="5616">
                  <c:v>41525.937511574077</c:v>
                </c:pt>
                <c:pt idx="5617">
                  <c:v>41525.947928240741</c:v>
                </c:pt>
                <c:pt idx="5618">
                  <c:v>41525.958344907405</c:v>
                </c:pt>
                <c:pt idx="5619">
                  <c:v>41525.968761574077</c:v>
                </c:pt>
                <c:pt idx="5620">
                  <c:v>41525.979178240741</c:v>
                </c:pt>
                <c:pt idx="5621">
                  <c:v>41525.989594907405</c:v>
                </c:pt>
                <c:pt idx="5622">
                  <c:v>41526.000011574077</c:v>
                </c:pt>
                <c:pt idx="5623">
                  <c:v>41526.010428240741</c:v>
                </c:pt>
                <c:pt idx="5624">
                  <c:v>41526.020844907405</c:v>
                </c:pt>
                <c:pt idx="5625">
                  <c:v>41526.031261574077</c:v>
                </c:pt>
                <c:pt idx="5626">
                  <c:v>41526.041678240741</c:v>
                </c:pt>
                <c:pt idx="5627">
                  <c:v>41526.052094907405</c:v>
                </c:pt>
                <c:pt idx="5628">
                  <c:v>41526.062511574077</c:v>
                </c:pt>
                <c:pt idx="5629">
                  <c:v>41526.072928240741</c:v>
                </c:pt>
                <c:pt idx="5630">
                  <c:v>41526.083344907405</c:v>
                </c:pt>
                <c:pt idx="5631">
                  <c:v>41526.093761574077</c:v>
                </c:pt>
                <c:pt idx="5632">
                  <c:v>41526.104178240741</c:v>
                </c:pt>
                <c:pt idx="5633">
                  <c:v>41526.114594907405</c:v>
                </c:pt>
                <c:pt idx="5634">
                  <c:v>41526.125011574077</c:v>
                </c:pt>
                <c:pt idx="5635">
                  <c:v>41526.135428240741</c:v>
                </c:pt>
                <c:pt idx="5636">
                  <c:v>41526.145844907405</c:v>
                </c:pt>
                <c:pt idx="5637">
                  <c:v>41526.156261574077</c:v>
                </c:pt>
                <c:pt idx="5638">
                  <c:v>41526.166678240741</c:v>
                </c:pt>
                <c:pt idx="5639">
                  <c:v>41526.177094907405</c:v>
                </c:pt>
                <c:pt idx="5640">
                  <c:v>41526.187511574077</c:v>
                </c:pt>
                <c:pt idx="5641">
                  <c:v>41526.197928240741</c:v>
                </c:pt>
                <c:pt idx="5642">
                  <c:v>41526.208344907405</c:v>
                </c:pt>
                <c:pt idx="5643">
                  <c:v>41526.218761574077</c:v>
                </c:pt>
                <c:pt idx="5644">
                  <c:v>41526.229178240741</c:v>
                </c:pt>
                <c:pt idx="5645">
                  <c:v>41526.239594907405</c:v>
                </c:pt>
                <c:pt idx="5646">
                  <c:v>41526.250011574077</c:v>
                </c:pt>
                <c:pt idx="5647">
                  <c:v>41526.260428240741</c:v>
                </c:pt>
                <c:pt idx="5648">
                  <c:v>41526.270844907405</c:v>
                </c:pt>
                <c:pt idx="5649">
                  <c:v>41526.281261574077</c:v>
                </c:pt>
                <c:pt idx="5650">
                  <c:v>41526.291678240741</c:v>
                </c:pt>
                <c:pt idx="5651">
                  <c:v>41526.302094907405</c:v>
                </c:pt>
                <c:pt idx="5652">
                  <c:v>41526.312511574077</c:v>
                </c:pt>
                <c:pt idx="5653">
                  <c:v>41526.322928240741</c:v>
                </c:pt>
                <c:pt idx="5654">
                  <c:v>41526.333344907405</c:v>
                </c:pt>
                <c:pt idx="5655">
                  <c:v>41526.343761574077</c:v>
                </c:pt>
                <c:pt idx="5656">
                  <c:v>41526.354178240741</c:v>
                </c:pt>
                <c:pt idx="5657">
                  <c:v>41526.364594907405</c:v>
                </c:pt>
                <c:pt idx="5658">
                  <c:v>41526.375011574077</c:v>
                </c:pt>
                <c:pt idx="5659">
                  <c:v>41526.385428240741</c:v>
                </c:pt>
                <c:pt idx="5660">
                  <c:v>41526.395844907405</c:v>
                </c:pt>
                <c:pt idx="5661">
                  <c:v>41526.406261574077</c:v>
                </c:pt>
                <c:pt idx="5662">
                  <c:v>41526.416678240741</c:v>
                </c:pt>
                <c:pt idx="5663">
                  <c:v>41526.427094907405</c:v>
                </c:pt>
                <c:pt idx="5664">
                  <c:v>41526.437511574077</c:v>
                </c:pt>
                <c:pt idx="5665">
                  <c:v>41526.447916666664</c:v>
                </c:pt>
                <c:pt idx="5666">
                  <c:v>41526.458333333336</c:v>
                </c:pt>
                <c:pt idx="5667">
                  <c:v>41526.46875</c:v>
                </c:pt>
                <c:pt idx="5668">
                  <c:v>41526.479166666664</c:v>
                </c:pt>
                <c:pt idx="5669">
                  <c:v>41526.489583333336</c:v>
                </c:pt>
                <c:pt idx="5670">
                  <c:v>41526.5</c:v>
                </c:pt>
                <c:pt idx="5671">
                  <c:v>41526.510416666664</c:v>
                </c:pt>
                <c:pt idx="5672">
                  <c:v>41526.520833333336</c:v>
                </c:pt>
                <c:pt idx="5673">
                  <c:v>41526.53125</c:v>
                </c:pt>
                <c:pt idx="5674">
                  <c:v>41526.541666666664</c:v>
                </c:pt>
                <c:pt idx="5675">
                  <c:v>41526.552083333336</c:v>
                </c:pt>
                <c:pt idx="5676">
                  <c:v>41526.5625</c:v>
                </c:pt>
                <c:pt idx="5677">
                  <c:v>41526.572916666664</c:v>
                </c:pt>
                <c:pt idx="5678">
                  <c:v>41526.583333333336</c:v>
                </c:pt>
                <c:pt idx="5679">
                  <c:v>41526.59375</c:v>
                </c:pt>
                <c:pt idx="5680">
                  <c:v>41526.604166666664</c:v>
                </c:pt>
                <c:pt idx="5681">
                  <c:v>41526.614583333336</c:v>
                </c:pt>
                <c:pt idx="5682">
                  <c:v>41526.625</c:v>
                </c:pt>
                <c:pt idx="5683">
                  <c:v>41526.635416666664</c:v>
                </c:pt>
                <c:pt idx="5684">
                  <c:v>41526.645833333336</c:v>
                </c:pt>
                <c:pt idx="5685">
                  <c:v>41526.65625</c:v>
                </c:pt>
                <c:pt idx="5686">
                  <c:v>41526.666666666664</c:v>
                </c:pt>
                <c:pt idx="5687">
                  <c:v>41526.677083333336</c:v>
                </c:pt>
                <c:pt idx="5688">
                  <c:v>41526.6875</c:v>
                </c:pt>
                <c:pt idx="5689">
                  <c:v>41526.697916666664</c:v>
                </c:pt>
                <c:pt idx="5690">
                  <c:v>41526.708333333336</c:v>
                </c:pt>
                <c:pt idx="5691">
                  <c:v>41526.71875</c:v>
                </c:pt>
                <c:pt idx="5692">
                  <c:v>41526.729166666664</c:v>
                </c:pt>
                <c:pt idx="5693">
                  <c:v>41526.739583333336</c:v>
                </c:pt>
                <c:pt idx="5694">
                  <c:v>41526.75</c:v>
                </c:pt>
                <c:pt idx="5695">
                  <c:v>41526.760416666664</c:v>
                </c:pt>
                <c:pt idx="5696">
                  <c:v>41526.770833333336</c:v>
                </c:pt>
                <c:pt idx="5697">
                  <c:v>41526.78125</c:v>
                </c:pt>
                <c:pt idx="5698">
                  <c:v>41526.791666666664</c:v>
                </c:pt>
                <c:pt idx="5699">
                  <c:v>41526.802083333336</c:v>
                </c:pt>
                <c:pt idx="5700">
                  <c:v>41526.8125</c:v>
                </c:pt>
                <c:pt idx="5701">
                  <c:v>41526.822916666664</c:v>
                </c:pt>
                <c:pt idx="5702">
                  <c:v>41526.833333333336</c:v>
                </c:pt>
                <c:pt idx="5703">
                  <c:v>41526.84375</c:v>
                </c:pt>
                <c:pt idx="5704">
                  <c:v>41526.854166666664</c:v>
                </c:pt>
                <c:pt idx="5705">
                  <c:v>41526.864583333336</c:v>
                </c:pt>
                <c:pt idx="5706">
                  <c:v>41526.875</c:v>
                </c:pt>
                <c:pt idx="5707">
                  <c:v>41526.885416666664</c:v>
                </c:pt>
                <c:pt idx="5708">
                  <c:v>41526.895833333336</c:v>
                </c:pt>
                <c:pt idx="5709">
                  <c:v>41526.90625</c:v>
                </c:pt>
                <c:pt idx="5710">
                  <c:v>41526.916666666664</c:v>
                </c:pt>
                <c:pt idx="5711">
                  <c:v>41526.927083333336</c:v>
                </c:pt>
                <c:pt idx="5712">
                  <c:v>41526.9375</c:v>
                </c:pt>
                <c:pt idx="5713">
                  <c:v>41526.947916666664</c:v>
                </c:pt>
                <c:pt idx="5714">
                  <c:v>41526.958333333336</c:v>
                </c:pt>
                <c:pt idx="5715">
                  <c:v>41526.96875</c:v>
                </c:pt>
                <c:pt idx="5716">
                  <c:v>41526.979166666664</c:v>
                </c:pt>
                <c:pt idx="5717">
                  <c:v>41526.989583333336</c:v>
                </c:pt>
                <c:pt idx="5718">
                  <c:v>41527</c:v>
                </c:pt>
                <c:pt idx="5719">
                  <c:v>41527.010416666664</c:v>
                </c:pt>
                <c:pt idx="5720">
                  <c:v>41527.020833333336</c:v>
                </c:pt>
                <c:pt idx="5721">
                  <c:v>41527.03125</c:v>
                </c:pt>
                <c:pt idx="5722">
                  <c:v>41527.041666666664</c:v>
                </c:pt>
                <c:pt idx="5723">
                  <c:v>41527.052083333336</c:v>
                </c:pt>
                <c:pt idx="5724">
                  <c:v>41527.0625</c:v>
                </c:pt>
                <c:pt idx="5725">
                  <c:v>41527.072916666664</c:v>
                </c:pt>
                <c:pt idx="5726">
                  <c:v>41527.083333333336</c:v>
                </c:pt>
                <c:pt idx="5727">
                  <c:v>41527.09375</c:v>
                </c:pt>
                <c:pt idx="5728">
                  <c:v>41527.104166666664</c:v>
                </c:pt>
                <c:pt idx="5729">
                  <c:v>41527.114583333336</c:v>
                </c:pt>
                <c:pt idx="5730">
                  <c:v>41527.125</c:v>
                </c:pt>
                <c:pt idx="5731">
                  <c:v>41527.135416666664</c:v>
                </c:pt>
                <c:pt idx="5732">
                  <c:v>41527.145833333336</c:v>
                </c:pt>
                <c:pt idx="5733">
                  <c:v>41527.15625</c:v>
                </c:pt>
                <c:pt idx="5734">
                  <c:v>41527.166666666664</c:v>
                </c:pt>
                <c:pt idx="5735">
                  <c:v>41527.177083333336</c:v>
                </c:pt>
                <c:pt idx="5736">
                  <c:v>41527.1875</c:v>
                </c:pt>
                <c:pt idx="5737">
                  <c:v>41527.197916666664</c:v>
                </c:pt>
                <c:pt idx="5738">
                  <c:v>41527.208333333336</c:v>
                </c:pt>
                <c:pt idx="5739">
                  <c:v>41527.21875</c:v>
                </c:pt>
                <c:pt idx="5740">
                  <c:v>41527.229166666664</c:v>
                </c:pt>
                <c:pt idx="5741">
                  <c:v>41527.239583333336</c:v>
                </c:pt>
                <c:pt idx="5742">
                  <c:v>41527.25</c:v>
                </c:pt>
                <c:pt idx="5743">
                  <c:v>41527.260416666664</c:v>
                </c:pt>
                <c:pt idx="5744">
                  <c:v>41527.270833333336</c:v>
                </c:pt>
                <c:pt idx="5745">
                  <c:v>41527.28125</c:v>
                </c:pt>
                <c:pt idx="5746">
                  <c:v>41527.291666666664</c:v>
                </c:pt>
                <c:pt idx="5747">
                  <c:v>41527.302083333336</c:v>
                </c:pt>
                <c:pt idx="5748">
                  <c:v>41527.3125</c:v>
                </c:pt>
                <c:pt idx="5749">
                  <c:v>41527.322916666664</c:v>
                </c:pt>
                <c:pt idx="5750">
                  <c:v>41527.333333333336</c:v>
                </c:pt>
                <c:pt idx="5751">
                  <c:v>41527.34375</c:v>
                </c:pt>
                <c:pt idx="5752">
                  <c:v>41527.354166666664</c:v>
                </c:pt>
                <c:pt idx="5753">
                  <c:v>41527.364583333336</c:v>
                </c:pt>
                <c:pt idx="5754">
                  <c:v>41527.375</c:v>
                </c:pt>
                <c:pt idx="5755">
                  <c:v>41527.385416666664</c:v>
                </c:pt>
                <c:pt idx="5756">
                  <c:v>41527.395833333336</c:v>
                </c:pt>
                <c:pt idx="5757">
                  <c:v>41527.40625</c:v>
                </c:pt>
                <c:pt idx="5758">
                  <c:v>41527.416666666664</c:v>
                </c:pt>
                <c:pt idx="5759">
                  <c:v>41527.427083333336</c:v>
                </c:pt>
                <c:pt idx="5760">
                  <c:v>41527.4375</c:v>
                </c:pt>
                <c:pt idx="5761">
                  <c:v>41527.447916666664</c:v>
                </c:pt>
                <c:pt idx="5762">
                  <c:v>41527.458333333336</c:v>
                </c:pt>
                <c:pt idx="5763">
                  <c:v>41527.46875</c:v>
                </c:pt>
                <c:pt idx="5764">
                  <c:v>41527.479166666664</c:v>
                </c:pt>
                <c:pt idx="5765">
                  <c:v>41527.489583333336</c:v>
                </c:pt>
                <c:pt idx="5766">
                  <c:v>41527.5</c:v>
                </c:pt>
                <c:pt idx="5767">
                  <c:v>41527.510416666664</c:v>
                </c:pt>
                <c:pt idx="5768">
                  <c:v>41527.520833333336</c:v>
                </c:pt>
                <c:pt idx="5769">
                  <c:v>41527.53125</c:v>
                </c:pt>
                <c:pt idx="5770">
                  <c:v>41527.541666666664</c:v>
                </c:pt>
                <c:pt idx="5771">
                  <c:v>41527.552083333336</c:v>
                </c:pt>
                <c:pt idx="5772">
                  <c:v>41527.5625</c:v>
                </c:pt>
                <c:pt idx="5773">
                  <c:v>41527.572916666664</c:v>
                </c:pt>
                <c:pt idx="5774">
                  <c:v>41527.583333333336</c:v>
                </c:pt>
                <c:pt idx="5775">
                  <c:v>41527.59375</c:v>
                </c:pt>
                <c:pt idx="5776">
                  <c:v>41527.604166666664</c:v>
                </c:pt>
                <c:pt idx="5777">
                  <c:v>41527.614583333336</c:v>
                </c:pt>
                <c:pt idx="5778">
                  <c:v>41527.625</c:v>
                </c:pt>
                <c:pt idx="5779">
                  <c:v>41527.635416666664</c:v>
                </c:pt>
                <c:pt idx="5780">
                  <c:v>41527.645833333336</c:v>
                </c:pt>
                <c:pt idx="5781">
                  <c:v>41527.65625</c:v>
                </c:pt>
                <c:pt idx="5782">
                  <c:v>41527.666666666664</c:v>
                </c:pt>
                <c:pt idx="5783">
                  <c:v>41527.677083333336</c:v>
                </c:pt>
                <c:pt idx="5784">
                  <c:v>41527.6875</c:v>
                </c:pt>
                <c:pt idx="5785">
                  <c:v>41527.697916666664</c:v>
                </c:pt>
                <c:pt idx="5786">
                  <c:v>41527.708333333336</c:v>
                </c:pt>
                <c:pt idx="5787">
                  <c:v>41527.71875</c:v>
                </c:pt>
                <c:pt idx="5788">
                  <c:v>41527.729166666664</c:v>
                </c:pt>
                <c:pt idx="5789">
                  <c:v>41527.739583333336</c:v>
                </c:pt>
                <c:pt idx="5790">
                  <c:v>41527.75</c:v>
                </c:pt>
                <c:pt idx="5791">
                  <c:v>41527.760416666664</c:v>
                </c:pt>
                <c:pt idx="5792">
                  <c:v>41527.770833333336</c:v>
                </c:pt>
                <c:pt idx="5793">
                  <c:v>41527.78125</c:v>
                </c:pt>
                <c:pt idx="5794">
                  <c:v>41527.791666666664</c:v>
                </c:pt>
                <c:pt idx="5795">
                  <c:v>41527.802083333336</c:v>
                </c:pt>
                <c:pt idx="5796">
                  <c:v>41527.8125</c:v>
                </c:pt>
                <c:pt idx="5797">
                  <c:v>41527.822916666664</c:v>
                </c:pt>
                <c:pt idx="5798">
                  <c:v>41527.833333333336</c:v>
                </c:pt>
                <c:pt idx="5799">
                  <c:v>41527.84375</c:v>
                </c:pt>
                <c:pt idx="5800">
                  <c:v>41527.854166666664</c:v>
                </c:pt>
                <c:pt idx="5801">
                  <c:v>41527.864583333336</c:v>
                </c:pt>
                <c:pt idx="5802">
                  <c:v>41527.875</c:v>
                </c:pt>
                <c:pt idx="5803">
                  <c:v>41527.885416666664</c:v>
                </c:pt>
                <c:pt idx="5804">
                  <c:v>41527.895833333336</c:v>
                </c:pt>
                <c:pt idx="5805">
                  <c:v>41527.90625</c:v>
                </c:pt>
                <c:pt idx="5806">
                  <c:v>41527.916666666664</c:v>
                </c:pt>
                <c:pt idx="5807">
                  <c:v>41527.927083333336</c:v>
                </c:pt>
                <c:pt idx="5808">
                  <c:v>41527.9375</c:v>
                </c:pt>
                <c:pt idx="5809">
                  <c:v>41527.947916666664</c:v>
                </c:pt>
                <c:pt idx="5810">
                  <c:v>41527.958333333336</c:v>
                </c:pt>
                <c:pt idx="5811">
                  <c:v>41527.96875</c:v>
                </c:pt>
                <c:pt idx="5812">
                  <c:v>41527.979166666664</c:v>
                </c:pt>
                <c:pt idx="5813">
                  <c:v>41527.989583333336</c:v>
                </c:pt>
                <c:pt idx="5814">
                  <c:v>41528</c:v>
                </c:pt>
                <c:pt idx="5815">
                  <c:v>41528.010416666664</c:v>
                </c:pt>
                <c:pt idx="5816">
                  <c:v>41528.020833333336</c:v>
                </c:pt>
                <c:pt idx="5817">
                  <c:v>41528.03125</c:v>
                </c:pt>
                <c:pt idx="5818">
                  <c:v>41528.041666666664</c:v>
                </c:pt>
                <c:pt idx="5819">
                  <c:v>41528.052083333336</c:v>
                </c:pt>
                <c:pt idx="5820">
                  <c:v>41528.0625</c:v>
                </c:pt>
                <c:pt idx="5821">
                  <c:v>41528.072916666664</c:v>
                </c:pt>
                <c:pt idx="5822">
                  <c:v>41528.083333333336</c:v>
                </c:pt>
                <c:pt idx="5823">
                  <c:v>41528.09375</c:v>
                </c:pt>
                <c:pt idx="5824">
                  <c:v>41528.104166666664</c:v>
                </c:pt>
                <c:pt idx="5825">
                  <c:v>41528.114583333336</c:v>
                </c:pt>
                <c:pt idx="5826">
                  <c:v>41528.125</c:v>
                </c:pt>
                <c:pt idx="5827">
                  <c:v>41528.135416666664</c:v>
                </c:pt>
                <c:pt idx="5828">
                  <c:v>41528.145833333336</c:v>
                </c:pt>
                <c:pt idx="5829">
                  <c:v>41528.15625</c:v>
                </c:pt>
                <c:pt idx="5830">
                  <c:v>41528.166666666664</c:v>
                </c:pt>
                <c:pt idx="5831">
                  <c:v>41528.177083333336</c:v>
                </c:pt>
                <c:pt idx="5832">
                  <c:v>41528.1875</c:v>
                </c:pt>
                <c:pt idx="5833">
                  <c:v>41528.197916666664</c:v>
                </c:pt>
                <c:pt idx="5834">
                  <c:v>41528.208333333336</c:v>
                </c:pt>
                <c:pt idx="5835">
                  <c:v>41528.21875</c:v>
                </c:pt>
                <c:pt idx="5836">
                  <c:v>41528.229166666664</c:v>
                </c:pt>
                <c:pt idx="5837">
                  <c:v>41528.239583333336</c:v>
                </c:pt>
                <c:pt idx="5838">
                  <c:v>41528.25</c:v>
                </c:pt>
                <c:pt idx="5839">
                  <c:v>41528.260416666664</c:v>
                </c:pt>
                <c:pt idx="5840">
                  <c:v>41528.270833333336</c:v>
                </c:pt>
                <c:pt idx="5841">
                  <c:v>41528.28125</c:v>
                </c:pt>
                <c:pt idx="5842">
                  <c:v>41528.291666666664</c:v>
                </c:pt>
                <c:pt idx="5843">
                  <c:v>41528.302083333336</c:v>
                </c:pt>
                <c:pt idx="5844">
                  <c:v>41528.3125</c:v>
                </c:pt>
                <c:pt idx="5845">
                  <c:v>41528.322916666664</c:v>
                </c:pt>
                <c:pt idx="5846">
                  <c:v>41528.333333333336</c:v>
                </c:pt>
                <c:pt idx="5847">
                  <c:v>41528.34375</c:v>
                </c:pt>
                <c:pt idx="5848">
                  <c:v>41528.354166666664</c:v>
                </c:pt>
                <c:pt idx="5849">
                  <c:v>41528.364583333336</c:v>
                </c:pt>
                <c:pt idx="5850">
                  <c:v>41528.375</c:v>
                </c:pt>
                <c:pt idx="5851">
                  <c:v>41528.385416666664</c:v>
                </c:pt>
                <c:pt idx="5852">
                  <c:v>41528.395833333336</c:v>
                </c:pt>
                <c:pt idx="5853">
                  <c:v>41528.40625</c:v>
                </c:pt>
                <c:pt idx="5854">
                  <c:v>41528.416666666664</c:v>
                </c:pt>
                <c:pt idx="5855">
                  <c:v>41528.427083333336</c:v>
                </c:pt>
                <c:pt idx="5856">
                  <c:v>41528.4375</c:v>
                </c:pt>
                <c:pt idx="5857">
                  <c:v>41528.447916666664</c:v>
                </c:pt>
                <c:pt idx="5858">
                  <c:v>41528.458333333336</c:v>
                </c:pt>
                <c:pt idx="5859">
                  <c:v>41528.46875</c:v>
                </c:pt>
                <c:pt idx="5860">
                  <c:v>41528.479166666664</c:v>
                </c:pt>
                <c:pt idx="5861">
                  <c:v>41528.489583333336</c:v>
                </c:pt>
                <c:pt idx="5862">
                  <c:v>41528.5</c:v>
                </c:pt>
                <c:pt idx="5863">
                  <c:v>41528.510416666664</c:v>
                </c:pt>
                <c:pt idx="5864">
                  <c:v>41528.520833333336</c:v>
                </c:pt>
                <c:pt idx="5865">
                  <c:v>41528.53125</c:v>
                </c:pt>
                <c:pt idx="5866">
                  <c:v>41528.541666666664</c:v>
                </c:pt>
                <c:pt idx="5867">
                  <c:v>41528.552083333336</c:v>
                </c:pt>
                <c:pt idx="5868">
                  <c:v>41528.5625</c:v>
                </c:pt>
                <c:pt idx="5869">
                  <c:v>41528.572916666664</c:v>
                </c:pt>
                <c:pt idx="5870">
                  <c:v>41528.583333333336</c:v>
                </c:pt>
                <c:pt idx="5871">
                  <c:v>41528.59375</c:v>
                </c:pt>
                <c:pt idx="5872">
                  <c:v>41528.604166666664</c:v>
                </c:pt>
                <c:pt idx="5873">
                  <c:v>41528.614583333336</c:v>
                </c:pt>
                <c:pt idx="5874">
                  <c:v>41528.625</c:v>
                </c:pt>
                <c:pt idx="5875">
                  <c:v>41528.635416666664</c:v>
                </c:pt>
                <c:pt idx="5876">
                  <c:v>41528.645833333336</c:v>
                </c:pt>
                <c:pt idx="5877">
                  <c:v>41528.65625</c:v>
                </c:pt>
                <c:pt idx="5878">
                  <c:v>41528.666666666664</c:v>
                </c:pt>
                <c:pt idx="5879">
                  <c:v>41528.677083333336</c:v>
                </c:pt>
                <c:pt idx="5880">
                  <c:v>41528.6875</c:v>
                </c:pt>
                <c:pt idx="5881">
                  <c:v>41528.697916666664</c:v>
                </c:pt>
                <c:pt idx="5882">
                  <c:v>41528.708333333336</c:v>
                </c:pt>
                <c:pt idx="5883">
                  <c:v>41528.71875</c:v>
                </c:pt>
                <c:pt idx="5884">
                  <c:v>41528.729166666664</c:v>
                </c:pt>
                <c:pt idx="5885">
                  <c:v>41528.739583333336</c:v>
                </c:pt>
                <c:pt idx="5886">
                  <c:v>41528.75</c:v>
                </c:pt>
                <c:pt idx="5887">
                  <c:v>41528.760416666664</c:v>
                </c:pt>
                <c:pt idx="5888">
                  <c:v>41528.770833333336</c:v>
                </c:pt>
                <c:pt idx="5889">
                  <c:v>41528.78125</c:v>
                </c:pt>
                <c:pt idx="5890">
                  <c:v>41528.791666666664</c:v>
                </c:pt>
                <c:pt idx="5891">
                  <c:v>41528.802083333336</c:v>
                </c:pt>
                <c:pt idx="5892">
                  <c:v>41528.8125</c:v>
                </c:pt>
                <c:pt idx="5893">
                  <c:v>41528.822916666664</c:v>
                </c:pt>
                <c:pt idx="5894">
                  <c:v>41528.833333333336</c:v>
                </c:pt>
                <c:pt idx="5895">
                  <c:v>41528.84375</c:v>
                </c:pt>
                <c:pt idx="5896">
                  <c:v>41528.854166666664</c:v>
                </c:pt>
                <c:pt idx="5897">
                  <c:v>41528.864583333336</c:v>
                </c:pt>
                <c:pt idx="5898">
                  <c:v>41528.875</c:v>
                </c:pt>
                <c:pt idx="5899">
                  <c:v>41528.885416666664</c:v>
                </c:pt>
                <c:pt idx="5900">
                  <c:v>41528.895833333336</c:v>
                </c:pt>
                <c:pt idx="5901">
                  <c:v>41528.90625</c:v>
                </c:pt>
                <c:pt idx="5902">
                  <c:v>41528.916666666664</c:v>
                </c:pt>
                <c:pt idx="5903">
                  <c:v>41528.927083333336</c:v>
                </c:pt>
                <c:pt idx="5904">
                  <c:v>41528.9375</c:v>
                </c:pt>
                <c:pt idx="5905">
                  <c:v>41528.947916666664</c:v>
                </c:pt>
                <c:pt idx="5906">
                  <c:v>41528.958333333336</c:v>
                </c:pt>
                <c:pt idx="5907">
                  <c:v>41528.96875</c:v>
                </c:pt>
                <c:pt idx="5908">
                  <c:v>41528.979166666664</c:v>
                </c:pt>
                <c:pt idx="5909">
                  <c:v>41528.989583333336</c:v>
                </c:pt>
                <c:pt idx="5910">
                  <c:v>41529</c:v>
                </c:pt>
                <c:pt idx="5911">
                  <c:v>41529.010416666664</c:v>
                </c:pt>
                <c:pt idx="5912">
                  <c:v>41529.020833333336</c:v>
                </c:pt>
                <c:pt idx="5913">
                  <c:v>41529.03125</c:v>
                </c:pt>
                <c:pt idx="5914">
                  <c:v>41529.041666666664</c:v>
                </c:pt>
                <c:pt idx="5915">
                  <c:v>41529.052083333336</c:v>
                </c:pt>
                <c:pt idx="5916">
                  <c:v>41529.0625</c:v>
                </c:pt>
                <c:pt idx="5917">
                  <c:v>41529.072916666664</c:v>
                </c:pt>
                <c:pt idx="5918">
                  <c:v>41529.083333333336</c:v>
                </c:pt>
                <c:pt idx="5919">
                  <c:v>41529.09375</c:v>
                </c:pt>
                <c:pt idx="5920">
                  <c:v>41529.104166666664</c:v>
                </c:pt>
                <c:pt idx="5921">
                  <c:v>41529.114583333336</c:v>
                </c:pt>
                <c:pt idx="5922">
                  <c:v>41529.125</c:v>
                </c:pt>
                <c:pt idx="5923">
                  <c:v>41529.135416666664</c:v>
                </c:pt>
                <c:pt idx="5924">
                  <c:v>41529.145833333336</c:v>
                </c:pt>
                <c:pt idx="5925">
                  <c:v>41529.15625</c:v>
                </c:pt>
                <c:pt idx="5926">
                  <c:v>41529.166666666664</c:v>
                </c:pt>
                <c:pt idx="5927">
                  <c:v>41529.177083333336</c:v>
                </c:pt>
                <c:pt idx="5928">
                  <c:v>41529.1875</c:v>
                </c:pt>
                <c:pt idx="5929">
                  <c:v>41529.197916666664</c:v>
                </c:pt>
                <c:pt idx="5930">
                  <c:v>41529.208333333336</c:v>
                </c:pt>
                <c:pt idx="5931">
                  <c:v>41529.21875</c:v>
                </c:pt>
                <c:pt idx="5932">
                  <c:v>41529.229166666664</c:v>
                </c:pt>
                <c:pt idx="5933">
                  <c:v>41529.239583333336</c:v>
                </c:pt>
                <c:pt idx="5934">
                  <c:v>41529.25</c:v>
                </c:pt>
                <c:pt idx="5935">
                  <c:v>41529.260416666664</c:v>
                </c:pt>
                <c:pt idx="5936">
                  <c:v>41529.270833333336</c:v>
                </c:pt>
                <c:pt idx="5937">
                  <c:v>41529.28125</c:v>
                </c:pt>
                <c:pt idx="5938">
                  <c:v>41529.291666666664</c:v>
                </c:pt>
                <c:pt idx="5939">
                  <c:v>41529.302083333336</c:v>
                </c:pt>
                <c:pt idx="5940">
                  <c:v>41529.3125</c:v>
                </c:pt>
                <c:pt idx="5941">
                  <c:v>41529.322916666664</c:v>
                </c:pt>
                <c:pt idx="5942">
                  <c:v>41529.333333333336</c:v>
                </c:pt>
                <c:pt idx="5943">
                  <c:v>41529.34375</c:v>
                </c:pt>
                <c:pt idx="5944">
                  <c:v>41529.354166666664</c:v>
                </c:pt>
                <c:pt idx="5945">
                  <c:v>41529.364583333336</c:v>
                </c:pt>
                <c:pt idx="5946">
                  <c:v>41529.375</c:v>
                </c:pt>
                <c:pt idx="5947">
                  <c:v>41529.385416666664</c:v>
                </c:pt>
                <c:pt idx="5948">
                  <c:v>41529.395833333336</c:v>
                </c:pt>
                <c:pt idx="5949">
                  <c:v>41529.40625</c:v>
                </c:pt>
                <c:pt idx="5950">
                  <c:v>41529.416666666664</c:v>
                </c:pt>
                <c:pt idx="5951">
                  <c:v>41529.427083333336</c:v>
                </c:pt>
                <c:pt idx="5952">
                  <c:v>41529.4375</c:v>
                </c:pt>
                <c:pt idx="5953">
                  <c:v>41529.447916666664</c:v>
                </c:pt>
                <c:pt idx="5954">
                  <c:v>41529.458333333336</c:v>
                </c:pt>
                <c:pt idx="5955">
                  <c:v>41529.46875</c:v>
                </c:pt>
                <c:pt idx="5956">
                  <c:v>41529.479166666664</c:v>
                </c:pt>
                <c:pt idx="5957">
                  <c:v>41529.489583333336</c:v>
                </c:pt>
                <c:pt idx="5958">
                  <c:v>41529.5</c:v>
                </c:pt>
                <c:pt idx="5959">
                  <c:v>41529.510416666664</c:v>
                </c:pt>
                <c:pt idx="5960">
                  <c:v>41529.520833333336</c:v>
                </c:pt>
                <c:pt idx="5961">
                  <c:v>41529.53125</c:v>
                </c:pt>
                <c:pt idx="5962">
                  <c:v>41529.541666666664</c:v>
                </c:pt>
                <c:pt idx="5963">
                  <c:v>41529.552083333336</c:v>
                </c:pt>
                <c:pt idx="5964">
                  <c:v>41529.5625</c:v>
                </c:pt>
                <c:pt idx="5965">
                  <c:v>41529.572916666664</c:v>
                </c:pt>
                <c:pt idx="5966">
                  <c:v>41529.583333333336</c:v>
                </c:pt>
                <c:pt idx="5967">
                  <c:v>41529.59375</c:v>
                </c:pt>
                <c:pt idx="5968">
                  <c:v>41529.604166666664</c:v>
                </c:pt>
                <c:pt idx="5969">
                  <c:v>41529.614583333336</c:v>
                </c:pt>
                <c:pt idx="5970">
                  <c:v>41529.625</c:v>
                </c:pt>
                <c:pt idx="5971">
                  <c:v>41529.635416666664</c:v>
                </c:pt>
                <c:pt idx="5972">
                  <c:v>41529.645833333336</c:v>
                </c:pt>
                <c:pt idx="5973">
                  <c:v>41529.65625</c:v>
                </c:pt>
                <c:pt idx="5974">
                  <c:v>41529.666666666664</c:v>
                </c:pt>
                <c:pt idx="5975">
                  <c:v>41529.677083333336</c:v>
                </c:pt>
                <c:pt idx="5976">
                  <c:v>41529.6875</c:v>
                </c:pt>
                <c:pt idx="5977">
                  <c:v>41529.697916666664</c:v>
                </c:pt>
                <c:pt idx="5978">
                  <c:v>41529.708333333336</c:v>
                </c:pt>
                <c:pt idx="5979">
                  <c:v>41529.71875</c:v>
                </c:pt>
                <c:pt idx="5980">
                  <c:v>41529.729166666664</c:v>
                </c:pt>
                <c:pt idx="5981">
                  <c:v>41529.739583333336</c:v>
                </c:pt>
                <c:pt idx="5982">
                  <c:v>41529.75</c:v>
                </c:pt>
                <c:pt idx="5983">
                  <c:v>41529.760416666664</c:v>
                </c:pt>
                <c:pt idx="5984">
                  <c:v>41529.770833333336</c:v>
                </c:pt>
                <c:pt idx="5985">
                  <c:v>41529.78125</c:v>
                </c:pt>
                <c:pt idx="5986">
                  <c:v>41529.791666666664</c:v>
                </c:pt>
                <c:pt idx="5987">
                  <c:v>41529.802083333336</c:v>
                </c:pt>
                <c:pt idx="5988">
                  <c:v>41529.8125</c:v>
                </c:pt>
                <c:pt idx="5989">
                  <c:v>41529.822916666664</c:v>
                </c:pt>
                <c:pt idx="5990">
                  <c:v>41529.833333333336</c:v>
                </c:pt>
                <c:pt idx="5991">
                  <c:v>41529.84375</c:v>
                </c:pt>
                <c:pt idx="5992">
                  <c:v>41529.854166666664</c:v>
                </c:pt>
                <c:pt idx="5993">
                  <c:v>41529.864583333336</c:v>
                </c:pt>
                <c:pt idx="5994">
                  <c:v>41529.875</c:v>
                </c:pt>
                <c:pt idx="5995">
                  <c:v>41529.885416666664</c:v>
                </c:pt>
                <c:pt idx="5996">
                  <c:v>41529.895833333336</c:v>
                </c:pt>
                <c:pt idx="5997">
                  <c:v>41529.90625</c:v>
                </c:pt>
                <c:pt idx="5998">
                  <c:v>41529.916666666664</c:v>
                </c:pt>
                <c:pt idx="5999">
                  <c:v>41529.927083333336</c:v>
                </c:pt>
                <c:pt idx="6000">
                  <c:v>41529.9375</c:v>
                </c:pt>
                <c:pt idx="6001">
                  <c:v>41529.947916666664</c:v>
                </c:pt>
                <c:pt idx="6002">
                  <c:v>41529.958333333336</c:v>
                </c:pt>
                <c:pt idx="6003">
                  <c:v>41529.96875</c:v>
                </c:pt>
                <c:pt idx="6004">
                  <c:v>41529.979166666664</c:v>
                </c:pt>
                <c:pt idx="6005">
                  <c:v>41529.989583333336</c:v>
                </c:pt>
                <c:pt idx="6006">
                  <c:v>41530</c:v>
                </c:pt>
                <c:pt idx="6007">
                  <c:v>41530.010416666664</c:v>
                </c:pt>
                <c:pt idx="6008">
                  <c:v>41530.020833333336</c:v>
                </c:pt>
                <c:pt idx="6009">
                  <c:v>41530.03125</c:v>
                </c:pt>
                <c:pt idx="6010">
                  <c:v>41530.041666666664</c:v>
                </c:pt>
                <c:pt idx="6011">
                  <c:v>41530.052083333336</c:v>
                </c:pt>
                <c:pt idx="6012">
                  <c:v>41530.0625</c:v>
                </c:pt>
                <c:pt idx="6013">
                  <c:v>41530.072916666664</c:v>
                </c:pt>
                <c:pt idx="6014">
                  <c:v>41530.083333333336</c:v>
                </c:pt>
                <c:pt idx="6015">
                  <c:v>41530.09375</c:v>
                </c:pt>
                <c:pt idx="6016">
                  <c:v>41530.104166666664</c:v>
                </c:pt>
                <c:pt idx="6017">
                  <c:v>41530.114583333336</c:v>
                </c:pt>
                <c:pt idx="6018">
                  <c:v>41530.125</c:v>
                </c:pt>
                <c:pt idx="6019">
                  <c:v>41530.135416666664</c:v>
                </c:pt>
                <c:pt idx="6020">
                  <c:v>41530.145833333336</c:v>
                </c:pt>
                <c:pt idx="6021">
                  <c:v>41530.15625</c:v>
                </c:pt>
                <c:pt idx="6022">
                  <c:v>41530.166666666664</c:v>
                </c:pt>
                <c:pt idx="6023">
                  <c:v>41530.177083333336</c:v>
                </c:pt>
                <c:pt idx="6024">
                  <c:v>41530.1875</c:v>
                </c:pt>
                <c:pt idx="6025">
                  <c:v>41530.197916666664</c:v>
                </c:pt>
                <c:pt idx="6026">
                  <c:v>41530.208333333336</c:v>
                </c:pt>
                <c:pt idx="6027">
                  <c:v>41530.21875</c:v>
                </c:pt>
                <c:pt idx="6028">
                  <c:v>41530.229166666664</c:v>
                </c:pt>
                <c:pt idx="6029">
                  <c:v>41530.239583333336</c:v>
                </c:pt>
                <c:pt idx="6030">
                  <c:v>41530.25</c:v>
                </c:pt>
                <c:pt idx="6031">
                  <c:v>41530.260416666664</c:v>
                </c:pt>
                <c:pt idx="6032">
                  <c:v>41530.270833333336</c:v>
                </c:pt>
                <c:pt idx="6033">
                  <c:v>41530.28125</c:v>
                </c:pt>
                <c:pt idx="6034">
                  <c:v>41530.291666666664</c:v>
                </c:pt>
                <c:pt idx="6035">
                  <c:v>41530.302083333336</c:v>
                </c:pt>
                <c:pt idx="6036">
                  <c:v>41530.3125</c:v>
                </c:pt>
                <c:pt idx="6037">
                  <c:v>41530.322916666664</c:v>
                </c:pt>
                <c:pt idx="6038">
                  <c:v>41530.333333333336</c:v>
                </c:pt>
                <c:pt idx="6039">
                  <c:v>41530.34375</c:v>
                </c:pt>
                <c:pt idx="6040">
                  <c:v>41530.354166666664</c:v>
                </c:pt>
                <c:pt idx="6041">
                  <c:v>41530.364583333336</c:v>
                </c:pt>
                <c:pt idx="6042">
                  <c:v>41530.375</c:v>
                </c:pt>
                <c:pt idx="6043">
                  <c:v>41530.385416666664</c:v>
                </c:pt>
                <c:pt idx="6044">
                  <c:v>41530.395833333336</c:v>
                </c:pt>
                <c:pt idx="6045">
                  <c:v>41530.40625</c:v>
                </c:pt>
                <c:pt idx="6046">
                  <c:v>41530.416666666664</c:v>
                </c:pt>
                <c:pt idx="6047">
                  <c:v>41530.427083333336</c:v>
                </c:pt>
                <c:pt idx="6048">
                  <c:v>41530.4375</c:v>
                </c:pt>
                <c:pt idx="6049">
                  <c:v>41530.447916666664</c:v>
                </c:pt>
                <c:pt idx="6050">
                  <c:v>41530.458333333336</c:v>
                </c:pt>
                <c:pt idx="6051">
                  <c:v>41530.46875</c:v>
                </c:pt>
                <c:pt idx="6052">
                  <c:v>41530.479166666664</c:v>
                </c:pt>
                <c:pt idx="6053">
                  <c:v>41530.489583333336</c:v>
                </c:pt>
                <c:pt idx="6054">
                  <c:v>41530.5</c:v>
                </c:pt>
                <c:pt idx="6055">
                  <c:v>41530.510416666664</c:v>
                </c:pt>
                <c:pt idx="6056">
                  <c:v>41530.520833333336</c:v>
                </c:pt>
                <c:pt idx="6057">
                  <c:v>41530.53125</c:v>
                </c:pt>
                <c:pt idx="6058">
                  <c:v>41530.541666666664</c:v>
                </c:pt>
                <c:pt idx="6059">
                  <c:v>41530.552083333336</c:v>
                </c:pt>
                <c:pt idx="6060">
                  <c:v>41530.5625</c:v>
                </c:pt>
                <c:pt idx="6061">
                  <c:v>41530.572916666664</c:v>
                </c:pt>
                <c:pt idx="6062">
                  <c:v>41530.583333333336</c:v>
                </c:pt>
                <c:pt idx="6063">
                  <c:v>41530.59375</c:v>
                </c:pt>
                <c:pt idx="6064">
                  <c:v>41530.604166666664</c:v>
                </c:pt>
                <c:pt idx="6065">
                  <c:v>41530.614583333336</c:v>
                </c:pt>
                <c:pt idx="6066">
                  <c:v>41530.625</c:v>
                </c:pt>
                <c:pt idx="6067">
                  <c:v>41530.635416666664</c:v>
                </c:pt>
                <c:pt idx="6068">
                  <c:v>41530.645833333336</c:v>
                </c:pt>
                <c:pt idx="6069">
                  <c:v>41530.65625</c:v>
                </c:pt>
                <c:pt idx="6070">
                  <c:v>41530.666666666664</c:v>
                </c:pt>
                <c:pt idx="6071">
                  <c:v>41530.677083333336</c:v>
                </c:pt>
                <c:pt idx="6072">
                  <c:v>41530.6875</c:v>
                </c:pt>
                <c:pt idx="6073">
                  <c:v>41530.697916666664</c:v>
                </c:pt>
                <c:pt idx="6074">
                  <c:v>41530.708333333336</c:v>
                </c:pt>
                <c:pt idx="6075">
                  <c:v>41530.71875</c:v>
                </c:pt>
                <c:pt idx="6076">
                  <c:v>41530.729166666664</c:v>
                </c:pt>
                <c:pt idx="6077">
                  <c:v>41530.739583333336</c:v>
                </c:pt>
                <c:pt idx="6078">
                  <c:v>41530.75</c:v>
                </c:pt>
                <c:pt idx="6079">
                  <c:v>41530.760416666664</c:v>
                </c:pt>
                <c:pt idx="6080">
                  <c:v>41530.770833333336</c:v>
                </c:pt>
                <c:pt idx="6081">
                  <c:v>41530.78125</c:v>
                </c:pt>
                <c:pt idx="6082">
                  <c:v>41530.791666666664</c:v>
                </c:pt>
                <c:pt idx="6083">
                  <c:v>41530.802083333336</c:v>
                </c:pt>
                <c:pt idx="6084">
                  <c:v>41530.8125</c:v>
                </c:pt>
                <c:pt idx="6085">
                  <c:v>41530.822916666664</c:v>
                </c:pt>
                <c:pt idx="6086">
                  <c:v>41530.833333333336</c:v>
                </c:pt>
                <c:pt idx="6087">
                  <c:v>41530.84375</c:v>
                </c:pt>
                <c:pt idx="6088">
                  <c:v>41530.854166666664</c:v>
                </c:pt>
                <c:pt idx="6089">
                  <c:v>41530.864583333336</c:v>
                </c:pt>
                <c:pt idx="6090">
                  <c:v>41530.875</c:v>
                </c:pt>
                <c:pt idx="6091">
                  <c:v>41530.885416666664</c:v>
                </c:pt>
                <c:pt idx="6092">
                  <c:v>41530.895833333336</c:v>
                </c:pt>
                <c:pt idx="6093">
                  <c:v>41530.90625</c:v>
                </c:pt>
                <c:pt idx="6094">
                  <c:v>41530.916666666664</c:v>
                </c:pt>
                <c:pt idx="6095">
                  <c:v>41530.927083333336</c:v>
                </c:pt>
                <c:pt idx="6096">
                  <c:v>41530.9375</c:v>
                </c:pt>
                <c:pt idx="6097">
                  <c:v>41530.947916666664</c:v>
                </c:pt>
                <c:pt idx="6098">
                  <c:v>41530.958333333336</c:v>
                </c:pt>
                <c:pt idx="6099">
                  <c:v>41530.96875</c:v>
                </c:pt>
                <c:pt idx="6100">
                  <c:v>41530.979166666664</c:v>
                </c:pt>
                <c:pt idx="6101">
                  <c:v>41530.989583333336</c:v>
                </c:pt>
                <c:pt idx="6102">
                  <c:v>41531</c:v>
                </c:pt>
                <c:pt idx="6103">
                  <c:v>41531.010416666664</c:v>
                </c:pt>
                <c:pt idx="6104">
                  <c:v>41531.020833333336</c:v>
                </c:pt>
                <c:pt idx="6105">
                  <c:v>41531.03125</c:v>
                </c:pt>
                <c:pt idx="6106">
                  <c:v>41531.041666666664</c:v>
                </c:pt>
                <c:pt idx="6107">
                  <c:v>41531.052083333336</c:v>
                </c:pt>
                <c:pt idx="6108">
                  <c:v>41531.0625</c:v>
                </c:pt>
                <c:pt idx="6109">
                  <c:v>41531.072916666664</c:v>
                </c:pt>
                <c:pt idx="6110">
                  <c:v>41531.083333333336</c:v>
                </c:pt>
                <c:pt idx="6111">
                  <c:v>41531.09375</c:v>
                </c:pt>
                <c:pt idx="6112">
                  <c:v>41531.104166666664</c:v>
                </c:pt>
                <c:pt idx="6113">
                  <c:v>41531.114583333336</c:v>
                </c:pt>
                <c:pt idx="6114">
                  <c:v>41531.125</c:v>
                </c:pt>
                <c:pt idx="6115">
                  <c:v>41531.135416666664</c:v>
                </c:pt>
                <c:pt idx="6116">
                  <c:v>41531.145833333336</c:v>
                </c:pt>
                <c:pt idx="6117">
                  <c:v>41531.15625</c:v>
                </c:pt>
                <c:pt idx="6118">
                  <c:v>41531.166666666664</c:v>
                </c:pt>
                <c:pt idx="6119">
                  <c:v>41531.177083333336</c:v>
                </c:pt>
                <c:pt idx="6120">
                  <c:v>41531.1875</c:v>
                </c:pt>
                <c:pt idx="6121">
                  <c:v>41531.197916666664</c:v>
                </c:pt>
                <c:pt idx="6122">
                  <c:v>41531.208333333336</c:v>
                </c:pt>
                <c:pt idx="6123">
                  <c:v>41531.21875</c:v>
                </c:pt>
                <c:pt idx="6124">
                  <c:v>41531.229166666664</c:v>
                </c:pt>
                <c:pt idx="6125">
                  <c:v>41531.239583333336</c:v>
                </c:pt>
                <c:pt idx="6126">
                  <c:v>41531.25</c:v>
                </c:pt>
                <c:pt idx="6127">
                  <c:v>41531.260416666664</c:v>
                </c:pt>
                <c:pt idx="6128">
                  <c:v>41531.270833333336</c:v>
                </c:pt>
                <c:pt idx="6129">
                  <c:v>41531.28125</c:v>
                </c:pt>
                <c:pt idx="6130">
                  <c:v>41531.291666666664</c:v>
                </c:pt>
                <c:pt idx="6131">
                  <c:v>41531.302083333336</c:v>
                </c:pt>
                <c:pt idx="6132">
                  <c:v>41531.3125</c:v>
                </c:pt>
                <c:pt idx="6133">
                  <c:v>41531.322916666664</c:v>
                </c:pt>
                <c:pt idx="6134">
                  <c:v>41531.333333333336</c:v>
                </c:pt>
                <c:pt idx="6135">
                  <c:v>41531.34375</c:v>
                </c:pt>
                <c:pt idx="6136">
                  <c:v>41531.354166666664</c:v>
                </c:pt>
                <c:pt idx="6137">
                  <c:v>41531.364583333336</c:v>
                </c:pt>
                <c:pt idx="6138">
                  <c:v>41531.375</c:v>
                </c:pt>
                <c:pt idx="6139">
                  <c:v>41531.385416666664</c:v>
                </c:pt>
                <c:pt idx="6140">
                  <c:v>41531.395833333336</c:v>
                </c:pt>
                <c:pt idx="6141">
                  <c:v>41531.40625</c:v>
                </c:pt>
                <c:pt idx="6142">
                  <c:v>41531.416666666664</c:v>
                </c:pt>
                <c:pt idx="6143">
                  <c:v>41531.427083333336</c:v>
                </c:pt>
                <c:pt idx="6144">
                  <c:v>41531.4375</c:v>
                </c:pt>
                <c:pt idx="6145">
                  <c:v>41531.447916666664</c:v>
                </c:pt>
                <c:pt idx="6146">
                  <c:v>41531.458333333336</c:v>
                </c:pt>
                <c:pt idx="6147">
                  <c:v>41531.46875</c:v>
                </c:pt>
                <c:pt idx="6148">
                  <c:v>41531.479166666664</c:v>
                </c:pt>
                <c:pt idx="6149">
                  <c:v>41531.489583333336</c:v>
                </c:pt>
                <c:pt idx="6150">
                  <c:v>41531.5</c:v>
                </c:pt>
                <c:pt idx="6151">
                  <c:v>41531.510416666664</c:v>
                </c:pt>
                <c:pt idx="6152">
                  <c:v>41531.520833333336</c:v>
                </c:pt>
                <c:pt idx="6153">
                  <c:v>41531.53125</c:v>
                </c:pt>
                <c:pt idx="6154">
                  <c:v>41531.541666666664</c:v>
                </c:pt>
                <c:pt idx="6155">
                  <c:v>41531.552083333336</c:v>
                </c:pt>
                <c:pt idx="6156">
                  <c:v>41531.5625</c:v>
                </c:pt>
                <c:pt idx="6157">
                  <c:v>41531.572916666664</c:v>
                </c:pt>
                <c:pt idx="6158">
                  <c:v>41531.583333333336</c:v>
                </c:pt>
                <c:pt idx="6159">
                  <c:v>41531.59375</c:v>
                </c:pt>
                <c:pt idx="6160">
                  <c:v>41531.604166666664</c:v>
                </c:pt>
                <c:pt idx="6161">
                  <c:v>41531.614583333336</c:v>
                </c:pt>
                <c:pt idx="6162">
                  <c:v>41531.625</c:v>
                </c:pt>
                <c:pt idx="6163">
                  <c:v>41531.635416666664</c:v>
                </c:pt>
                <c:pt idx="6164">
                  <c:v>41531.645833333336</c:v>
                </c:pt>
                <c:pt idx="6165">
                  <c:v>41531.65625</c:v>
                </c:pt>
                <c:pt idx="6166">
                  <c:v>41531.666666666664</c:v>
                </c:pt>
                <c:pt idx="6167">
                  <c:v>41531.677083333336</c:v>
                </c:pt>
                <c:pt idx="6168">
                  <c:v>41531.6875</c:v>
                </c:pt>
                <c:pt idx="6169">
                  <c:v>41531.697916666664</c:v>
                </c:pt>
                <c:pt idx="6170">
                  <c:v>41531.708333333336</c:v>
                </c:pt>
                <c:pt idx="6171">
                  <c:v>41531.71875</c:v>
                </c:pt>
                <c:pt idx="6172">
                  <c:v>41531.729166666664</c:v>
                </c:pt>
                <c:pt idx="6173">
                  <c:v>41531.739583333336</c:v>
                </c:pt>
                <c:pt idx="6174">
                  <c:v>41531.75</c:v>
                </c:pt>
                <c:pt idx="6175">
                  <c:v>41531.760416666664</c:v>
                </c:pt>
                <c:pt idx="6176">
                  <c:v>41531.770833333336</c:v>
                </c:pt>
                <c:pt idx="6177">
                  <c:v>41531.78125</c:v>
                </c:pt>
                <c:pt idx="6178">
                  <c:v>41531.791666666664</c:v>
                </c:pt>
                <c:pt idx="6179">
                  <c:v>41531.802083333336</c:v>
                </c:pt>
                <c:pt idx="6180">
                  <c:v>41531.8125</c:v>
                </c:pt>
                <c:pt idx="6181">
                  <c:v>41531.822916666664</c:v>
                </c:pt>
                <c:pt idx="6182">
                  <c:v>41531.833333333336</c:v>
                </c:pt>
                <c:pt idx="6183">
                  <c:v>41531.84375</c:v>
                </c:pt>
                <c:pt idx="6184">
                  <c:v>41531.854166666664</c:v>
                </c:pt>
                <c:pt idx="6185">
                  <c:v>41531.864583333336</c:v>
                </c:pt>
                <c:pt idx="6186">
                  <c:v>41531.875</c:v>
                </c:pt>
                <c:pt idx="6187">
                  <c:v>41531.885416666664</c:v>
                </c:pt>
                <c:pt idx="6188">
                  <c:v>41531.895833333336</c:v>
                </c:pt>
                <c:pt idx="6189">
                  <c:v>41531.90625</c:v>
                </c:pt>
                <c:pt idx="6190">
                  <c:v>41531.916666666664</c:v>
                </c:pt>
                <c:pt idx="6191">
                  <c:v>41531.927083333336</c:v>
                </c:pt>
                <c:pt idx="6192">
                  <c:v>41531.9375</c:v>
                </c:pt>
                <c:pt idx="6193">
                  <c:v>41531.947916666664</c:v>
                </c:pt>
                <c:pt idx="6194">
                  <c:v>41531.958333333336</c:v>
                </c:pt>
                <c:pt idx="6195">
                  <c:v>41531.96875</c:v>
                </c:pt>
                <c:pt idx="6196">
                  <c:v>41531.979166666664</c:v>
                </c:pt>
                <c:pt idx="6197">
                  <c:v>41531.989583333336</c:v>
                </c:pt>
                <c:pt idx="6198">
                  <c:v>41532</c:v>
                </c:pt>
                <c:pt idx="6199">
                  <c:v>41532.010416666664</c:v>
                </c:pt>
                <c:pt idx="6200">
                  <c:v>41532.020833333336</c:v>
                </c:pt>
                <c:pt idx="6201">
                  <c:v>41532.03125</c:v>
                </c:pt>
                <c:pt idx="6202">
                  <c:v>41532.041666666664</c:v>
                </c:pt>
                <c:pt idx="6203">
                  <c:v>41532.052083333336</c:v>
                </c:pt>
                <c:pt idx="6204">
                  <c:v>41532.0625</c:v>
                </c:pt>
                <c:pt idx="6205">
                  <c:v>41532.072916666664</c:v>
                </c:pt>
                <c:pt idx="6206">
                  <c:v>41532.083333333336</c:v>
                </c:pt>
                <c:pt idx="6207">
                  <c:v>41532.09375</c:v>
                </c:pt>
                <c:pt idx="6208">
                  <c:v>41532.104166666664</c:v>
                </c:pt>
                <c:pt idx="6209">
                  <c:v>41532.114583333336</c:v>
                </c:pt>
                <c:pt idx="6210">
                  <c:v>41532.125</c:v>
                </c:pt>
                <c:pt idx="6211">
                  <c:v>41532.135416666664</c:v>
                </c:pt>
                <c:pt idx="6212">
                  <c:v>41532.145833333336</c:v>
                </c:pt>
                <c:pt idx="6213">
                  <c:v>41532.15625</c:v>
                </c:pt>
                <c:pt idx="6214">
                  <c:v>41532.166666666664</c:v>
                </c:pt>
                <c:pt idx="6215">
                  <c:v>41532.177083333336</c:v>
                </c:pt>
                <c:pt idx="6216">
                  <c:v>41532.1875</c:v>
                </c:pt>
                <c:pt idx="6217">
                  <c:v>41532.197916666664</c:v>
                </c:pt>
                <c:pt idx="6218">
                  <c:v>41532.208333333336</c:v>
                </c:pt>
                <c:pt idx="6219">
                  <c:v>41532.21875</c:v>
                </c:pt>
                <c:pt idx="6220">
                  <c:v>41532.229166666664</c:v>
                </c:pt>
                <c:pt idx="6221">
                  <c:v>41532.239583333336</c:v>
                </c:pt>
                <c:pt idx="6222">
                  <c:v>41532.25</c:v>
                </c:pt>
                <c:pt idx="6223">
                  <c:v>41532.260416666664</c:v>
                </c:pt>
                <c:pt idx="6224">
                  <c:v>41532.270833333336</c:v>
                </c:pt>
                <c:pt idx="6225">
                  <c:v>41532.28125</c:v>
                </c:pt>
                <c:pt idx="6226">
                  <c:v>41532.291666666664</c:v>
                </c:pt>
                <c:pt idx="6227">
                  <c:v>41532.302083333336</c:v>
                </c:pt>
                <c:pt idx="6228">
                  <c:v>41532.3125</c:v>
                </c:pt>
                <c:pt idx="6229">
                  <c:v>41532.322916666664</c:v>
                </c:pt>
                <c:pt idx="6230">
                  <c:v>41532.333333333336</c:v>
                </c:pt>
                <c:pt idx="6231">
                  <c:v>41532.34375</c:v>
                </c:pt>
                <c:pt idx="6232">
                  <c:v>41532.354166666664</c:v>
                </c:pt>
                <c:pt idx="6233">
                  <c:v>41532.364583333336</c:v>
                </c:pt>
                <c:pt idx="6234">
                  <c:v>41532.375</c:v>
                </c:pt>
                <c:pt idx="6235">
                  <c:v>41532.385416666664</c:v>
                </c:pt>
                <c:pt idx="6236">
                  <c:v>41532.395833333336</c:v>
                </c:pt>
                <c:pt idx="6237">
                  <c:v>41532.40625</c:v>
                </c:pt>
                <c:pt idx="6238">
                  <c:v>41532.416666666664</c:v>
                </c:pt>
                <c:pt idx="6239">
                  <c:v>41532.427083333336</c:v>
                </c:pt>
                <c:pt idx="6240">
                  <c:v>41532.4375</c:v>
                </c:pt>
                <c:pt idx="6241">
                  <c:v>41532.447916666664</c:v>
                </c:pt>
                <c:pt idx="6242">
                  <c:v>41532.458333333336</c:v>
                </c:pt>
                <c:pt idx="6243">
                  <c:v>41532.46875</c:v>
                </c:pt>
                <c:pt idx="6244">
                  <c:v>41532.479166666664</c:v>
                </c:pt>
                <c:pt idx="6245">
                  <c:v>41532.489583333336</c:v>
                </c:pt>
                <c:pt idx="6246">
                  <c:v>41532.5</c:v>
                </c:pt>
                <c:pt idx="6247">
                  <c:v>41532.510416666664</c:v>
                </c:pt>
                <c:pt idx="6248">
                  <c:v>41532.520833333336</c:v>
                </c:pt>
                <c:pt idx="6249">
                  <c:v>41532.53125</c:v>
                </c:pt>
                <c:pt idx="6250">
                  <c:v>41532.541666666664</c:v>
                </c:pt>
                <c:pt idx="6251">
                  <c:v>41532.552083333336</c:v>
                </c:pt>
                <c:pt idx="6252">
                  <c:v>41532.5625</c:v>
                </c:pt>
                <c:pt idx="6253">
                  <c:v>41532.572916666664</c:v>
                </c:pt>
                <c:pt idx="6254">
                  <c:v>41532.583333333336</c:v>
                </c:pt>
                <c:pt idx="6255">
                  <c:v>41532.59375</c:v>
                </c:pt>
                <c:pt idx="6256">
                  <c:v>41532.604166666664</c:v>
                </c:pt>
                <c:pt idx="6257">
                  <c:v>41532.614583333336</c:v>
                </c:pt>
                <c:pt idx="6258">
                  <c:v>41532.625</c:v>
                </c:pt>
                <c:pt idx="6259">
                  <c:v>41532.635416666664</c:v>
                </c:pt>
                <c:pt idx="6260">
                  <c:v>41532.645833333336</c:v>
                </c:pt>
                <c:pt idx="6261">
                  <c:v>41532.65625</c:v>
                </c:pt>
                <c:pt idx="6262">
                  <c:v>41532.666666666664</c:v>
                </c:pt>
                <c:pt idx="6263">
                  <c:v>41532.677083333336</c:v>
                </c:pt>
                <c:pt idx="6264">
                  <c:v>41532.6875</c:v>
                </c:pt>
                <c:pt idx="6265">
                  <c:v>41532.697916666664</c:v>
                </c:pt>
                <c:pt idx="6266">
                  <c:v>41532.708333333336</c:v>
                </c:pt>
                <c:pt idx="6267">
                  <c:v>41532.71875</c:v>
                </c:pt>
                <c:pt idx="6268">
                  <c:v>41532.729166666664</c:v>
                </c:pt>
                <c:pt idx="6269">
                  <c:v>41532.739583333336</c:v>
                </c:pt>
                <c:pt idx="6270">
                  <c:v>41532.75</c:v>
                </c:pt>
                <c:pt idx="6271">
                  <c:v>41532.760416666664</c:v>
                </c:pt>
                <c:pt idx="6272">
                  <c:v>41532.770833333336</c:v>
                </c:pt>
                <c:pt idx="6273">
                  <c:v>41532.78125</c:v>
                </c:pt>
                <c:pt idx="6274">
                  <c:v>41532.791666666664</c:v>
                </c:pt>
                <c:pt idx="6275">
                  <c:v>41532.802083333336</c:v>
                </c:pt>
                <c:pt idx="6276">
                  <c:v>41532.8125</c:v>
                </c:pt>
                <c:pt idx="6277">
                  <c:v>41532.822916666664</c:v>
                </c:pt>
                <c:pt idx="6278">
                  <c:v>41532.833333333336</c:v>
                </c:pt>
                <c:pt idx="6279">
                  <c:v>41532.84375</c:v>
                </c:pt>
                <c:pt idx="6280">
                  <c:v>41532.854166666664</c:v>
                </c:pt>
                <c:pt idx="6281">
                  <c:v>41532.864583333336</c:v>
                </c:pt>
                <c:pt idx="6282">
                  <c:v>41532.875</c:v>
                </c:pt>
                <c:pt idx="6283">
                  <c:v>41532.885416666664</c:v>
                </c:pt>
                <c:pt idx="6284">
                  <c:v>41532.895833333336</c:v>
                </c:pt>
                <c:pt idx="6285">
                  <c:v>41532.90625</c:v>
                </c:pt>
                <c:pt idx="6286">
                  <c:v>41532.916666666664</c:v>
                </c:pt>
                <c:pt idx="6287">
                  <c:v>41532.927083333336</c:v>
                </c:pt>
                <c:pt idx="6288">
                  <c:v>41532.9375</c:v>
                </c:pt>
                <c:pt idx="6289">
                  <c:v>41532.947916666664</c:v>
                </c:pt>
                <c:pt idx="6290">
                  <c:v>41532.958333333336</c:v>
                </c:pt>
                <c:pt idx="6291">
                  <c:v>41532.96875</c:v>
                </c:pt>
                <c:pt idx="6292">
                  <c:v>41532.979166666664</c:v>
                </c:pt>
                <c:pt idx="6293">
                  <c:v>41532.989583333336</c:v>
                </c:pt>
                <c:pt idx="6294">
                  <c:v>41533</c:v>
                </c:pt>
                <c:pt idx="6295">
                  <c:v>41533.010416666664</c:v>
                </c:pt>
                <c:pt idx="6296">
                  <c:v>41533.020833333336</c:v>
                </c:pt>
                <c:pt idx="6297">
                  <c:v>41533.03125</c:v>
                </c:pt>
                <c:pt idx="6298">
                  <c:v>41533.041666666664</c:v>
                </c:pt>
                <c:pt idx="6299">
                  <c:v>41533.052083333336</c:v>
                </c:pt>
                <c:pt idx="6300">
                  <c:v>41533.0625</c:v>
                </c:pt>
                <c:pt idx="6301">
                  <c:v>41533.072916666664</c:v>
                </c:pt>
                <c:pt idx="6302">
                  <c:v>41533.083333333336</c:v>
                </c:pt>
                <c:pt idx="6303">
                  <c:v>41533.09375</c:v>
                </c:pt>
                <c:pt idx="6304">
                  <c:v>41533.104166666664</c:v>
                </c:pt>
                <c:pt idx="6305">
                  <c:v>41533.114583333336</c:v>
                </c:pt>
                <c:pt idx="6306">
                  <c:v>41533.125</c:v>
                </c:pt>
                <c:pt idx="6307">
                  <c:v>41533.135416666664</c:v>
                </c:pt>
                <c:pt idx="6308">
                  <c:v>41533.145833333336</c:v>
                </c:pt>
                <c:pt idx="6309">
                  <c:v>41533.15625</c:v>
                </c:pt>
                <c:pt idx="6310">
                  <c:v>41533.166666666664</c:v>
                </c:pt>
                <c:pt idx="6311">
                  <c:v>41533.177083333336</c:v>
                </c:pt>
                <c:pt idx="6312">
                  <c:v>41533.1875</c:v>
                </c:pt>
                <c:pt idx="6313">
                  <c:v>41533.197916666664</c:v>
                </c:pt>
                <c:pt idx="6314">
                  <c:v>41533.208333333336</c:v>
                </c:pt>
                <c:pt idx="6315">
                  <c:v>41533.21875</c:v>
                </c:pt>
                <c:pt idx="6316">
                  <c:v>41533.229166666664</c:v>
                </c:pt>
                <c:pt idx="6317">
                  <c:v>41533.239583333336</c:v>
                </c:pt>
                <c:pt idx="6318">
                  <c:v>41533.25</c:v>
                </c:pt>
                <c:pt idx="6319">
                  <c:v>41533.260416666664</c:v>
                </c:pt>
                <c:pt idx="6320">
                  <c:v>41533.270833333336</c:v>
                </c:pt>
                <c:pt idx="6321">
                  <c:v>41533.28125</c:v>
                </c:pt>
                <c:pt idx="6322">
                  <c:v>41533.291666666664</c:v>
                </c:pt>
                <c:pt idx="6323">
                  <c:v>41533.302083333336</c:v>
                </c:pt>
                <c:pt idx="6324">
                  <c:v>41533.3125</c:v>
                </c:pt>
                <c:pt idx="6325">
                  <c:v>41533.322916666664</c:v>
                </c:pt>
                <c:pt idx="6326">
                  <c:v>41533.333333333336</c:v>
                </c:pt>
                <c:pt idx="6327">
                  <c:v>41533.34375</c:v>
                </c:pt>
                <c:pt idx="6328">
                  <c:v>41533.354166666664</c:v>
                </c:pt>
                <c:pt idx="6329">
                  <c:v>41533.364583333336</c:v>
                </c:pt>
                <c:pt idx="6330">
                  <c:v>41533.375</c:v>
                </c:pt>
                <c:pt idx="6331">
                  <c:v>41533.385416666664</c:v>
                </c:pt>
                <c:pt idx="6332">
                  <c:v>41533.395833333336</c:v>
                </c:pt>
                <c:pt idx="6333">
                  <c:v>41533.40625</c:v>
                </c:pt>
                <c:pt idx="6334">
                  <c:v>41533.416666666664</c:v>
                </c:pt>
                <c:pt idx="6335">
                  <c:v>41533.427083333336</c:v>
                </c:pt>
                <c:pt idx="6336">
                  <c:v>41533.4375</c:v>
                </c:pt>
                <c:pt idx="6337">
                  <c:v>41533.447916666664</c:v>
                </c:pt>
                <c:pt idx="6338">
                  <c:v>41533.458333333336</c:v>
                </c:pt>
                <c:pt idx="6339">
                  <c:v>41533.46875</c:v>
                </c:pt>
                <c:pt idx="6340">
                  <c:v>41533.479166666664</c:v>
                </c:pt>
                <c:pt idx="6341">
                  <c:v>41533.489583333336</c:v>
                </c:pt>
                <c:pt idx="6342">
                  <c:v>41533.5</c:v>
                </c:pt>
                <c:pt idx="6343">
                  <c:v>41533.510416666664</c:v>
                </c:pt>
                <c:pt idx="6344">
                  <c:v>41533.520833333336</c:v>
                </c:pt>
                <c:pt idx="6345">
                  <c:v>41533.53125</c:v>
                </c:pt>
              </c:numCache>
            </c:numRef>
          </c:xVal>
          <c:yVal>
            <c:numRef>
              <c:f>'LMP-72_LISST_S_psd'!$BH$2:$BH$6347</c:f>
              <c:numCache>
                <c:formatCode>General</c:formatCode>
                <c:ptCount val="6346"/>
                <c:pt idx="0">
                  <c:v>20.013491700000003</c:v>
                </c:pt>
                <c:pt idx="1">
                  <c:v>15.333695799999999</c:v>
                </c:pt>
                <c:pt idx="2">
                  <c:v>24.175907000000002</c:v>
                </c:pt>
                <c:pt idx="3">
                  <c:v>27.304196999999991</c:v>
                </c:pt>
                <c:pt idx="4">
                  <c:v>28.852715999999997</c:v>
                </c:pt>
                <c:pt idx="5">
                  <c:v>34.351727000000004</c:v>
                </c:pt>
                <c:pt idx="6">
                  <c:v>35.633733999999997</c:v>
                </c:pt>
                <c:pt idx="7">
                  <c:v>41.420710000000007</c:v>
                </c:pt>
                <c:pt idx="8">
                  <c:v>45.018076000000001</c:v>
                </c:pt>
                <c:pt idx="9">
                  <c:v>57.117171400000011</c:v>
                </c:pt>
                <c:pt idx="10">
                  <c:v>61.712720000000004</c:v>
                </c:pt>
                <c:pt idx="11">
                  <c:v>74.099118000000004</c:v>
                </c:pt>
                <c:pt idx="12">
                  <c:v>79.035274999999999</c:v>
                </c:pt>
                <c:pt idx="13">
                  <c:v>69.118784000000005</c:v>
                </c:pt>
                <c:pt idx="14">
                  <c:v>67.179176000000012</c:v>
                </c:pt>
                <c:pt idx="15">
                  <c:v>89.528087999999997</c:v>
                </c:pt>
                <c:pt idx="16">
                  <c:v>94.491640000000004</c:v>
                </c:pt>
                <c:pt idx="17">
                  <c:v>78.387912</c:v>
                </c:pt>
                <c:pt idx="18">
                  <c:v>91.064261400000007</c:v>
                </c:pt>
                <c:pt idx="19">
                  <c:v>102.2470941</c:v>
                </c:pt>
                <c:pt idx="20">
                  <c:v>104.207483</c:v>
                </c:pt>
                <c:pt idx="21">
                  <c:v>118.25376920000001</c:v>
                </c:pt>
                <c:pt idx="22">
                  <c:v>84.903930000000017</c:v>
                </c:pt>
                <c:pt idx="23">
                  <c:v>85.956294000000014</c:v>
                </c:pt>
                <c:pt idx="24">
                  <c:v>109.5764389</c:v>
                </c:pt>
                <c:pt idx="25">
                  <c:v>107.87758399999998</c:v>
                </c:pt>
                <c:pt idx="26">
                  <c:v>112.12329</c:v>
                </c:pt>
                <c:pt idx="27">
                  <c:v>117.92133000000003</c:v>
                </c:pt>
                <c:pt idx="28">
                  <c:v>118.3353</c:v>
                </c:pt>
                <c:pt idx="29">
                  <c:v>144.11386600000003</c:v>
                </c:pt>
                <c:pt idx="30">
                  <c:v>167.70125300000001</c:v>
                </c:pt>
                <c:pt idx="31">
                  <c:v>145.460838</c:v>
                </c:pt>
                <c:pt idx="32">
                  <c:v>165.30820599999998</c:v>
                </c:pt>
                <c:pt idx="33">
                  <c:v>194.184203</c:v>
                </c:pt>
                <c:pt idx="34">
                  <c:v>184.03980199999998</c:v>
                </c:pt>
                <c:pt idx="35">
                  <c:v>218.888452</c:v>
                </c:pt>
                <c:pt idx="36">
                  <c:v>228.35168099999999</c:v>
                </c:pt>
                <c:pt idx="37">
                  <c:v>263.13916600000005</c:v>
                </c:pt>
                <c:pt idx="38">
                  <c:v>280.01101299999999</c:v>
                </c:pt>
                <c:pt idx="39">
                  <c:v>265.34627600000005</c:v>
                </c:pt>
                <c:pt idx="40">
                  <c:v>301.841317</c:v>
                </c:pt>
                <c:pt idx="41">
                  <c:v>271.70400400000005</c:v>
                </c:pt>
                <c:pt idx="42">
                  <c:v>250.0298153</c:v>
                </c:pt>
                <c:pt idx="43">
                  <c:v>249.81193300000001</c:v>
                </c:pt>
                <c:pt idx="44">
                  <c:v>279.74116799999996</c:v>
                </c:pt>
                <c:pt idx="45">
                  <c:v>292.90510599999999</c:v>
                </c:pt>
                <c:pt idx="46">
                  <c:v>359.5151055</c:v>
                </c:pt>
                <c:pt idx="47">
                  <c:v>348.89653999999996</c:v>
                </c:pt>
                <c:pt idx="48">
                  <c:v>369.60158200000001</c:v>
                </c:pt>
                <c:pt idx="49">
                  <c:v>398.97073</c:v>
                </c:pt>
                <c:pt idx="50">
                  <c:v>405.24207799999999</c:v>
                </c:pt>
                <c:pt idx="51">
                  <c:v>360.17765200000002</c:v>
                </c:pt>
                <c:pt idx="52">
                  <c:v>443.19824299999999</c:v>
                </c:pt>
                <c:pt idx="53">
                  <c:v>444.86382000000003</c:v>
                </c:pt>
                <c:pt idx="54">
                  <c:v>485.77651800000001</c:v>
                </c:pt>
                <c:pt idx="55">
                  <c:v>478.91884100000004</c:v>
                </c:pt>
                <c:pt idx="56">
                  <c:v>458.76255100000009</c:v>
                </c:pt>
                <c:pt idx="57">
                  <c:v>472.44366300000002</c:v>
                </c:pt>
                <c:pt idx="58">
                  <c:v>443.40418299999999</c:v>
                </c:pt>
                <c:pt idx="59">
                  <c:v>448.39679100000001</c:v>
                </c:pt>
                <c:pt idx="60">
                  <c:v>453.301761</c:v>
                </c:pt>
                <c:pt idx="61">
                  <c:v>469.63681299999996</c:v>
                </c:pt>
                <c:pt idx="62">
                  <c:v>441.49481099999997</c:v>
                </c:pt>
                <c:pt idx="63">
                  <c:v>457.91073500000005</c:v>
                </c:pt>
                <c:pt idx="64">
                  <c:v>446.98140899999999</c:v>
                </c:pt>
                <c:pt idx="65">
                  <c:v>429.88993699999997</c:v>
                </c:pt>
                <c:pt idx="66">
                  <c:v>465.55783500000001</c:v>
                </c:pt>
                <c:pt idx="67">
                  <c:v>503.86303600000002</c:v>
                </c:pt>
                <c:pt idx="68">
                  <c:v>529.89388599999995</c:v>
                </c:pt>
                <c:pt idx="69">
                  <c:v>567.36746699999992</c:v>
                </c:pt>
                <c:pt idx="70">
                  <c:v>572.00402200000008</c:v>
                </c:pt>
                <c:pt idx="71">
                  <c:v>616.80279000000007</c:v>
                </c:pt>
                <c:pt idx="72">
                  <c:v>598.35965599999986</c:v>
                </c:pt>
                <c:pt idx="73">
                  <c:v>674.51896099999999</c:v>
                </c:pt>
                <c:pt idx="74">
                  <c:v>673.83949400000006</c:v>
                </c:pt>
                <c:pt idx="75">
                  <c:v>699.37716999999998</c:v>
                </c:pt>
                <c:pt idx="76">
                  <c:v>727.71626900000001</c:v>
                </c:pt>
                <c:pt idx="77">
                  <c:v>780.37467000000004</c:v>
                </c:pt>
                <c:pt idx="78">
                  <c:v>813.33425800000009</c:v>
                </c:pt>
                <c:pt idx="79">
                  <c:v>772.46177399999999</c:v>
                </c:pt>
                <c:pt idx="80">
                  <c:v>769.77659500000004</c:v>
                </c:pt>
                <c:pt idx="81">
                  <c:v>770.95463800000005</c:v>
                </c:pt>
                <c:pt idx="82">
                  <c:v>775.83717899999999</c:v>
                </c:pt>
                <c:pt idx="83">
                  <c:v>799.61015900000007</c:v>
                </c:pt>
                <c:pt idx="84">
                  <c:v>931.19378899999992</c:v>
                </c:pt>
                <c:pt idx="85">
                  <c:v>909.56293799999992</c:v>
                </c:pt>
                <c:pt idx="86">
                  <c:v>1009.071057</c:v>
                </c:pt>
                <c:pt idx="87">
                  <c:v>931.60431799999992</c:v>
                </c:pt>
                <c:pt idx="88">
                  <c:v>928.22948800000017</c:v>
                </c:pt>
                <c:pt idx="89">
                  <c:v>899.96678799999995</c:v>
                </c:pt>
                <c:pt idx="90">
                  <c:v>925.07042999999999</c:v>
                </c:pt>
                <c:pt idx="91">
                  <c:v>950.4081799999999</c:v>
                </c:pt>
                <c:pt idx="92">
                  <c:v>903.32691999999997</c:v>
                </c:pt>
                <c:pt idx="93">
                  <c:v>911.59168</c:v>
                </c:pt>
                <c:pt idx="94">
                  <c:v>954.03274999999985</c:v>
                </c:pt>
                <c:pt idx="95">
                  <c:v>958.94382999999993</c:v>
                </c:pt>
                <c:pt idx="96">
                  <c:v>995.11567000000014</c:v>
                </c:pt>
                <c:pt idx="97">
                  <c:v>1045.1633900000002</c:v>
                </c:pt>
                <c:pt idx="98">
                  <c:v>1003.1812900000001</c:v>
                </c:pt>
                <c:pt idx="99">
                  <c:v>986.91976000000011</c:v>
                </c:pt>
                <c:pt idx="100">
                  <c:v>944.43083000000001</c:v>
                </c:pt>
                <c:pt idx="101">
                  <c:v>1002.31793</c:v>
                </c:pt>
                <c:pt idx="102">
                  <c:v>928.37045000000012</c:v>
                </c:pt>
                <c:pt idx="103">
                  <c:v>905.49811</c:v>
                </c:pt>
                <c:pt idx="104">
                  <c:v>964.73136999999997</c:v>
                </c:pt>
                <c:pt idx="105">
                  <c:v>919.56178999999997</c:v>
                </c:pt>
                <c:pt idx="106">
                  <c:v>958.82078999999999</c:v>
                </c:pt>
                <c:pt idx="107">
                  <c:v>944.81439999999998</c:v>
                </c:pt>
                <c:pt idx="108">
                  <c:v>932.07253000000003</c:v>
                </c:pt>
                <c:pt idx="109">
                  <c:v>920.24321000000009</c:v>
                </c:pt>
                <c:pt idx="110">
                  <c:v>994.98901999999987</c:v>
                </c:pt>
                <c:pt idx="111">
                  <c:v>993.53862000000004</c:v>
                </c:pt>
                <c:pt idx="112">
                  <c:v>995.44965000000002</c:v>
                </c:pt>
                <c:pt idx="113">
                  <c:v>1034.3004100000001</c:v>
                </c:pt>
                <c:pt idx="114">
                  <c:v>1044.0808199999999</c:v>
                </c:pt>
                <c:pt idx="115">
                  <c:v>1017.0433599999999</c:v>
                </c:pt>
                <c:pt idx="116">
                  <c:v>1021.4727599999999</c:v>
                </c:pt>
                <c:pt idx="117">
                  <c:v>1028.7041100000001</c:v>
                </c:pt>
                <c:pt idx="118">
                  <c:v>1032.1650499999998</c:v>
                </c:pt>
                <c:pt idx="119">
                  <c:v>1031.4764299999999</c:v>
                </c:pt>
                <c:pt idx="120">
                  <c:v>1001.9550700000001</c:v>
                </c:pt>
                <c:pt idx="121">
                  <c:v>1007.2215799999999</c:v>
                </c:pt>
                <c:pt idx="122">
                  <c:v>1006.86779</c:v>
                </c:pt>
                <c:pt idx="123">
                  <c:v>1008.25447</c:v>
                </c:pt>
                <c:pt idx="124">
                  <c:v>992.41438999999991</c:v>
                </c:pt>
                <c:pt idx="125">
                  <c:v>982.24528999999984</c:v>
                </c:pt>
                <c:pt idx="126">
                  <c:v>994.65758000000017</c:v>
                </c:pt>
                <c:pt idx="127">
                  <c:v>984.25891000000001</c:v>
                </c:pt>
                <c:pt idx="128">
                  <c:v>1037.63978</c:v>
                </c:pt>
                <c:pt idx="129">
                  <c:v>1022.65498</c:v>
                </c:pt>
                <c:pt idx="130">
                  <c:v>1036.2725799999998</c:v>
                </c:pt>
                <c:pt idx="131">
                  <c:v>1018.7071500000001</c:v>
                </c:pt>
                <c:pt idx="132">
                  <c:v>981.0777599999999</c:v>
                </c:pt>
                <c:pt idx="133">
                  <c:v>994.8732</c:v>
                </c:pt>
                <c:pt idx="134">
                  <c:v>1020.68358</c:v>
                </c:pt>
                <c:pt idx="135">
                  <c:v>1001.85942</c:v>
                </c:pt>
                <c:pt idx="136">
                  <c:v>979.61203999999998</c:v>
                </c:pt>
                <c:pt idx="137">
                  <c:v>1002.8357599999999</c:v>
                </c:pt>
                <c:pt idx="138">
                  <c:v>1052.3940399999999</c:v>
                </c:pt>
                <c:pt idx="139">
                  <c:v>1068.65906</c:v>
                </c:pt>
                <c:pt idx="140">
                  <c:v>1043.48795</c:v>
                </c:pt>
                <c:pt idx="141">
                  <c:v>1099.0970499999999</c:v>
                </c:pt>
                <c:pt idx="142">
                  <c:v>1237.18415</c:v>
                </c:pt>
                <c:pt idx="143">
                  <c:v>1123.9468900000002</c:v>
                </c:pt>
                <c:pt idx="144">
                  <c:v>1125.3049900000001</c:v>
                </c:pt>
                <c:pt idx="145">
                  <c:v>1124.8159800000001</c:v>
                </c:pt>
                <c:pt idx="146">
                  <c:v>1152.3022699999999</c:v>
                </c:pt>
                <c:pt idx="147">
                  <c:v>1147.06296</c:v>
                </c:pt>
                <c:pt idx="148">
                  <c:v>1165.7660900000001</c:v>
                </c:pt>
                <c:pt idx="149">
                  <c:v>1127.6611499999999</c:v>
                </c:pt>
                <c:pt idx="150">
                  <c:v>1193.0081500000001</c:v>
                </c:pt>
                <c:pt idx="151">
                  <c:v>1166.7301399999999</c:v>
                </c:pt>
                <c:pt idx="152">
                  <c:v>1210.0838400000002</c:v>
                </c:pt>
                <c:pt idx="153">
                  <c:v>1164.6021699999999</c:v>
                </c:pt>
                <c:pt idx="154">
                  <c:v>1159.8635399999998</c:v>
                </c:pt>
                <c:pt idx="155">
                  <c:v>1172.79548</c:v>
                </c:pt>
                <c:pt idx="156">
                  <c:v>1204.20964</c:v>
                </c:pt>
                <c:pt idx="157">
                  <c:v>1165.5882500000002</c:v>
                </c:pt>
                <c:pt idx="158">
                  <c:v>1141.8954900000001</c:v>
                </c:pt>
                <c:pt idx="159">
                  <c:v>1152.4755700000001</c:v>
                </c:pt>
                <c:pt idx="160">
                  <c:v>1158.7128500000001</c:v>
                </c:pt>
                <c:pt idx="161">
                  <c:v>1190.84241</c:v>
                </c:pt>
                <c:pt idx="162">
                  <c:v>1164.69589</c:v>
                </c:pt>
                <c:pt idx="163">
                  <c:v>1128.43055</c:v>
                </c:pt>
                <c:pt idx="164">
                  <c:v>1155.3398400000001</c:v>
                </c:pt>
                <c:pt idx="165">
                  <c:v>1149.0851499999999</c:v>
                </c:pt>
                <c:pt idx="166">
                  <c:v>1165.5079099999998</c:v>
                </c:pt>
                <c:pt idx="167">
                  <c:v>1218.3951599999998</c:v>
                </c:pt>
                <c:pt idx="168">
                  <c:v>1197.2853399999999</c:v>
                </c:pt>
                <c:pt idx="169">
                  <c:v>1185.5420199999999</c:v>
                </c:pt>
                <c:pt idx="170">
                  <c:v>1202.62664</c:v>
                </c:pt>
                <c:pt idx="171">
                  <c:v>1206.96417</c:v>
                </c:pt>
                <c:pt idx="172">
                  <c:v>1210.7312799999997</c:v>
                </c:pt>
                <c:pt idx="173">
                  <c:v>1227.5729000000001</c:v>
                </c:pt>
                <c:pt idx="174">
                  <c:v>1304.61283</c:v>
                </c:pt>
                <c:pt idx="175">
                  <c:v>1337.1198299999999</c:v>
                </c:pt>
                <c:pt idx="176">
                  <c:v>1271.8950199999999</c:v>
                </c:pt>
                <c:pt idx="177">
                  <c:v>1251.9985200000001</c:v>
                </c:pt>
                <c:pt idx="178">
                  <c:v>1245.69739</c:v>
                </c:pt>
                <c:pt idx="179">
                  <c:v>1197.3550199999997</c:v>
                </c:pt>
                <c:pt idx="180">
                  <c:v>1225.4726800000001</c:v>
                </c:pt>
                <c:pt idx="181">
                  <c:v>1246.4633899999999</c:v>
                </c:pt>
                <c:pt idx="182">
                  <c:v>1255.14329</c:v>
                </c:pt>
                <c:pt idx="183">
                  <c:v>1277.4145500000002</c:v>
                </c:pt>
                <c:pt idx="184">
                  <c:v>1321.1996200000001</c:v>
                </c:pt>
                <c:pt idx="185">
                  <c:v>1347.9142499999998</c:v>
                </c:pt>
                <c:pt idx="186">
                  <c:v>1412.8647800000001</c:v>
                </c:pt>
                <c:pt idx="187">
                  <c:v>1388.68749</c:v>
                </c:pt>
                <c:pt idx="188">
                  <c:v>1348.16561</c:v>
                </c:pt>
                <c:pt idx="189">
                  <c:v>1352.6704299999999</c:v>
                </c:pt>
                <c:pt idx="190">
                  <c:v>1369.38319</c:v>
                </c:pt>
                <c:pt idx="191">
                  <c:v>1387.0044999999998</c:v>
                </c:pt>
                <c:pt idx="192">
                  <c:v>1433.4300400000002</c:v>
                </c:pt>
                <c:pt idx="193">
                  <c:v>1363.7545399999999</c:v>
                </c:pt>
                <c:pt idx="194">
                  <c:v>1384.9375800000003</c:v>
                </c:pt>
                <c:pt idx="195">
                  <c:v>1408.2287099999999</c:v>
                </c:pt>
                <c:pt idx="196">
                  <c:v>1420.3105699999996</c:v>
                </c:pt>
                <c:pt idx="197">
                  <c:v>1409.6561400000001</c:v>
                </c:pt>
                <c:pt idx="198">
                  <c:v>1536.6663099999998</c:v>
                </c:pt>
                <c:pt idx="199">
                  <c:v>1357.9059800000002</c:v>
                </c:pt>
                <c:pt idx="200">
                  <c:v>1411.1173199999998</c:v>
                </c:pt>
                <c:pt idx="201">
                  <c:v>1413.4093600000003</c:v>
                </c:pt>
                <c:pt idx="202">
                  <c:v>1421.2730799999999</c:v>
                </c:pt>
                <c:pt idx="203">
                  <c:v>1419.3467500000002</c:v>
                </c:pt>
                <c:pt idx="204">
                  <c:v>1443.6684399999999</c:v>
                </c:pt>
                <c:pt idx="205">
                  <c:v>1440.43184</c:v>
                </c:pt>
                <c:pt idx="206">
                  <c:v>1441.35907</c:v>
                </c:pt>
                <c:pt idx="207">
                  <c:v>1422.5742399999999</c:v>
                </c:pt>
                <c:pt idx="208">
                  <c:v>1433.0239399999998</c:v>
                </c:pt>
                <c:pt idx="209">
                  <c:v>1468.2475099999999</c:v>
                </c:pt>
                <c:pt idx="210">
                  <c:v>1417.0795400000002</c:v>
                </c:pt>
                <c:pt idx="211">
                  <c:v>1440.2358299999999</c:v>
                </c:pt>
                <c:pt idx="212">
                  <c:v>1422.32816</c:v>
                </c:pt>
                <c:pt idx="213">
                  <c:v>1472.93136</c:v>
                </c:pt>
                <c:pt idx="214">
                  <c:v>1475.07116</c:v>
                </c:pt>
                <c:pt idx="215">
                  <c:v>1497.8661</c:v>
                </c:pt>
                <c:pt idx="216">
                  <c:v>1522.5434</c:v>
                </c:pt>
                <c:pt idx="217">
                  <c:v>1562.1592499999999</c:v>
                </c:pt>
                <c:pt idx="218">
                  <c:v>1579.1482099999998</c:v>
                </c:pt>
                <c:pt idx="219">
                  <c:v>1557.4721500000001</c:v>
                </c:pt>
                <c:pt idx="220">
                  <c:v>1560.6241000000002</c:v>
                </c:pt>
                <c:pt idx="221">
                  <c:v>1577.64166</c:v>
                </c:pt>
                <c:pt idx="222">
                  <c:v>1583.4381699999999</c:v>
                </c:pt>
                <c:pt idx="223">
                  <c:v>1578.6628800000001</c:v>
                </c:pt>
                <c:pt idx="224">
                  <c:v>1602.3432999999998</c:v>
                </c:pt>
                <c:pt idx="225">
                  <c:v>1623.7290499999999</c:v>
                </c:pt>
                <c:pt idx="226">
                  <c:v>1606.1998000000001</c:v>
                </c:pt>
                <c:pt idx="227">
                  <c:v>1659.1401999999998</c:v>
                </c:pt>
                <c:pt idx="228">
                  <c:v>1660.46994</c:v>
                </c:pt>
                <c:pt idx="229">
                  <c:v>1688.66086</c:v>
                </c:pt>
                <c:pt idx="230">
                  <c:v>1704.8160900000003</c:v>
                </c:pt>
                <c:pt idx="231">
                  <c:v>1707.03718</c:v>
                </c:pt>
                <c:pt idx="232">
                  <c:v>1646.4805399999998</c:v>
                </c:pt>
                <c:pt idx="233">
                  <c:v>1659.7123999999999</c:v>
                </c:pt>
                <c:pt idx="234">
                  <c:v>1696.4220999999998</c:v>
                </c:pt>
                <c:pt idx="235">
                  <c:v>1700.28793</c:v>
                </c:pt>
                <c:pt idx="236">
                  <c:v>1678.73723</c:v>
                </c:pt>
                <c:pt idx="237">
                  <c:v>1683.2499799999998</c:v>
                </c:pt>
                <c:pt idx="238">
                  <c:v>1762.4357</c:v>
                </c:pt>
                <c:pt idx="239">
                  <c:v>1811.1568599999998</c:v>
                </c:pt>
                <c:pt idx="240">
                  <c:v>1740.8706500000001</c:v>
                </c:pt>
                <c:pt idx="241">
                  <c:v>1288.0791399999998</c:v>
                </c:pt>
                <c:pt idx="242">
                  <c:v>1281.5168100000001</c:v>
                </c:pt>
                <c:pt idx="243">
                  <c:v>1285.5362399999999</c:v>
                </c:pt>
                <c:pt idx="244">
                  <c:v>1230.88166</c:v>
                </c:pt>
                <c:pt idx="245">
                  <c:v>1281.9775300000001</c:v>
                </c:pt>
                <c:pt idx="246">
                  <c:v>1276.7367399999998</c:v>
                </c:pt>
                <c:pt idx="247">
                  <c:v>1260.6416900000002</c:v>
                </c:pt>
                <c:pt idx="248">
                  <c:v>1240.81917</c:v>
                </c:pt>
                <c:pt idx="249">
                  <c:v>1230.30745</c:v>
                </c:pt>
                <c:pt idx="250">
                  <c:v>1232.6037899999999</c:v>
                </c:pt>
                <c:pt idx="251">
                  <c:v>1329.9891600000001</c:v>
                </c:pt>
                <c:pt idx="252">
                  <c:v>1351.029</c:v>
                </c:pt>
                <c:pt idx="253">
                  <c:v>1308.5460800000001</c:v>
                </c:pt>
                <c:pt idx="254">
                  <c:v>1335.5689</c:v>
                </c:pt>
                <c:pt idx="255">
                  <c:v>1326.02325</c:v>
                </c:pt>
                <c:pt idx="256">
                  <c:v>1295.41608</c:v>
                </c:pt>
                <c:pt idx="257">
                  <c:v>1286.1045199999999</c:v>
                </c:pt>
                <c:pt idx="258">
                  <c:v>1315.2999500000001</c:v>
                </c:pt>
                <c:pt idx="259">
                  <c:v>1318.2263299999997</c:v>
                </c:pt>
                <c:pt idx="260">
                  <c:v>1520.9192</c:v>
                </c:pt>
                <c:pt idx="261">
                  <c:v>1690.59286</c:v>
                </c:pt>
                <c:pt idx="262">
                  <c:v>1790.57872</c:v>
                </c:pt>
                <c:pt idx="263">
                  <c:v>1538.2257</c:v>
                </c:pt>
                <c:pt idx="264">
                  <c:v>1709.452499</c:v>
                </c:pt>
                <c:pt idx="265">
                  <c:v>1937.3807630000001</c:v>
                </c:pt>
                <c:pt idx="266">
                  <c:v>1803.432738</c:v>
                </c:pt>
                <c:pt idx="267">
                  <c:v>1515.2000800000001</c:v>
                </c:pt>
                <c:pt idx="268">
                  <c:v>1052.6341970000001</c:v>
                </c:pt>
                <c:pt idx="269">
                  <c:v>888.42963000000009</c:v>
                </c:pt>
                <c:pt idx="270">
                  <c:v>875.24704800000006</c:v>
                </c:pt>
                <c:pt idx="271">
                  <c:v>809.06392800000003</c:v>
                </c:pt>
                <c:pt idx="272">
                  <c:v>839.73157300000003</c:v>
                </c:pt>
                <c:pt idx="273">
                  <c:v>835.70657800000004</c:v>
                </c:pt>
                <c:pt idx="274">
                  <c:v>842.5355333</c:v>
                </c:pt>
                <c:pt idx="275">
                  <c:v>863.67492700000003</c:v>
                </c:pt>
                <c:pt idx="276">
                  <c:v>857.84776390000002</c:v>
                </c:pt>
                <c:pt idx="277">
                  <c:v>911.69866279999997</c:v>
                </c:pt>
                <c:pt idx="278">
                  <c:v>780.25005439999995</c:v>
                </c:pt>
                <c:pt idx="279">
                  <c:v>743.9769217999999</c:v>
                </c:pt>
                <c:pt idx="280">
                  <c:v>774.88661760000002</c:v>
                </c:pt>
                <c:pt idx="281">
                  <c:v>0</c:v>
                </c:pt>
                <c:pt idx="282">
                  <c:v>47.165894300000012</c:v>
                </c:pt>
                <c:pt idx="283">
                  <c:v>25.248579400000004</c:v>
                </c:pt>
                <c:pt idx="284">
                  <c:v>27.857749199999997</c:v>
                </c:pt>
                <c:pt idx="285">
                  <c:v>26.752478099999998</c:v>
                </c:pt>
                <c:pt idx="286">
                  <c:v>26.535701799999998</c:v>
                </c:pt>
                <c:pt idx="287">
                  <c:v>26.296953199999997</c:v>
                </c:pt>
                <c:pt idx="288">
                  <c:v>27.834416400000002</c:v>
                </c:pt>
                <c:pt idx="289">
                  <c:v>26.957817100000003</c:v>
                </c:pt>
                <c:pt idx="290">
                  <c:v>26.010054200000003</c:v>
                </c:pt>
                <c:pt idx="291">
                  <c:v>27.432217099999999</c:v>
                </c:pt>
                <c:pt idx="292">
                  <c:v>28.825390799999997</c:v>
                </c:pt>
                <c:pt idx="293">
                  <c:v>28.884166199999999</c:v>
                </c:pt>
                <c:pt idx="294">
                  <c:v>29.026121499999995</c:v>
                </c:pt>
                <c:pt idx="295">
                  <c:v>30.1737106</c:v>
                </c:pt>
                <c:pt idx="296">
                  <c:v>36.701264800000004</c:v>
                </c:pt>
                <c:pt idx="297">
                  <c:v>36.813830400000008</c:v>
                </c:pt>
                <c:pt idx="298">
                  <c:v>36.690448199999999</c:v>
                </c:pt>
                <c:pt idx="299">
                  <c:v>38.987154099999998</c:v>
                </c:pt>
                <c:pt idx="300">
                  <c:v>38.2486885</c:v>
                </c:pt>
                <c:pt idx="301">
                  <c:v>37.773428599999995</c:v>
                </c:pt>
                <c:pt idx="302">
                  <c:v>37.573540599999994</c:v>
                </c:pt>
                <c:pt idx="303">
                  <c:v>38.0801759</c:v>
                </c:pt>
                <c:pt idx="304">
                  <c:v>37.503442399999997</c:v>
                </c:pt>
                <c:pt idx="305">
                  <c:v>37.097006099999994</c:v>
                </c:pt>
                <c:pt idx="306">
                  <c:v>37.343186199999998</c:v>
                </c:pt>
                <c:pt idx="307">
                  <c:v>38.042299399999997</c:v>
                </c:pt>
                <c:pt idx="308">
                  <c:v>37.876787499999999</c:v>
                </c:pt>
                <c:pt idx="309">
                  <c:v>37.364920899999994</c:v>
                </c:pt>
                <c:pt idx="310">
                  <c:v>38.041614600000003</c:v>
                </c:pt>
                <c:pt idx="311">
                  <c:v>37.717806800000005</c:v>
                </c:pt>
                <c:pt idx="312">
                  <c:v>38.518317500000002</c:v>
                </c:pt>
                <c:pt idx="313">
                  <c:v>38.733473299999993</c:v>
                </c:pt>
                <c:pt idx="314">
                  <c:v>38.696937700000007</c:v>
                </c:pt>
                <c:pt idx="315">
                  <c:v>39.383367700000001</c:v>
                </c:pt>
                <c:pt idx="316">
                  <c:v>40.927167100000005</c:v>
                </c:pt>
                <c:pt idx="317">
                  <c:v>38.616667499999991</c:v>
                </c:pt>
                <c:pt idx="318">
                  <c:v>40.634627500000008</c:v>
                </c:pt>
                <c:pt idx="319">
                  <c:v>39.208381699999997</c:v>
                </c:pt>
                <c:pt idx="320">
                  <c:v>39.842660000000002</c:v>
                </c:pt>
                <c:pt idx="321">
                  <c:v>40.054716400000004</c:v>
                </c:pt>
                <c:pt idx="322">
                  <c:v>40.303713400000007</c:v>
                </c:pt>
                <c:pt idx="323">
                  <c:v>38.907586999999999</c:v>
                </c:pt>
                <c:pt idx="324">
                  <c:v>40.548609899999995</c:v>
                </c:pt>
                <c:pt idx="325">
                  <c:v>39.735486499999993</c:v>
                </c:pt>
                <c:pt idx="326">
                  <c:v>38.739688600000001</c:v>
                </c:pt>
                <c:pt idx="327">
                  <c:v>39.328661699999998</c:v>
                </c:pt>
                <c:pt idx="328">
                  <c:v>39.709408199999999</c:v>
                </c:pt>
                <c:pt idx="329">
                  <c:v>39.481947500000004</c:v>
                </c:pt>
                <c:pt idx="330">
                  <c:v>39.870269499999999</c:v>
                </c:pt>
                <c:pt idx="331">
                  <c:v>38.910883299999995</c:v>
                </c:pt>
                <c:pt idx="332">
                  <c:v>41.423804499999989</c:v>
                </c:pt>
                <c:pt idx="333">
                  <c:v>40.501176300000004</c:v>
                </c:pt>
                <c:pt idx="334">
                  <c:v>39.7848884</c:v>
                </c:pt>
                <c:pt idx="335">
                  <c:v>39.100760299999997</c:v>
                </c:pt>
                <c:pt idx="336">
                  <c:v>39.601331099999996</c:v>
                </c:pt>
                <c:pt idx="337">
                  <c:v>39.349979300000001</c:v>
                </c:pt>
                <c:pt idx="338">
                  <c:v>41.344979400000007</c:v>
                </c:pt>
                <c:pt idx="339">
                  <c:v>41.939787900000006</c:v>
                </c:pt>
                <c:pt idx="340">
                  <c:v>40.132815700000002</c:v>
                </c:pt>
                <c:pt idx="341">
                  <c:v>40.831993799999999</c:v>
                </c:pt>
                <c:pt idx="342">
                  <c:v>41.053490300000007</c:v>
                </c:pt>
                <c:pt idx="343">
                  <c:v>40.478477499999997</c:v>
                </c:pt>
                <c:pt idx="344">
                  <c:v>42.727196299999996</c:v>
                </c:pt>
                <c:pt idx="345">
                  <c:v>40.255309799999999</c:v>
                </c:pt>
                <c:pt idx="346">
                  <c:v>40.080514900000004</c:v>
                </c:pt>
                <c:pt idx="347">
                  <c:v>40.337434300000005</c:v>
                </c:pt>
                <c:pt idx="348">
                  <c:v>42.534053099999994</c:v>
                </c:pt>
                <c:pt idx="349">
                  <c:v>41.307193499999997</c:v>
                </c:pt>
                <c:pt idx="350">
                  <c:v>41.2362617</c:v>
                </c:pt>
                <c:pt idx="351">
                  <c:v>40.758790200000007</c:v>
                </c:pt>
                <c:pt idx="352">
                  <c:v>41.239249800000003</c:v>
                </c:pt>
                <c:pt idx="353">
                  <c:v>41.397271599999996</c:v>
                </c:pt>
                <c:pt idx="354">
                  <c:v>41.343570900000003</c:v>
                </c:pt>
                <c:pt idx="355">
                  <c:v>41.573138800000002</c:v>
                </c:pt>
                <c:pt idx="356">
                  <c:v>42.789596900000006</c:v>
                </c:pt>
                <c:pt idx="357">
                  <c:v>42.205780099999998</c:v>
                </c:pt>
                <c:pt idx="358">
                  <c:v>41.632900899999996</c:v>
                </c:pt>
                <c:pt idx="359">
                  <c:v>41.128770899999992</c:v>
                </c:pt>
                <c:pt idx="360">
                  <c:v>42.537828499999996</c:v>
                </c:pt>
                <c:pt idx="361">
                  <c:v>43.179801000000005</c:v>
                </c:pt>
                <c:pt idx="362">
                  <c:v>43.092987100000002</c:v>
                </c:pt>
                <c:pt idx="363">
                  <c:v>42.472799499999986</c:v>
                </c:pt>
                <c:pt idx="364">
                  <c:v>41.288047199999994</c:v>
                </c:pt>
                <c:pt idx="365">
                  <c:v>42.825486899999994</c:v>
                </c:pt>
                <c:pt idx="366">
                  <c:v>41.179152400000007</c:v>
                </c:pt>
                <c:pt idx="367">
                  <c:v>42.503292999999992</c:v>
                </c:pt>
                <c:pt idx="368">
                  <c:v>41.179212899999996</c:v>
                </c:pt>
                <c:pt idx="369">
                  <c:v>41.309042399999996</c:v>
                </c:pt>
                <c:pt idx="370">
                  <c:v>42.111879999999999</c:v>
                </c:pt>
                <c:pt idx="371">
                  <c:v>40.841827700000003</c:v>
                </c:pt>
                <c:pt idx="372">
                  <c:v>40.540491099999997</c:v>
                </c:pt>
                <c:pt idx="373">
                  <c:v>41.029981400000004</c:v>
                </c:pt>
                <c:pt idx="374">
                  <c:v>39.92068170000001</c:v>
                </c:pt>
                <c:pt idx="375">
                  <c:v>39.365568600000003</c:v>
                </c:pt>
                <c:pt idx="376">
                  <c:v>41.097114600000005</c:v>
                </c:pt>
                <c:pt idx="377">
                  <c:v>40.838743399999991</c:v>
                </c:pt>
                <c:pt idx="378">
                  <c:v>39.988515399999997</c:v>
                </c:pt>
                <c:pt idx="379">
                  <c:v>0</c:v>
                </c:pt>
                <c:pt idx="380">
                  <c:v>0</c:v>
                </c:pt>
                <c:pt idx="381">
                  <c:v>0</c:v>
                </c:pt>
                <c:pt idx="382">
                  <c:v>0</c:v>
                </c:pt>
                <c:pt idx="383">
                  <c:v>0</c:v>
                </c:pt>
                <c:pt idx="384">
                  <c:v>0</c:v>
                </c:pt>
                <c:pt idx="385">
                  <c:v>0</c:v>
                </c:pt>
                <c:pt idx="386">
                  <c:v>0</c:v>
                </c:pt>
                <c:pt idx="387">
                  <c:v>0</c:v>
                </c:pt>
                <c:pt idx="388">
                  <c:v>0</c:v>
                </c:pt>
                <c:pt idx="389">
                  <c:v>0</c:v>
                </c:pt>
                <c:pt idx="390">
                  <c:v>0</c:v>
                </c:pt>
                <c:pt idx="391">
                  <c:v>0</c:v>
                </c:pt>
                <c:pt idx="392">
                  <c:v>0</c:v>
                </c:pt>
                <c:pt idx="393">
                  <c:v>0</c:v>
                </c:pt>
                <c:pt idx="394">
                  <c:v>0</c:v>
                </c:pt>
                <c:pt idx="395">
                  <c:v>0</c:v>
                </c:pt>
                <c:pt idx="396">
                  <c:v>0</c:v>
                </c:pt>
                <c:pt idx="397">
                  <c:v>0</c:v>
                </c:pt>
                <c:pt idx="398">
                  <c:v>0</c:v>
                </c:pt>
                <c:pt idx="399">
                  <c:v>0</c:v>
                </c:pt>
                <c:pt idx="400">
                  <c:v>0</c:v>
                </c:pt>
                <c:pt idx="401">
                  <c:v>0</c:v>
                </c:pt>
                <c:pt idx="402">
                  <c:v>0</c:v>
                </c:pt>
                <c:pt idx="403">
                  <c:v>0</c:v>
                </c:pt>
                <c:pt idx="404">
                  <c:v>0</c:v>
                </c:pt>
                <c:pt idx="405">
                  <c:v>0</c:v>
                </c:pt>
                <c:pt idx="406">
                  <c:v>0</c:v>
                </c:pt>
                <c:pt idx="407">
                  <c:v>0</c:v>
                </c:pt>
                <c:pt idx="408">
                  <c:v>0</c:v>
                </c:pt>
                <c:pt idx="409">
                  <c:v>0</c:v>
                </c:pt>
                <c:pt idx="410">
                  <c:v>0</c:v>
                </c:pt>
                <c:pt idx="411">
                  <c:v>0</c:v>
                </c:pt>
                <c:pt idx="412">
                  <c:v>0</c:v>
                </c:pt>
                <c:pt idx="413">
                  <c:v>0</c:v>
                </c:pt>
                <c:pt idx="414">
                  <c:v>0</c:v>
                </c:pt>
                <c:pt idx="415">
                  <c:v>0</c:v>
                </c:pt>
                <c:pt idx="416">
                  <c:v>0</c:v>
                </c:pt>
                <c:pt idx="417">
                  <c:v>0</c:v>
                </c:pt>
                <c:pt idx="418">
                  <c:v>0</c:v>
                </c:pt>
                <c:pt idx="419">
                  <c:v>0</c:v>
                </c:pt>
                <c:pt idx="420">
                  <c:v>0</c:v>
                </c:pt>
                <c:pt idx="421">
                  <c:v>0</c:v>
                </c:pt>
                <c:pt idx="422">
                  <c:v>0</c:v>
                </c:pt>
                <c:pt idx="423">
                  <c:v>0</c:v>
                </c:pt>
                <c:pt idx="424">
                  <c:v>0</c:v>
                </c:pt>
                <c:pt idx="425">
                  <c:v>0</c:v>
                </c:pt>
                <c:pt idx="426">
                  <c:v>0</c:v>
                </c:pt>
                <c:pt idx="427">
                  <c:v>0</c:v>
                </c:pt>
                <c:pt idx="428">
                  <c:v>0</c:v>
                </c:pt>
                <c:pt idx="429">
                  <c:v>0</c:v>
                </c:pt>
                <c:pt idx="430">
                  <c:v>0</c:v>
                </c:pt>
                <c:pt idx="431">
                  <c:v>0</c:v>
                </c:pt>
                <c:pt idx="432">
                  <c:v>0</c:v>
                </c:pt>
                <c:pt idx="433">
                  <c:v>0</c:v>
                </c:pt>
                <c:pt idx="434">
                  <c:v>0</c:v>
                </c:pt>
                <c:pt idx="435">
                  <c:v>0</c:v>
                </c:pt>
                <c:pt idx="436">
                  <c:v>0</c:v>
                </c:pt>
                <c:pt idx="437">
                  <c:v>0</c:v>
                </c:pt>
                <c:pt idx="438">
                  <c:v>0</c:v>
                </c:pt>
                <c:pt idx="439">
                  <c:v>0</c:v>
                </c:pt>
                <c:pt idx="440">
                  <c:v>0</c:v>
                </c:pt>
                <c:pt idx="441">
                  <c:v>0</c:v>
                </c:pt>
                <c:pt idx="442">
                  <c:v>0</c:v>
                </c:pt>
                <c:pt idx="443">
                  <c:v>0</c:v>
                </c:pt>
                <c:pt idx="444">
                  <c:v>0</c:v>
                </c:pt>
                <c:pt idx="445">
                  <c:v>0</c:v>
                </c:pt>
                <c:pt idx="446">
                  <c:v>0</c:v>
                </c:pt>
                <c:pt idx="447">
                  <c:v>0</c:v>
                </c:pt>
                <c:pt idx="448">
                  <c:v>0</c:v>
                </c:pt>
                <c:pt idx="449">
                  <c:v>0</c:v>
                </c:pt>
                <c:pt idx="450">
                  <c:v>0</c:v>
                </c:pt>
                <c:pt idx="451">
                  <c:v>0</c:v>
                </c:pt>
                <c:pt idx="452">
                  <c:v>0</c:v>
                </c:pt>
                <c:pt idx="453">
                  <c:v>0</c:v>
                </c:pt>
                <c:pt idx="454">
                  <c:v>0</c:v>
                </c:pt>
                <c:pt idx="455">
                  <c:v>0</c:v>
                </c:pt>
                <c:pt idx="456">
                  <c:v>0</c:v>
                </c:pt>
                <c:pt idx="457">
                  <c:v>0</c:v>
                </c:pt>
                <c:pt idx="458">
                  <c:v>0</c:v>
                </c:pt>
                <c:pt idx="459">
                  <c:v>0</c:v>
                </c:pt>
                <c:pt idx="460">
                  <c:v>0</c:v>
                </c:pt>
                <c:pt idx="461">
                  <c:v>0</c:v>
                </c:pt>
                <c:pt idx="462">
                  <c:v>0</c:v>
                </c:pt>
                <c:pt idx="463">
                  <c:v>0</c:v>
                </c:pt>
                <c:pt idx="464">
                  <c:v>0</c:v>
                </c:pt>
                <c:pt idx="465">
                  <c:v>0</c:v>
                </c:pt>
                <c:pt idx="466">
                  <c:v>0</c:v>
                </c:pt>
                <c:pt idx="467">
                  <c:v>0</c:v>
                </c:pt>
                <c:pt idx="468">
                  <c:v>0</c:v>
                </c:pt>
                <c:pt idx="469">
                  <c:v>0</c:v>
                </c:pt>
                <c:pt idx="470">
                  <c:v>0</c:v>
                </c:pt>
                <c:pt idx="471">
                  <c:v>0</c:v>
                </c:pt>
                <c:pt idx="472">
                  <c:v>10.1672201</c:v>
                </c:pt>
                <c:pt idx="473">
                  <c:v>10.177197799999998</c:v>
                </c:pt>
                <c:pt idx="474">
                  <c:v>14.9154195</c:v>
                </c:pt>
                <c:pt idx="475">
                  <c:v>11.7599067</c:v>
                </c:pt>
                <c:pt idx="476">
                  <c:v>13.245155500000001</c:v>
                </c:pt>
                <c:pt idx="477">
                  <c:v>13.074572600000002</c:v>
                </c:pt>
                <c:pt idx="478">
                  <c:v>13.1738184</c:v>
                </c:pt>
                <c:pt idx="479">
                  <c:v>13.6188951</c:v>
                </c:pt>
                <c:pt idx="480">
                  <c:v>15.543214800000003</c:v>
                </c:pt>
                <c:pt idx="481">
                  <c:v>16.305910900000001</c:v>
                </c:pt>
                <c:pt idx="482">
                  <c:v>14.851500400000003</c:v>
                </c:pt>
                <c:pt idx="483">
                  <c:v>15.437046999999998</c:v>
                </c:pt>
                <c:pt idx="484">
                  <c:v>17.898427699999999</c:v>
                </c:pt>
                <c:pt idx="485">
                  <c:v>17.507680199999999</c:v>
                </c:pt>
                <c:pt idx="486">
                  <c:v>16.849932899999999</c:v>
                </c:pt>
                <c:pt idx="487">
                  <c:v>18.113792800000002</c:v>
                </c:pt>
                <c:pt idx="488">
                  <c:v>19.149205099999996</c:v>
                </c:pt>
                <c:pt idx="489">
                  <c:v>19.601775699999997</c:v>
                </c:pt>
                <c:pt idx="490">
                  <c:v>19.873048399999998</c:v>
                </c:pt>
                <c:pt idx="491">
                  <c:v>21.8818491</c:v>
                </c:pt>
                <c:pt idx="492">
                  <c:v>20.904246499999999</c:v>
                </c:pt>
                <c:pt idx="493">
                  <c:v>21.988126000000005</c:v>
                </c:pt>
                <c:pt idx="494">
                  <c:v>22.766936600000001</c:v>
                </c:pt>
                <c:pt idx="495">
                  <c:v>22.799195999999995</c:v>
                </c:pt>
                <c:pt idx="496">
                  <c:v>24.5157965</c:v>
                </c:pt>
                <c:pt idx="497">
                  <c:v>24.605260200000004</c:v>
                </c:pt>
                <c:pt idx="498">
                  <c:v>62.984201200000001</c:v>
                </c:pt>
                <c:pt idx="499">
                  <c:v>55.805117500000001</c:v>
                </c:pt>
                <c:pt idx="500">
                  <c:v>73.996625899999998</c:v>
                </c:pt>
                <c:pt idx="501">
                  <c:v>34.571237199999999</c:v>
                </c:pt>
                <c:pt idx="502">
                  <c:v>33.111750800000003</c:v>
                </c:pt>
                <c:pt idx="503">
                  <c:v>34.127337599999997</c:v>
                </c:pt>
                <c:pt idx="504">
                  <c:v>36.230242499999996</c:v>
                </c:pt>
                <c:pt idx="505">
                  <c:v>37.744137800000004</c:v>
                </c:pt>
                <c:pt idx="506">
                  <c:v>41.7244964</c:v>
                </c:pt>
                <c:pt idx="507">
                  <c:v>45.095990099999987</c:v>
                </c:pt>
                <c:pt idx="508">
                  <c:v>43.760696099999997</c:v>
                </c:pt>
                <c:pt idx="509">
                  <c:v>45.848091900000007</c:v>
                </c:pt>
                <c:pt idx="510">
                  <c:v>45.7223039</c:v>
                </c:pt>
                <c:pt idx="511">
                  <c:v>45.448736799999992</c:v>
                </c:pt>
                <c:pt idx="512">
                  <c:v>47.046398199999999</c:v>
                </c:pt>
                <c:pt idx="513">
                  <c:v>45.749278199999999</c:v>
                </c:pt>
                <c:pt idx="514">
                  <c:v>44.448422199999996</c:v>
                </c:pt>
                <c:pt idx="515">
                  <c:v>44.937955499999994</c:v>
                </c:pt>
                <c:pt idx="516">
                  <c:v>44.3802874</c:v>
                </c:pt>
                <c:pt idx="517">
                  <c:v>45.142009599999994</c:v>
                </c:pt>
                <c:pt idx="518">
                  <c:v>43.124385400000001</c:v>
                </c:pt>
                <c:pt idx="519">
                  <c:v>44.485278599999994</c:v>
                </c:pt>
                <c:pt idx="520">
                  <c:v>46.877024599999999</c:v>
                </c:pt>
                <c:pt idx="521">
                  <c:v>45.438096900000005</c:v>
                </c:pt>
                <c:pt idx="522">
                  <c:v>41.02046399999999</c:v>
                </c:pt>
                <c:pt idx="523">
                  <c:v>40.516481200000001</c:v>
                </c:pt>
                <c:pt idx="524">
                  <c:v>51.811438400000007</c:v>
                </c:pt>
                <c:pt idx="525">
                  <c:v>55.603354200000012</c:v>
                </c:pt>
                <c:pt idx="526">
                  <c:v>54.988077800000006</c:v>
                </c:pt>
                <c:pt idx="527">
                  <c:v>78.079149799999996</c:v>
                </c:pt>
                <c:pt idx="528">
                  <c:v>83.2940459</c:v>
                </c:pt>
                <c:pt idx="529">
                  <c:v>83.003929899999989</c:v>
                </c:pt>
                <c:pt idx="530">
                  <c:v>82.961547100000018</c:v>
                </c:pt>
                <c:pt idx="531">
                  <c:v>82.959730199999996</c:v>
                </c:pt>
                <c:pt idx="532">
                  <c:v>82.635137999999998</c:v>
                </c:pt>
                <c:pt idx="533">
                  <c:v>89.461933899999991</c:v>
                </c:pt>
                <c:pt idx="534">
                  <c:v>92.707561499999997</c:v>
                </c:pt>
                <c:pt idx="535">
                  <c:v>72.674662600000005</c:v>
                </c:pt>
                <c:pt idx="536">
                  <c:v>56.781787899999998</c:v>
                </c:pt>
                <c:pt idx="537">
                  <c:v>63.635148099999988</c:v>
                </c:pt>
                <c:pt idx="538">
                  <c:v>63.409086199999997</c:v>
                </c:pt>
                <c:pt idx="539">
                  <c:v>50.875392600000005</c:v>
                </c:pt>
                <c:pt idx="540">
                  <c:v>51.062170999999999</c:v>
                </c:pt>
                <c:pt idx="541">
                  <c:v>55.335947400000002</c:v>
                </c:pt>
                <c:pt idx="542">
                  <c:v>58.425917599999998</c:v>
                </c:pt>
                <c:pt idx="543">
                  <c:v>60.065119999999993</c:v>
                </c:pt>
                <c:pt idx="544">
                  <c:v>62.453353100000001</c:v>
                </c:pt>
                <c:pt idx="545">
                  <c:v>72.478636000000009</c:v>
                </c:pt>
                <c:pt idx="546">
                  <c:v>65.220283199999997</c:v>
                </c:pt>
                <c:pt idx="547">
                  <c:v>66.390216499999994</c:v>
                </c:pt>
                <c:pt idx="548">
                  <c:v>66.558617300000009</c:v>
                </c:pt>
                <c:pt idx="549">
                  <c:v>65.761664500000009</c:v>
                </c:pt>
                <c:pt idx="550">
                  <c:v>67.618338499999993</c:v>
                </c:pt>
                <c:pt idx="551">
                  <c:v>72.728039599999988</c:v>
                </c:pt>
                <c:pt idx="552">
                  <c:v>78.671273599999992</c:v>
                </c:pt>
                <c:pt idx="553">
                  <c:v>81.069734300000007</c:v>
                </c:pt>
                <c:pt idx="554">
                  <c:v>86.768964600000004</c:v>
                </c:pt>
                <c:pt idx="555">
                  <c:v>83.422324799999998</c:v>
                </c:pt>
                <c:pt idx="556">
                  <c:v>88.24931269999999</c:v>
                </c:pt>
                <c:pt idx="557">
                  <c:v>83.205354900000003</c:v>
                </c:pt>
                <c:pt idx="558">
                  <c:v>88.805730799999992</c:v>
                </c:pt>
                <c:pt idx="559">
                  <c:v>95.077227400000012</c:v>
                </c:pt>
                <c:pt idx="560">
                  <c:v>102.4712612</c:v>
                </c:pt>
                <c:pt idx="561">
                  <c:v>100.50505149999999</c:v>
                </c:pt>
                <c:pt idx="562">
                  <c:v>108.08924209999999</c:v>
                </c:pt>
                <c:pt idx="563">
                  <c:v>0</c:v>
                </c:pt>
                <c:pt idx="564">
                  <c:v>0</c:v>
                </c:pt>
                <c:pt idx="565">
                  <c:v>0</c:v>
                </c:pt>
                <c:pt idx="566">
                  <c:v>0</c:v>
                </c:pt>
                <c:pt idx="567">
                  <c:v>0</c:v>
                </c:pt>
                <c:pt idx="568">
                  <c:v>6.6319600199999993</c:v>
                </c:pt>
                <c:pt idx="569">
                  <c:v>7.4326747399999986</c:v>
                </c:pt>
                <c:pt idx="570">
                  <c:v>7.0728633000000007</c:v>
                </c:pt>
                <c:pt idx="571">
                  <c:v>7.0827404299999994</c:v>
                </c:pt>
                <c:pt idx="572">
                  <c:v>6.8083691000000002</c:v>
                </c:pt>
                <c:pt idx="573">
                  <c:v>6.9222931599999997</c:v>
                </c:pt>
                <c:pt idx="574">
                  <c:v>7.19043762</c:v>
                </c:pt>
                <c:pt idx="575">
                  <c:v>7.4004723000000006</c:v>
                </c:pt>
                <c:pt idx="576">
                  <c:v>7.3060468000000007</c:v>
                </c:pt>
                <c:pt idx="577">
                  <c:v>7.8131943000000001</c:v>
                </c:pt>
                <c:pt idx="578">
                  <c:v>8.1167726999999985</c:v>
                </c:pt>
                <c:pt idx="579">
                  <c:v>8.2639655000000012</c:v>
                </c:pt>
                <c:pt idx="580">
                  <c:v>8.5604032000000014</c:v>
                </c:pt>
                <c:pt idx="581">
                  <c:v>11.972524399999994</c:v>
                </c:pt>
                <c:pt idx="582">
                  <c:v>10.14144482</c:v>
                </c:pt>
                <c:pt idx="583">
                  <c:v>10.093209300000002</c:v>
                </c:pt>
                <c:pt idx="584">
                  <c:v>9.8683719000000032</c:v>
                </c:pt>
                <c:pt idx="585">
                  <c:v>10.1876274</c:v>
                </c:pt>
                <c:pt idx="586">
                  <c:v>10.389795099999999</c:v>
                </c:pt>
                <c:pt idx="587">
                  <c:v>10.763784999999999</c:v>
                </c:pt>
                <c:pt idx="588">
                  <c:v>11.916240700000001</c:v>
                </c:pt>
                <c:pt idx="589">
                  <c:v>11.669212899999998</c:v>
                </c:pt>
                <c:pt idx="590">
                  <c:v>11.644012400000001</c:v>
                </c:pt>
                <c:pt idx="591">
                  <c:v>12.181065300000002</c:v>
                </c:pt>
                <c:pt idx="592">
                  <c:v>12.420820299999999</c:v>
                </c:pt>
                <c:pt idx="593">
                  <c:v>11.782166699999998</c:v>
                </c:pt>
                <c:pt idx="594">
                  <c:v>11.8077799</c:v>
                </c:pt>
                <c:pt idx="595">
                  <c:v>12.411499999999998</c:v>
                </c:pt>
                <c:pt idx="596">
                  <c:v>12.435595899999997</c:v>
                </c:pt>
                <c:pt idx="597">
                  <c:v>12.729014200000002</c:v>
                </c:pt>
                <c:pt idx="598">
                  <c:v>13.220346500000002</c:v>
                </c:pt>
                <c:pt idx="599">
                  <c:v>12.4876544</c:v>
                </c:pt>
                <c:pt idx="600">
                  <c:v>12.774826400000002</c:v>
                </c:pt>
                <c:pt idx="601">
                  <c:v>13.125678400000004</c:v>
                </c:pt>
                <c:pt idx="602">
                  <c:v>14.255754099999999</c:v>
                </c:pt>
                <c:pt idx="603">
                  <c:v>14.598339500000003</c:v>
                </c:pt>
                <c:pt idx="604">
                  <c:v>14.108879200000001</c:v>
                </c:pt>
                <c:pt idx="605">
                  <c:v>13.985703500000001</c:v>
                </c:pt>
                <c:pt idx="606">
                  <c:v>14.688395399999999</c:v>
                </c:pt>
                <c:pt idx="607">
                  <c:v>14.732778</c:v>
                </c:pt>
                <c:pt idx="608">
                  <c:v>14.924812599999999</c:v>
                </c:pt>
                <c:pt idx="609">
                  <c:v>16.590163100000002</c:v>
                </c:pt>
                <c:pt idx="610">
                  <c:v>15.394569600000001</c:v>
                </c:pt>
                <c:pt idx="611">
                  <c:v>15.250642700000004</c:v>
                </c:pt>
                <c:pt idx="612">
                  <c:v>16.101790399999999</c:v>
                </c:pt>
                <c:pt idx="613">
                  <c:v>15.255603799999998</c:v>
                </c:pt>
                <c:pt idx="614">
                  <c:v>15.699264999999999</c:v>
                </c:pt>
                <c:pt idx="615">
                  <c:v>16.4947762</c:v>
                </c:pt>
                <c:pt idx="616">
                  <c:v>15.986211500000003</c:v>
                </c:pt>
                <c:pt idx="617">
                  <c:v>15.981586500000001</c:v>
                </c:pt>
                <c:pt idx="618">
                  <c:v>17.027007900000005</c:v>
                </c:pt>
                <c:pt idx="619">
                  <c:v>16.755542360000003</c:v>
                </c:pt>
                <c:pt idx="620">
                  <c:v>17.557355500000003</c:v>
                </c:pt>
                <c:pt idx="621">
                  <c:v>19.314120500000001</c:v>
                </c:pt>
                <c:pt idx="622">
                  <c:v>6.5383870000000002</c:v>
                </c:pt>
                <c:pt idx="623">
                  <c:v>8.3368363999999993</c:v>
                </c:pt>
                <c:pt idx="624">
                  <c:v>8.405183700000002</c:v>
                </c:pt>
                <c:pt idx="625">
                  <c:v>7.7806016999999992</c:v>
                </c:pt>
                <c:pt idx="626">
                  <c:v>8.1970222999999987</c:v>
                </c:pt>
                <c:pt idx="627">
                  <c:v>8.1989130999999986</c:v>
                </c:pt>
                <c:pt idx="628">
                  <c:v>8.3336763999999999</c:v>
                </c:pt>
                <c:pt idx="629">
                  <c:v>8.4775798000000044</c:v>
                </c:pt>
                <c:pt idx="630">
                  <c:v>10.757172800000003</c:v>
                </c:pt>
                <c:pt idx="631">
                  <c:v>8.4631743000000021</c:v>
                </c:pt>
                <c:pt idx="632">
                  <c:v>9.234192199999999</c:v>
                </c:pt>
                <c:pt idx="633">
                  <c:v>9.2632494999999988</c:v>
                </c:pt>
                <c:pt idx="634">
                  <c:v>12.844053099999998</c:v>
                </c:pt>
                <c:pt idx="635">
                  <c:v>13.5301993</c:v>
                </c:pt>
                <c:pt idx="636">
                  <c:v>15.6792085</c:v>
                </c:pt>
                <c:pt idx="637">
                  <c:v>16.1716698</c:v>
                </c:pt>
                <c:pt idx="638">
                  <c:v>15.0349436</c:v>
                </c:pt>
                <c:pt idx="639">
                  <c:v>15.386543699999999</c:v>
                </c:pt>
                <c:pt idx="640">
                  <c:v>15.816283799999997</c:v>
                </c:pt>
                <c:pt idx="641">
                  <c:v>16.394148900000001</c:v>
                </c:pt>
                <c:pt idx="642">
                  <c:v>23.130523899999996</c:v>
                </c:pt>
                <c:pt idx="643">
                  <c:v>19.035427199999997</c:v>
                </c:pt>
                <c:pt idx="644">
                  <c:v>20.041097199999999</c:v>
                </c:pt>
                <c:pt idx="645">
                  <c:v>21.3589254</c:v>
                </c:pt>
                <c:pt idx="646">
                  <c:v>21.061783399999999</c:v>
                </c:pt>
                <c:pt idx="647">
                  <c:v>21.129157300000003</c:v>
                </c:pt>
                <c:pt idx="648">
                  <c:v>22.212082609999996</c:v>
                </c:pt>
                <c:pt idx="649">
                  <c:v>22.154648199999997</c:v>
                </c:pt>
                <c:pt idx="650">
                  <c:v>23.6162469</c:v>
                </c:pt>
                <c:pt idx="651">
                  <c:v>23.331142</c:v>
                </c:pt>
                <c:pt idx="652">
                  <c:v>23.453289599999994</c:v>
                </c:pt>
                <c:pt idx="653">
                  <c:v>23.094237399999994</c:v>
                </c:pt>
                <c:pt idx="654">
                  <c:v>23.3665497</c:v>
                </c:pt>
                <c:pt idx="655">
                  <c:v>22.815393</c:v>
                </c:pt>
                <c:pt idx="656">
                  <c:v>22.188077399999997</c:v>
                </c:pt>
                <c:pt idx="657">
                  <c:v>24.021226899999998</c:v>
                </c:pt>
                <c:pt idx="658">
                  <c:v>24.297267800000007</c:v>
                </c:pt>
                <c:pt idx="659">
                  <c:v>24.3296034</c:v>
                </c:pt>
                <c:pt idx="660">
                  <c:v>23.879053699999996</c:v>
                </c:pt>
                <c:pt idx="661">
                  <c:v>9.3030200999999995</c:v>
                </c:pt>
                <c:pt idx="662">
                  <c:v>9.3641492</c:v>
                </c:pt>
                <c:pt idx="663">
                  <c:v>9.6633433999999987</c:v>
                </c:pt>
                <c:pt idx="664">
                  <c:v>10.146668</c:v>
                </c:pt>
                <c:pt idx="665">
                  <c:v>10.228201999999998</c:v>
                </c:pt>
                <c:pt idx="666">
                  <c:v>10.8473112</c:v>
                </c:pt>
                <c:pt idx="667">
                  <c:v>11.0618254</c:v>
                </c:pt>
                <c:pt idx="668">
                  <c:v>12.146935900000001</c:v>
                </c:pt>
                <c:pt idx="669">
                  <c:v>6.6558807000000009</c:v>
                </c:pt>
                <c:pt idx="670">
                  <c:v>6.0407097599999986</c:v>
                </c:pt>
                <c:pt idx="671">
                  <c:v>5.7738319000000011</c:v>
                </c:pt>
                <c:pt idx="672">
                  <c:v>5.9330602000000008</c:v>
                </c:pt>
                <c:pt idx="673">
                  <c:v>7.4909044000000007</c:v>
                </c:pt>
                <c:pt idx="674">
                  <c:v>7.6335183000000004</c:v>
                </c:pt>
                <c:pt idx="675">
                  <c:v>8.1885125999999993</c:v>
                </c:pt>
                <c:pt idx="676">
                  <c:v>9.7546720999999987</c:v>
                </c:pt>
                <c:pt idx="677">
                  <c:v>9.1855831000000006</c:v>
                </c:pt>
                <c:pt idx="678">
                  <c:v>9.6027685999999992</c:v>
                </c:pt>
                <c:pt idx="679">
                  <c:v>9.1537779999999973</c:v>
                </c:pt>
                <c:pt idx="680">
                  <c:v>9.6047411</c:v>
                </c:pt>
                <c:pt idx="681">
                  <c:v>9.8025699999999976</c:v>
                </c:pt>
                <c:pt idx="682">
                  <c:v>8.7612492999999994</c:v>
                </c:pt>
                <c:pt idx="683">
                  <c:v>14.848050600000002</c:v>
                </c:pt>
                <c:pt idx="684">
                  <c:v>18.833130599999997</c:v>
                </c:pt>
                <c:pt idx="685">
                  <c:v>17.680543499999995</c:v>
                </c:pt>
                <c:pt idx="686">
                  <c:v>17.512036500000001</c:v>
                </c:pt>
                <c:pt idx="687">
                  <c:v>19.173530800000002</c:v>
                </c:pt>
                <c:pt idx="688">
                  <c:v>24.600189599999993</c:v>
                </c:pt>
                <c:pt idx="689">
                  <c:v>25.927152599999999</c:v>
                </c:pt>
                <c:pt idx="690">
                  <c:v>23.778314399999999</c:v>
                </c:pt>
                <c:pt idx="691">
                  <c:v>22.332077900000002</c:v>
                </c:pt>
                <c:pt idx="692">
                  <c:v>23.8285333</c:v>
                </c:pt>
                <c:pt idx="693">
                  <c:v>22.226157500000003</c:v>
                </c:pt>
                <c:pt idx="694">
                  <c:v>22.260365399999994</c:v>
                </c:pt>
                <c:pt idx="695">
                  <c:v>24.973321599999998</c:v>
                </c:pt>
                <c:pt idx="696">
                  <c:v>22.993908099999999</c:v>
                </c:pt>
                <c:pt idx="697">
                  <c:v>23.579119599999999</c:v>
                </c:pt>
                <c:pt idx="698">
                  <c:v>23.310119000000004</c:v>
                </c:pt>
                <c:pt idx="699">
                  <c:v>24.221899300000004</c:v>
                </c:pt>
                <c:pt idx="700">
                  <c:v>24.144719000000002</c:v>
                </c:pt>
                <c:pt idx="701">
                  <c:v>23.948066300000004</c:v>
                </c:pt>
                <c:pt idx="702">
                  <c:v>25.361989399999999</c:v>
                </c:pt>
                <c:pt idx="703">
                  <c:v>24.980618199999995</c:v>
                </c:pt>
                <c:pt idx="704">
                  <c:v>25.720828400000002</c:v>
                </c:pt>
                <c:pt idx="705">
                  <c:v>26.016257200000002</c:v>
                </c:pt>
                <c:pt idx="706">
                  <c:v>26.489321800000003</c:v>
                </c:pt>
                <c:pt idx="707">
                  <c:v>27.792867899999997</c:v>
                </c:pt>
                <c:pt idx="708">
                  <c:v>26.643970299999996</c:v>
                </c:pt>
                <c:pt idx="709">
                  <c:v>27.181674900000004</c:v>
                </c:pt>
                <c:pt idx="710">
                  <c:v>28.101373800000001</c:v>
                </c:pt>
                <c:pt idx="711">
                  <c:v>27.236212899999995</c:v>
                </c:pt>
                <c:pt idx="712">
                  <c:v>27.508292800000003</c:v>
                </c:pt>
                <c:pt idx="713">
                  <c:v>57.046455899999998</c:v>
                </c:pt>
                <c:pt idx="714">
                  <c:v>28.514721900000001</c:v>
                </c:pt>
                <c:pt idx="715">
                  <c:v>29.091713700000003</c:v>
                </c:pt>
                <c:pt idx="716">
                  <c:v>30.2326844</c:v>
                </c:pt>
                <c:pt idx="717">
                  <c:v>30.0550435</c:v>
                </c:pt>
                <c:pt idx="718">
                  <c:v>31.2745511</c:v>
                </c:pt>
                <c:pt idx="719">
                  <c:v>31.695764799999999</c:v>
                </c:pt>
                <c:pt idx="720">
                  <c:v>30.886222399999998</c:v>
                </c:pt>
                <c:pt idx="721">
                  <c:v>30.745026199999998</c:v>
                </c:pt>
                <c:pt idx="722">
                  <c:v>32.003285499999997</c:v>
                </c:pt>
                <c:pt idx="723">
                  <c:v>30.749512199999995</c:v>
                </c:pt>
                <c:pt idx="724">
                  <c:v>31.3409163</c:v>
                </c:pt>
                <c:pt idx="725">
                  <c:v>30.924744200000006</c:v>
                </c:pt>
                <c:pt idx="726">
                  <c:v>32.061647999999998</c:v>
                </c:pt>
                <c:pt idx="727">
                  <c:v>31.466101400000003</c:v>
                </c:pt>
                <c:pt idx="728">
                  <c:v>34.340561999999991</c:v>
                </c:pt>
                <c:pt idx="729">
                  <c:v>37.217616799999995</c:v>
                </c:pt>
                <c:pt idx="730">
                  <c:v>34.601247100000002</c:v>
                </c:pt>
                <c:pt idx="731">
                  <c:v>35.431557600000005</c:v>
                </c:pt>
                <c:pt idx="732">
                  <c:v>36.570958099999991</c:v>
                </c:pt>
                <c:pt idx="733">
                  <c:v>39.268569100000008</c:v>
                </c:pt>
                <c:pt idx="734">
                  <c:v>41.403853599999998</c:v>
                </c:pt>
                <c:pt idx="735">
                  <c:v>41.8709408</c:v>
                </c:pt>
                <c:pt idx="736">
                  <c:v>33.700455200000007</c:v>
                </c:pt>
                <c:pt idx="737">
                  <c:v>35.971927600000001</c:v>
                </c:pt>
                <c:pt idx="738">
                  <c:v>33.812397199999999</c:v>
                </c:pt>
                <c:pt idx="739">
                  <c:v>32.599768399999995</c:v>
                </c:pt>
                <c:pt idx="740">
                  <c:v>32.573424199999998</c:v>
                </c:pt>
                <c:pt idx="741">
                  <c:v>33.093567799999995</c:v>
                </c:pt>
                <c:pt idx="742">
                  <c:v>31.5091739</c:v>
                </c:pt>
                <c:pt idx="743">
                  <c:v>32.622268099999999</c:v>
                </c:pt>
                <c:pt idx="744">
                  <c:v>32.501539799999996</c:v>
                </c:pt>
                <c:pt idx="745">
                  <c:v>33.205745099999994</c:v>
                </c:pt>
                <c:pt idx="746">
                  <c:v>32.977130600000002</c:v>
                </c:pt>
                <c:pt idx="747">
                  <c:v>34.241438500000001</c:v>
                </c:pt>
                <c:pt idx="748">
                  <c:v>34.069938199999996</c:v>
                </c:pt>
                <c:pt idx="749">
                  <c:v>33.294611500000002</c:v>
                </c:pt>
                <c:pt idx="750">
                  <c:v>34.129236800000001</c:v>
                </c:pt>
                <c:pt idx="751">
                  <c:v>34.433349</c:v>
                </c:pt>
                <c:pt idx="752">
                  <c:v>34.06250450000001</c:v>
                </c:pt>
                <c:pt idx="753">
                  <c:v>33.932274499999998</c:v>
                </c:pt>
                <c:pt idx="754">
                  <c:v>34.156099900000001</c:v>
                </c:pt>
                <c:pt idx="755">
                  <c:v>36.224020299999999</c:v>
                </c:pt>
                <c:pt idx="756">
                  <c:v>35.117877200000002</c:v>
                </c:pt>
                <c:pt idx="757">
                  <c:v>35.9017768</c:v>
                </c:pt>
                <c:pt idx="758">
                  <c:v>35.667763899999997</c:v>
                </c:pt>
                <c:pt idx="759">
                  <c:v>36.9226405</c:v>
                </c:pt>
                <c:pt idx="760">
                  <c:v>37.064958699999998</c:v>
                </c:pt>
                <c:pt idx="761">
                  <c:v>36.486036499999997</c:v>
                </c:pt>
                <c:pt idx="762">
                  <c:v>36.526208700000005</c:v>
                </c:pt>
                <c:pt idx="763">
                  <c:v>36.334696399999999</c:v>
                </c:pt>
                <c:pt idx="764">
                  <c:v>36.881182500000001</c:v>
                </c:pt>
                <c:pt idx="765">
                  <c:v>36.948287600000008</c:v>
                </c:pt>
                <c:pt idx="766">
                  <c:v>38.055704300000002</c:v>
                </c:pt>
                <c:pt idx="767">
                  <c:v>36.640717000000002</c:v>
                </c:pt>
                <c:pt idx="768">
                  <c:v>36.885847099999992</c:v>
                </c:pt>
                <c:pt idx="769">
                  <c:v>37.2257684</c:v>
                </c:pt>
                <c:pt idx="770">
                  <c:v>36.695929400000004</c:v>
                </c:pt>
                <c:pt idx="771">
                  <c:v>38.037363100000007</c:v>
                </c:pt>
                <c:pt idx="772">
                  <c:v>38.201955899999994</c:v>
                </c:pt>
                <c:pt idx="773">
                  <c:v>38.334832999999996</c:v>
                </c:pt>
                <c:pt idx="774">
                  <c:v>40.276836900000006</c:v>
                </c:pt>
                <c:pt idx="775">
                  <c:v>37.702328200000004</c:v>
                </c:pt>
                <c:pt idx="776">
                  <c:v>38.989468699999996</c:v>
                </c:pt>
                <c:pt idx="777">
                  <c:v>39.734096100000002</c:v>
                </c:pt>
                <c:pt idx="778">
                  <c:v>40.770247099999999</c:v>
                </c:pt>
                <c:pt idx="779">
                  <c:v>40.351532899999988</c:v>
                </c:pt>
                <c:pt idx="780">
                  <c:v>40.927176299999999</c:v>
                </c:pt>
                <c:pt idx="781">
                  <c:v>41.710413800000005</c:v>
                </c:pt>
                <c:pt idx="782">
                  <c:v>41.367345299999997</c:v>
                </c:pt>
                <c:pt idx="783">
                  <c:v>41.758182300000009</c:v>
                </c:pt>
                <c:pt idx="784">
                  <c:v>41.610553699999997</c:v>
                </c:pt>
                <c:pt idx="785">
                  <c:v>41.562161799999998</c:v>
                </c:pt>
                <c:pt idx="786">
                  <c:v>41.355915100000004</c:v>
                </c:pt>
                <c:pt idx="787">
                  <c:v>41.461977499999996</c:v>
                </c:pt>
                <c:pt idx="788">
                  <c:v>42.437277100000003</c:v>
                </c:pt>
                <c:pt idx="789">
                  <c:v>43.17283909999999</c:v>
                </c:pt>
                <c:pt idx="790">
                  <c:v>42.376670400000009</c:v>
                </c:pt>
                <c:pt idx="791">
                  <c:v>44.810844499999988</c:v>
                </c:pt>
                <c:pt idx="792">
                  <c:v>44.010059299999995</c:v>
                </c:pt>
                <c:pt idx="793">
                  <c:v>42.941434699999988</c:v>
                </c:pt>
                <c:pt idx="794">
                  <c:v>45.283928599999996</c:v>
                </c:pt>
                <c:pt idx="795">
                  <c:v>45.519833800000001</c:v>
                </c:pt>
                <c:pt idx="796">
                  <c:v>44.5655036</c:v>
                </c:pt>
                <c:pt idx="797">
                  <c:v>44.353971300000005</c:v>
                </c:pt>
                <c:pt idx="798">
                  <c:v>45.577282800000006</c:v>
                </c:pt>
                <c:pt idx="799">
                  <c:v>45.978410799999999</c:v>
                </c:pt>
                <c:pt idx="800">
                  <c:v>46.030209800000002</c:v>
                </c:pt>
                <c:pt idx="801">
                  <c:v>46.537323400000012</c:v>
                </c:pt>
                <c:pt idx="802">
                  <c:v>47.757819899999994</c:v>
                </c:pt>
                <c:pt idx="803">
                  <c:v>46.414732600000001</c:v>
                </c:pt>
                <c:pt idx="804">
                  <c:v>47.674747400000001</c:v>
                </c:pt>
                <c:pt idx="805">
                  <c:v>45.481348000000004</c:v>
                </c:pt>
                <c:pt idx="806">
                  <c:v>46.340250900000001</c:v>
                </c:pt>
                <c:pt idx="807">
                  <c:v>47.15605750000001</c:v>
                </c:pt>
                <c:pt idx="808">
                  <c:v>48.218293500000001</c:v>
                </c:pt>
                <c:pt idx="809">
                  <c:v>48.362328999999995</c:v>
                </c:pt>
                <c:pt idx="810">
                  <c:v>55.4686004</c:v>
                </c:pt>
                <c:pt idx="811">
                  <c:v>50.23943959999999</c:v>
                </c:pt>
                <c:pt idx="812">
                  <c:v>50.536190300000001</c:v>
                </c:pt>
                <c:pt idx="813">
                  <c:v>51.201897100000004</c:v>
                </c:pt>
                <c:pt idx="814">
                  <c:v>48.083663399999999</c:v>
                </c:pt>
                <c:pt idx="815">
                  <c:v>50.009121400000005</c:v>
                </c:pt>
                <c:pt idx="816">
                  <c:v>50.061950199999998</c:v>
                </c:pt>
                <c:pt idx="817">
                  <c:v>55.436861300000004</c:v>
                </c:pt>
                <c:pt idx="818">
                  <c:v>55.303440699999996</c:v>
                </c:pt>
                <c:pt idx="819">
                  <c:v>54.025455799999996</c:v>
                </c:pt>
                <c:pt idx="820">
                  <c:v>57.381646499999995</c:v>
                </c:pt>
                <c:pt idx="821">
                  <c:v>56.298314000000005</c:v>
                </c:pt>
                <c:pt idx="822">
                  <c:v>56.579255600000003</c:v>
                </c:pt>
                <c:pt idx="823">
                  <c:v>60.054011899999999</c:v>
                </c:pt>
                <c:pt idx="824">
                  <c:v>61.243929300000005</c:v>
                </c:pt>
                <c:pt idx="825">
                  <c:v>64.286889500000001</c:v>
                </c:pt>
                <c:pt idx="826">
                  <c:v>61.909678</c:v>
                </c:pt>
                <c:pt idx="827">
                  <c:v>65.049762000000015</c:v>
                </c:pt>
                <c:pt idx="828">
                  <c:v>63.019209000000004</c:v>
                </c:pt>
                <c:pt idx="829">
                  <c:v>64.563731300000015</c:v>
                </c:pt>
                <c:pt idx="830">
                  <c:v>63.397403000000011</c:v>
                </c:pt>
                <c:pt idx="831">
                  <c:v>67.613471199999992</c:v>
                </c:pt>
                <c:pt idx="832">
                  <c:v>68.714809099999997</c:v>
                </c:pt>
                <c:pt idx="833">
                  <c:v>65.765554300000005</c:v>
                </c:pt>
                <c:pt idx="834">
                  <c:v>68.3284795</c:v>
                </c:pt>
                <c:pt idx="835">
                  <c:v>62.586571199999995</c:v>
                </c:pt>
                <c:pt idx="836">
                  <c:v>59.840022200000007</c:v>
                </c:pt>
                <c:pt idx="837">
                  <c:v>62.464534399999998</c:v>
                </c:pt>
                <c:pt idx="838">
                  <c:v>63.155126999999986</c:v>
                </c:pt>
                <c:pt idx="839">
                  <c:v>65.525607500000007</c:v>
                </c:pt>
                <c:pt idx="840">
                  <c:v>62.163349399999994</c:v>
                </c:pt>
                <c:pt idx="841">
                  <c:v>67.294494299999997</c:v>
                </c:pt>
                <c:pt idx="842">
                  <c:v>63.054512000000003</c:v>
                </c:pt>
                <c:pt idx="843">
                  <c:v>64.987374199999991</c:v>
                </c:pt>
                <c:pt idx="844">
                  <c:v>76.325557099999983</c:v>
                </c:pt>
                <c:pt idx="845">
                  <c:v>65.751141499999989</c:v>
                </c:pt>
                <c:pt idx="846">
                  <c:v>63.729989700000004</c:v>
                </c:pt>
                <c:pt idx="847">
                  <c:v>63.75683579999999</c:v>
                </c:pt>
                <c:pt idx="848">
                  <c:v>63.071796299999995</c:v>
                </c:pt>
                <c:pt idx="849">
                  <c:v>65.223932500000004</c:v>
                </c:pt>
                <c:pt idx="850">
                  <c:v>66.365684299999998</c:v>
                </c:pt>
                <c:pt idx="851">
                  <c:v>64.912440600000025</c:v>
                </c:pt>
                <c:pt idx="852">
                  <c:v>68.061487099999994</c:v>
                </c:pt>
                <c:pt idx="853">
                  <c:v>64.765625799999995</c:v>
                </c:pt>
                <c:pt idx="854">
                  <c:v>66.731105200000016</c:v>
                </c:pt>
                <c:pt idx="855">
                  <c:v>66.6904167</c:v>
                </c:pt>
                <c:pt idx="856">
                  <c:v>66.708562399999991</c:v>
                </c:pt>
                <c:pt idx="857">
                  <c:v>65.98511959999999</c:v>
                </c:pt>
                <c:pt idx="858">
                  <c:v>68.149030999999994</c:v>
                </c:pt>
                <c:pt idx="859">
                  <c:v>66.227785999999995</c:v>
                </c:pt>
                <c:pt idx="860">
                  <c:v>68.566518600000009</c:v>
                </c:pt>
                <c:pt idx="861">
                  <c:v>68.5267482</c:v>
                </c:pt>
                <c:pt idx="862">
                  <c:v>67.684210100000001</c:v>
                </c:pt>
                <c:pt idx="863">
                  <c:v>72.691952499999999</c:v>
                </c:pt>
                <c:pt idx="864">
                  <c:v>67.649845900000003</c:v>
                </c:pt>
                <c:pt idx="865">
                  <c:v>70.830696700000004</c:v>
                </c:pt>
                <c:pt idx="866">
                  <c:v>69.505056699999997</c:v>
                </c:pt>
                <c:pt idx="867">
                  <c:v>69.1460948</c:v>
                </c:pt>
                <c:pt idx="868">
                  <c:v>66.888227099999995</c:v>
                </c:pt>
                <c:pt idx="869">
                  <c:v>70.981304200000011</c:v>
                </c:pt>
                <c:pt idx="870">
                  <c:v>71.565031800000014</c:v>
                </c:pt>
                <c:pt idx="871">
                  <c:v>105.05384190000001</c:v>
                </c:pt>
                <c:pt idx="872">
                  <c:v>73.018395699999999</c:v>
                </c:pt>
                <c:pt idx="873">
                  <c:v>72.694595599999985</c:v>
                </c:pt>
                <c:pt idx="874">
                  <c:v>73.569721199999989</c:v>
                </c:pt>
                <c:pt idx="875">
                  <c:v>75.1406262</c:v>
                </c:pt>
                <c:pt idx="876">
                  <c:v>73.635081200000002</c:v>
                </c:pt>
                <c:pt idx="877">
                  <c:v>75.358977800000005</c:v>
                </c:pt>
                <c:pt idx="878">
                  <c:v>77.125841199999996</c:v>
                </c:pt>
                <c:pt idx="879">
                  <c:v>76.217013399999999</c:v>
                </c:pt>
                <c:pt idx="880">
                  <c:v>76.937403800000013</c:v>
                </c:pt>
                <c:pt idx="881">
                  <c:v>75.725437600000006</c:v>
                </c:pt>
                <c:pt idx="882">
                  <c:v>77.543948599999993</c:v>
                </c:pt>
                <c:pt idx="883">
                  <c:v>82.563909300000006</c:v>
                </c:pt>
                <c:pt idx="884">
                  <c:v>84.662326400000012</c:v>
                </c:pt>
                <c:pt idx="885">
                  <c:v>87.411300299999994</c:v>
                </c:pt>
                <c:pt idx="886">
                  <c:v>92.257920900000002</c:v>
                </c:pt>
                <c:pt idx="887">
                  <c:v>86.723026199999993</c:v>
                </c:pt>
                <c:pt idx="888">
                  <c:v>102.69431099999998</c:v>
                </c:pt>
                <c:pt idx="889">
                  <c:v>106.36284770000002</c:v>
                </c:pt>
                <c:pt idx="890">
                  <c:v>107.60231300000001</c:v>
                </c:pt>
                <c:pt idx="891">
                  <c:v>109.39035479999998</c:v>
                </c:pt>
                <c:pt idx="892">
                  <c:v>101.26401499999999</c:v>
                </c:pt>
                <c:pt idx="893">
                  <c:v>101.90728330000002</c:v>
                </c:pt>
                <c:pt idx="894">
                  <c:v>106.5921199</c:v>
                </c:pt>
                <c:pt idx="895">
                  <c:v>106.9312334</c:v>
                </c:pt>
                <c:pt idx="896">
                  <c:v>101.9298996</c:v>
                </c:pt>
                <c:pt idx="897">
                  <c:v>100.98588619999998</c:v>
                </c:pt>
                <c:pt idx="898">
                  <c:v>103.92181340000002</c:v>
                </c:pt>
                <c:pt idx="899">
                  <c:v>108.6392997</c:v>
                </c:pt>
                <c:pt idx="900">
                  <c:v>108.76374939999997</c:v>
                </c:pt>
                <c:pt idx="901">
                  <c:v>102.58140960000001</c:v>
                </c:pt>
                <c:pt idx="902">
                  <c:v>105.9042288</c:v>
                </c:pt>
                <c:pt idx="903">
                  <c:v>108.18358099999999</c:v>
                </c:pt>
                <c:pt idx="904">
                  <c:v>107.08706169999999</c:v>
                </c:pt>
                <c:pt idx="905">
                  <c:v>110.25129859999998</c:v>
                </c:pt>
                <c:pt idx="906">
                  <c:v>112.77929089999998</c:v>
                </c:pt>
                <c:pt idx="907">
                  <c:v>114.16850709999999</c:v>
                </c:pt>
                <c:pt idx="908">
                  <c:v>117.10672030000001</c:v>
                </c:pt>
                <c:pt idx="909">
                  <c:v>123.41304780000002</c:v>
                </c:pt>
                <c:pt idx="910">
                  <c:v>118.76068029999999</c:v>
                </c:pt>
                <c:pt idx="911">
                  <c:v>119.94635160000003</c:v>
                </c:pt>
                <c:pt idx="912">
                  <c:v>119.5312591</c:v>
                </c:pt>
                <c:pt idx="913">
                  <c:v>114.5636356</c:v>
                </c:pt>
                <c:pt idx="914">
                  <c:v>117.67308080000001</c:v>
                </c:pt>
                <c:pt idx="915">
                  <c:v>116.0556153</c:v>
                </c:pt>
                <c:pt idx="916">
                  <c:v>114.5708046</c:v>
                </c:pt>
                <c:pt idx="917">
                  <c:v>113.01910179999999</c:v>
                </c:pt>
                <c:pt idx="918">
                  <c:v>110.23686309999999</c:v>
                </c:pt>
                <c:pt idx="919">
                  <c:v>111.49757740000001</c:v>
                </c:pt>
                <c:pt idx="920">
                  <c:v>112.61855069999999</c:v>
                </c:pt>
                <c:pt idx="921">
                  <c:v>113.46681789999998</c:v>
                </c:pt>
                <c:pt idx="922">
                  <c:v>109.96609520000001</c:v>
                </c:pt>
                <c:pt idx="923">
                  <c:v>110.8998809</c:v>
                </c:pt>
                <c:pt idx="924">
                  <c:v>111.99862269999998</c:v>
                </c:pt>
                <c:pt idx="925">
                  <c:v>113.1035313</c:v>
                </c:pt>
                <c:pt idx="926">
                  <c:v>118.9104648</c:v>
                </c:pt>
                <c:pt idx="927">
                  <c:v>120.62077259999998</c:v>
                </c:pt>
                <c:pt idx="928">
                  <c:v>130.06342639999997</c:v>
                </c:pt>
                <c:pt idx="929">
                  <c:v>125.93130990000002</c:v>
                </c:pt>
                <c:pt idx="930">
                  <c:v>129.32326090000001</c:v>
                </c:pt>
                <c:pt idx="931">
                  <c:v>124.9713912</c:v>
                </c:pt>
                <c:pt idx="932">
                  <c:v>129.445786</c:v>
                </c:pt>
                <c:pt idx="933">
                  <c:v>129.9889795</c:v>
                </c:pt>
                <c:pt idx="934">
                  <c:v>132.34709099999998</c:v>
                </c:pt>
                <c:pt idx="935">
                  <c:v>142.08840020000002</c:v>
                </c:pt>
                <c:pt idx="936">
                  <c:v>141.66037559999998</c:v>
                </c:pt>
                <c:pt idx="937">
                  <c:v>136.9321985</c:v>
                </c:pt>
                <c:pt idx="938">
                  <c:v>142.34820260000001</c:v>
                </c:pt>
                <c:pt idx="939">
                  <c:v>135.13723640000001</c:v>
                </c:pt>
                <c:pt idx="940">
                  <c:v>145.82350199999999</c:v>
                </c:pt>
                <c:pt idx="941">
                  <c:v>138.88279729999996</c:v>
                </c:pt>
                <c:pt idx="942">
                  <c:v>177.06081734</c:v>
                </c:pt>
                <c:pt idx="943">
                  <c:v>187.48883389</c:v>
                </c:pt>
                <c:pt idx="944">
                  <c:v>186.56092498999999</c:v>
                </c:pt>
                <c:pt idx="945">
                  <c:v>187.23969932</c:v>
                </c:pt>
                <c:pt idx="946">
                  <c:v>182.04954012000002</c:v>
                </c:pt>
                <c:pt idx="947">
                  <c:v>183.61304599000005</c:v>
                </c:pt>
                <c:pt idx="948">
                  <c:v>185.10665114</c:v>
                </c:pt>
                <c:pt idx="949">
                  <c:v>199.57139072999999</c:v>
                </c:pt>
                <c:pt idx="950">
                  <c:v>0</c:v>
                </c:pt>
                <c:pt idx="951">
                  <c:v>2.7117598299999992</c:v>
                </c:pt>
                <c:pt idx="952">
                  <c:v>3.4355449</c:v>
                </c:pt>
                <c:pt idx="953">
                  <c:v>3.2116017000000001</c:v>
                </c:pt>
                <c:pt idx="954">
                  <c:v>4.5695961</c:v>
                </c:pt>
                <c:pt idx="955">
                  <c:v>4.8579051999999994</c:v>
                </c:pt>
                <c:pt idx="956">
                  <c:v>5.9266494999999981</c:v>
                </c:pt>
                <c:pt idx="957">
                  <c:v>6.5536000999999988</c:v>
                </c:pt>
                <c:pt idx="958">
                  <c:v>7.3852419000000005</c:v>
                </c:pt>
                <c:pt idx="959">
                  <c:v>7.3593781999999992</c:v>
                </c:pt>
                <c:pt idx="960">
                  <c:v>8.5746880000000001</c:v>
                </c:pt>
                <c:pt idx="961">
                  <c:v>10.087023400000001</c:v>
                </c:pt>
                <c:pt idx="962">
                  <c:v>9.596134799999998</c:v>
                </c:pt>
                <c:pt idx="963">
                  <c:v>11.141975900000002</c:v>
                </c:pt>
                <c:pt idx="964">
                  <c:v>11.398136400000002</c:v>
                </c:pt>
                <c:pt idx="965">
                  <c:v>11.040699699999998</c:v>
                </c:pt>
                <c:pt idx="966">
                  <c:v>11.174010999999998</c:v>
                </c:pt>
                <c:pt idx="967">
                  <c:v>11.974439</c:v>
                </c:pt>
                <c:pt idx="968">
                  <c:v>12.6279676</c:v>
                </c:pt>
                <c:pt idx="969">
                  <c:v>13.311067700000001</c:v>
                </c:pt>
                <c:pt idx="970">
                  <c:v>13.512102700000002</c:v>
                </c:pt>
                <c:pt idx="971">
                  <c:v>12.869213799999999</c:v>
                </c:pt>
                <c:pt idx="972">
                  <c:v>12.973320499999998</c:v>
                </c:pt>
                <c:pt idx="973">
                  <c:v>13.515174</c:v>
                </c:pt>
                <c:pt idx="974">
                  <c:v>13.378092099999996</c:v>
                </c:pt>
                <c:pt idx="975">
                  <c:v>13.384294100000002</c:v>
                </c:pt>
                <c:pt idx="976">
                  <c:v>13.983222099999999</c:v>
                </c:pt>
                <c:pt idx="977">
                  <c:v>13.413781200000001</c:v>
                </c:pt>
                <c:pt idx="978">
                  <c:v>14.420743399999999</c:v>
                </c:pt>
                <c:pt idx="979">
                  <c:v>15.396740100000001</c:v>
                </c:pt>
                <c:pt idx="980">
                  <c:v>14.586898400000001</c:v>
                </c:pt>
                <c:pt idx="981">
                  <c:v>14.609417700000002</c:v>
                </c:pt>
                <c:pt idx="982">
                  <c:v>14.659312900000003</c:v>
                </c:pt>
                <c:pt idx="983">
                  <c:v>15.010182199999997</c:v>
                </c:pt>
                <c:pt idx="984">
                  <c:v>14.005517399999997</c:v>
                </c:pt>
                <c:pt idx="985">
                  <c:v>13.5402582</c:v>
                </c:pt>
                <c:pt idx="986">
                  <c:v>14.217449200000001</c:v>
                </c:pt>
                <c:pt idx="987">
                  <c:v>14.824278699999999</c:v>
                </c:pt>
                <c:pt idx="988">
                  <c:v>15.196549300000001</c:v>
                </c:pt>
                <c:pt idx="989">
                  <c:v>13.803392799999999</c:v>
                </c:pt>
                <c:pt idx="990">
                  <c:v>14.588433200000001</c:v>
                </c:pt>
                <c:pt idx="991">
                  <c:v>14.309946</c:v>
                </c:pt>
                <c:pt idx="992">
                  <c:v>14.725515199999998</c:v>
                </c:pt>
                <c:pt idx="993">
                  <c:v>15.009625100000003</c:v>
                </c:pt>
                <c:pt idx="994">
                  <c:v>14.7506412</c:v>
                </c:pt>
                <c:pt idx="995">
                  <c:v>15.879980700000001</c:v>
                </c:pt>
                <c:pt idx="996">
                  <c:v>15.108188799999999</c:v>
                </c:pt>
                <c:pt idx="997">
                  <c:v>15.655271899999999</c:v>
                </c:pt>
                <c:pt idx="998">
                  <c:v>15.237943100000001</c:v>
                </c:pt>
                <c:pt idx="999">
                  <c:v>16.111448799999998</c:v>
                </c:pt>
                <c:pt idx="1000">
                  <c:v>15.337525900000001</c:v>
                </c:pt>
                <c:pt idx="1001">
                  <c:v>15.717532900000002</c:v>
                </c:pt>
                <c:pt idx="1002">
                  <c:v>15.853911999999998</c:v>
                </c:pt>
                <c:pt idx="1003">
                  <c:v>16.251085799999998</c:v>
                </c:pt>
                <c:pt idx="1004">
                  <c:v>15.945749000000003</c:v>
                </c:pt>
                <c:pt idx="1005">
                  <c:v>15.4115</c:v>
                </c:pt>
                <c:pt idx="1006">
                  <c:v>15.666683400000002</c:v>
                </c:pt>
                <c:pt idx="1007">
                  <c:v>15.684155599999999</c:v>
                </c:pt>
                <c:pt idx="1008">
                  <c:v>17.097787100000001</c:v>
                </c:pt>
                <c:pt idx="1009">
                  <c:v>17.408201400000003</c:v>
                </c:pt>
                <c:pt idx="1010">
                  <c:v>15.967787099999999</c:v>
                </c:pt>
                <c:pt idx="1011">
                  <c:v>13.052951299999998</c:v>
                </c:pt>
                <c:pt idx="1012">
                  <c:v>13.337226999999999</c:v>
                </c:pt>
                <c:pt idx="1013">
                  <c:v>13.7966824</c:v>
                </c:pt>
                <c:pt idx="1014">
                  <c:v>13.454948200000002</c:v>
                </c:pt>
                <c:pt idx="1015">
                  <c:v>13.202294999999999</c:v>
                </c:pt>
                <c:pt idx="1016">
                  <c:v>14.1244587</c:v>
                </c:pt>
                <c:pt idx="1017">
                  <c:v>13.390169899999998</c:v>
                </c:pt>
                <c:pt idx="1018">
                  <c:v>12.5595675</c:v>
                </c:pt>
                <c:pt idx="1019">
                  <c:v>13.341116699999999</c:v>
                </c:pt>
                <c:pt idx="1020">
                  <c:v>13.451754300000001</c:v>
                </c:pt>
                <c:pt idx="1021">
                  <c:v>14.536176599999997</c:v>
                </c:pt>
                <c:pt idx="1022">
                  <c:v>13.640113099999999</c:v>
                </c:pt>
                <c:pt idx="1023">
                  <c:v>9.0089805900000037</c:v>
                </c:pt>
                <c:pt idx="1024">
                  <c:v>9.0546565999999995</c:v>
                </c:pt>
                <c:pt idx="1025">
                  <c:v>9.60951047</c:v>
                </c:pt>
                <c:pt idx="1026">
                  <c:v>10.5410264</c:v>
                </c:pt>
                <c:pt idx="1027">
                  <c:v>10.633977399999997</c:v>
                </c:pt>
                <c:pt idx="1028">
                  <c:v>10.099976799999999</c:v>
                </c:pt>
                <c:pt idx="1029">
                  <c:v>11.285141199999998</c:v>
                </c:pt>
                <c:pt idx="1030">
                  <c:v>10.976202499999996</c:v>
                </c:pt>
                <c:pt idx="1031">
                  <c:v>11.4385143</c:v>
                </c:pt>
                <c:pt idx="1032">
                  <c:v>14.101481700000001</c:v>
                </c:pt>
                <c:pt idx="1033">
                  <c:v>15.358064300000001</c:v>
                </c:pt>
                <c:pt idx="1034">
                  <c:v>15.540315400000003</c:v>
                </c:pt>
                <c:pt idx="1035">
                  <c:v>15.247901500000003</c:v>
                </c:pt>
                <c:pt idx="1036">
                  <c:v>18.3093909</c:v>
                </c:pt>
                <c:pt idx="1037">
                  <c:v>18.512873299999999</c:v>
                </c:pt>
                <c:pt idx="1038">
                  <c:v>18.437637599999999</c:v>
                </c:pt>
                <c:pt idx="1039">
                  <c:v>18.8290182</c:v>
                </c:pt>
                <c:pt idx="1040">
                  <c:v>20.338525100000002</c:v>
                </c:pt>
                <c:pt idx="1041">
                  <c:v>21.078399600000001</c:v>
                </c:pt>
                <c:pt idx="1042">
                  <c:v>22.136887699999999</c:v>
                </c:pt>
                <c:pt idx="1043">
                  <c:v>22.551865300000003</c:v>
                </c:pt>
                <c:pt idx="1044">
                  <c:v>24.578497000000002</c:v>
                </c:pt>
                <c:pt idx="1045">
                  <c:v>27.058660400000001</c:v>
                </c:pt>
                <c:pt idx="1046">
                  <c:v>36.855091200000004</c:v>
                </c:pt>
                <c:pt idx="1047">
                  <c:v>36.849332999999994</c:v>
                </c:pt>
                <c:pt idx="1048">
                  <c:v>37.3964085</c:v>
                </c:pt>
                <c:pt idx="1049">
                  <c:v>34.783294499999997</c:v>
                </c:pt>
                <c:pt idx="1050">
                  <c:v>35.503482499999997</c:v>
                </c:pt>
                <c:pt idx="1051">
                  <c:v>36.069508800000001</c:v>
                </c:pt>
                <c:pt idx="1052">
                  <c:v>39.345131100000003</c:v>
                </c:pt>
                <c:pt idx="1053">
                  <c:v>36.318951500000004</c:v>
                </c:pt>
                <c:pt idx="1054">
                  <c:v>39.613905299999992</c:v>
                </c:pt>
                <c:pt idx="1055">
                  <c:v>41.943899899999998</c:v>
                </c:pt>
                <c:pt idx="1056">
                  <c:v>49.784847099999993</c:v>
                </c:pt>
                <c:pt idx="1057">
                  <c:v>40.444031800000005</c:v>
                </c:pt>
                <c:pt idx="1058">
                  <c:v>40.7106645</c:v>
                </c:pt>
                <c:pt idx="1059">
                  <c:v>42.581033800000007</c:v>
                </c:pt>
                <c:pt idx="1060">
                  <c:v>42.136686900000008</c:v>
                </c:pt>
                <c:pt idx="1061">
                  <c:v>43.105303399999997</c:v>
                </c:pt>
                <c:pt idx="1062">
                  <c:v>40.898385300000008</c:v>
                </c:pt>
                <c:pt idx="1063">
                  <c:v>40.830361899999993</c:v>
                </c:pt>
                <c:pt idx="1064">
                  <c:v>40.997009300000002</c:v>
                </c:pt>
                <c:pt idx="1065">
                  <c:v>39.265033299999992</c:v>
                </c:pt>
                <c:pt idx="1066">
                  <c:v>40.281154400000005</c:v>
                </c:pt>
                <c:pt idx="1067">
                  <c:v>41.457253000000009</c:v>
                </c:pt>
                <c:pt idx="1068">
                  <c:v>44.059417199999992</c:v>
                </c:pt>
                <c:pt idx="1069">
                  <c:v>43.641534300000004</c:v>
                </c:pt>
                <c:pt idx="1070">
                  <c:v>43.883613099999998</c:v>
                </c:pt>
                <c:pt idx="1071">
                  <c:v>44.487333799999995</c:v>
                </c:pt>
                <c:pt idx="1072">
                  <c:v>45.081101099999998</c:v>
                </c:pt>
                <c:pt idx="1073">
                  <c:v>45.651245299999999</c:v>
                </c:pt>
                <c:pt idx="1074">
                  <c:v>44.7700806</c:v>
                </c:pt>
                <c:pt idx="1075">
                  <c:v>47.478544899999996</c:v>
                </c:pt>
                <c:pt idx="1076">
                  <c:v>49.535072600000007</c:v>
                </c:pt>
                <c:pt idx="1077">
                  <c:v>48.8115205</c:v>
                </c:pt>
                <c:pt idx="1078">
                  <c:v>46.837260700000002</c:v>
                </c:pt>
                <c:pt idx="1079">
                  <c:v>48.326612400000002</c:v>
                </c:pt>
                <c:pt idx="1080">
                  <c:v>48.447376199999994</c:v>
                </c:pt>
                <c:pt idx="1081">
                  <c:v>47.5131552</c:v>
                </c:pt>
                <c:pt idx="1082">
                  <c:v>46.186931699999995</c:v>
                </c:pt>
                <c:pt idx="1083">
                  <c:v>48.481376000000004</c:v>
                </c:pt>
                <c:pt idx="1084">
                  <c:v>48.287022700000009</c:v>
                </c:pt>
                <c:pt idx="1085">
                  <c:v>45.651231499999994</c:v>
                </c:pt>
                <c:pt idx="1086">
                  <c:v>48.559214100000005</c:v>
                </c:pt>
                <c:pt idx="1087">
                  <c:v>49.641841700000008</c:v>
                </c:pt>
                <c:pt idx="1088">
                  <c:v>50.183455400000007</c:v>
                </c:pt>
                <c:pt idx="1089">
                  <c:v>51.718204900000003</c:v>
                </c:pt>
                <c:pt idx="1090">
                  <c:v>52.199244100000001</c:v>
                </c:pt>
                <c:pt idx="1091">
                  <c:v>66.410453500000003</c:v>
                </c:pt>
                <c:pt idx="1092">
                  <c:v>65.314055600000003</c:v>
                </c:pt>
                <c:pt idx="1093">
                  <c:v>66.951467700000009</c:v>
                </c:pt>
                <c:pt idx="1094">
                  <c:v>66.570289100000011</c:v>
                </c:pt>
                <c:pt idx="1095">
                  <c:v>65.889466299999995</c:v>
                </c:pt>
                <c:pt idx="1096">
                  <c:v>67.550537000000006</c:v>
                </c:pt>
                <c:pt idx="1097">
                  <c:v>68.770687000000009</c:v>
                </c:pt>
                <c:pt idx="1098">
                  <c:v>67.270514899999995</c:v>
                </c:pt>
                <c:pt idx="1099">
                  <c:v>68.978217399999991</c:v>
                </c:pt>
                <c:pt idx="1100">
                  <c:v>64.870446000000001</c:v>
                </c:pt>
                <c:pt idx="1101">
                  <c:v>71.90415010000001</c:v>
                </c:pt>
                <c:pt idx="1102">
                  <c:v>69.339164800000006</c:v>
                </c:pt>
                <c:pt idx="1103">
                  <c:v>70.212802100000005</c:v>
                </c:pt>
                <c:pt idx="1104">
                  <c:v>69.817518499999991</c:v>
                </c:pt>
                <c:pt idx="1105">
                  <c:v>70.758009000000001</c:v>
                </c:pt>
                <c:pt idx="1106">
                  <c:v>69.408159699999985</c:v>
                </c:pt>
                <c:pt idx="1107">
                  <c:v>70.620253900000009</c:v>
                </c:pt>
                <c:pt idx="1108">
                  <c:v>74.486703999999989</c:v>
                </c:pt>
                <c:pt idx="1109">
                  <c:v>66.899996200000004</c:v>
                </c:pt>
                <c:pt idx="1110">
                  <c:v>63.994986900000015</c:v>
                </c:pt>
                <c:pt idx="1111">
                  <c:v>65.120892600000005</c:v>
                </c:pt>
                <c:pt idx="1112">
                  <c:v>65.004617199999998</c:v>
                </c:pt>
                <c:pt idx="1113">
                  <c:v>64.779443000000001</c:v>
                </c:pt>
                <c:pt idx="1114">
                  <c:v>68.853065700000002</c:v>
                </c:pt>
                <c:pt idx="1115">
                  <c:v>78.100257900000003</c:v>
                </c:pt>
                <c:pt idx="1116">
                  <c:v>74.209695100000005</c:v>
                </c:pt>
                <c:pt idx="1117">
                  <c:v>69.190276499999996</c:v>
                </c:pt>
                <c:pt idx="1118">
                  <c:v>72.754656200000014</c:v>
                </c:pt>
                <c:pt idx="1119">
                  <c:v>71.065088000000003</c:v>
                </c:pt>
                <c:pt idx="1120">
                  <c:v>69.027867900000004</c:v>
                </c:pt>
                <c:pt idx="1121">
                  <c:v>70.085667900000004</c:v>
                </c:pt>
                <c:pt idx="1122">
                  <c:v>67.346048799999977</c:v>
                </c:pt>
                <c:pt idx="1123">
                  <c:v>65.804683900000001</c:v>
                </c:pt>
                <c:pt idx="1124">
                  <c:v>67.916309400000003</c:v>
                </c:pt>
                <c:pt idx="1125">
                  <c:v>65.319361000000001</c:v>
                </c:pt>
                <c:pt idx="1126">
                  <c:v>74.902525699999998</c:v>
                </c:pt>
                <c:pt idx="1127">
                  <c:v>72.678259099999991</c:v>
                </c:pt>
                <c:pt idx="1128">
                  <c:v>70.784948900000003</c:v>
                </c:pt>
                <c:pt idx="1129">
                  <c:v>75.203747199999995</c:v>
                </c:pt>
                <c:pt idx="1130">
                  <c:v>75.611361500000001</c:v>
                </c:pt>
                <c:pt idx="1131">
                  <c:v>75.997843899999992</c:v>
                </c:pt>
                <c:pt idx="1132">
                  <c:v>84.210253299999991</c:v>
                </c:pt>
                <c:pt idx="1133">
                  <c:v>82.421834899999993</c:v>
                </c:pt>
                <c:pt idx="1134">
                  <c:v>87.022365099999988</c:v>
                </c:pt>
                <c:pt idx="1135">
                  <c:v>82.000162700000004</c:v>
                </c:pt>
                <c:pt idx="1136">
                  <c:v>82.870381199999997</c:v>
                </c:pt>
                <c:pt idx="1137">
                  <c:v>85.974758300000005</c:v>
                </c:pt>
                <c:pt idx="1138">
                  <c:v>87.312485699999996</c:v>
                </c:pt>
                <c:pt idx="1139">
                  <c:v>83.643176699999998</c:v>
                </c:pt>
                <c:pt idx="1140">
                  <c:v>89.456130400000006</c:v>
                </c:pt>
                <c:pt idx="1141">
                  <c:v>85.636447499999989</c:v>
                </c:pt>
                <c:pt idx="1142">
                  <c:v>0</c:v>
                </c:pt>
                <c:pt idx="1143">
                  <c:v>0</c:v>
                </c:pt>
                <c:pt idx="1144">
                  <c:v>5.2104715299999995</c:v>
                </c:pt>
                <c:pt idx="1145">
                  <c:v>3.1927957099999995</c:v>
                </c:pt>
                <c:pt idx="1146">
                  <c:v>3.1555572599999988</c:v>
                </c:pt>
                <c:pt idx="1147">
                  <c:v>3.5702735399999996</c:v>
                </c:pt>
                <c:pt idx="1148">
                  <c:v>3.4791695300000005</c:v>
                </c:pt>
                <c:pt idx="1149">
                  <c:v>3.5234140399999996</c:v>
                </c:pt>
                <c:pt idx="1150">
                  <c:v>3.1947172799999994</c:v>
                </c:pt>
                <c:pt idx="1151">
                  <c:v>4.1388315000000002</c:v>
                </c:pt>
                <c:pt idx="1152">
                  <c:v>3.72704375</c:v>
                </c:pt>
                <c:pt idx="1153">
                  <c:v>3.7681193600000005</c:v>
                </c:pt>
                <c:pt idx="1154">
                  <c:v>2.9857608899999999</c:v>
                </c:pt>
                <c:pt idx="1155">
                  <c:v>3.8424787000000009</c:v>
                </c:pt>
                <c:pt idx="1156">
                  <c:v>4.8117505700000009</c:v>
                </c:pt>
                <c:pt idx="1157">
                  <c:v>4.6881455599999997</c:v>
                </c:pt>
                <c:pt idx="1158">
                  <c:v>4.2354071899999992</c:v>
                </c:pt>
                <c:pt idx="1159">
                  <c:v>5.4870683000000007</c:v>
                </c:pt>
                <c:pt idx="1160">
                  <c:v>6.2008112000000004</c:v>
                </c:pt>
                <c:pt idx="1161">
                  <c:v>12.468756900000001</c:v>
                </c:pt>
                <c:pt idx="1162">
                  <c:v>4.9569791399999996</c:v>
                </c:pt>
                <c:pt idx="1163">
                  <c:v>4.6291098499999999</c:v>
                </c:pt>
                <c:pt idx="1164">
                  <c:v>5.5142955000000002</c:v>
                </c:pt>
                <c:pt idx="1165">
                  <c:v>6.4381728000000003</c:v>
                </c:pt>
                <c:pt idx="1166">
                  <c:v>4.6260467000000007</c:v>
                </c:pt>
                <c:pt idx="1167">
                  <c:v>5.2186204200000006</c:v>
                </c:pt>
                <c:pt idx="1168">
                  <c:v>5.094468459999999</c:v>
                </c:pt>
                <c:pt idx="1169">
                  <c:v>4.896244199999999</c:v>
                </c:pt>
                <c:pt idx="1170">
                  <c:v>5.7725088000000007</c:v>
                </c:pt>
                <c:pt idx="1171">
                  <c:v>7.9812131999999991</c:v>
                </c:pt>
                <c:pt idx="1172">
                  <c:v>5.8027469000000007</c:v>
                </c:pt>
                <c:pt idx="1173">
                  <c:v>5.8412620000000004</c:v>
                </c:pt>
                <c:pt idx="1174">
                  <c:v>5.0471184000000004</c:v>
                </c:pt>
                <c:pt idx="1175">
                  <c:v>4.9428524000000005</c:v>
                </c:pt>
                <c:pt idx="1176">
                  <c:v>4.896076100000001</c:v>
                </c:pt>
                <c:pt idx="1177">
                  <c:v>6.8368155000000002</c:v>
                </c:pt>
                <c:pt idx="1178">
                  <c:v>5.621545900000001</c:v>
                </c:pt>
                <c:pt idx="1179">
                  <c:v>6.0798733000000009</c:v>
                </c:pt>
                <c:pt idx="1180">
                  <c:v>6.4786136999999995</c:v>
                </c:pt>
                <c:pt idx="1181">
                  <c:v>5.7934826499999996</c:v>
                </c:pt>
                <c:pt idx="1182">
                  <c:v>5.9862818699999991</c:v>
                </c:pt>
                <c:pt idx="1183">
                  <c:v>9.2821992999999985</c:v>
                </c:pt>
                <c:pt idx="1184">
                  <c:v>6.3442314899999994</c:v>
                </c:pt>
                <c:pt idx="1185">
                  <c:v>5.9434475099999995</c:v>
                </c:pt>
                <c:pt idx="1186">
                  <c:v>6.2923024200000004</c:v>
                </c:pt>
                <c:pt idx="1187">
                  <c:v>6.3623070000000004</c:v>
                </c:pt>
                <c:pt idx="1188">
                  <c:v>9.7860803999999995</c:v>
                </c:pt>
                <c:pt idx="1189">
                  <c:v>10.147228800000002</c:v>
                </c:pt>
                <c:pt idx="1190">
                  <c:v>10.693261100000001</c:v>
                </c:pt>
                <c:pt idx="1191">
                  <c:v>10.185507899999999</c:v>
                </c:pt>
                <c:pt idx="1192">
                  <c:v>10.676608799999999</c:v>
                </c:pt>
                <c:pt idx="1193">
                  <c:v>11.831873399999997</c:v>
                </c:pt>
                <c:pt idx="1194">
                  <c:v>12.096394599999998</c:v>
                </c:pt>
                <c:pt idx="1195">
                  <c:v>11.4250861</c:v>
                </c:pt>
                <c:pt idx="1196">
                  <c:v>11.7926327</c:v>
                </c:pt>
                <c:pt idx="1197">
                  <c:v>12.2599491</c:v>
                </c:pt>
                <c:pt idx="1198">
                  <c:v>13.097866400000003</c:v>
                </c:pt>
                <c:pt idx="1199">
                  <c:v>13.225750860000002</c:v>
                </c:pt>
                <c:pt idx="1200">
                  <c:v>13.941793740000001</c:v>
                </c:pt>
                <c:pt idx="1201">
                  <c:v>13.65515355</c:v>
                </c:pt>
                <c:pt idx="1202">
                  <c:v>14.832896849999997</c:v>
                </c:pt>
                <c:pt idx="1203">
                  <c:v>15.2701583</c:v>
                </c:pt>
                <c:pt idx="1204">
                  <c:v>15.481376699999998</c:v>
                </c:pt>
                <c:pt idx="1205">
                  <c:v>16.167667399999999</c:v>
                </c:pt>
                <c:pt idx="1206">
                  <c:v>17.0627703</c:v>
                </c:pt>
                <c:pt idx="1207">
                  <c:v>15.4166711</c:v>
                </c:pt>
                <c:pt idx="1208">
                  <c:v>17.774028399999995</c:v>
                </c:pt>
                <c:pt idx="1209">
                  <c:v>18.0044413</c:v>
                </c:pt>
                <c:pt idx="1210">
                  <c:v>18.886022799999999</c:v>
                </c:pt>
                <c:pt idx="1211">
                  <c:v>19.557714200000003</c:v>
                </c:pt>
                <c:pt idx="1212">
                  <c:v>20.637005300000002</c:v>
                </c:pt>
                <c:pt idx="1213">
                  <c:v>21.351844</c:v>
                </c:pt>
                <c:pt idx="1214">
                  <c:v>22.733272000000003</c:v>
                </c:pt>
                <c:pt idx="1215">
                  <c:v>23.748967399999998</c:v>
                </c:pt>
                <c:pt idx="1216">
                  <c:v>25.6704708</c:v>
                </c:pt>
                <c:pt idx="1217">
                  <c:v>26.777794399999998</c:v>
                </c:pt>
                <c:pt idx="1218">
                  <c:v>27.942314900000003</c:v>
                </c:pt>
                <c:pt idx="1219">
                  <c:v>29.324593799999999</c:v>
                </c:pt>
                <c:pt idx="1220">
                  <c:v>30.3288799</c:v>
                </c:pt>
                <c:pt idx="1221">
                  <c:v>34.353321399999999</c:v>
                </c:pt>
                <c:pt idx="1222">
                  <c:v>34.133765600000004</c:v>
                </c:pt>
                <c:pt idx="1223">
                  <c:v>34.648139499999999</c:v>
                </c:pt>
                <c:pt idx="1224">
                  <c:v>36.70383249999999</c:v>
                </c:pt>
                <c:pt idx="1225">
                  <c:v>38.799060900000001</c:v>
                </c:pt>
                <c:pt idx="1226">
                  <c:v>39.483883999999996</c:v>
                </c:pt>
                <c:pt idx="1227">
                  <c:v>42.411701800000003</c:v>
                </c:pt>
                <c:pt idx="1228">
                  <c:v>46.752379000000005</c:v>
                </c:pt>
                <c:pt idx="1229">
                  <c:v>53.310667000000002</c:v>
                </c:pt>
                <c:pt idx="1230">
                  <c:v>55.506716099999998</c:v>
                </c:pt>
                <c:pt idx="1231">
                  <c:v>55.02968820000001</c:v>
                </c:pt>
                <c:pt idx="1232">
                  <c:v>61.636650500000002</c:v>
                </c:pt>
                <c:pt idx="1233">
                  <c:v>67.103154900000007</c:v>
                </c:pt>
                <c:pt idx="1234">
                  <c:v>61.426378000000007</c:v>
                </c:pt>
                <c:pt idx="1235">
                  <c:v>62.388591699999999</c:v>
                </c:pt>
                <c:pt idx="1236">
                  <c:v>62.246135499999994</c:v>
                </c:pt>
                <c:pt idx="1237">
                  <c:v>61.224808900000006</c:v>
                </c:pt>
                <c:pt idx="1238">
                  <c:v>61.756276100000008</c:v>
                </c:pt>
                <c:pt idx="1239">
                  <c:v>64.80029420000001</c:v>
                </c:pt>
                <c:pt idx="1240">
                  <c:v>63.258204200000002</c:v>
                </c:pt>
                <c:pt idx="1241">
                  <c:v>65.461604799999989</c:v>
                </c:pt>
                <c:pt idx="1242">
                  <c:v>65.963848099999993</c:v>
                </c:pt>
                <c:pt idx="1243">
                  <c:v>62.200427599999998</c:v>
                </c:pt>
                <c:pt idx="1244">
                  <c:v>63.945276099999994</c:v>
                </c:pt>
                <c:pt idx="1245">
                  <c:v>67.537416399999998</c:v>
                </c:pt>
                <c:pt idx="1246">
                  <c:v>65.191309889999999</c:v>
                </c:pt>
                <c:pt idx="1247">
                  <c:v>64.959713799999989</c:v>
                </c:pt>
                <c:pt idx="1248">
                  <c:v>66.13521990000001</c:v>
                </c:pt>
                <c:pt idx="1249">
                  <c:v>68.467186699999999</c:v>
                </c:pt>
                <c:pt idx="1250">
                  <c:v>67.794725400000004</c:v>
                </c:pt>
                <c:pt idx="1251">
                  <c:v>69.081707699999995</c:v>
                </c:pt>
                <c:pt idx="1252">
                  <c:v>74.047060299999998</c:v>
                </c:pt>
                <c:pt idx="1253">
                  <c:v>66.404877400000018</c:v>
                </c:pt>
                <c:pt idx="1254">
                  <c:v>60.841383199999996</c:v>
                </c:pt>
                <c:pt idx="1255">
                  <c:v>62.491203900000002</c:v>
                </c:pt>
                <c:pt idx="1256">
                  <c:v>59.406840300000013</c:v>
                </c:pt>
                <c:pt idx="1257">
                  <c:v>65.20921589999999</c:v>
                </c:pt>
                <c:pt idx="1258">
                  <c:v>67.518114199999999</c:v>
                </c:pt>
                <c:pt idx="1259">
                  <c:v>62.755688800000001</c:v>
                </c:pt>
                <c:pt idx="1260">
                  <c:v>62.638190800000004</c:v>
                </c:pt>
                <c:pt idx="1261">
                  <c:v>63.673002100000005</c:v>
                </c:pt>
                <c:pt idx="1262">
                  <c:v>64.187354699999986</c:v>
                </c:pt>
                <c:pt idx="1263">
                  <c:v>64.993534699999998</c:v>
                </c:pt>
                <c:pt idx="1264">
                  <c:v>65.543478500000006</c:v>
                </c:pt>
                <c:pt idx="1265">
                  <c:v>65.406706900000003</c:v>
                </c:pt>
                <c:pt idx="1266">
                  <c:v>66.724724299999991</c:v>
                </c:pt>
                <c:pt idx="1267">
                  <c:v>67.264097899999996</c:v>
                </c:pt>
                <c:pt idx="1268">
                  <c:v>69.79558729999998</c:v>
                </c:pt>
                <c:pt idx="1269">
                  <c:v>74.923186600000008</c:v>
                </c:pt>
                <c:pt idx="1270">
                  <c:v>69.432361999999998</c:v>
                </c:pt>
                <c:pt idx="1271">
                  <c:v>71.891503799999995</c:v>
                </c:pt>
                <c:pt idx="1272">
                  <c:v>74.260268600000003</c:v>
                </c:pt>
                <c:pt idx="1273">
                  <c:v>74.042673000000008</c:v>
                </c:pt>
                <c:pt idx="1274">
                  <c:v>73.788127099999997</c:v>
                </c:pt>
                <c:pt idx="1275">
                  <c:v>76.716604029999985</c:v>
                </c:pt>
                <c:pt idx="1276">
                  <c:v>74.676542219999988</c:v>
                </c:pt>
                <c:pt idx="1277">
                  <c:v>77.716434000000007</c:v>
                </c:pt>
                <c:pt idx="1278">
                  <c:v>75.84525103</c:v>
                </c:pt>
                <c:pt idx="1279">
                  <c:v>73.767729420000009</c:v>
                </c:pt>
                <c:pt idx="1280">
                  <c:v>75.142972759999992</c:v>
                </c:pt>
                <c:pt idx="1281">
                  <c:v>74.975844809999998</c:v>
                </c:pt>
                <c:pt idx="1282">
                  <c:v>76.21654633</c:v>
                </c:pt>
                <c:pt idx="1283">
                  <c:v>76.497148800000005</c:v>
                </c:pt>
                <c:pt idx="1284">
                  <c:v>74.666472279999994</c:v>
                </c:pt>
                <c:pt idx="1285">
                  <c:v>72.25792709000001</c:v>
                </c:pt>
                <c:pt idx="1286">
                  <c:v>77.447139229999991</c:v>
                </c:pt>
                <c:pt idx="1287">
                  <c:v>80.205542410000007</c:v>
                </c:pt>
                <c:pt idx="1288">
                  <c:v>88.682089640000001</c:v>
                </c:pt>
                <c:pt idx="1289">
                  <c:v>84.498679239999987</c:v>
                </c:pt>
                <c:pt idx="1290">
                  <c:v>89.640075830000001</c:v>
                </c:pt>
                <c:pt idx="1291">
                  <c:v>98.574464499999991</c:v>
                </c:pt>
                <c:pt idx="1292">
                  <c:v>101.25191125000001</c:v>
                </c:pt>
                <c:pt idx="1293">
                  <c:v>101.53014193999999</c:v>
                </c:pt>
                <c:pt idx="1294">
                  <c:v>103.27692902000001</c:v>
                </c:pt>
                <c:pt idx="1295">
                  <c:v>95.673187499999983</c:v>
                </c:pt>
                <c:pt idx="1296">
                  <c:v>96.251720379999995</c:v>
                </c:pt>
                <c:pt idx="1297">
                  <c:v>97.264610839999989</c:v>
                </c:pt>
                <c:pt idx="1298">
                  <c:v>100.02278994999999</c:v>
                </c:pt>
                <c:pt idx="1299">
                  <c:v>98.716841049999999</c:v>
                </c:pt>
                <c:pt idx="1300">
                  <c:v>97.535803030000011</c:v>
                </c:pt>
                <c:pt idx="1301">
                  <c:v>93.152964560000001</c:v>
                </c:pt>
                <c:pt idx="1302">
                  <c:v>95.926359540000007</c:v>
                </c:pt>
                <c:pt idx="1303">
                  <c:v>92.612345850000025</c:v>
                </c:pt>
                <c:pt idx="1304">
                  <c:v>95.637085120000009</c:v>
                </c:pt>
                <c:pt idx="1305">
                  <c:v>96.582481770000001</c:v>
                </c:pt>
                <c:pt idx="1306">
                  <c:v>96.91660422999999</c:v>
                </c:pt>
                <c:pt idx="1307">
                  <c:v>99.103884199999996</c:v>
                </c:pt>
                <c:pt idx="1308">
                  <c:v>99.477579299999974</c:v>
                </c:pt>
                <c:pt idx="1309">
                  <c:v>104.54630925000001</c:v>
                </c:pt>
                <c:pt idx="1310">
                  <c:v>99.753425590000006</c:v>
                </c:pt>
                <c:pt idx="1311">
                  <c:v>102.36367548999999</c:v>
                </c:pt>
                <c:pt idx="1312">
                  <c:v>100.48539329999998</c:v>
                </c:pt>
                <c:pt idx="1313">
                  <c:v>98.435932329999986</c:v>
                </c:pt>
                <c:pt idx="1314">
                  <c:v>100.53379350000002</c:v>
                </c:pt>
                <c:pt idx="1315">
                  <c:v>101.44103383999997</c:v>
                </c:pt>
                <c:pt idx="1316">
                  <c:v>106.02211379000002</c:v>
                </c:pt>
                <c:pt idx="1317">
                  <c:v>104.49915862000002</c:v>
                </c:pt>
                <c:pt idx="1318">
                  <c:v>99.890138890000017</c:v>
                </c:pt>
                <c:pt idx="1319">
                  <c:v>101.79467407</c:v>
                </c:pt>
                <c:pt idx="1320">
                  <c:v>118.56002329</c:v>
                </c:pt>
                <c:pt idx="1321">
                  <c:v>122.11104537</c:v>
                </c:pt>
                <c:pt idx="1322">
                  <c:v>118.30888812000001</c:v>
                </c:pt>
                <c:pt idx="1323">
                  <c:v>113.09533381999998</c:v>
                </c:pt>
                <c:pt idx="1324">
                  <c:v>115.83339083999999</c:v>
                </c:pt>
                <c:pt idx="1325">
                  <c:v>111.01418317</c:v>
                </c:pt>
                <c:pt idx="1326">
                  <c:v>115.09876879000001</c:v>
                </c:pt>
                <c:pt idx="1327">
                  <c:v>110.13604932999999</c:v>
                </c:pt>
                <c:pt idx="1328">
                  <c:v>110.64671978</c:v>
                </c:pt>
                <c:pt idx="1329">
                  <c:v>111.7461464</c:v>
                </c:pt>
                <c:pt idx="1330">
                  <c:v>112.57989911999999</c:v>
                </c:pt>
                <c:pt idx="1331">
                  <c:v>112.84903508999999</c:v>
                </c:pt>
                <c:pt idx="1332">
                  <c:v>118.61673584999998</c:v>
                </c:pt>
                <c:pt idx="1333">
                  <c:v>123.02785752</c:v>
                </c:pt>
                <c:pt idx="1334">
                  <c:v>122.95186153</c:v>
                </c:pt>
                <c:pt idx="1335">
                  <c:v>4.9339131400000014</c:v>
                </c:pt>
                <c:pt idx="1336">
                  <c:v>7.0251412999999996</c:v>
                </c:pt>
                <c:pt idx="1337">
                  <c:v>6.9750048000000007</c:v>
                </c:pt>
                <c:pt idx="1338">
                  <c:v>8.0948577999999998</c:v>
                </c:pt>
                <c:pt idx="1339">
                  <c:v>8.8463663000000015</c:v>
                </c:pt>
                <c:pt idx="1340">
                  <c:v>9.5915070000000036</c:v>
                </c:pt>
                <c:pt idx="1341">
                  <c:v>10.538112999999999</c:v>
                </c:pt>
                <c:pt idx="1342">
                  <c:v>10.5593418</c:v>
                </c:pt>
                <c:pt idx="1343">
                  <c:v>12.3347014</c:v>
                </c:pt>
                <c:pt idx="1344">
                  <c:v>12.032536599999998</c:v>
                </c:pt>
                <c:pt idx="1345">
                  <c:v>12.433578900000001</c:v>
                </c:pt>
                <c:pt idx="1346">
                  <c:v>12.201144199999998</c:v>
                </c:pt>
                <c:pt idx="1347">
                  <c:v>12.6754877</c:v>
                </c:pt>
                <c:pt idx="1348">
                  <c:v>12.943266300000001</c:v>
                </c:pt>
                <c:pt idx="1349">
                  <c:v>12.577482200000002</c:v>
                </c:pt>
                <c:pt idx="1350">
                  <c:v>15.334080300000002</c:v>
                </c:pt>
                <c:pt idx="1351">
                  <c:v>15.843156099999996</c:v>
                </c:pt>
                <c:pt idx="1352">
                  <c:v>19.020272599999998</c:v>
                </c:pt>
                <c:pt idx="1353">
                  <c:v>18.206172500000001</c:v>
                </c:pt>
                <c:pt idx="1354">
                  <c:v>18.124310999999999</c:v>
                </c:pt>
                <c:pt idx="1355">
                  <c:v>19.674817799999996</c:v>
                </c:pt>
                <c:pt idx="1356">
                  <c:v>19.361810500000001</c:v>
                </c:pt>
                <c:pt idx="1357">
                  <c:v>21.2505104</c:v>
                </c:pt>
                <c:pt idx="1358">
                  <c:v>21.865324700000002</c:v>
                </c:pt>
                <c:pt idx="1359">
                  <c:v>20.478772599999999</c:v>
                </c:pt>
                <c:pt idx="1360">
                  <c:v>20.473562000000001</c:v>
                </c:pt>
                <c:pt idx="1361">
                  <c:v>23.007179399999998</c:v>
                </c:pt>
                <c:pt idx="1362">
                  <c:v>23.7684715</c:v>
                </c:pt>
                <c:pt idx="1363">
                  <c:v>23.026525999999997</c:v>
                </c:pt>
                <c:pt idx="1364">
                  <c:v>26.019631300000004</c:v>
                </c:pt>
                <c:pt idx="1365">
                  <c:v>30.032376599999999</c:v>
                </c:pt>
                <c:pt idx="1366">
                  <c:v>27.824095699999997</c:v>
                </c:pt>
                <c:pt idx="1367">
                  <c:v>28.777988399999998</c:v>
                </c:pt>
                <c:pt idx="1368">
                  <c:v>31.280053099999996</c:v>
                </c:pt>
                <c:pt idx="1369">
                  <c:v>30.005602400000001</c:v>
                </c:pt>
                <c:pt idx="1370">
                  <c:v>30.9754644</c:v>
                </c:pt>
                <c:pt idx="1371">
                  <c:v>30.426147999999998</c:v>
                </c:pt>
                <c:pt idx="1372">
                  <c:v>30.648080399999998</c:v>
                </c:pt>
                <c:pt idx="1373">
                  <c:v>33.730764100000002</c:v>
                </c:pt>
                <c:pt idx="1374">
                  <c:v>36.679438099999999</c:v>
                </c:pt>
                <c:pt idx="1375">
                  <c:v>36.517621900000002</c:v>
                </c:pt>
                <c:pt idx="1376">
                  <c:v>36.691745799999993</c:v>
                </c:pt>
                <c:pt idx="1377">
                  <c:v>38.543816</c:v>
                </c:pt>
                <c:pt idx="1378">
                  <c:v>39.853093199999996</c:v>
                </c:pt>
                <c:pt idx="1379">
                  <c:v>45.977269800000002</c:v>
                </c:pt>
                <c:pt idx="1380">
                  <c:v>44.982907699999998</c:v>
                </c:pt>
                <c:pt idx="1381">
                  <c:v>51.205015800000005</c:v>
                </c:pt>
                <c:pt idx="1382">
                  <c:v>46.737358100000002</c:v>
                </c:pt>
                <c:pt idx="1383">
                  <c:v>49.230454700000003</c:v>
                </c:pt>
                <c:pt idx="1384">
                  <c:v>53.994423200000007</c:v>
                </c:pt>
                <c:pt idx="1385">
                  <c:v>53.73495410000001</c:v>
                </c:pt>
                <c:pt idx="1386">
                  <c:v>47.315055999999998</c:v>
                </c:pt>
                <c:pt idx="1387">
                  <c:v>54.903768700000001</c:v>
                </c:pt>
                <c:pt idx="1388">
                  <c:v>53.8663837</c:v>
                </c:pt>
                <c:pt idx="1389">
                  <c:v>54.726816200000002</c:v>
                </c:pt>
                <c:pt idx="1390">
                  <c:v>56.959494300000003</c:v>
                </c:pt>
                <c:pt idx="1391">
                  <c:v>69.463686999999993</c:v>
                </c:pt>
                <c:pt idx="1392">
                  <c:v>73.837257799999989</c:v>
                </c:pt>
                <c:pt idx="1393">
                  <c:v>72.261963299999991</c:v>
                </c:pt>
                <c:pt idx="1394">
                  <c:v>69.984424200000007</c:v>
                </c:pt>
                <c:pt idx="1395">
                  <c:v>79.918197700000007</c:v>
                </c:pt>
                <c:pt idx="1396">
                  <c:v>75.811559099999997</c:v>
                </c:pt>
                <c:pt idx="1397">
                  <c:v>74.706161729999991</c:v>
                </c:pt>
                <c:pt idx="1398">
                  <c:v>79.115630700000025</c:v>
                </c:pt>
                <c:pt idx="1399">
                  <c:v>78.864186700000005</c:v>
                </c:pt>
                <c:pt idx="1400">
                  <c:v>79.551096399999992</c:v>
                </c:pt>
                <c:pt idx="1401">
                  <c:v>82.167666800000006</c:v>
                </c:pt>
                <c:pt idx="1402">
                  <c:v>81.506306080000002</c:v>
                </c:pt>
                <c:pt idx="1403">
                  <c:v>85.77289605</c:v>
                </c:pt>
                <c:pt idx="1404">
                  <c:v>90.062611160000003</c:v>
                </c:pt>
                <c:pt idx="1405">
                  <c:v>84.602139900000012</c:v>
                </c:pt>
                <c:pt idx="1406">
                  <c:v>71.3199063</c:v>
                </c:pt>
                <c:pt idx="1407">
                  <c:v>72.844565500000002</c:v>
                </c:pt>
                <c:pt idx="1408">
                  <c:v>73.050884000000011</c:v>
                </c:pt>
                <c:pt idx="1409">
                  <c:v>80.423423400000004</c:v>
                </c:pt>
                <c:pt idx="1410">
                  <c:v>85.802389299999987</c:v>
                </c:pt>
                <c:pt idx="1411">
                  <c:v>85.993145269999999</c:v>
                </c:pt>
                <c:pt idx="1412">
                  <c:v>92.967063790000012</c:v>
                </c:pt>
                <c:pt idx="1413">
                  <c:v>90.598794700000013</c:v>
                </c:pt>
                <c:pt idx="1414">
                  <c:v>94.632096899999993</c:v>
                </c:pt>
                <c:pt idx="1415">
                  <c:v>92.785161389999999</c:v>
                </c:pt>
                <c:pt idx="1416">
                  <c:v>97.886940379999999</c:v>
                </c:pt>
                <c:pt idx="1417">
                  <c:v>99.75597860000002</c:v>
                </c:pt>
                <c:pt idx="1418">
                  <c:v>103.63141605</c:v>
                </c:pt>
                <c:pt idx="1419">
                  <c:v>104.87341708000001</c:v>
                </c:pt>
                <c:pt idx="1420">
                  <c:v>105.23201806</c:v>
                </c:pt>
                <c:pt idx="1421">
                  <c:v>104.24291056</c:v>
                </c:pt>
                <c:pt idx="1422">
                  <c:v>106.46033692</c:v>
                </c:pt>
                <c:pt idx="1423">
                  <c:v>107.46288633</c:v>
                </c:pt>
                <c:pt idx="1424">
                  <c:v>114.44700573000001</c:v>
                </c:pt>
                <c:pt idx="1425">
                  <c:v>120.54416138999999</c:v>
                </c:pt>
                <c:pt idx="1426">
                  <c:v>106.04953121999999</c:v>
                </c:pt>
                <c:pt idx="1427">
                  <c:v>106.0932859</c:v>
                </c:pt>
                <c:pt idx="1428">
                  <c:v>109.20387750000002</c:v>
                </c:pt>
                <c:pt idx="1429">
                  <c:v>108.92400862</c:v>
                </c:pt>
                <c:pt idx="1430">
                  <c:v>111.06686538</c:v>
                </c:pt>
                <c:pt idx="1431">
                  <c:v>109.08856957999998</c:v>
                </c:pt>
                <c:pt idx="1432">
                  <c:v>113.97465440000002</c:v>
                </c:pt>
                <c:pt idx="1433">
                  <c:v>113.69138359999998</c:v>
                </c:pt>
                <c:pt idx="1434">
                  <c:v>109.4396685</c:v>
                </c:pt>
                <c:pt idx="1435">
                  <c:v>116.9060684</c:v>
                </c:pt>
                <c:pt idx="1436">
                  <c:v>119.90366719000002</c:v>
                </c:pt>
                <c:pt idx="1437">
                  <c:v>120.76401209999999</c:v>
                </c:pt>
                <c:pt idx="1438">
                  <c:v>122.13972411999998</c:v>
                </c:pt>
                <c:pt idx="1439">
                  <c:v>117.89851800999999</c:v>
                </c:pt>
                <c:pt idx="1440">
                  <c:v>118.94212816999999</c:v>
                </c:pt>
                <c:pt idx="1441">
                  <c:v>118.76568934000001</c:v>
                </c:pt>
                <c:pt idx="1442">
                  <c:v>122.5716721</c:v>
                </c:pt>
                <c:pt idx="1443">
                  <c:v>117.7178193</c:v>
                </c:pt>
                <c:pt idx="1444">
                  <c:v>120.2136603</c:v>
                </c:pt>
                <c:pt idx="1445">
                  <c:v>118.1854816</c:v>
                </c:pt>
                <c:pt idx="1446">
                  <c:v>122.54441940000001</c:v>
                </c:pt>
                <c:pt idx="1447">
                  <c:v>126.38629590000001</c:v>
                </c:pt>
                <c:pt idx="1448">
                  <c:v>124.51848850000002</c:v>
                </c:pt>
                <c:pt idx="1449">
                  <c:v>122.25924310000001</c:v>
                </c:pt>
                <c:pt idx="1450">
                  <c:v>120.8120945</c:v>
                </c:pt>
                <c:pt idx="1451">
                  <c:v>121.54324219999999</c:v>
                </c:pt>
                <c:pt idx="1452">
                  <c:v>122.99762259999999</c:v>
                </c:pt>
                <c:pt idx="1453">
                  <c:v>124.6163973</c:v>
                </c:pt>
                <c:pt idx="1454">
                  <c:v>123.84359590000001</c:v>
                </c:pt>
                <c:pt idx="1455">
                  <c:v>126.50135579999998</c:v>
                </c:pt>
                <c:pt idx="1456">
                  <c:v>126.77669159999998</c:v>
                </c:pt>
                <c:pt idx="1457">
                  <c:v>126.94967489999999</c:v>
                </c:pt>
                <c:pt idx="1458">
                  <c:v>127.74023079999998</c:v>
                </c:pt>
                <c:pt idx="1459">
                  <c:v>127.25905210000001</c:v>
                </c:pt>
                <c:pt idx="1460">
                  <c:v>127.81500879999997</c:v>
                </c:pt>
                <c:pt idx="1461">
                  <c:v>130.32154830000002</c:v>
                </c:pt>
                <c:pt idx="1462">
                  <c:v>127.65580729999999</c:v>
                </c:pt>
                <c:pt idx="1463">
                  <c:v>129.3141517</c:v>
                </c:pt>
                <c:pt idx="1464">
                  <c:v>132.7160629</c:v>
                </c:pt>
                <c:pt idx="1465">
                  <c:v>132.94148640000003</c:v>
                </c:pt>
                <c:pt idx="1466">
                  <c:v>129.21845470000002</c:v>
                </c:pt>
                <c:pt idx="1467">
                  <c:v>135.0317483</c:v>
                </c:pt>
                <c:pt idx="1468">
                  <c:v>132.04498790000002</c:v>
                </c:pt>
                <c:pt idx="1469">
                  <c:v>136.78952319999999</c:v>
                </c:pt>
                <c:pt idx="1470">
                  <c:v>135.38050177000002</c:v>
                </c:pt>
                <c:pt idx="1471">
                  <c:v>137.0409482</c:v>
                </c:pt>
                <c:pt idx="1472">
                  <c:v>138.13973470000002</c:v>
                </c:pt>
                <c:pt idx="1473">
                  <c:v>138.0847584</c:v>
                </c:pt>
                <c:pt idx="1474">
                  <c:v>136.56567219999999</c:v>
                </c:pt>
                <c:pt idx="1475">
                  <c:v>136.7420243</c:v>
                </c:pt>
                <c:pt idx="1476">
                  <c:v>137.0573091</c:v>
                </c:pt>
                <c:pt idx="1477">
                  <c:v>138.54188651000001</c:v>
                </c:pt>
                <c:pt idx="1478">
                  <c:v>141.74261923</c:v>
                </c:pt>
                <c:pt idx="1479">
                  <c:v>145.65999069999998</c:v>
                </c:pt>
                <c:pt idx="1480">
                  <c:v>146.79057638</c:v>
                </c:pt>
                <c:pt idx="1481">
                  <c:v>136.67846124000002</c:v>
                </c:pt>
                <c:pt idx="1482">
                  <c:v>137.88543412999999</c:v>
                </c:pt>
                <c:pt idx="1483">
                  <c:v>137.01949239999999</c:v>
                </c:pt>
                <c:pt idx="1484">
                  <c:v>139.11051670000001</c:v>
                </c:pt>
                <c:pt idx="1485">
                  <c:v>140.3812284</c:v>
                </c:pt>
                <c:pt idx="1486">
                  <c:v>136.49945580000002</c:v>
                </c:pt>
                <c:pt idx="1487">
                  <c:v>140.6265745</c:v>
                </c:pt>
                <c:pt idx="1488">
                  <c:v>140.84650389999999</c:v>
                </c:pt>
                <c:pt idx="1489">
                  <c:v>141.30570173000001</c:v>
                </c:pt>
                <c:pt idx="1490">
                  <c:v>141.41946060000001</c:v>
                </c:pt>
                <c:pt idx="1491">
                  <c:v>140.66572100000002</c:v>
                </c:pt>
                <c:pt idx="1492">
                  <c:v>143.4579875</c:v>
                </c:pt>
                <c:pt idx="1493">
                  <c:v>139.40761510000002</c:v>
                </c:pt>
                <c:pt idx="1494">
                  <c:v>136.8674494</c:v>
                </c:pt>
                <c:pt idx="1495">
                  <c:v>141.83061453000002</c:v>
                </c:pt>
                <c:pt idx="1496">
                  <c:v>140.26561320000002</c:v>
                </c:pt>
                <c:pt idx="1497">
                  <c:v>139.9103776</c:v>
                </c:pt>
                <c:pt idx="1498">
                  <c:v>139.44594409999999</c:v>
                </c:pt>
                <c:pt idx="1499">
                  <c:v>142.42421200000001</c:v>
                </c:pt>
                <c:pt idx="1500">
                  <c:v>142.39978170000001</c:v>
                </c:pt>
                <c:pt idx="1501">
                  <c:v>152.1166862</c:v>
                </c:pt>
                <c:pt idx="1502">
                  <c:v>154.05454589999999</c:v>
                </c:pt>
                <c:pt idx="1503">
                  <c:v>161.47381919</c:v>
                </c:pt>
                <c:pt idx="1504">
                  <c:v>164.36485494000001</c:v>
                </c:pt>
                <c:pt idx="1505">
                  <c:v>166.29537769999999</c:v>
                </c:pt>
                <c:pt idx="1506">
                  <c:v>160.96478912000001</c:v>
                </c:pt>
                <c:pt idx="1507">
                  <c:v>163.46406694000001</c:v>
                </c:pt>
                <c:pt idx="1508">
                  <c:v>162.45987102000001</c:v>
                </c:pt>
                <c:pt idx="1509">
                  <c:v>169.14427529999998</c:v>
                </c:pt>
                <c:pt idx="1510">
                  <c:v>166.6817509</c:v>
                </c:pt>
                <c:pt idx="1511">
                  <c:v>167.08913867000004</c:v>
                </c:pt>
                <c:pt idx="1512">
                  <c:v>170.54388034999999</c:v>
                </c:pt>
                <c:pt idx="1513">
                  <c:v>169.207627</c:v>
                </c:pt>
                <c:pt idx="1514">
                  <c:v>175.23091597000001</c:v>
                </c:pt>
                <c:pt idx="1515">
                  <c:v>172.85969350000002</c:v>
                </c:pt>
                <c:pt idx="1516">
                  <c:v>180.27229495</c:v>
                </c:pt>
                <c:pt idx="1517">
                  <c:v>180.02453</c:v>
                </c:pt>
                <c:pt idx="1518">
                  <c:v>183.03754184000002</c:v>
                </c:pt>
                <c:pt idx="1519">
                  <c:v>181.65524470000003</c:v>
                </c:pt>
                <c:pt idx="1520">
                  <c:v>184.96078340000003</c:v>
                </c:pt>
                <c:pt idx="1521">
                  <c:v>188.82051777999999</c:v>
                </c:pt>
                <c:pt idx="1522">
                  <c:v>181.60143839999998</c:v>
                </c:pt>
                <c:pt idx="1523">
                  <c:v>198.94783306999997</c:v>
                </c:pt>
                <c:pt idx="1524">
                  <c:v>193.37275590000004</c:v>
                </c:pt>
                <c:pt idx="1525">
                  <c:v>197.81958550000002</c:v>
                </c:pt>
                <c:pt idx="1526">
                  <c:v>200.32049760000001</c:v>
                </c:pt>
                <c:pt idx="1527">
                  <c:v>202.52872395999998</c:v>
                </c:pt>
                <c:pt idx="1528">
                  <c:v>201.93861420000002</c:v>
                </c:pt>
                <c:pt idx="1529">
                  <c:v>199.66655840000001</c:v>
                </c:pt>
                <c:pt idx="1530">
                  <c:v>197.64182474</c:v>
                </c:pt>
                <c:pt idx="1531">
                  <c:v>200.125517</c:v>
                </c:pt>
                <c:pt idx="1532">
                  <c:v>198.11851582</c:v>
                </c:pt>
                <c:pt idx="1533">
                  <c:v>196.22542602999999</c:v>
                </c:pt>
                <c:pt idx="1534">
                  <c:v>196.7370348</c:v>
                </c:pt>
                <c:pt idx="1535">
                  <c:v>192.65413340000001</c:v>
                </c:pt>
                <c:pt idx="1536">
                  <c:v>198.60249580000001</c:v>
                </c:pt>
                <c:pt idx="1537">
                  <c:v>196.3543239</c:v>
                </c:pt>
                <c:pt idx="1538">
                  <c:v>193.01924239999997</c:v>
                </c:pt>
                <c:pt idx="1539">
                  <c:v>197.07870340000002</c:v>
                </c:pt>
                <c:pt idx="1540">
                  <c:v>196.85918029999999</c:v>
                </c:pt>
                <c:pt idx="1541">
                  <c:v>197.28866760000003</c:v>
                </c:pt>
                <c:pt idx="1542">
                  <c:v>197.44365809999999</c:v>
                </c:pt>
                <c:pt idx="1543">
                  <c:v>205.47825589999999</c:v>
                </c:pt>
                <c:pt idx="1544">
                  <c:v>201.8738257</c:v>
                </c:pt>
                <c:pt idx="1545">
                  <c:v>205.5572793</c:v>
                </c:pt>
                <c:pt idx="1546">
                  <c:v>200.59193629999999</c:v>
                </c:pt>
                <c:pt idx="1547">
                  <c:v>209.9384086</c:v>
                </c:pt>
                <c:pt idx="1548">
                  <c:v>199.94063450000002</c:v>
                </c:pt>
                <c:pt idx="1549">
                  <c:v>206.5851926</c:v>
                </c:pt>
                <c:pt idx="1550">
                  <c:v>201.98006839999999</c:v>
                </c:pt>
                <c:pt idx="1551">
                  <c:v>200.89410319999999</c:v>
                </c:pt>
                <c:pt idx="1552">
                  <c:v>202.79831329999999</c:v>
                </c:pt>
                <c:pt idx="1553">
                  <c:v>220.13857200000001</c:v>
                </c:pt>
                <c:pt idx="1554">
                  <c:v>200.18853660000002</c:v>
                </c:pt>
                <c:pt idx="1555">
                  <c:v>207.00077139999999</c:v>
                </c:pt>
                <c:pt idx="1556">
                  <c:v>205.11801690000001</c:v>
                </c:pt>
                <c:pt idx="1557">
                  <c:v>209.00670030000001</c:v>
                </c:pt>
                <c:pt idx="1558">
                  <c:v>211.24876419999998</c:v>
                </c:pt>
                <c:pt idx="1559">
                  <c:v>207.2738684</c:v>
                </c:pt>
                <c:pt idx="1560">
                  <c:v>209.02638559999997</c:v>
                </c:pt>
                <c:pt idx="1561">
                  <c:v>210.05221259999996</c:v>
                </c:pt>
                <c:pt idx="1562">
                  <c:v>209.42122029999996</c:v>
                </c:pt>
                <c:pt idx="1563">
                  <c:v>208.8168436</c:v>
                </c:pt>
                <c:pt idx="1564">
                  <c:v>208.94256249999998</c:v>
                </c:pt>
                <c:pt idx="1565">
                  <c:v>209.88329709999999</c:v>
                </c:pt>
                <c:pt idx="1566">
                  <c:v>208.9396509</c:v>
                </c:pt>
                <c:pt idx="1567">
                  <c:v>209.2802283</c:v>
                </c:pt>
                <c:pt idx="1568">
                  <c:v>207.37723980000001</c:v>
                </c:pt>
                <c:pt idx="1569">
                  <c:v>207.4991923</c:v>
                </c:pt>
                <c:pt idx="1570">
                  <c:v>211.7205754</c:v>
                </c:pt>
                <c:pt idx="1571">
                  <c:v>208.6671456</c:v>
                </c:pt>
                <c:pt idx="1572">
                  <c:v>206.86803430000001</c:v>
                </c:pt>
                <c:pt idx="1573">
                  <c:v>209.5025641</c:v>
                </c:pt>
                <c:pt idx="1574">
                  <c:v>211.68627600999997</c:v>
                </c:pt>
                <c:pt idx="1575">
                  <c:v>212.66130459999997</c:v>
                </c:pt>
                <c:pt idx="1576">
                  <c:v>213.46883201</c:v>
                </c:pt>
                <c:pt idx="1577">
                  <c:v>213.26170142000001</c:v>
                </c:pt>
                <c:pt idx="1578">
                  <c:v>186.42354580000003</c:v>
                </c:pt>
                <c:pt idx="1579">
                  <c:v>187.70713739999999</c:v>
                </c:pt>
                <c:pt idx="1580">
                  <c:v>197.80270089999999</c:v>
                </c:pt>
                <c:pt idx="1581">
                  <c:v>198.1683773</c:v>
                </c:pt>
                <c:pt idx="1582">
                  <c:v>200.23844939999998</c:v>
                </c:pt>
                <c:pt idx="1583">
                  <c:v>200.80612470000003</c:v>
                </c:pt>
                <c:pt idx="1584">
                  <c:v>189.75884289999996</c:v>
                </c:pt>
                <c:pt idx="1585">
                  <c:v>196.5720503</c:v>
                </c:pt>
                <c:pt idx="1586">
                  <c:v>232.9648038</c:v>
                </c:pt>
                <c:pt idx="1587">
                  <c:v>255.01714499999997</c:v>
                </c:pt>
                <c:pt idx="1588">
                  <c:v>257.44781169999999</c:v>
                </c:pt>
                <c:pt idx="1589">
                  <c:v>256.52148119999998</c:v>
                </c:pt>
                <c:pt idx="1590">
                  <c:v>253.2787615</c:v>
                </c:pt>
                <c:pt idx="1591">
                  <c:v>251.43739389999999</c:v>
                </c:pt>
                <c:pt idx="1592">
                  <c:v>242.66186089999999</c:v>
                </c:pt>
                <c:pt idx="1593">
                  <c:v>247.95135719999999</c:v>
                </c:pt>
                <c:pt idx="1594">
                  <c:v>251.02046469999999</c:v>
                </c:pt>
                <c:pt idx="1595">
                  <c:v>256.59685800000005</c:v>
                </c:pt>
                <c:pt idx="1596">
                  <c:v>262.3251745</c:v>
                </c:pt>
                <c:pt idx="1597">
                  <c:v>260.04191290000006</c:v>
                </c:pt>
                <c:pt idx="1598">
                  <c:v>148.7760217</c:v>
                </c:pt>
                <c:pt idx="1599">
                  <c:v>146.28339549999998</c:v>
                </c:pt>
                <c:pt idx="1600">
                  <c:v>145.38346219999997</c:v>
                </c:pt>
                <c:pt idx="1601">
                  <c:v>138.53441149999998</c:v>
                </c:pt>
                <c:pt idx="1602">
                  <c:v>142.48918600000002</c:v>
                </c:pt>
                <c:pt idx="1603">
                  <c:v>140.76675310000002</c:v>
                </c:pt>
                <c:pt idx="1604">
                  <c:v>137.78094469999999</c:v>
                </c:pt>
                <c:pt idx="1605">
                  <c:v>138.04951399999999</c:v>
                </c:pt>
                <c:pt idx="1606">
                  <c:v>140.56441570000001</c:v>
                </c:pt>
                <c:pt idx="1607">
                  <c:v>139.1634732</c:v>
                </c:pt>
                <c:pt idx="1608">
                  <c:v>137.22229779999998</c:v>
                </c:pt>
                <c:pt idx="1609">
                  <c:v>136.18718820000001</c:v>
                </c:pt>
                <c:pt idx="1610">
                  <c:v>137.13372770000001</c:v>
                </c:pt>
                <c:pt idx="1611">
                  <c:v>134.7533937</c:v>
                </c:pt>
                <c:pt idx="1612">
                  <c:v>140.43427980000001</c:v>
                </c:pt>
                <c:pt idx="1613">
                  <c:v>143.14088099999998</c:v>
                </c:pt>
                <c:pt idx="1614">
                  <c:v>140.34005749999997</c:v>
                </c:pt>
                <c:pt idx="1615">
                  <c:v>143.03910520000002</c:v>
                </c:pt>
                <c:pt idx="1616">
                  <c:v>144.40429359999999</c:v>
                </c:pt>
                <c:pt idx="1617">
                  <c:v>139.47098899999997</c:v>
                </c:pt>
                <c:pt idx="1618">
                  <c:v>140.45512480000002</c:v>
                </c:pt>
                <c:pt idx="1619">
                  <c:v>140.82499899999999</c:v>
                </c:pt>
                <c:pt idx="1620">
                  <c:v>141.23605350000003</c:v>
                </c:pt>
                <c:pt idx="1621">
                  <c:v>142.0392769</c:v>
                </c:pt>
                <c:pt idx="1622">
                  <c:v>140.2707916</c:v>
                </c:pt>
                <c:pt idx="1623">
                  <c:v>139.0309872</c:v>
                </c:pt>
                <c:pt idx="1624">
                  <c:v>138.55307629999999</c:v>
                </c:pt>
                <c:pt idx="1625">
                  <c:v>137.56228639999998</c:v>
                </c:pt>
                <c:pt idx="1626">
                  <c:v>140.19964740000003</c:v>
                </c:pt>
                <c:pt idx="1627">
                  <c:v>138.3157282</c:v>
                </c:pt>
                <c:pt idx="1628">
                  <c:v>0</c:v>
                </c:pt>
                <c:pt idx="1629">
                  <c:v>2.1347637200000005</c:v>
                </c:pt>
                <c:pt idx="1630">
                  <c:v>2.3080574899999999</c:v>
                </c:pt>
                <c:pt idx="1631">
                  <c:v>2.3131730700000004</c:v>
                </c:pt>
                <c:pt idx="1632">
                  <c:v>2.39168052</c:v>
                </c:pt>
                <c:pt idx="1633">
                  <c:v>2.4566903500000001</c:v>
                </c:pt>
                <c:pt idx="1634">
                  <c:v>2.31735537</c:v>
                </c:pt>
                <c:pt idx="1635">
                  <c:v>2.8526161500000007</c:v>
                </c:pt>
                <c:pt idx="1636">
                  <c:v>3.3628796800000003</c:v>
                </c:pt>
                <c:pt idx="1637">
                  <c:v>3.3376098199999999</c:v>
                </c:pt>
                <c:pt idx="1638">
                  <c:v>3.2798745000000009</c:v>
                </c:pt>
                <c:pt idx="1639">
                  <c:v>3.8672630499999996</c:v>
                </c:pt>
                <c:pt idx="1640">
                  <c:v>3.8325768799999995</c:v>
                </c:pt>
                <c:pt idx="1641">
                  <c:v>3.5542986000000001</c:v>
                </c:pt>
                <c:pt idx="1642">
                  <c:v>4.1604575999999991</c:v>
                </c:pt>
                <c:pt idx="1643">
                  <c:v>5.149516349999999</c:v>
                </c:pt>
                <c:pt idx="1644">
                  <c:v>4.6844739000000013</c:v>
                </c:pt>
                <c:pt idx="1645">
                  <c:v>5.0136608400000009</c:v>
                </c:pt>
                <c:pt idx="1646">
                  <c:v>4.5056154399999997</c:v>
                </c:pt>
                <c:pt idx="1647">
                  <c:v>5.0252513800000012</c:v>
                </c:pt>
                <c:pt idx="1648">
                  <c:v>6.4122234100000011</c:v>
                </c:pt>
                <c:pt idx="1649">
                  <c:v>5.5797950599999995</c:v>
                </c:pt>
                <c:pt idx="1650">
                  <c:v>5.7095702599999996</c:v>
                </c:pt>
                <c:pt idx="1651">
                  <c:v>6.3553891999999994</c:v>
                </c:pt>
                <c:pt idx="1652">
                  <c:v>6.3153359999999994</c:v>
                </c:pt>
                <c:pt idx="1653">
                  <c:v>6.7673585000000003</c:v>
                </c:pt>
                <c:pt idx="1654">
                  <c:v>7.219736300000001</c:v>
                </c:pt>
                <c:pt idx="1655">
                  <c:v>7.0070114899999982</c:v>
                </c:pt>
                <c:pt idx="1656">
                  <c:v>7.7277264699999986</c:v>
                </c:pt>
                <c:pt idx="1657">
                  <c:v>7.8114777000000002</c:v>
                </c:pt>
                <c:pt idx="1658">
                  <c:v>8.005943199999999</c:v>
                </c:pt>
                <c:pt idx="1659">
                  <c:v>7.5305733600000009</c:v>
                </c:pt>
                <c:pt idx="1660">
                  <c:v>7.8385054300000006</c:v>
                </c:pt>
                <c:pt idx="1661">
                  <c:v>8.3065622799999996</c:v>
                </c:pt>
                <c:pt idx="1662">
                  <c:v>7.9839846999999997</c:v>
                </c:pt>
                <c:pt idx="1663">
                  <c:v>9.4967690500000028</c:v>
                </c:pt>
                <c:pt idx="1664">
                  <c:v>8.7934173999999992</c:v>
                </c:pt>
                <c:pt idx="1665">
                  <c:v>8.4475413199999991</c:v>
                </c:pt>
                <c:pt idx="1666">
                  <c:v>8.8685945999999998</c:v>
                </c:pt>
                <c:pt idx="1667">
                  <c:v>9.1149232000000016</c:v>
                </c:pt>
                <c:pt idx="1668">
                  <c:v>10.0923506</c:v>
                </c:pt>
                <c:pt idx="1669">
                  <c:v>9.6285307999999983</c:v>
                </c:pt>
                <c:pt idx="1670">
                  <c:v>9.2831153999999998</c:v>
                </c:pt>
                <c:pt idx="1671">
                  <c:v>9.5756977899999995</c:v>
                </c:pt>
                <c:pt idx="1672">
                  <c:v>11.902624300000001</c:v>
                </c:pt>
                <c:pt idx="1673">
                  <c:v>10.196233099999997</c:v>
                </c:pt>
                <c:pt idx="1674">
                  <c:v>10.266350300000001</c:v>
                </c:pt>
                <c:pt idx="1675">
                  <c:v>10.333039499999998</c:v>
                </c:pt>
                <c:pt idx="1676">
                  <c:v>10.583368100000001</c:v>
                </c:pt>
                <c:pt idx="1677">
                  <c:v>11.407682899999999</c:v>
                </c:pt>
                <c:pt idx="1678">
                  <c:v>10.723009620000003</c:v>
                </c:pt>
                <c:pt idx="1679">
                  <c:v>11.011702850000002</c:v>
                </c:pt>
                <c:pt idx="1680">
                  <c:v>10.929082500000002</c:v>
                </c:pt>
                <c:pt idx="1681">
                  <c:v>11.389812600000001</c:v>
                </c:pt>
                <c:pt idx="1682">
                  <c:v>12.487716799999999</c:v>
                </c:pt>
                <c:pt idx="1683">
                  <c:v>15.9564258</c:v>
                </c:pt>
                <c:pt idx="1684">
                  <c:v>12.01131577</c:v>
                </c:pt>
                <c:pt idx="1685">
                  <c:v>12.140544010000001</c:v>
                </c:pt>
                <c:pt idx="1686">
                  <c:v>12.464914159999998</c:v>
                </c:pt>
                <c:pt idx="1687">
                  <c:v>12.708561180000004</c:v>
                </c:pt>
                <c:pt idx="1688">
                  <c:v>13.059071899999998</c:v>
                </c:pt>
                <c:pt idx="1689">
                  <c:v>14.38058622</c:v>
                </c:pt>
                <c:pt idx="1690">
                  <c:v>17.4401793</c:v>
                </c:pt>
                <c:pt idx="1691">
                  <c:v>16.595274199999999</c:v>
                </c:pt>
                <c:pt idx="1692">
                  <c:v>17.218970599999999</c:v>
                </c:pt>
                <c:pt idx="1693">
                  <c:v>18.3824079</c:v>
                </c:pt>
                <c:pt idx="1694">
                  <c:v>17.851840399999997</c:v>
                </c:pt>
                <c:pt idx="1695">
                  <c:v>17.366553999999997</c:v>
                </c:pt>
                <c:pt idx="1696">
                  <c:v>17.627546600000002</c:v>
                </c:pt>
                <c:pt idx="1697">
                  <c:v>19.034476000000002</c:v>
                </c:pt>
                <c:pt idx="1698">
                  <c:v>18.875510599999998</c:v>
                </c:pt>
                <c:pt idx="1699">
                  <c:v>18.745271699999996</c:v>
                </c:pt>
                <c:pt idx="1700">
                  <c:v>20.254996299999998</c:v>
                </c:pt>
                <c:pt idx="1701">
                  <c:v>20.732877500000001</c:v>
                </c:pt>
                <c:pt idx="1702">
                  <c:v>21.610220299999998</c:v>
                </c:pt>
                <c:pt idx="1703">
                  <c:v>23.113462800000004</c:v>
                </c:pt>
                <c:pt idx="1704">
                  <c:v>25.514644999999998</c:v>
                </c:pt>
                <c:pt idx="1705">
                  <c:v>24.629278099999997</c:v>
                </c:pt>
                <c:pt idx="1706">
                  <c:v>24.699434299999997</c:v>
                </c:pt>
                <c:pt idx="1707">
                  <c:v>27.208444099999998</c:v>
                </c:pt>
                <c:pt idx="1708">
                  <c:v>26.832094199999997</c:v>
                </c:pt>
                <c:pt idx="1709">
                  <c:v>27.469796399999996</c:v>
                </c:pt>
                <c:pt idx="1710">
                  <c:v>27.867572299999999</c:v>
                </c:pt>
                <c:pt idx="1711">
                  <c:v>26.802749799999997</c:v>
                </c:pt>
                <c:pt idx="1712">
                  <c:v>27.914350200000001</c:v>
                </c:pt>
                <c:pt idx="1713">
                  <c:v>27.640961699999998</c:v>
                </c:pt>
                <c:pt idx="1714">
                  <c:v>28.764309000000001</c:v>
                </c:pt>
                <c:pt idx="1715">
                  <c:v>28.357040799999993</c:v>
                </c:pt>
                <c:pt idx="1716">
                  <c:v>28.107921299999994</c:v>
                </c:pt>
                <c:pt idx="1717">
                  <c:v>28.224826699999998</c:v>
                </c:pt>
                <c:pt idx="1718">
                  <c:v>28.048617100000001</c:v>
                </c:pt>
                <c:pt idx="1719">
                  <c:v>28.9369665</c:v>
                </c:pt>
                <c:pt idx="1720">
                  <c:v>29.777891999999998</c:v>
                </c:pt>
                <c:pt idx="1721">
                  <c:v>29.5676664</c:v>
                </c:pt>
                <c:pt idx="1722">
                  <c:v>30.152176999999998</c:v>
                </c:pt>
                <c:pt idx="1723">
                  <c:v>30.360335999999993</c:v>
                </c:pt>
                <c:pt idx="1724">
                  <c:v>30.019336799999998</c:v>
                </c:pt>
                <c:pt idx="1725">
                  <c:v>30.543538099999992</c:v>
                </c:pt>
                <c:pt idx="1726">
                  <c:v>30.612025399999997</c:v>
                </c:pt>
                <c:pt idx="1727">
                  <c:v>32.198052699999998</c:v>
                </c:pt>
                <c:pt idx="1728">
                  <c:v>32.271631899999988</c:v>
                </c:pt>
                <c:pt idx="1729">
                  <c:v>33.053305600000002</c:v>
                </c:pt>
                <c:pt idx="1730">
                  <c:v>33.227108000000008</c:v>
                </c:pt>
                <c:pt idx="1731">
                  <c:v>33.631877599999996</c:v>
                </c:pt>
                <c:pt idx="1732">
                  <c:v>34.569940899999999</c:v>
                </c:pt>
                <c:pt idx="1733">
                  <c:v>36.321598600000002</c:v>
                </c:pt>
                <c:pt idx="1734">
                  <c:v>34.541217700000004</c:v>
                </c:pt>
                <c:pt idx="1735">
                  <c:v>43.882093259999998</c:v>
                </c:pt>
                <c:pt idx="1736">
                  <c:v>35.792975999999996</c:v>
                </c:pt>
                <c:pt idx="1737">
                  <c:v>35.954548500000001</c:v>
                </c:pt>
                <c:pt idx="1738">
                  <c:v>38.007131999999999</c:v>
                </c:pt>
                <c:pt idx="1739">
                  <c:v>38.219188399999993</c:v>
                </c:pt>
                <c:pt idx="1740">
                  <c:v>38.819285699999988</c:v>
                </c:pt>
                <c:pt idx="1741">
                  <c:v>38.8429401</c:v>
                </c:pt>
                <c:pt idx="1742">
                  <c:v>39.73230070000001</c:v>
                </c:pt>
                <c:pt idx="1743">
                  <c:v>37.807026800000003</c:v>
                </c:pt>
                <c:pt idx="1744">
                  <c:v>42.3986284</c:v>
                </c:pt>
                <c:pt idx="1745">
                  <c:v>40.675255600000007</c:v>
                </c:pt>
                <c:pt idx="1746">
                  <c:v>41.594601500000003</c:v>
                </c:pt>
                <c:pt idx="1747">
                  <c:v>39.363506600000001</c:v>
                </c:pt>
                <c:pt idx="1748">
                  <c:v>39.610311900000006</c:v>
                </c:pt>
                <c:pt idx="1749">
                  <c:v>39.313707200000003</c:v>
                </c:pt>
                <c:pt idx="1750">
                  <c:v>39.935150799999995</c:v>
                </c:pt>
                <c:pt idx="1751">
                  <c:v>41.704713900000002</c:v>
                </c:pt>
                <c:pt idx="1752">
                  <c:v>42.3981049</c:v>
                </c:pt>
                <c:pt idx="1753">
                  <c:v>39.134653700000008</c:v>
                </c:pt>
                <c:pt idx="1754">
                  <c:v>39.859791599999994</c:v>
                </c:pt>
                <c:pt idx="1755">
                  <c:v>39.224268199999997</c:v>
                </c:pt>
                <c:pt idx="1756">
                  <c:v>40.054524199999989</c:v>
                </c:pt>
                <c:pt idx="1757">
                  <c:v>39.1126729</c:v>
                </c:pt>
                <c:pt idx="1758">
                  <c:v>41.3856818</c:v>
                </c:pt>
                <c:pt idx="1759">
                  <c:v>39.870164600000003</c:v>
                </c:pt>
                <c:pt idx="1760">
                  <c:v>39.653517799999996</c:v>
                </c:pt>
                <c:pt idx="1761">
                  <c:v>42.602899800000003</c:v>
                </c:pt>
                <c:pt idx="1762">
                  <c:v>43.88221149999999</c:v>
                </c:pt>
                <c:pt idx="1763">
                  <c:v>47.224094800000003</c:v>
                </c:pt>
                <c:pt idx="1764">
                  <c:v>44.265152999999998</c:v>
                </c:pt>
                <c:pt idx="1765">
                  <c:v>45.782103200000002</c:v>
                </c:pt>
                <c:pt idx="1766">
                  <c:v>44.60879589999999</c:v>
                </c:pt>
                <c:pt idx="1767">
                  <c:v>46.306022300000009</c:v>
                </c:pt>
                <c:pt idx="1768">
                  <c:v>46.3035554</c:v>
                </c:pt>
                <c:pt idx="1769">
                  <c:v>47.178015100000003</c:v>
                </c:pt>
                <c:pt idx="1770">
                  <c:v>46.643884999999997</c:v>
                </c:pt>
                <c:pt idx="1771">
                  <c:v>46.3134595</c:v>
                </c:pt>
                <c:pt idx="1772">
                  <c:v>46.842107900000009</c:v>
                </c:pt>
                <c:pt idx="1773">
                  <c:v>48.772115800000002</c:v>
                </c:pt>
                <c:pt idx="1774">
                  <c:v>50.417822099999995</c:v>
                </c:pt>
                <c:pt idx="1775">
                  <c:v>50.142266499999998</c:v>
                </c:pt>
                <c:pt idx="1776">
                  <c:v>50.143613500000001</c:v>
                </c:pt>
                <c:pt idx="1777">
                  <c:v>47.070137099999997</c:v>
                </c:pt>
                <c:pt idx="1778">
                  <c:v>51.036261800000005</c:v>
                </c:pt>
                <c:pt idx="1779">
                  <c:v>52.512426100000006</c:v>
                </c:pt>
                <c:pt idx="1780">
                  <c:v>51.957633000000008</c:v>
                </c:pt>
                <c:pt idx="1781">
                  <c:v>50.273829699999993</c:v>
                </c:pt>
                <c:pt idx="1782">
                  <c:v>51.619820299999994</c:v>
                </c:pt>
                <c:pt idx="1783">
                  <c:v>54.343615200000002</c:v>
                </c:pt>
                <c:pt idx="1784">
                  <c:v>51.450640299999996</c:v>
                </c:pt>
                <c:pt idx="1785">
                  <c:v>52.643917700000003</c:v>
                </c:pt>
                <c:pt idx="1786">
                  <c:v>53.590839800000005</c:v>
                </c:pt>
                <c:pt idx="1787">
                  <c:v>51.297618300000003</c:v>
                </c:pt>
                <c:pt idx="1788">
                  <c:v>52.450071799999996</c:v>
                </c:pt>
                <c:pt idx="1789">
                  <c:v>51.885382799999995</c:v>
                </c:pt>
                <c:pt idx="1790">
                  <c:v>53.760293500000003</c:v>
                </c:pt>
                <c:pt idx="1791">
                  <c:v>52.568710199999998</c:v>
                </c:pt>
                <c:pt idx="1792">
                  <c:v>52.413510099999996</c:v>
                </c:pt>
                <c:pt idx="1793">
                  <c:v>51.581558200000011</c:v>
                </c:pt>
                <c:pt idx="1794">
                  <c:v>52.217960400000003</c:v>
                </c:pt>
                <c:pt idx="1795">
                  <c:v>53.050879500000001</c:v>
                </c:pt>
                <c:pt idx="1796">
                  <c:v>54.523808200000005</c:v>
                </c:pt>
                <c:pt idx="1797">
                  <c:v>52.6984542</c:v>
                </c:pt>
                <c:pt idx="1798">
                  <c:v>53.042664600000002</c:v>
                </c:pt>
                <c:pt idx="1799">
                  <c:v>53.113976199999996</c:v>
                </c:pt>
                <c:pt idx="1800">
                  <c:v>52.727962099999992</c:v>
                </c:pt>
                <c:pt idx="1801">
                  <c:v>50.737648500000013</c:v>
                </c:pt>
                <c:pt idx="1802">
                  <c:v>51.460659800000009</c:v>
                </c:pt>
                <c:pt idx="1803">
                  <c:v>50.736699099999996</c:v>
                </c:pt>
                <c:pt idx="1804">
                  <c:v>49.960288900000009</c:v>
                </c:pt>
                <c:pt idx="1805">
                  <c:v>50.58072649999999</c:v>
                </c:pt>
                <c:pt idx="1806">
                  <c:v>50.010960599999997</c:v>
                </c:pt>
                <c:pt idx="1807">
                  <c:v>50.009187400000002</c:v>
                </c:pt>
                <c:pt idx="1808">
                  <c:v>50.366737999999991</c:v>
                </c:pt>
                <c:pt idx="1809">
                  <c:v>51.3327922</c:v>
                </c:pt>
                <c:pt idx="1810">
                  <c:v>51.950826499999998</c:v>
                </c:pt>
                <c:pt idx="1811">
                  <c:v>52.5382696</c:v>
                </c:pt>
                <c:pt idx="1812">
                  <c:v>52.628403500000005</c:v>
                </c:pt>
                <c:pt idx="1813">
                  <c:v>52.982514600000009</c:v>
                </c:pt>
                <c:pt idx="1814">
                  <c:v>57.387325100000005</c:v>
                </c:pt>
                <c:pt idx="1815">
                  <c:v>58.595328599999988</c:v>
                </c:pt>
                <c:pt idx="1816">
                  <c:v>58.433861699999994</c:v>
                </c:pt>
                <c:pt idx="1817">
                  <c:v>58.261845899999997</c:v>
                </c:pt>
                <c:pt idx="1818">
                  <c:v>60.553080700000002</c:v>
                </c:pt>
                <c:pt idx="1819">
                  <c:v>63.598561099999991</c:v>
                </c:pt>
                <c:pt idx="1820">
                  <c:v>2.2908937799999993</c:v>
                </c:pt>
                <c:pt idx="1821">
                  <c:v>1.9744792</c:v>
                </c:pt>
                <c:pt idx="1822">
                  <c:v>1.7346251299999997</c:v>
                </c:pt>
                <c:pt idx="1823">
                  <c:v>1.9495749599999999</c:v>
                </c:pt>
                <c:pt idx="1824">
                  <c:v>1.9098656799999998</c:v>
                </c:pt>
                <c:pt idx="1825">
                  <c:v>2.62091333</c:v>
                </c:pt>
                <c:pt idx="1826">
                  <c:v>2.5622010899999998</c:v>
                </c:pt>
                <c:pt idx="1827">
                  <c:v>2.6219847299999999</c:v>
                </c:pt>
                <c:pt idx="1828">
                  <c:v>2.5822378999999995</c:v>
                </c:pt>
                <c:pt idx="1829">
                  <c:v>2.3183933699999999</c:v>
                </c:pt>
                <c:pt idx="1830">
                  <c:v>2.3782368699999998</c:v>
                </c:pt>
                <c:pt idx="1831">
                  <c:v>2.1134055999999988</c:v>
                </c:pt>
                <c:pt idx="1832">
                  <c:v>2.6240965100000002</c:v>
                </c:pt>
                <c:pt idx="1833">
                  <c:v>2.7805920000000004</c:v>
                </c:pt>
                <c:pt idx="1834">
                  <c:v>2.1607554600000003</c:v>
                </c:pt>
                <c:pt idx="1835">
                  <c:v>3.8081765000000001</c:v>
                </c:pt>
                <c:pt idx="1836">
                  <c:v>3.0771685999999994</c:v>
                </c:pt>
                <c:pt idx="1837">
                  <c:v>5.430288599999999</c:v>
                </c:pt>
                <c:pt idx="1838">
                  <c:v>3.0342339499999995</c:v>
                </c:pt>
                <c:pt idx="1839">
                  <c:v>3.4256826500000006</c:v>
                </c:pt>
                <c:pt idx="1840">
                  <c:v>4.1968356699999987</c:v>
                </c:pt>
                <c:pt idx="1841">
                  <c:v>4.5679730000000003</c:v>
                </c:pt>
                <c:pt idx="1842">
                  <c:v>5.2377357000000009</c:v>
                </c:pt>
                <c:pt idx="1843">
                  <c:v>3.5245972399999994</c:v>
                </c:pt>
                <c:pt idx="1844">
                  <c:v>3.2125115000000006</c:v>
                </c:pt>
                <c:pt idx="1845">
                  <c:v>3.6740483500000001</c:v>
                </c:pt>
                <c:pt idx="1846">
                  <c:v>4.5354562899999991</c:v>
                </c:pt>
                <c:pt idx="1847">
                  <c:v>4.1671744999999998</c:v>
                </c:pt>
                <c:pt idx="1848">
                  <c:v>4.3817996400000006</c:v>
                </c:pt>
                <c:pt idx="1849">
                  <c:v>3.8852104400000003</c:v>
                </c:pt>
                <c:pt idx="1850">
                  <c:v>4.2857892200000007</c:v>
                </c:pt>
                <c:pt idx="1851">
                  <c:v>4.6914595000000006</c:v>
                </c:pt>
                <c:pt idx="1852">
                  <c:v>6.3356136000000003</c:v>
                </c:pt>
                <c:pt idx="1853">
                  <c:v>4.3325035000000005</c:v>
                </c:pt>
                <c:pt idx="1854">
                  <c:v>4.3016249999999996</c:v>
                </c:pt>
                <c:pt idx="1855">
                  <c:v>4.6235282999999994</c:v>
                </c:pt>
                <c:pt idx="1856">
                  <c:v>4.6419334000000001</c:v>
                </c:pt>
                <c:pt idx="1857">
                  <c:v>4.3421917000000008</c:v>
                </c:pt>
                <c:pt idx="1858">
                  <c:v>4.1876106000000002</c:v>
                </c:pt>
                <c:pt idx="1859">
                  <c:v>4.3833529000000002</c:v>
                </c:pt>
                <c:pt idx="1860">
                  <c:v>4.3921483999999991</c:v>
                </c:pt>
                <c:pt idx="1861">
                  <c:v>4.2874984000000014</c:v>
                </c:pt>
                <c:pt idx="1862">
                  <c:v>4.503589100000001</c:v>
                </c:pt>
                <c:pt idx="1863">
                  <c:v>5.6395213999999996</c:v>
                </c:pt>
                <c:pt idx="1864">
                  <c:v>4.1518617999999989</c:v>
                </c:pt>
                <c:pt idx="1865">
                  <c:v>4.4787546999999988</c:v>
                </c:pt>
                <c:pt idx="1866">
                  <c:v>6.1784558999999986</c:v>
                </c:pt>
                <c:pt idx="1867">
                  <c:v>6.5459643000000005</c:v>
                </c:pt>
                <c:pt idx="1868">
                  <c:v>7.0279626000000013</c:v>
                </c:pt>
                <c:pt idx="1869">
                  <c:v>6.9162906000000017</c:v>
                </c:pt>
                <c:pt idx="1870">
                  <c:v>7.184428500000001</c:v>
                </c:pt>
                <c:pt idx="1871">
                  <c:v>7.3550299000000017</c:v>
                </c:pt>
                <c:pt idx="1872">
                  <c:v>7.2767742000000011</c:v>
                </c:pt>
                <c:pt idx="1873">
                  <c:v>7.397929200000001</c:v>
                </c:pt>
                <c:pt idx="1874">
                  <c:v>7.5361450000000003</c:v>
                </c:pt>
                <c:pt idx="1875">
                  <c:v>7.3934461000000011</c:v>
                </c:pt>
                <c:pt idx="1876">
                  <c:v>8.4849160000000001</c:v>
                </c:pt>
                <c:pt idx="1877">
                  <c:v>9.7581085000000005</c:v>
                </c:pt>
                <c:pt idx="1878">
                  <c:v>7.9172021000000008</c:v>
                </c:pt>
                <c:pt idx="1879">
                  <c:v>12.2222952</c:v>
                </c:pt>
                <c:pt idx="1880">
                  <c:v>11.2943997</c:v>
                </c:pt>
                <c:pt idx="1881">
                  <c:v>10.871457500000002</c:v>
                </c:pt>
                <c:pt idx="1882">
                  <c:v>10.782856899999999</c:v>
                </c:pt>
                <c:pt idx="1883">
                  <c:v>10.613917500000001</c:v>
                </c:pt>
                <c:pt idx="1884">
                  <c:v>10.610055399999998</c:v>
                </c:pt>
                <c:pt idx="1885">
                  <c:v>10.545774700000003</c:v>
                </c:pt>
                <c:pt idx="1886">
                  <c:v>10.876326299999999</c:v>
                </c:pt>
                <c:pt idx="1887">
                  <c:v>10.648869399999999</c:v>
                </c:pt>
                <c:pt idx="1888">
                  <c:v>13.410556599999998</c:v>
                </c:pt>
                <c:pt idx="1889">
                  <c:v>13.741247600000001</c:v>
                </c:pt>
                <c:pt idx="1890">
                  <c:v>13.980346600000001</c:v>
                </c:pt>
                <c:pt idx="1891">
                  <c:v>13.117026699999997</c:v>
                </c:pt>
                <c:pt idx="1892">
                  <c:v>12.971945800000002</c:v>
                </c:pt>
                <c:pt idx="1893">
                  <c:v>13.616738600000001</c:v>
                </c:pt>
                <c:pt idx="1894">
                  <c:v>13.5396477</c:v>
                </c:pt>
                <c:pt idx="1895">
                  <c:v>12.985966599999998</c:v>
                </c:pt>
                <c:pt idx="1896">
                  <c:v>13.071235999999997</c:v>
                </c:pt>
                <c:pt idx="1897">
                  <c:v>13.503533599999999</c:v>
                </c:pt>
                <c:pt idx="1898">
                  <c:v>14.132083099999999</c:v>
                </c:pt>
                <c:pt idx="1899">
                  <c:v>14.285885599999997</c:v>
                </c:pt>
                <c:pt idx="1900">
                  <c:v>14.217578300000001</c:v>
                </c:pt>
                <c:pt idx="1901">
                  <c:v>14.428880800000002</c:v>
                </c:pt>
                <c:pt idx="1902">
                  <c:v>14.626594900000002</c:v>
                </c:pt>
                <c:pt idx="1903">
                  <c:v>15.232718900000002</c:v>
                </c:pt>
                <c:pt idx="1904">
                  <c:v>15.799488999999998</c:v>
                </c:pt>
                <c:pt idx="1905">
                  <c:v>15.455938000000002</c:v>
                </c:pt>
                <c:pt idx="1906">
                  <c:v>16.521278600000006</c:v>
                </c:pt>
                <c:pt idx="1907">
                  <c:v>16.901094000000001</c:v>
                </c:pt>
                <c:pt idx="1908">
                  <c:v>16.305261600000001</c:v>
                </c:pt>
                <c:pt idx="1909">
                  <c:v>17.9734129</c:v>
                </c:pt>
                <c:pt idx="1910">
                  <c:v>18.808072500000002</c:v>
                </c:pt>
                <c:pt idx="1911">
                  <c:v>18.1244063</c:v>
                </c:pt>
                <c:pt idx="1912">
                  <c:v>19.118163300000003</c:v>
                </c:pt>
                <c:pt idx="1913">
                  <c:v>20.539343000000002</c:v>
                </c:pt>
                <c:pt idx="1914">
                  <c:v>18.127120799999997</c:v>
                </c:pt>
                <c:pt idx="1915">
                  <c:v>19.268887800000002</c:v>
                </c:pt>
                <c:pt idx="1916">
                  <c:v>19.8751791</c:v>
                </c:pt>
                <c:pt idx="1917">
                  <c:v>20.178219499999997</c:v>
                </c:pt>
                <c:pt idx="1918">
                  <c:v>19.631978199999999</c:v>
                </c:pt>
                <c:pt idx="1919">
                  <c:v>20.887628299999999</c:v>
                </c:pt>
                <c:pt idx="1920">
                  <c:v>20.790384799999995</c:v>
                </c:pt>
                <c:pt idx="1921">
                  <c:v>19.6357003</c:v>
                </c:pt>
                <c:pt idx="1922">
                  <c:v>19.755577599999999</c:v>
                </c:pt>
                <c:pt idx="1923">
                  <c:v>32.539649470000001</c:v>
                </c:pt>
                <c:pt idx="1924">
                  <c:v>21.523611400000004</c:v>
                </c:pt>
                <c:pt idx="1925">
                  <c:v>22.883794400000003</c:v>
                </c:pt>
                <c:pt idx="1926">
                  <c:v>19.867226099999996</c:v>
                </c:pt>
                <c:pt idx="1927">
                  <c:v>19.745214200000003</c:v>
                </c:pt>
                <c:pt idx="1928">
                  <c:v>19.700216300000001</c:v>
                </c:pt>
                <c:pt idx="1929">
                  <c:v>19.848162500000001</c:v>
                </c:pt>
                <c:pt idx="1930">
                  <c:v>19.902520399999997</c:v>
                </c:pt>
                <c:pt idx="1931">
                  <c:v>19.524030400000001</c:v>
                </c:pt>
                <c:pt idx="1932">
                  <c:v>20.000425999999997</c:v>
                </c:pt>
                <c:pt idx="1933">
                  <c:v>20.682560100000003</c:v>
                </c:pt>
                <c:pt idx="1934">
                  <c:v>20.109776900000004</c:v>
                </c:pt>
                <c:pt idx="1935">
                  <c:v>21.217357800000002</c:v>
                </c:pt>
                <c:pt idx="1936">
                  <c:v>19.764569000000002</c:v>
                </c:pt>
                <c:pt idx="1937">
                  <c:v>19.992937399999999</c:v>
                </c:pt>
                <c:pt idx="1938">
                  <c:v>21.198336899999997</c:v>
                </c:pt>
                <c:pt idx="1939">
                  <c:v>20.537813199999999</c:v>
                </c:pt>
                <c:pt idx="1940">
                  <c:v>20.255163800000002</c:v>
                </c:pt>
                <c:pt idx="1941">
                  <c:v>20.892446699999997</c:v>
                </c:pt>
                <c:pt idx="1942">
                  <c:v>20.619685499999996</c:v>
                </c:pt>
                <c:pt idx="1943">
                  <c:v>21.130010099999996</c:v>
                </c:pt>
                <c:pt idx="1944">
                  <c:v>21.512936900000003</c:v>
                </c:pt>
                <c:pt idx="1945">
                  <c:v>20.635162400000002</c:v>
                </c:pt>
                <c:pt idx="1946">
                  <c:v>22.702772800000002</c:v>
                </c:pt>
                <c:pt idx="1947">
                  <c:v>21.662648200000003</c:v>
                </c:pt>
                <c:pt idx="1948">
                  <c:v>22.636434800000004</c:v>
                </c:pt>
                <c:pt idx="1949">
                  <c:v>22.333884400000002</c:v>
                </c:pt>
                <c:pt idx="1950">
                  <c:v>22.536922500000006</c:v>
                </c:pt>
                <c:pt idx="1951">
                  <c:v>22.404846900000003</c:v>
                </c:pt>
                <c:pt idx="1952">
                  <c:v>23.691901200000004</c:v>
                </c:pt>
                <c:pt idx="1953">
                  <c:v>22.396981100000001</c:v>
                </c:pt>
                <c:pt idx="1954">
                  <c:v>24.502714600000004</c:v>
                </c:pt>
                <c:pt idx="1955">
                  <c:v>24.726014099999997</c:v>
                </c:pt>
                <c:pt idx="1956">
                  <c:v>24.572121800000005</c:v>
                </c:pt>
                <c:pt idx="1957">
                  <c:v>23.656152899999995</c:v>
                </c:pt>
                <c:pt idx="1958">
                  <c:v>24.156051900000008</c:v>
                </c:pt>
                <c:pt idx="1959">
                  <c:v>24.755292899999997</c:v>
                </c:pt>
                <c:pt idx="1960">
                  <c:v>24.4621967</c:v>
                </c:pt>
                <c:pt idx="1961">
                  <c:v>24.943498599999998</c:v>
                </c:pt>
                <c:pt idx="1962">
                  <c:v>23.827922999999998</c:v>
                </c:pt>
                <c:pt idx="1963">
                  <c:v>24.097101000000002</c:v>
                </c:pt>
                <c:pt idx="1964">
                  <c:v>26.770853400000004</c:v>
                </c:pt>
                <c:pt idx="1965">
                  <c:v>27.239897200000005</c:v>
                </c:pt>
                <c:pt idx="1966">
                  <c:v>24.807519599999996</c:v>
                </c:pt>
                <c:pt idx="1967">
                  <c:v>27.1484725</c:v>
                </c:pt>
                <c:pt idx="1968">
                  <c:v>26.577327400000001</c:v>
                </c:pt>
                <c:pt idx="1969">
                  <c:v>24.738966350000005</c:v>
                </c:pt>
                <c:pt idx="1970">
                  <c:v>26.274772200000001</c:v>
                </c:pt>
                <c:pt idx="1971">
                  <c:v>25.133302400000002</c:v>
                </c:pt>
                <c:pt idx="1972">
                  <c:v>26.5642481</c:v>
                </c:pt>
                <c:pt idx="1973">
                  <c:v>26.310918399999995</c:v>
                </c:pt>
                <c:pt idx="1974">
                  <c:v>26.099682699999999</c:v>
                </c:pt>
                <c:pt idx="1975">
                  <c:v>26.498929799999999</c:v>
                </c:pt>
                <c:pt idx="1976">
                  <c:v>27.081868800000002</c:v>
                </c:pt>
                <c:pt idx="1977">
                  <c:v>26.555894200000004</c:v>
                </c:pt>
                <c:pt idx="1978">
                  <c:v>26.904408499999995</c:v>
                </c:pt>
                <c:pt idx="1979">
                  <c:v>26.174329500000002</c:v>
                </c:pt>
                <c:pt idx="1980">
                  <c:v>26.499224500000004</c:v>
                </c:pt>
                <c:pt idx="1981">
                  <c:v>26.146032600000002</c:v>
                </c:pt>
                <c:pt idx="1982">
                  <c:v>26.7185904</c:v>
                </c:pt>
                <c:pt idx="1983">
                  <c:v>25.918374499999999</c:v>
                </c:pt>
                <c:pt idx="1984">
                  <c:v>26.317741900000001</c:v>
                </c:pt>
                <c:pt idx="1985">
                  <c:v>26.246954199999998</c:v>
                </c:pt>
                <c:pt idx="1986">
                  <c:v>26.151646300000003</c:v>
                </c:pt>
                <c:pt idx="1987">
                  <c:v>26.014450499999999</c:v>
                </c:pt>
                <c:pt idx="1988">
                  <c:v>25.8491225</c:v>
                </c:pt>
                <c:pt idx="1989">
                  <c:v>26.739151</c:v>
                </c:pt>
                <c:pt idx="1990">
                  <c:v>27.319807600000001</c:v>
                </c:pt>
                <c:pt idx="1991">
                  <c:v>26.2422325</c:v>
                </c:pt>
                <c:pt idx="1992">
                  <c:v>26.5018748</c:v>
                </c:pt>
                <c:pt idx="1993">
                  <c:v>26.904511799999998</c:v>
                </c:pt>
                <c:pt idx="1994">
                  <c:v>27.5199009</c:v>
                </c:pt>
                <c:pt idx="1995">
                  <c:v>26.678287800000003</c:v>
                </c:pt>
                <c:pt idx="1996">
                  <c:v>27.327273600000005</c:v>
                </c:pt>
                <c:pt idx="1997">
                  <c:v>27.297261899999995</c:v>
                </c:pt>
                <c:pt idx="1998">
                  <c:v>27.115756900000001</c:v>
                </c:pt>
                <c:pt idx="1999">
                  <c:v>27.632062300000001</c:v>
                </c:pt>
                <c:pt idx="2000">
                  <c:v>28.488569399999999</c:v>
                </c:pt>
                <c:pt idx="2001">
                  <c:v>28.111422000000001</c:v>
                </c:pt>
                <c:pt idx="2002">
                  <c:v>52.913371250000004</c:v>
                </c:pt>
                <c:pt idx="2003">
                  <c:v>28.0682014</c:v>
                </c:pt>
                <c:pt idx="2004">
                  <c:v>27.570970700000004</c:v>
                </c:pt>
                <c:pt idx="2005">
                  <c:v>33.777225400000006</c:v>
                </c:pt>
                <c:pt idx="2006">
                  <c:v>30.165365700000002</c:v>
                </c:pt>
                <c:pt idx="2007">
                  <c:v>30.324103799999996</c:v>
                </c:pt>
                <c:pt idx="2008">
                  <c:v>30.2161261</c:v>
                </c:pt>
                <c:pt idx="2009">
                  <c:v>76.745260800000011</c:v>
                </c:pt>
                <c:pt idx="2010">
                  <c:v>31.415572000000001</c:v>
                </c:pt>
                <c:pt idx="2011">
                  <c:v>44.174025789999995</c:v>
                </c:pt>
                <c:pt idx="2012">
                  <c:v>30.974337799999994</c:v>
                </c:pt>
                <c:pt idx="2013">
                  <c:v>31.427101500000003</c:v>
                </c:pt>
                <c:pt idx="2014">
                  <c:v>32.197143700000005</c:v>
                </c:pt>
                <c:pt idx="2015">
                  <c:v>31.374221800000001</c:v>
                </c:pt>
                <c:pt idx="2016">
                  <c:v>64.71052589</c:v>
                </c:pt>
                <c:pt idx="2017">
                  <c:v>32.851549200000001</c:v>
                </c:pt>
                <c:pt idx="2018">
                  <c:v>33.51267339999999</c:v>
                </c:pt>
                <c:pt idx="2019">
                  <c:v>33.995887800000006</c:v>
                </c:pt>
                <c:pt idx="2020">
                  <c:v>33.667502800000001</c:v>
                </c:pt>
                <c:pt idx="2021">
                  <c:v>34.123480899999997</c:v>
                </c:pt>
                <c:pt idx="2022">
                  <c:v>34.499088299999997</c:v>
                </c:pt>
                <c:pt idx="2023">
                  <c:v>34.000124399999997</c:v>
                </c:pt>
                <c:pt idx="2024">
                  <c:v>32.781544100000005</c:v>
                </c:pt>
                <c:pt idx="2025">
                  <c:v>34.190204000000001</c:v>
                </c:pt>
                <c:pt idx="2026">
                  <c:v>34.413911699999993</c:v>
                </c:pt>
                <c:pt idx="2027">
                  <c:v>33.607244300000005</c:v>
                </c:pt>
                <c:pt idx="2028">
                  <c:v>34.309411500000003</c:v>
                </c:pt>
                <c:pt idx="2029">
                  <c:v>34.973055899999991</c:v>
                </c:pt>
                <c:pt idx="2030">
                  <c:v>34.712452199999994</c:v>
                </c:pt>
                <c:pt idx="2031">
                  <c:v>35.309317199999995</c:v>
                </c:pt>
                <c:pt idx="2032">
                  <c:v>35.274124900000004</c:v>
                </c:pt>
                <c:pt idx="2033">
                  <c:v>35.8442145</c:v>
                </c:pt>
                <c:pt idx="2034">
                  <c:v>35.676346700000003</c:v>
                </c:pt>
                <c:pt idx="2035">
                  <c:v>35.9127218</c:v>
                </c:pt>
                <c:pt idx="2036">
                  <c:v>37.186224100000004</c:v>
                </c:pt>
                <c:pt idx="2037">
                  <c:v>35.921480499999994</c:v>
                </c:pt>
                <c:pt idx="2038">
                  <c:v>36.378424499999994</c:v>
                </c:pt>
                <c:pt idx="2039">
                  <c:v>37.290094100000005</c:v>
                </c:pt>
                <c:pt idx="2040">
                  <c:v>36.351154800000003</c:v>
                </c:pt>
                <c:pt idx="2041">
                  <c:v>36.062159200000004</c:v>
                </c:pt>
                <c:pt idx="2042">
                  <c:v>36.152112300000006</c:v>
                </c:pt>
                <c:pt idx="2043">
                  <c:v>36.181993700000007</c:v>
                </c:pt>
                <c:pt idx="2044">
                  <c:v>38.884314099999997</c:v>
                </c:pt>
                <c:pt idx="2045">
                  <c:v>37.603070700000004</c:v>
                </c:pt>
                <c:pt idx="2046">
                  <c:v>36.280646300000001</c:v>
                </c:pt>
                <c:pt idx="2047">
                  <c:v>36.657309100000006</c:v>
                </c:pt>
                <c:pt idx="2048">
                  <c:v>36.438643399999997</c:v>
                </c:pt>
                <c:pt idx="2049">
                  <c:v>37.778375699999998</c:v>
                </c:pt>
                <c:pt idx="2050">
                  <c:v>37.064835499999994</c:v>
                </c:pt>
                <c:pt idx="2051">
                  <c:v>36.269860700000002</c:v>
                </c:pt>
                <c:pt idx="2052">
                  <c:v>37.6419608</c:v>
                </c:pt>
                <c:pt idx="2053">
                  <c:v>37.122335300000003</c:v>
                </c:pt>
                <c:pt idx="2054">
                  <c:v>37.517946500000008</c:v>
                </c:pt>
                <c:pt idx="2055">
                  <c:v>37.987927900000003</c:v>
                </c:pt>
                <c:pt idx="2056">
                  <c:v>37.37510129999999</c:v>
                </c:pt>
                <c:pt idx="2057">
                  <c:v>37.471556399999997</c:v>
                </c:pt>
                <c:pt idx="2058">
                  <c:v>39.097291800000001</c:v>
                </c:pt>
                <c:pt idx="2059">
                  <c:v>40.111892699999999</c:v>
                </c:pt>
                <c:pt idx="2060">
                  <c:v>38.647145800000004</c:v>
                </c:pt>
                <c:pt idx="2061">
                  <c:v>39.880681699999997</c:v>
                </c:pt>
                <c:pt idx="2062">
                  <c:v>39.078971600000003</c:v>
                </c:pt>
                <c:pt idx="2063">
                  <c:v>39.995896000000002</c:v>
                </c:pt>
                <c:pt idx="2064">
                  <c:v>39.852199899999995</c:v>
                </c:pt>
                <c:pt idx="2065">
                  <c:v>39.392064400000002</c:v>
                </c:pt>
                <c:pt idx="2066">
                  <c:v>39.984670399999999</c:v>
                </c:pt>
                <c:pt idx="2067">
                  <c:v>40.393130300000003</c:v>
                </c:pt>
                <c:pt idx="2068">
                  <c:v>40.832855499999994</c:v>
                </c:pt>
                <c:pt idx="2069">
                  <c:v>41.354609699999997</c:v>
                </c:pt>
                <c:pt idx="2070">
                  <c:v>41.881505299999993</c:v>
                </c:pt>
                <c:pt idx="2071">
                  <c:v>42.017103199999994</c:v>
                </c:pt>
                <c:pt idx="2072">
                  <c:v>43.192114399999994</c:v>
                </c:pt>
                <c:pt idx="2073">
                  <c:v>43.567436899999997</c:v>
                </c:pt>
                <c:pt idx="2074">
                  <c:v>46.180023899999995</c:v>
                </c:pt>
                <c:pt idx="2075">
                  <c:v>43.336925300000004</c:v>
                </c:pt>
                <c:pt idx="2076">
                  <c:v>43.713858900000005</c:v>
                </c:pt>
                <c:pt idx="2077">
                  <c:v>43.198600200000001</c:v>
                </c:pt>
                <c:pt idx="2078">
                  <c:v>44.017952399999992</c:v>
                </c:pt>
                <c:pt idx="2079">
                  <c:v>45.424722399999993</c:v>
                </c:pt>
                <c:pt idx="2080">
                  <c:v>44.233735199999998</c:v>
                </c:pt>
                <c:pt idx="2081">
                  <c:v>43.776749299999999</c:v>
                </c:pt>
                <c:pt idx="2082">
                  <c:v>44.5318209</c:v>
                </c:pt>
                <c:pt idx="2083">
                  <c:v>45.621345100000006</c:v>
                </c:pt>
                <c:pt idx="2084">
                  <c:v>45.067297799999999</c:v>
                </c:pt>
                <c:pt idx="2085">
                  <c:v>45.287753800000004</c:v>
                </c:pt>
                <c:pt idx="2086">
                  <c:v>45.3755576</c:v>
                </c:pt>
                <c:pt idx="2087">
                  <c:v>45.677735900000002</c:v>
                </c:pt>
                <c:pt idx="2088">
                  <c:v>45.010471900000006</c:v>
                </c:pt>
                <c:pt idx="2089">
                  <c:v>45.734086600000005</c:v>
                </c:pt>
                <c:pt idx="2090">
                  <c:v>45.613439099999987</c:v>
                </c:pt>
                <c:pt idx="2091">
                  <c:v>45.318666499999999</c:v>
                </c:pt>
                <c:pt idx="2092">
                  <c:v>44.713996399999999</c:v>
                </c:pt>
                <c:pt idx="2093">
                  <c:v>45.647089800000003</c:v>
                </c:pt>
                <c:pt idx="2094">
                  <c:v>44.584515099999997</c:v>
                </c:pt>
                <c:pt idx="2095">
                  <c:v>46.470982399999997</c:v>
                </c:pt>
                <c:pt idx="2096">
                  <c:v>46.272810100000001</c:v>
                </c:pt>
                <c:pt idx="2097">
                  <c:v>47.595094599999996</c:v>
                </c:pt>
                <c:pt idx="2098">
                  <c:v>47.499418399999996</c:v>
                </c:pt>
                <c:pt idx="2099">
                  <c:v>49.090576299999995</c:v>
                </c:pt>
                <c:pt idx="2100">
                  <c:v>48.208335399999996</c:v>
                </c:pt>
                <c:pt idx="2101">
                  <c:v>48.177996299999997</c:v>
                </c:pt>
                <c:pt idx="2102">
                  <c:v>48.479953999999999</c:v>
                </c:pt>
                <c:pt idx="2103">
                  <c:v>49.151467699999998</c:v>
                </c:pt>
                <c:pt idx="2104">
                  <c:v>49.383088499999985</c:v>
                </c:pt>
                <c:pt idx="2105">
                  <c:v>48.980614299999992</c:v>
                </c:pt>
                <c:pt idx="2106">
                  <c:v>48.6163794</c:v>
                </c:pt>
                <c:pt idx="2107">
                  <c:v>49.829520899999999</c:v>
                </c:pt>
                <c:pt idx="2108">
                  <c:v>48.808838100000003</c:v>
                </c:pt>
                <c:pt idx="2109">
                  <c:v>50.138699000000003</c:v>
                </c:pt>
                <c:pt idx="2110">
                  <c:v>50.904265299999999</c:v>
                </c:pt>
                <c:pt idx="2111">
                  <c:v>50.560209700000009</c:v>
                </c:pt>
                <c:pt idx="2112">
                  <c:v>51.8881443</c:v>
                </c:pt>
                <c:pt idx="2113">
                  <c:v>50.591143699999996</c:v>
                </c:pt>
                <c:pt idx="2114">
                  <c:v>51.741235499999988</c:v>
                </c:pt>
                <c:pt idx="2115">
                  <c:v>51.893688900000001</c:v>
                </c:pt>
                <c:pt idx="2116">
                  <c:v>52.617805700000005</c:v>
                </c:pt>
                <c:pt idx="2117">
                  <c:v>51.916811000000003</c:v>
                </c:pt>
                <c:pt idx="2118">
                  <c:v>59.758219099999984</c:v>
                </c:pt>
                <c:pt idx="2119">
                  <c:v>56.949781399999992</c:v>
                </c:pt>
                <c:pt idx="2120">
                  <c:v>57.883539900000002</c:v>
                </c:pt>
                <c:pt idx="2121">
                  <c:v>58.195953899999992</c:v>
                </c:pt>
                <c:pt idx="2122">
                  <c:v>58.258741000000001</c:v>
                </c:pt>
                <c:pt idx="2123">
                  <c:v>58.250033699999996</c:v>
                </c:pt>
                <c:pt idx="2124">
                  <c:v>58.342924199999992</c:v>
                </c:pt>
                <c:pt idx="2125">
                  <c:v>59.432726600000009</c:v>
                </c:pt>
                <c:pt idx="2126">
                  <c:v>59.307506800000006</c:v>
                </c:pt>
                <c:pt idx="2127">
                  <c:v>58.903267299999989</c:v>
                </c:pt>
                <c:pt idx="2128">
                  <c:v>58.396162699999998</c:v>
                </c:pt>
                <c:pt idx="2129">
                  <c:v>58.5312579</c:v>
                </c:pt>
                <c:pt idx="2130">
                  <c:v>62.385418600000001</c:v>
                </c:pt>
                <c:pt idx="2131">
                  <c:v>59.947529599999996</c:v>
                </c:pt>
                <c:pt idx="2132">
                  <c:v>60.505078300000008</c:v>
                </c:pt>
                <c:pt idx="2133">
                  <c:v>62.367912899999993</c:v>
                </c:pt>
                <c:pt idx="2134">
                  <c:v>63.425442899999993</c:v>
                </c:pt>
                <c:pt idx="2135">
                  <c:v>69.75039559999999</c:v>
                </c:pt>
                <c:pt idx="2136">
                  <c:v>64.410045899999986</c:v>
                </c:pt>
                <c:pt idx="2137">
                  <c:v>65.147381800000005</c:v>
                </c:pt>
                <c:pt idx="2138">
                  <c:v>65.7434011</c:v>
                </c:pt>
                <c:pt idx="2139">
                  <c:v>63.958866899999997</c:v>
                </c:pt>
                <c:pt idx="2140">
                  <c:v>64.876389000000017</c:v>
                </c:pt>
                <c:pt idx="2141">
                  <c:v>64.669416900000002</c:v>
                </c:pt>
                <c:pt idx="2142">
                  <c:v>65.477564000000015</c:v>
                </c:pt>
                <c:pt idx="2143">
                  <c:v>72.00362530000001</c:v>
                </c:pt>
                <c:pt idx="2144">
                  <c:v>70.000479529999993</c:v>
                </c:pt>
                <c:pt idx="2145">
                  <c:v>69.287384169999996</c:v>
                </c:pt>
                <c:pt idx="2146">
                  <c:v>69.945540210000004</c:v>
                </c:pt>
                <c:pt idx="2147">
                  <c:v>69.499199899999994</c:v>
                </c:pt>
                <c:pt idx="2148">
                  <c:v>69.060416600000011</c:v>
                </c:pt>
                <c:pt idx="2149">
                  <c:v>69.572906499999988</c:v>
                </c:pt>
                <c:pt idx="2150">
                  <c:v>71.481122219999989</c:v>
                </c:pt>
                <c:pt idx="2151">
                  <c:v>69.875205730000019</c:v>
                </c:pt>
                <c:pt idx="2152">
                  <c:v>71.945709499999978</c:v>
                </c:pt>
                <c:pt idx="2153">
                  <c:v>71.027274829999996</c:v>
                </c:pt>
                <c:pt idx="2154">
                  <c:v>69.725940109999982</c:v>
                </c:pt>
                <c:pt idx="2155">
                  <c:v>69.889266370000016</c:v>
                </c:pt>
                <c:pt idx="2156">
                  <c:v>70.785605369999999</c:v>
                </c:pt>
                <c:pt idx="2157">
                  <c:v>70.068713049999999</c:v>
                </c:pt>
                <c:pt idx="2158">
                  <c:v>70.484482300000025</c:v>
                </c:pt>
                <c:pt idx="2159">
                  <c:v>70.002129260000004</c:v>
                </c:pt>
                <c:pt idx="2160">
                  <c:v>70.996553509999998</c:v>
                </c:pt>
                <c:pt idx="2161">
                  <c:v>71.646657949999991</c:v>
                </c:pt>
                <c:pt idx="2162">
                  <c:v>71.216844809999984</c:v>
                </c:pt>
                <c:pt idx="2163">
                  <c:v>70.907997479999992</c:v>
                </c:pt>
                <c:pt idx="2164">
                  <c:v>70.98090624000001</c:v>
                </c:pt>
                <c:pt idx="2165">
                  <c:v>71.303698200000014</c:v>
                </c:pt>
                <c:pt idx="2166">
                  <c:v>70.908776800000012</c:v>
                </c:pt>
                <c:pt idx="2167">
                  <c:v>70.72626176</c:v>
                </c:pt>
                <c:pt idx="2168">
                  <c:v>70.463124019999995</c:v>
                </c:pt>
                <c:pt idx="2169">
                  <c:v>70.232770150000022</c:v>
                </c:pt>
                <c:pt idx="2170">
                  <c:v>72.422977500000002</c:v>
                </c:pt>
                <c:pt idx="2171">
                  <c:v>71.071144009999998</c:v>
                </c:pt>
                <c:pt idx="2172">
                  <c:v>74.022786769999996</c:v>
                </c:pt>
                <c:pt idx="2173">
                  <c:v>72.506700140000007</c:v>
                </c:pt>
                <c:pt idx="2174">
                  <c:v>74.78698593</c:v>
                </c:pt>
                <c:pt idx="2175">
                  <c:v>73.878127769999992</c:v>
                </c:pt>
                <c:pt idx="2176">
                  <c:v>73.488502510000004</c:v>
                </c:pt>
                <c:pt idx="2177">
                  <c:v>74.385126990000003</c:v>
                </c:pt>
                <c:pt idx="2178">
                  <c:v>74.878617890000001</c:v>
                </c:pt>
                <c:pt idx="2179">
                  <c:v>75.783581279999993</c:v>
                </c:pt>
                <c:pt idx="2180">
                  <c:v>74.357137019999996</c:v>
                </c:pt>
                <c:pt idx="2181">
                  <c:v>74.420560440000017</c:v>
                </c:pt>
                <c:pt idx="2182">
                  <c:v>75.343942219999988</c:v>
                </c:pt>
                <c:pt idx="2183">
                  <c:v>76.038727340000008</c:v>
                </c:pt>
                <c:pt idx="2184">
                  <c:v>75.260267010000007</c:v>
                </c:pt>
                <c:pt idx="2185">
                  <c:v>77.828118639999985</c:v>
                </c:pt>
                <c:pt idx="2186">
                  <c:v>77.799167220000015</c:v>
                </c:pt>
                <c:pt idx="2187">
                  <c:v>73.705917200000002</c:v>
                </c:pt>
                <c:pt idx="2188">
                  <c:v>73.409314299999991</c:v>
                </c:pt>
                <c:pt idx="2189">
                  <c:v>76.940441660000005</c:v>
                </c:pt>
                <c:pt idx="2190">
                  <c:v>76.330632859999994</c:v>
                </c:pt>
                <c:pt idx="2191">
                  <c:v>76.284691140000007</c:v>
                </c:pt>
                <c:pt idx="2192">
                  <c:v>75.806441899999982</c:v>
                </c:pt>
                <c:pt idx="2193">
                  <c:v>77.416754399999988</c:v>
                </c:pt>
                <c:pt idx="2194">
                  <c:v>78.940858600000013</c:v>
                </c:pt>
                <c:pt idx="2195">
                  <c:v>77.409010940000002</c:v>
                </c:pt>
                <c:pt idx="2196">
                  <c:v>78.880549399999978</c:v>
                </c:pt>
                <c:pt idx="2197">
                  <c:v>78.417940990000019</c:v>
                </c:pt>
                <c:pt idx="2198">
                  <c:v>79.447299750000013</c:v>
                </c:pt>
                <c:pt idx="2199">
                  <c:v>80.095283209999977</c:v>
                </c:pt>
                <c:pt idx="2200">
                  <c:v>82.248171120000009</c:v>
                </c:pt>
                <c:pt idx="2201">
                  <c:v>83.586241439999995</c:v>
                </c:pt>
                <c:pt idx="2202">
                  <c:v>82.485984080000009</c:v>
                </c:pt>
                <c:pt idx="2203">
                  <c:v>82.108168039999995</c:v>
                </c:pt>
                <c:pt idx="2204">
                  <c:v>83.852503380000002</c:v>
                </c:pt>
                <c:pt idx="2205">
                  <c:v>85.923882939999984</c:v>
                </c:pt>
                <c:pt idx="2206">
                  <c:v>86.026057039999998</c:v>
                </c:pt>
                <c:pt idx="2207">
                  <c:v>87.509915669999984</c:v>
                </c:pt>
                <c:pt idx="2208">
                  <c:v>88.945996600000001</c:v>
                </c:pt>
                <c:pt idx="2209">
                  <c:v>89.5397727</c:v>
                </c:pt>
                <c:pt idx="2210">
                  <c:v>88.271075430000025</c:v>
                </c:pt>
                <c:pt idx="2211">
                  <c:v>88.21120943999999</c:v>
                </c:pt>
                <c:pt idx="2212">
                  <c:v>90.034684949999999</c:v>
                </c:pt>
                <c:pt idx="2213">
                  <c:v>89.634465350000028</c:v>
                </c:pt>
                <c:pt idx="2214">
                  <c:v>90.989698100000012</c:v>
                </c:pt>
                <c:pt idx="2215">
                  <c:v>90.982292559999991</c:v>
                </c:pt>
                <c:pt idx="2216">
                  <c:v>91.839653179999971</c:v>
                </c:pt>
                <c:pt idx="2217">
                  <c:v>97.885780440000005</c:v>
                </c:pt>
                <c:pt idx="2218">
                  <c:v>92.841608899999997</c:v>
                </c:pt>
                <c:pt idx="2219">
                  <c:v>92.6862067</c:v>
                </c:pt>
                <c:pt idx="2220">
                  <c:v>93.864218600000001</c:v>
                </c:pt>
                <c:pt idx="2221">
                  <c:v>95.930605900000003</c:v>
                </c:pt>
                <c:pt idx="2222">
                  <c:v>93.62504890999999</c:v>
                </c:pt>
                <c:pt idx="2223">
                  <c:v>93.797078400000004</c:v>
                </c:pt>
                <c:pt idx="2224">
                  <c:v>94.781196420000001</c:v>
                </c:pt>
                <c:pt idx="2225">
                  <c:v>95.465886550000008</c:v>
                </c:pt>
                <c:pt idx="2226">
                  <c:v>95.428743300000008</c:v>
                </c:pt>
                <c:pt idx="2227">
                  <c:v>95.363417599999991</c:v>
                </c:pt>
                <c:pt idx="2228">
                  <c:v>93.88432619999999</c:v>
                </c:pt>
                <c:pt idx="2229">
                  <c:v>94.305534799999975</c:v>
                </c:pt>
                <c:pt idx="2230">
                  <c:v>94.577050299999996</c:v>
                </c:pt>
                <c:pt idx="2231">
                  <c:v>94.171145480000007</c:v>
                </c:pt>
                <c:pt idx="2232">
                  <c:v>95.175312800000015</c:v>
                </c:pt>
                <c:pt idx="2233">
                  <c:v>96.086634429999989</c:v>
                </c:pt>
                <c:pt idx="2234">
                  <c:v>97.270214199999984</c:v>
                </c:pt>
                <c:pt idx="2235">
                  <c:v>96.064312599999994</c:v>
                </c:pt>
                <c:pt idx="2236">
                  <c:v>96.68705469999999</c:v>
                </c:pt>
                <c:pt idx="2237">
                  <c:v>97.231758310000004</c:v>
                </c:pt>
                <c:pt idx="2238">
                  <c:v>96.663493700000004</c:v>
                </c:pt>
                <c:pt idx="2239">
                  <c:v>96.989747069999993</c:v>
                </c:pt>
                <c:pt idx="2240">
                  <c:v>98.816625940000009</c:v>
                </c:pt>
                <c:pt idx="2241">
                  <c:v>96.692483300000006</c:v>
                </c:pt>
                <c:pt idx="2242">
                  <c:v>96.623462259999997</c:v>
                </c:pt>
                <c:pt idx="2243">
                  <c:v>97.885119050000014</c:v>
                </c:pt>
                <c:pt idx="2244">
                  <c:v>97.534330440000019</c:v>
                </c:pt>
                <c:pt idx="2245">
                  <c:v>97.43653393999999</c:v>
                </c:pt>
                <c:pt idx="2246">
                  <c:v>98.741287370000009</c:v>
                </c:pt>
                <c:pt idx="2247">
                  <c:v>98.345499759999996</c:v>
                </c:pt>
                <c:pt idx="2248">
                  <c:v>97.490509189999997</c:v>
                </c:pt>
                <c:pt idx="2249">
                  <c:v>98.44434794</c:v>
                </c:pt>
                <c:pt idx="2250">
                  <c:v>99.247626299999979</c:v>
                </c:pt>
                <c:pt idx="2251">
                  <c:v>101.52833303999996</c:v>
                </c:pt>
                <c:pt idx="2252">
                  <c:v>99.054536090000013</c:v>
                </c:pt>
                <c:pt idx="2253">
                  <c:v>97.982843169999981</c:v>
                </c:pt>
                <c:pt idx="2254">
                  <c:v>97.946850939999976</c:v>
                </c:pt>
                <c:pt idx="2255">
                  <c:v>97.784263749999994</c:v>
                </c:pt>
                <c:pt idx="2256">
                  <c:v>98.22115045999999</c:v>
                </c:pt>
                <c:pt idx="2257">
                  <c:v>101.6499426</c:v>
                </c:pt>
                <c:pt idx="2258">
                  <c:v>100.10067930000001</c:v>
                </c:pt>
                <c:pt idx="2259">
                  <c:v>99.534884670000025</c:v>
                </c:pt>
                <c:pt idx="2260">
                  <c:v>100.01127321</c:v>
                </c:pt>
                <c:pt idx="2261">
                  <c:v>99.886523119999978</c:v>
                </c:pt>
                <c:pt idx="2262">
                  <c:v>98.573966600000006</c:v>
                </c:pt>
                <c:pt idx="2263">
                  <c:v>101.73692784000002</c:v>
                </c:pt>
                <c:pt idx="2264">
                  <c:v>101.88490970000001</c:v>
                </c:pt>
                <c:pt idx="2265">
                  <c:v>101.05805887999998</c:v>
                </c:pt>
                <c:pt idx="2266">
                  <c:v>101.97512830000002</c:v>
                </c:pt>
                <c:pt idx="2267">
                  <c:v>102.55149617999999</c:v>
                </c:pt>
                <c:pt idx="2268">
                  <c:v>102.58254119999999</c:v>
                </c:pt>
                <c:pt idx="2269">
                  <c:v>101.79996523999999</c:v>
                </c:pt>
                <c:pt idx="2270">
                  <c:v>100.52967957</c:v>
                </c:pt>
                <c:pt idx="2271">
                  <c:v>97.780593400000001</c:v>
                </c:pt>
                <c:pt idx="2272">
                  <c:v>105.2023164</c:v>
                </c:pt>
                <c:pt idx="2273">
                  <c:v>96.982368700000009</c:v>
                </c:pt>
                <c:pt idx="2274">
                  <c:v>96.526747600000007</c:v>
                </c:pt>
                <c:pt idx="2275">
                  <c:v>97.382768999999996</c:v>
                </c:pt>
                <c:pt idx="2276">
                  <c:v>97.410782699999999</c:v>
                </c:pt>
                <c:pt idx="2277">
                  <c:v>98.649247099999982</c:v>
                </c:pt>
                <c:pt idx="2278">
                  <c:v>100.28839909999998</c:v>
                </c:pt>
                <c:pt idx="2279">
                  <c:v>102.08580090000002</c:v>
                </c:pt>
                <c:pt idx="2280">
                  <c:v>102.5528585</c:v>
                </c:pt>
                <c:pt idx="2281">
                  <c:v>101.89139490000001</c:v>
                </c:pt>
                <c:pt idx="2282">
                  <c:v>103.14519550000001</c:v>
                </c:pt>
                <c:pt idx="2283">
                  <c:v>99.594105899999974</c:v>
                </c:pt>
                <c:pt idx="2284">
                  <c:v>101.064961</c:v>
                </c:pt>
                <c:pt idx="2285">
                  <c:v>103.28343230000002</c:v>
                </c:pt>
                <c:pt idx="2286">
                  <c:v>100.39618059999998</c:v>
                </c:pt>
                <c:pt idx="2287">
                  <c:v>100.32445809999999</c:v>
                </c:pt>
                <c:pt idx="2288">
                  <c:v>102.65436229999999</c:v>
                </c:pt>
                <c:pt idx="2289">
                  <c:v>102.00779740000002</c:v>
                </c:pt>
                <c:pt idx="2290">
                  <c:v>101.41645290000002</c:v>
                </c:pt>
                <c:pt idx="2291">
                  <c:v>101.69857059999998</c:v>
                </c:pt>
                <c:pt idx="2292">
                  <c:v>103.36482040000001</c:v>
                </c:pt>
                <c:pt idx="2293">
                  <c:v>103.05087669999999</c:v>
                </c:pt>
                <c:pt idx="2294">
                  <c:v>106.46428</c:v>
                </c:pt>
                <c:pt idx="2295">
                  <c:v>108.07286549999999</c:v>
                </c:pt>
                <c:pt idx="2296">
                  <c:v>108.363214</c:v>
                </c:pt>
                <c:pt idx="2297">
                  <c:v>111.72985240000003</c:v>
                </c:pt>
                <c:pt idx="2298">
                  <c:v>109.86558610000002</c:v>
                </c:pt>
                <c:pt idx="2299">
                  <c:v>112.25189669999997</c:v>
                </c:pt>
                <c:pt idx="2300">
                  <c:v>109.75104070000002</c:v>
                </c:pt>
                <c:pt idx="2301">
                  <c:v>107.70857710000001</c:v>
                </c:pt>
                <c:pt idx="2302">
                  <c:v>117.37958970000001</c:v>
                </c:pt>
                <c:pt idx="2303">
                  <c:v>129.93590940000001</c:v>
                </c:pt>
                <c:pt idx="2304">
                  <c:v>0</c:v>
                </c:pt>
                <c:pt idx="2305">
                  <c:v>0</c:v>
                </c:pt>
                <c:pt idx="2306">
                  <c:v>5.3972601000000004</c:v>
                </c:pt>
                <c:pt idx="2307">
                  <c:v>3.9931404000000001</c:v>
                </c:pt>
                <c:pt idx="2308">
                  <c:v>4.44776507</c:v>
                </c:pt>
                <c:pt idx="2309">
                  <c:v>3.8721398899999988</c:v>
                </c:pt>
                <c:pt idx="2310">
                  <c:v>4.5471186099999983</c:v>
                </c:pt>
                <c:pt idx="2311">
                  <c:v>4.5000812999999988</c:v>
                </c:pt>
                <c:pt idx="2312">
                  <c:v>4.3150890999999989</c:v>
                </c:pt>
                <c:pt idx="2313">
                  <c:v>5.2568870300000006</c:v>
                </c:pt>
                <c:pt idx="2314">
                  <c:v>4.7324952700000003</c:v>
                </c:pt>
                <c:pt idx="2315">
                  <c:v>5.6790110299999998</c:v>
                </c:pt>
                <c:pt idx="2316">
                  <c:v>6.17774395</c:v>
                </c:pt>
                <c:pt idx="2317">
                  <c:v>7.8334172000000004</c:v>
                </c:pt>
                <c:pt idx="2318">
                  <c:v>7.0990963999999996</c:v>
                </c:pt>
                <c:pt idx="2319">
                  <c:v>7.1508902000000027</c:v>
                </c:pt>
                <c:pt idx="2320">
                  <c:v>7.2604284299999993</c:v>
                </c:pt>
                <c:pt idx="2321">
                  <c:v>7.4286931599999999</c:v>
                </c:pt>
                <c:pt idx="2322">
                  <c:v>6.89918312</c:v>
                </c:pt>
                <c:pt idx="2323">
                  <c:v>7.53864936</c:v>
                </c:pt>
                <c:pt idx="2324">
                  <c:v>9.8752232000000024</c:v>
                </c:pt>
                <c:pt idx="2325">
                  <c:v>8.161312800000001</c:v>
                </c:pt>
                <c:pt idx="2326">
                  <c:v>7.5023584799999998</c:v>
                </c:pt>
                <c:pt idx="2327">
                  <c:v>8.5016159000000009</c:v>
                </c:pt>
                <c:pt idx="2328">
                  <c:v>8.7439491</c:v>
                </c:pt>
                <c:pt idx="2329">
                  <c:v>9.4664792999999978</c:v>
                </c:pt>
                <c:pt idx="2330">
                  <c:v>9.1857339999999983</c:v>
                </c:pt>
                <c:pt idx="2331">
                  <c:v>9.6390551000000002</c:v>
                </c:pt>
                <c:pt idx="2332">
                  <c:v>9.4363788999999976</c:v>
                </c:pt>
                <c:pt idx="2333">
                  <c:v>9.5990787800000028</c:v>
                </c:pt>
                <c:pt idx="2334">
                  <c:v>9.7126580000000011</c:v>
                </c:pt>
                <c:pt idx="2335">
                  <c:v>10.644072600000001</c:v>
                </c:pt>
                <c:pt idx="2336">
                  <c:v>9.6863609000000022</c:v>
                </c:pt>
                <c:pt idx="2337">
                  <c:v>9.4788575999999996</c:v>
                </c:pt>
                <c:pt idx="2338">
                  <c:v>10.044019800000001</c:v>
                </c:pt>
                <c:pt idx="2339">
                  <c:v>10.0903028</c:v>
                </c:pt>
                <c:pt idx="2340">
                  <c:v>9.9289638000000018</c:v>
                </c:pt>
                <c:pt idx="2341">
                  <c:v>14.186791900000001</c:v>
                </c:pt>
                <c:pt idx="2342">
                  <c:v>13.310823899999999</c:v>
                </c:pt>
                <c:pt idx="2343">
                  <c:v>13.717725700000001</c:v>
                </c:pt>
                <c:pt idx="2344">
                  <c:v>13.861822599999998</c:v>
                </c:pt>
                <c:pt idx="2345">
                  <c:v>14.156044899999999</c:v>
                </c:pt>
                <c:pt idx="2346">
                  <c:v>13.962581500000001</c:v>
                </c:pt>
                <c:pt idx="2347">
                  <c:v>14.2134842</c:v>
                </c:pt>
                <c:pt idx="2348">
                  <c:v>13.692423699999999</c:v>
                </c:pt>
                <c:pt idx="2349">
                  <c:v>14.2132729</c:v>
                </c:pt>
                <c:pt idx="2350">
                  <c:v>15.665077699999999</c:v>
                </c:pt>
                <c:pt idx="2351">
                  <c:v>16.188011200000002</c:v>
                </c:pt>
                <c:pt idx="2352">
                  <c:v>16.878876000000002</c:v>
                </c:pt>
                <c:pt idx="2353">
                  <c:v>17.4224955</c:v>
                </c:pt>
                <c:pt idx="2354">
                  <c:v>19.871153600000003</c:v>
                </c:pt>
                <c:pt idx="2355">
                  <c:v>17.6378889</c:v>
                </c:pt>
                <c:pt idx="2356">
                  <c:v>20.654125799999999</c:v>
                </c:pt>
                <c:pt idx="2357">
                  <c:v>19.8336535</c:v>
                </c:pt>
                <c:pt idx="2358">
                  <c:v>20.640208900000001</c:v>
                </c:pt>
                <c:pt idx="2359">
                  <c:v>20.135469300000004</c:v>
                </c:pt>
                <c:pt idx="2360">
                  <c:v>21.365102199999999</c:v>
                </c:pt>
                <c:pt idx="2361">
                  <c:v>23.063812599999999</c:v>
                </c:pt>
                <c:pt idx="2362">
                  <c:v>22.519585599999996</c:v>
                </c:pt>
                <c:pt idx="2363">
                  <c:v>23.147269299999998</c:v>
                </c:pt>
                <c:pt idx="2364">
                  <c:v>24.882698799999996</c:v>
                </c:pt>
                <c:pt idx="2365">
                  <c:v>24.481784399999999</c:v>
                </c:pt>
                <c:pt idx="2366">
                  <c:v>25.363820799999999</c:v>
                </c:pt>
                <c:pt idx="2367">
                  <c:v>25.770808599999995</c:v>
                </c:pt>
                <c:pt idx="2368">
                  <c:v>26.244371000000001</c:v>
                </c:pt>
                <c:pt idx="2369">
                  <c:v>27.054199100000002</c:v>
                </c:pt>
                <c:pt idx="2370">
                  <c:v>28.302802499999995</c:v>
                </c:pt>
                <c:pt idx="2371">
                  <c:v>29.234117699999995</c:v>
                </c:pt>
                <c:pt idx="2372">
                  <c:v>30.680867800000001</c:v>
                </c:pt>
                <c:pt idx="2373">
                  <c:v>33.763509600000006</c:v>
                </c:pt>
                <c:pt idx="2374">
                  <c:v>34.018217500000006</c:v>
                </c:pt>
                <c:pt idx="2375">
                  <c:v>35.953526599999996</c:v>
                </c:pt>
                <c:pt idx="2376">
                  <c:v>40.299364100000005</c:v>
                </c:pt>
                <c:pt idx="2377">
                  <c:v>40.548027299999994</c:v>
                </c:pt>
                <c:pt idx="2378">
                  <c:v>44.826689700000003</c:v>
                </c:pt>
                <c:pt idx="2379">
                  <c:v>49.884921019999993</c:v>
                </c:pt>
                <c:pt idx="2380">
                  <c:v>58.709460660000005</c:v>
                </c:pt>
                <c:pt idx="2381">
                  <c:v>54.405615889999993</c:v>
                </c:pt>
                <c:pt idx="2382">
                  <c:v>60.940171320000005</c:v>
                </c:pt>
                <c:pt idx="2383">
                  <c:v>55.880811850000001</c:v>
                </c:pt>
                <c:pt idx="2384">
                  <c:v>64.720904399999995</c:v>
                </c:pt>
                <c:pt idx="2385">
                  <c:v>65.243019090000004</c:v>
                </c:pt>
                <c:pt idx="2386">
                  <c:v>65.563142139999997</c:v>
                </c:pt>
                <c:pt idx="2387">
                  <c:v>70.918156879999998</c:v>
                </c:pt>
                <c:pt idx="2388">
                  <c:v>71.032525059999998</c:v>
                </c:pt>
                <c:pt idx="2389">
                  <c:v>73.604748049999998</c:v>
                </c:pt>
                <c:pt idx="2390">
                  <c:v>75.272667970000015</c:v>
                </c:pt>
                <c:pt idx="2391">
                  <c:v>77.202943140000002</c:v>
                </c:pt>
                <c:pt idx="2392">
                  <c:v>74.438146350000011</c:v>
                </c:pt>
                <c:pt idx="2393">
                  <c:v>78.216199469999992</c:v>
                </c:pt>
                <c:pt idx="2394">
                  <c:v>79.957294640000015</c:v>
                </c:pt>
                <c:pt idx="2395">
                  <c:v>76.712846880000001</c:v>
                </c:pt>
                <c:pt idx="2396">
                  <c:v>79.601878830000018</c:v>
                </c:pt>
                <c:pt idx="2397">
                  <c:v>76.776720490000002</c:v>
                </c:pt>
                <c:pt idx="2398">
                  <c:v>80.178945179999999</c:v>
                </c:pt>
                <c:pt idx="2399">
                  <c:v>80.790352970000001</c:v>
                </c:pt>
                <c:pt idx="2400">
                  <c:v>81.472848819999996</c:v>
                </c:pt>
                <c:pt idx="2401">
                  <c:v>117.06777162000002</c:v>
                </c:pt>
                <c:pt idx="2402">
                  <c:v>79.201776889999991</c:v>
                </c:pt>
                <c:pt idx="2403">
                  <c:v>81.141986970000005</c:v>
                </c:pt>
                <c:pt idx="2404">
                  <c:v>81.242939930000006</c:v>
                </c:pt>
                <c:pt idx="2405">
                  <c:v>82.57162907</c:v>
                </c:pt>
                <c:pt idx="2406">
                  <c:v>86.434651550000012</c:v>
                </c:pt>
                <c:pt idx="2407">
                  <c:v>83.56918370999999</c:v>
                </c:pt>
                <c:pt idx="2408">
                  <c:v>84.635073659999989</c:v>
                </c:pt>
                <c:pt idx="2409">
                  <c:v>89.959008340000011</c:v>
                </c:pt>
                <c:pt idx="2410">
                  <c:v>88.673286779999998</c:v>
                </c:pt>
                <c:pt idx="2411">
                  <c:v>90.255097480000003</c:v>
                </c:pt>
                <c:pt idx="2412">
                  <c:v>91.633709830000001</c:v>
                </c:pt>
                <c:pt idx="2413">
                  <c:v>123.19963177000001</c:v>
                </c:pt>
                <c:pt idx="2414">
                  <c:v>102.4358742</c:v>
                </c:pt>
                <c:pt idx="2415">
                  <c:v>98.283391769999994</c:v>
                </c:pt>
                <c:pt idx="2416">
                  <c:v>99.324707520000004</c:v>
                </c:pt>
                <c:pt idx="2417">
                  <c:v>94.727875350000005</c:v>
                </c:pt>
                <c:pt idx="2418">
                  <c:v>97.22296618</c:v>
                </c:pt>
                <c:pt idx="2419">
                  <c:v>109.06847077999998</c:v>
                </c:pt>
                <c:pt idx="2420">
                  <c:v>102.69341119000001</c:v>
                </c:pt>
                <c:pt idx="2421">
                  <c:v>112.25703085000001</c:v>
                </c:pt>
                <c:pt idx="2422">
                  <c:v>112.20429419999999</c:v>
                </c:pt>
                <c:pt idx="2423">
                  <c:v>109.6115272</c:v>
                </c:pt>
                <c:pt idx="2424">
                  <c:v>108.83509993000001</c:v>
                </c:pt>
                <c:pt idx="2425">
                  <c:v>108.48925586999999</c:v>
                </c:pt>
                <c:pt idx="2426">
                  <c:v>109.84772029</c:v>
                </c:pt>
                <c:pt idx="2427">
                  <c:v>108.34029242</c:v>
                </c:pt>
                <c:pt idx="2428">
                  <c:v>89.944101900000007</c:v>
                </c:pt>
                <c:pt idx="2429">
                  <c:v>92.089190239999994</c:v>
                </c:pt>
                <c:pt idx="2430">
                  <c:v>90.756569870000007</c:v>
                </c:pt>
                <c:pt idx="2431">
                  <c:v>93.63611594000001</c:v>
                </c:pt>
                <c:pt idx="2432">
                  <c:v>92.566476940000001</c:v>
                </c:pt>
                <c:pt idx="2433">
                  <c:v>95.331455269999992</c:v>
                </c:pt>
                <c:pt idx="2434">
                  <c:v>146.62356252999999</c:v>
                </c:pt>
                <c:pt idx="2435">
                  <c:v>94.261877400000003</c:v>
                </c:pt>
                <c:pt idx="2436">
                  <c:v>98.726439989999989</c:v>
                </c:pt>
                <c:pt idx="2437">
                  <c:v>96.949703069999998</c:v>
                </c:pt>
                <c:pt idx="2438">
                  <c:v>103.5211973</c:v>
                </c:pt>
                <c:pt idx="2439">
                  <c:v>93.84286640000002</c:v>
                </c:pt>
                <c:pt idx="2440">
                  <c:v>96.117979520000006</c:v>
                </c:pt>
                <c:pt idx="2441">
                  <c:v>95.764913100000001</c:v>
                </c:pt>
                <c:pt idx="2442">
                  <c:v>98.088521730000011</c:v>
                </c:pt>
                <c:pt idx="2443">
                  <c:v>100.82827397</c:v>
                </c:pt>
                <c:pt idx="2444">
                  <c:v>101.10129369000002</c:v>
                </c:pt>
                <c:pt idx="2445">
                  <c:v>94.83848777</c:v>
                </c:pt>
                <c:pt idx="2446">
                  <c:v>99.604233050000005</c:v>
                </c:pt>
                <c:pt idx="2447">
                  <c:v>97.025484750000004</c:v>
                </c:pt>
                <c:pt idx="2448">
                  <c:v>98.173000939999994</c:v>
                </c:pt>
                <c:pt idx="2449">
                  <c:v>97.203088460000004</c:v>
                </c:pt>
                <c:pt idx="2450">
                  <c:v>97.120767650000005</c:v>
                </c:pt>
                <c:pt idx="2451">
                  <c:v>95.040749440000013</c:v>
                </c:pt>
                <c:pt idx="2452">
                  <c:v>94.677771010000001</c:v>
                </c:pt>
                <c:pt idx="2453">
                  <c:v>92.934921559999992</c:v>
                </c:pt>
                <c:pt idx="2454">
                  <c:v>96.299240249999997</c:v>
                </c:pt>
                <c:pt idx="2455">
                  <c:v>96.14342474</c:v>
                </c:pt>
                <c:pt idx="2456">
                  <c:v>96.438615259999992</c:v>
                </c:pt>
                <c:pt idx="2457">
                  <c:v>97.161132569999978</c:v>
                </c:pt>
                <c:pt idx="2458">
                  <c:v>96.329491229999988</c:v>
                </c:pt>
                <c:pt idx="2459">
                  <c:v>94.954445880000009</c:v>
                </c:pt>
                <c:pt idx="2460">
                  <c:v>94.949987070000006</c:v>
                </c:pt>
                <c:pt idx="2461">
                  <c:v>92.512502100000006</c:v>
                </c:pt>
                <c:pt idx="2462">
                  <c:v>95.320194099999995</c:v>
                </c:pt>
                <c:pt idx="2463">
                  <c:v>92.475546699999995</c:v>
                </c:pt>
                <c:pt idx="2464">
                  <c:v>93.027275330000009</c:v>
                </c:pt>
                <c:pt idx="2465">
                  <c:v>93.921456420000013</c:v>
                </c:pt>
                <c:pt idx="2466">
                  <c:v>94.963436110000004</c:v>
                </c:pt>
                <c:pt idx="2467">
                  <c:v>93.23491113</c:v>
                </c:pt>
                <c:pt idx="2468">
                  <c:v>95.994427879999989</c:v>
                </c:pt>
                <c:pt idx="2469">
                  <c:v>96.338341779999993</c:v>
                </c:pt>
                <c:pt idx="2470">
                  <c:v>95.806867170000004</c:v>
                </c:pt>
                <c:pt idx="2471">
                  <c:v>95.480202640000002</c:v>
                </c:pt>
                <c:pt idx="2472">
                  <c:v>98.154507390000006</c:v>
                </c:pt>
                <c:pt idx="2473">
                  <c:v>99.957997569999989</c:v>
                </c:pt>
                <c:pt idx="2474">
                  <c:v>98.555430709999996</c:v>
                </c:pt>
                <c:pt idx="2475">
                  <c:v>96.577881219999995</c:v>
                </c:pt>
                <c:pt idx="2476">
                  <c:v>101.64903633999999</c:v>
                </c:pt>
                <c:pt idx="2477">
                  <c:v>99.261395189999988</c:v>
                </c:pt>
                <c:pt idx="2478">
                  <c:v>98.097257200000001</c:v>
                </c:pt>
                <c:pt idx="2479">
                  <c:v>100.3193751</c:v>
                </c:pt>
                <c:pt idx="2480">
                  <c:v>95.185388639999999</c:v>
                </c:pt>
                <c:pt idx="2481">
                  <c:v>95.595847590000005</c:v>
                </c:pt>
                <c:pt idx="2482">
                  <c:v>96.410813860000019</c:v>
                </c:pt>
                <c:pt idx="2483">
                  <c:v>96.475505949999999</c:v>
                </c:pt>
                <c:pt idx="2484">
                  <c:v>112.71401583000001</c:v>
                </c:pt>
                <c:pt idx="2485">
                  <c:v>98.545309420000009</c:v>
                </c:pt>
                <c:pt idx="2486">
                  <c:v>96.056481770000019</c:v>
                </c:pt>
                <c:pt idx="2487">
                  <c:v>97.235522910000014</c:v>
                </c:pt>
                <c:pt idx="2488">
                  <c:v>100.35149650000001</c:v>
                </c:pt>
                <c:pt idx="2489">
                  <c:v>99.854123600000008</c:v>
                </c:pt>
                <c:pt idx="2490">
                  <c:v>110.82161727</c:v>
                </c:pt>
                <c:pt idx="2491">
                  <c:v>99.957917550000005</c:v>
                </c:pt>
                <c:pt idx="2492">
                  <c:v>101.73903632999999</c:v>
                </c:pt>
                <c:pt idx="2493">
                  <c:v>99.756179620000012</c:v>
                </c:pt>
                <c:pt idx="2494">
                  <c:v>100.30088408999998</c:v>
                </c:pt>
                <c:pt idx="2495">
                  <c:v>99.659332019999994</c:v>
                </c:pt>
                <c:pt idx="2496">
                  <c:v>100.49957224000001</c:v>
                </c:pt>
                <c:pt idx="2497">
                  <c:v>100.68616150999999</c:v>
                </c:pt>
                <c:pt idx="2498">
                  <c:v>102.81079419999999</c:v>
                </c:pt>
                <c:pt idx="2499">
                  <c:v>102.21591747999999</c:v>
                </c:pt>
                <c:pt idx="2500">
                  <c:v>103.67332601</c:v>
                </c:pt>
                <c:pt idx="2501">
                  <c:v>101.25787799000001</c:v>
                </c:pt>
                <c:pt idx="2502">
                  <c:v>99.498439219999995</c:v>
                </c:pt>
                <c:pt idx="2503">
                  <c:v>101.62590365999998</c:v>
                </c:pt>
                <c:pt idx="2504">
                  <c:v>100.24808609000002</c:v>
                </c:pt>
                <c:pt idx="2505">
                  <c:v>101.61541657000001</c:v>
                </c:pt>
                <c:pt idx="2506">
                  <c:v>98.879589429999996</c:v>
                </c:pt>
                <c:pt idx="2507">
                  <c:v>98.77409553999999</c:v>
                </c:pt>
                <c:pt idx="2508">
                  <c:v>102.35902549999999</c:v>
                </c:pt>
                <c:pt idx="2509">
                  <c:v>101.22186413</c:v>
                </c:pt>
                <c:pt idx="2510">
                  <c:v>102.4575336</c:v>
                </c:pt>
                <c:pt idx="2511">
                  <c:v>101.70269446</c:v>
                </c:pt>
                <c:pt idx="2512">
                  <c:v>103.52371511000001</c:v>
                </c:pt>
                <c:pt idx="2513">
                  <c:v>100.77753241999999</c:v>
                </c:pt>
                <c:pt idx="2514">
                  <c:v>101.37665890999999</c:v>
                </c:pt>
                <c:pt idx="2515">
                  <c:v>103.44998261999999</c:v>
                </c:pt>
                <c:pt idx="2516">
                  <c:v>103.94319477000001</c:v>
                </c:pt>
                <c:pt idx="2517">
                  <c:v>101.20629492</c:v>
                </c:pt>
                <c:pt idx="2518">
                  <c:v>102.20261318999999</c:v>
                </c:pt>
                <c:pt idx="2519">
                  <c:v>101.17801207000002</c:v>
                </c:pt>
                <c:pt idx="2520">
                  <c:v>102.16176539</c:v>
                </c:pt>
                <c:pt idx="2521">
                  <c:v>101.94322955999999</c:v>
                </c:pt>
                <c:pt idx="2522">
                  <c:v>102.16413420000001</c:v>
                </c:pt>
                <c:pt idx="2523">
                  <c:v>106.15035057000001</c:v>
                </c:pt>
                <c:pt idx="2524">
                  <c:v>115.37429775000001</c:v>
                </c:pt>
                <c:pt idx="2525">
                  <c:v>102.00469344999999</c:v>
                </c:pt>
                <c:pt idx="2526">
                  <c:v>96.944456160000001</c:v>
                </c:pt>
                <c:pt idx="2527">
                  <c:v>98.405461700000004</c:v>
                </c:pt>
                <c:pt idx="2528">
                  <c:v>99.266717240000006</c:v>
                </c:pt>
                <c:pt idx="2529">
                  <c:v>99.578450270000019</c:v>
                </c:pt>
                <c:pt idx="2530">
                  <c:v>100.17440956</c:v>
                </c:pt>
                <c:pt idx="2531">
                  <c:v>111.42643436</c:v>
                </c:pt>
                <c:pt idx="2532">
                  <c:v>102.70402182000001</c:v>
                </c:pt>
                <c:pt idx="2533">
                  <c:v>103.56649206</c:v>
                </c:pt>
                <c:pt idx="2534">
                  <c:v>99.61609172</c:v>
                </c:pt>
                <c:pt idx="2535">
                  <c:v>104.30070003</c:v>
                </c:pt>
                <c:pt idx="2536">
                  <c:v>139.99756345</c:v>
                </c:pt>
                <c:pt idx="2537">
                  <c:v>110.09624711000001</c:v>
                </c:pt>
                <c:pt idx="2538">
                  <c:v>125.15060735</c:v>
                </c:pt>
                <c:pt idx="2539">
                  <c:v>99.100271539999994</c:v>
                </c:pt>
                <c:pt idx="2540">
                  <c:v>106.51369515</c:v>
                </c:pt>
                <c:pt idx="2541">
                  <c:v>101.58991090999999</c:v>
                </c:pt>
                <c:pt idx="2542">
                  <c:v>106.5595179</c:v>
                </c:pt>
                <c:pt idx="2543">
                  <c:v>113.16097696</c:v>
                </c:pt>
                <c:pt idx="2544">
                  <c:v>107.68584644000002</c:v>
                </c:pt>
                <c:pt idx="2545">
                  <c:v>108.21181973000002</c:v>
                </c:pt>
                <c:pt idx="2546">
                  <c:v>104.73272603999999</c:v>
                </c:pt>
                <c:pt idx="2547">
                  <c:v>109.52450141000003</c:v>
                </c:pt>
                <c:pt idx="2548">
                  <c:v>111.41068790999999</c:v>
                </c:pt>
                <c:pt idx="2549">
                  <c:v>109.81621101000002</c:v>
                </c:pt>
                <c:pt idx="2550">
                  <c:v>108.57984075000002</c:v>
                </c:pt>
                <c:pt idx="2551">
                  <c:v>109.65063168</c:v>
                </c:pt>
                <c:pt idx="2552">
                  <c:v>109.36137564000002</c:v>
                </c:pt>
                <c:pt idx="2553">
                  <c:v>119.04793137</c:v>
                </c:pt>
                <c:pt idx="2554">
                  <c:v>134.72217250999998</c:v>
                </c:pt>
                <c:pt idx="2555">
                  <c:v>111.83519898999999</c:v>
                </c:pt>
                <c:pt idx="2556">
                  <c:v>107.02387979</c:v>
                </c:pt>
                <c:pt idx="2557">
                  <c:v>105.82261181</c:v>
                </c:pt>
                <c:pt idx="2558">
                  <c:v>107.12628321000001</c:v>
                </c:pt>
                <c:pt idx="2559">
                  <c:v>104.34452574000002</c:v>
                </c:pt>
                <c:pt idx="2560">
                  <c:v>104.94721670000001</c:v>
                </c:pt>
                <c:pt idx="2561">
                  <c:v>102.81129148000001</c:v>
                </c:pt>
                <c:pt idx="2562">
                  <c:v>111.32220324000001</c:v>
                </c:pt>
                <c:pt idx="2563">
                  <c:v>108.76479487999998</c:v>
                </c:pt>
                <c:pt idx="2564">
                  <c:v>107.97036258</c:v>
                </c:pt>
                <c:pt idx="2565">
                  <c:v>114.78177119000001</c:v>
                </c:pt>
                <c:pt idx="2566">
                  <c:v>105.95807942</c:v>
                </c:pt>
                <c:pt idx="2567">
                  <c:v>103.78308613999999</c:v>
                </c:pt>
                <c:pt idx="2568">
                  <c:v>104.76548339</c:v>
                </c:pt>
                <c:pt idx="2569">
                  <c:v>105.23319984</c:v>
                </c:pt>
                <c:pt idx="2570">
                  <c:v>105.71368950000002</c:v>
                </c:pt>
                <c:pt idx="2571">
                  <c:v>104.73586141000001</c:v>
                </c:pt>
                <c:pt idx="2572">
                  <c:v>105.79284120999999</c:v>
                </c:pt>
                <c:pt idx="2573">
                  <c:v>104.10144003000001</c:v>
                </c:pt>
                <c:pt idx="2574">
                  <c:v>104.75447085999998</c:v>
                </c:pt>
                <c:pt idx="2575">
                  <c:v>105.97036949</c:v>
                </c:pt>
                <c:pt idx="2576">
                  <c:v>105.3570153</c:v>
                </c:pt>
                <c:pt idx="2577">
                  <c:v>104.74503838999999</c:v>
                </c:pt>
                <c:pt idx="2578">
                  <c:v>102.34294145999999</c:v>
                </c:pt>
                <c:pt idx="2579">
                  <c:v>104.08499386000001</c:v>
                </c:pt>
                <c:pt idx="2580">
                  <c:v>104.51318617999999</c:v>
                </c:pt>
                <c:pt idx="2581">
                  <c:v>106.07741359999999</c:v>
                </c:pt>
                <c:pt idx="2582">
                  <c:v>103.64113372999999</c:v>
                </c:pt>
                <c:pt idx="2583">
                  <c:v>104.19672502</c:v>
                </c:pt>
                <c:pt idx="2584">
                  <c:v>104.36189872000001</c:v>
                </c:pt>
                <c:pt idx="2585">
                  <c:v>104.35745521999999</c:v>
                </c:pt>
                <c:pt idx="2586">
                  <c:v>106.91769332000001</c:v>
                </c:pt>
                <c:pt idx="2587">
                  <c:v>104.4207128</c:v>
                </c:pt>
                <c:pt idx="2588">
                  <c:v>107.82989848</c:v>
                </c:pt>
                <c:pt idx="2589">
                  <c:v>107.59136269000001</c:v>
                </c:pt>
                <c:pt idx="2590">
                  <c:v>108.43244328999999</c:v>
                </c:pt>
                <c:pt idx="2591">
                  <c:v>107.96767779000001</c:v>
                </c:pt>
                <c:pt idx="2592">
                  <c:v>108.83040313000001</c:v>
                </c:pt>
                <c:pt idx="2593">
                  <c:v>108.4355431</c:v>
                </c:pt>
                <c:pt idx="2594">
                  <c:v>109.50573894000001</c:v>
                </c:pt>
                <c:pt idx="2595">
                  <c:v>109.85103091000002</c:v>
                </c:pt>
                <c:pt idx="2596">
                  <c:v>109.40530541</c:v>
                </c:pt>
                <c:pt idx="2597">
                  <c:v>146.13437305000002</c:v>
                </c:pt>
                <c:pt idx="2598">
                  <c:v>111.3365823</c:v>
                </c:pt>
                <c:pt idx="2599">
                  <c:v>109.31788170000003</c:v>
                </c:pt>
                <c:pt idx="2600">
                  <c:v>131.38772047999998</c:v>
                </c:pt>
                <c:pt idx="2601">
                  <c:v>116.74906490000002</c:v>
                </c:pt>
                <c:pt idx="2602">
                  <c:v>176.02227779999998</c:v>
                </c:pt>
                <c:pt idx="2603">
                  <c:v>139.29920601000001</c:v>
                </c:pt>
                <c:pt idx="2604">
                  <c:v>153.40952139999999</c:v>
                </c:pt>
                <c:pt idx="2605">
                  <c:v>118.34697933999998</c:v>
                </c:pt>
                <c:pt idx="2606">
                  <c:v>152.33473143000001</c:v>
                </c:pt>
                <c:pt idx="2607">
                  <c:v>137.84264812000001</c:v>
                </c:pt>
                <c:pt idx="2608">
                  <c:v>122.69772279999999</c:v>
                </c:pt>
                <c:pt idx="2609">
                  <c:v>140.4946736</c:v>
                </c:pt>
                <c:pt idx="2610">
                  <c:v>115.62010360000002</c:v>
                </c:pt>
                <c:pt idx="2611">
                  <c:v>115.4783223</c:v>
                </c:pt>
                <c:pt idx="2612">
                  <c:v>114.48464150000001</c:v>
                </c:pt>
                <c:pt idx="2613">
                  <c:v>116.3343457</c:v>
                </c:pt>
                <c:pt idx="2614">
                  <c:v>116.342343</c:v>
                </c:pt>
                <c:pt idx="2615">
                  <c:v>116.29268046</c:v>
                </c:pt>
                <c:pt idx="2616">
                  <c:v>116.05219470999999</c:v>
                </c:pt>
                <c:pt idx="2617">
                  <c:v>116.76651750000002</c:v>
                </c:pt>
                <c:pt idx="2618">
                  <c:v>117.04310779999999</c:v>
                </c:pt>
                <c:pt idx="2619">
                  <c:v>115.0136024</c:v>
                </c:pt>
                <c:pt idx="2620">
                  <c:v>116.78720150000001</c:v>
                </c:pt>
                <c:pt idx="2621">
                  <c:v>119.40297560000002</c:v>
                </c:pt>
                <c:pt idx="2622">
                  <c:v>116.7468634</c:v>
                </c:pt>
                <c:pt idx="2623">
                  <c:v>116.220225</c:v>
                </c:pt>
                <c:pt idx="2624">
                  <c:v>116.8206595</c:v>
                </c:pt>
                <c:pt idx="2625">
                  <c:v>117.77145900000001</c:v>
                </c:pt>
                <c:pt idx="2626">
                  <c:v>117.82716716</c:v>
                </c:pt>
                <c:pt idx="2627">
                  <c:v>118.41375807</c:v>
                </c:pt>
                <c:pt idx="2628">
                  <c:v>119.13293231999998</c:v>
                </c:pt>
                <c:pt idx="2629">
                  <c:v>120.88087983</c:v>
                </c:pt>
                <c:pt idx="2630">
                  <c:v>122.65687303999998</c:v>
                </c:pt>
                <c:pt idx="2631">
                  <c:v>122.27365635000001</c:v>
                </c:pt>
                <c:pt idx="2632">
                  <c:v>125.93063868</c:v>
                </c:pt>
                <c:pt idx="2633">
                  <c:v>125.70582467</c:v>
                </c:pt>
                <c:pt idx="2634">
                  <c:v>124.47961262999999</c:v>
                </c:pt>
                <c:pt idx="2635">
                  <c:v>124.60236019999999</c:v>
                </c:pt>
                <c:pt idx="2636">
                  <c:v>126.64470773000001</c:v>
                </c:pt>
                <c:pt idx="2637">
                  <c:v>127.50578215</c:v>
                </c:pt>
                <c:pt idx="2638">
                  <c:v>126.58826836999998</c:v>
                </c:pt>
                <c:pt idx="2639">
                  <c:v>126.01313284000001</c:v>
                </c:pt>
                <c:pt idx="2640">
                  <c:v>124.48815610999999</c:v>
                </c:pt>
                <c:pt idx="2641">
                  <c:v>124.40135270999998</c:v>
                </c:pt>
                <c:pt idx="2642">
                  <c:v>125.57787072000001</c:v>
                </c:pt>
                <c:pt idx="2643">
                  <c:v>125.16863309</c:v>
                </c:pt>
                <c:pt idx="2644">
                  <c:v>126.75635219</c:v>
                </c:pt>
                <c:pt idx="2645">
                  <c:v>126.84331787999999</c:v>
                </c:pt>
                <c:pt idx="2646">
                  <c:v>129.11662128</c:v>
                </c:pt>
                <c:pt idx="2647">
                  <c:v>126.85589266000001</c:v>
                </c:pt>
                <c:pt idx="2648">
                  <c:v>127.69639208999999</c:v>
                </c:pt>
                <c:pt idx="2649">
                  <c:v>129.05412893000002</c:v>
                </c:pt>
                <c:pt idx="2650">
                  <c:v>128.30727669999999</c:v>
                </c:pt>
                <c:pt idx="2651">
                  <c:v>131.25674297999998</c:v>
                </c:pt>
                <c:pt idx="2652">
                  <c:v>132.14478464999996</c:v>
                </c:pt>
                <c:pt idx="2653">
                  <c:v>151.64435085</c:v>
                </c:pt>
                <c:pt idx="2654">
                  <c:v>134.87089500000002</c:v>
                </c:pt>
                <c:pt idx="2655">
                  <c:v>139.96669606999998</c:v>
                </c:pt>
                <c:pt idx="2656">
                  <c:v>143.96193307000001</c:v>
                </c:pt>
                <c:pt idx="2657">
                  <c:v>138.22523152000002</c:v>
                </c:pt>
                <c:pt idx="2658">
                  <c:v>139.43373698000002</c:v>
                </c:pt>
                <c:pt idx="2659">
                  <c:v>137.83173314000001</c:v>
                </c:pt>
                <c:pt idx="2660">
                  <c:v>142.06670885</c:v>
                </c:pt>
                <c:pt idx="2661">
                  <c:v>153.08602695000002</c:v>
                </c:pt>
                <c:pt idx="2662">
                  <c:v>141.01176141999997</c:v>
                </c:pt>
                <c:pt idx="2663">
                  <c:v>136.47060276000002</c:v>
                </c:pt>
                <c:pt idx="2664">
                  <c:v>147.30728239000001</c:v>
                </c:pt>
                <c:pt idx="2665">
                  <c:v>144.08867111000001</c:v>
                </c:pt>
                <c:pt idx="2666">
                  <c:v>140.95083983000001</c:v>
                </c:pt>
                <c:pt idx="2667">
                  <c:v>142.40847848000001</c:v>
                </c:pt>
                <c:pt idx="2668">
                  <c:v>144.10128698</c:v>
                </c:pt>
                <c:pt idx="2669">
                  <c:v>171.37778452000001</c:v>
                </c:pt>
                <c:pt idx="2670">
                  <c:v>146.10304379999999</c:v>
                </c:pt>
                <c:pt idx="2671">
                  <c:v>172.59892805999999</c:v>
                </c:pt>
                <c:pt idx="2672">
                  <c:v>154.47791882999999</c:v>
                </c:pt>
                <c:pt idx="2673">
                  <c:v>149.24060427999999</c:v>
                </c:pt>
                <c:pt idx="2674">
                  <c:v>170.16447626999999</c:v>
                </c:pt>
                <c:pt idx="2675">
                  <c:v>151.73578921000004</c:v>
                </c:pt>
                <c:pt idx="2676">
                  <c:v>150.65776873999999</c:v>
                </c:pt>
                <c:pt idx="2677">
                  <c:v>148.15286012999999</c:v>
                </c:pt>
                <c:pt idx="2678">
                  <c:v>162.55602615999996</c:v>
                </c:pt>
                <c:pt idx="2679">
                  <c:v>151.37445138999999</c:v>
                </c:pt>
                <c:pt idx="2680">
                  <c:v>153.2171639</c:v>
                </c:pt>
                <c:pt idx="2681">
                  <c:v>154.34910409999998</c:v>
                </c:pt>
                <c:pt idx="2682">
                  <c:v>159.08378458999999</c:v>
                </c:pt>
                <c:pt idx="2683">
                  <c:v>163.34203264000001</c:v>
                </c:pt>
                <c:pt idx="2684">
                  <c:v>164.66632091000002</c:v>
                </c:pt>
                <c:pt idx="2685">
                  <c:v>169.35577229</c:v>
                </c:pt>
                <c:pt idx="2686">
                  <c:v>168.60951395000001</c:v>
                </c:pt>
                <c:pt idx="2687">
                  <c:v>162.01617264999996</c:v>
                </c:pt>
                <c:pt idx="2688">
                  <c:v>162.58128297000002</c:v>
                </c:pt>
                <c:pt idx="2689">
                  <c:v>2.8516642499999998</c:v>
                </c:pt>
                <c:pt idx="2690">
                  <c:v>2.6754318600000007</c:v>
                </c:pt>
                <c:pt idx="2691">
                  <c:v>2.3767131700000004</c:v>
                </c:pt>
                <c:pt idx="2692">
                  <c:v>4.4495659600000002</c:v>
                </c:pt>
                <c:pt idx="2693">
                  <c:v>3.1316224199999994</c:v>
                </c:pt>
                <c:pt idx="2694">
                  <c:v>2.1256110800000001</c:v>
                </c:pt>
                <c:pt idx="2695">
                  <c:v>2.3684883800000001</c:v>
                </c:pt>
                <c:pt idx="2696">
                  <c:v>2.9878442799999991</c:v>
                </c:pt>
                <c:pt idx="2697">
                  <c:v>2.3585348499999998</c:v>
                </c:pt>
                <c:pt idx="2698">
                  <c:v>2.4276542300000004</c:v>
                </c:pt>
                <c:pt idx="2699">
                  <c:v>2.395276519999999</c:v>
                </c:pt>
                <c:pt idx="2700">
                  <c:v>2.4921870300000002</c:v>
                </c:pt>
                <c:pt idx="2701">
                  <c:v>2.4903680600000002</c:v>
                </c:pt>
                <c:pt idx="2702">
                  <c:v>2.3746866599999996</c:v>
                </c:pt>
                <c:pt idx="2703">
                  <c:v>3.05298216</c:v>
                </c:pt>
                <c:pt idx="2704">
                  <c:v>3.0491787699999997</c:v>
                </c:pt>
                <c:pt idx="2705">
                  <c:v>3.1117407300000002</c:v>
                </c:pt>
                <c:pt idx="2706">
                  <c:v>3.2445442100000004</c:v>
                </c:pt>
                <c:pt idx="2707">
                  <c:v>3.0062493300000002</c:v>
                </c:pt>
                <c:pt idx="2708">
                  <c:v>3.2003876899999999</c:v>
                </c:pt>
                <c:pt idx="2709">
                  <c:v>3.2917029600000003</c:v>
                </c:pt>
                <c:pt idx="2710">
                  <c:v>3.3650231899999996</c:v>
                </c:pt>
                <c:pt idx="2711">
                  <c:v>3.3020740700000002</c:v>
                </c:pt>
                <c:pt idx="2712">
                  <c:v>3.3089065</c:v>
                </c:pt>
                <c:pt idx="2713">
                  <c:v>3.6238396700000002</c:v>
                </c:pt>
                <c:pt idx="2714">
                  <c:v>3.6412752699999991</c:v>
                </c:pt>
                <c:pt idx="2715">
                  <c:v>3.9224262800000007</c:v>
                </c:pt>
                <c:pt idx="2716">
                  <c:v>3.7613970400000003</c:v>
                </c:pt>
                <c:pt idx="2717">
                  <c:v>4.0776589599999999</c:v>
                </c:pt>
                <c:pt idx="2718">
                  <c:v>5.3356909599999991</c:v>
                </c:pt>
                <c:pt idx="2719">
                  <c:v>5.9447117999999985</c:v>
                </c:pt>
                <c:pt idx="2720">
                  <c:v>5.27856463</c:v>
                </c:pt>
                <c:pt idx="2721">
                  <c:v>5.4269425200000008</c:v>
                </c:pt>
                <c:pt idx="2722">
                  <c:v>5.4674116700000006</c:v>
                </c:pt>
                <c:pt idx="2723">
                  <c:v>6.4986844999999995</c:v>
                </c:pt>
                <c:pt idx="2724">
                  <c:v>6.5160599899999996</c:v>
                </c:pt>
                <c:pt idx="2725">
                  <c:v>6.8429764100000012</c:v>
                </c:pt>
                <c:pt idx="2726">
                  <c:v>7.7934494800000005</c:v>
                </c:pt>
                <c:pt idx="2727">
                  <c:v>8.4401600999999999</c:v>
                </c:pt>
                <c:pt idx="2728">
                  <c:v>6.3167400199999983</c:v>
                </c:pt>
                <c:pt idx="2729">
                  <c:v>8.1943420399999987</c:v>
                </c:pt>
                <c:pt idx="2730">
                  <c:v>8.3724480700000008</c:v>
                </c:pt>
                <c:pt idx="2731">
                  <c:v>9.2018172800000002</c:v>
                </c:pt>
                <c:pt idx="2732">
                  <c:v>8.7218049699999991</c:v>
                </c:pt>
                <c:pt idx="2733">
                  <c:v>9.6396454999999985</c:v>
                </c:pt>
                <c:pt idx="2734">
                  <c:v>10.485404870000004</c:v>
                </c:pt>
                <c:pt idx="2735">
                  <c:v>10.076047020000003</c:v>
                </c:pt>
                <c:pt idx="2736">
                  <c:v>11.450823849999997</c:v>
                </c:pt>
                <c:pt idx="2737">
                  <c:v>12.181057639999999</c:v>
                </c:pt>
                <c:pt idx="2738">
                  <c:v>15.421234</c:v>
                </c:pt>
                <c:pt idx="2739">
                  <c:v>15.110484180000002</c:v>
                </c:pt>
                <c:pt idx="2740">
                  <c:v>14.821576980000001</c:v>
                </c:pt>
                <c:pt idx="2741">
                  <c:v>17.405476999999998</c:v>
                </c:pt>
                <c:pt idx="2742">
                  <c:v>18.009103000000003</c:v>
                </c:pt>
                <c:pt idx="2743">
                  <c:v>18.177957000000003</c:v>
                </c:pt>
                <c:pt idx="2744">
                  <c:v>19.210933000000004</c:v>
                </c:pt>
                <c:pt idx="2745">
                  <c:v>19.884962900000001</c:v>
                </c:pt>
                <c:pt idx="2746">
                  <c:v>20.772273100000003</c:v>
                </c:pt>
                <c:pt idx="2747">
                  <c:v>20.436440600000005</c:v>
                </c:pt>
                <c:pt idx="2748">
                  <c:v>21.323357999999999</c:v>
                </c:pt>
                <c:pt idx="2749">
                  <c:v>19.986091499999997</c:v>
                </c:pt>
                <c:pt idx="2750">
                  <c:v>21.022034000000005</c:v>
                </c:pt>
                <c:pt idx="2751">
                  <c:v>23.246497000000002</c:v>
                </c:pt>
                <c:pt idx="2752">
                  <c:v>21.878359000000003</c:v>
                </c:pt>
                <c:pt idx="2753">
                  <c:v>25.3697795</c:v>
                </c:pt>
                <c:pt idx="2754">
                  <c:v>23.951433600000001</c:v>
                </c:pt>
                <c:pt idx="2755">
                  <c:v>22.973267400000001</c:v>
                </c:pt>
                <c:pt idx="2756">
                  <c:v>24.141089799999996</c:v>
                </c:pt>
                <c:pt idx="2757">
                  <c:v>25.672661600000001</c:v>
                </c:pt>
                <c:pt idx="2758">
                  <c:v>27.541853400000004</c:v>
                </c:pt>
                <c:pt idx="2759">
                  <c:v>39.911058999999995</c:v>
                </c:pt>
                <c:pt idx="2760">
                  <c:v>42.492943999999994</c:v>
                </c:pt>
                <c:pt idx="2761">
                  <c:v>40.827590000000001</c:v>
                </c:pt>
                <c:pt idx="2762">
                  <c:v>52.344140999999993</c:v>
                </c:pt>
                <c:pt idx="2763">
                  <c:v>59.73234999999999</c:v>
                </c:pt>
                <c:pt idx="2764">
                  <c:v>63.894857999999999</c:v>
                </c:pt>
                <c:pt idx="2765">
                  <c:v>68.965106000000006</c:v>
                </c:pt>
                <c:pt idx="2766">
                  <c:v>71.004413999999997</c:v>
                </c:pt>
                <c:pt idx="2767">
                  <c:v>79.434504999999987</c:v>
                </c:pt>
                <c:pt idx="2768">
                  <c:v>85.901059000000004</c:v>
                </c:pt>
                <c:pt idx="2769">
                  <c:v>84.250369000000006</c:v>
                </c:pt>
                <c:pt idx="2770">
                  <c:v>92.407332999999994</c:v>
                </c:pt>
                <c:pt idx="2771">
                  <c:v>84.815599999999989</c:v>
                </c:pt>
                <c:pt idx="2772">
                  <c:v>88.088330999999997</c:v>
                </c:pt>
                <c:pt idx="2773">
                  <c:v>90.109006000000008</c:v>
                </c:pt>
                <c:pt idx="2774">
                  <c:v>94.023164999999992</c:v>
                </c:pt>
                <c:pt idx="2775">
                  <c:v>98.201010999999994</c:v>
                </c:pt>
                <c:pt idx="2776">
                  <c:v>102.93912500000002</c:v>
                </c:pt>
                <c:pt idx="2777">
                  <c:v>98.925767000000008</c:v>
                </c:pt>
                <c:pt idx="2778">
                  <c:v>99.788948000000005</c:v>
                </c:pt>
                <c:pt idx="2779">
                  <c:v>102.897865</c:v>
                </c:pt>
                <c:pt idx="2780">
                  <c:v>123.685169</c:v>
                </c:pt>
                <c:pt idx="2781">
                  <c:v>122.73079999999999</c:v>
                </c:pt>
                <c:pt idx="2782">
                  <c:v>121.755837</c:v>
                </c:pt>
                <c:pt idx="2783">
                  <c:v>125.882638</c:v>
                </c:pt>
                <c:pt idx="2784">
                  <c:v>133.28583600000002</c:v>
                </c:pt>
                <c:pt idx="2785">
                  <c:v>123.11253600000001</c:v>
                </c:pt>
                <c:pt idx="2786">
                  <c:v>161.90124699999998</c:v>
                </c:pt>
                <c:pt idx="2787">
                  <c:v>132.57715899999999</c:v>
                </c:pt>
                <c:pt idx="2788">
                  <c:v>133.09321599999998</c:v>
                </c:pt>
                <c:pt idx="2789">
                  <c:v>134.96271400000001</c:v>
                </c:pt>
                <c:pt idx="2790">
                  <c:v>98.507017999999988</c:v>
                </c:pt>
                <c:pt idx="2791">
                  <c:v>102.61235399999997</c:v>
                </c:pt>
                <c:pt idx="2792">
                  <c:v>91.298200999999992</c:v>
                </c:pt>
                <c:pt idx="2793">
                  <c:v>94.934259999999995</c:v>
                </c:pt>
                <c:pt idx="2794">
                  <c:v>93.673264000000017</c:v>
                </c:pt>
                <c:pt idx="2795">
                  <c:v>98.269462000000004</c:v>
                </c:pt>
                <c:pt idx="2796">
                  <c:v>97.968000000000004</c:v>
                </c:pt>
                <c:pt idx="2797">
                  <c:v>106.25935800000003</c:v>
                </c:pt>
                <c:pt idx="2798">
                  <c:v>98.677013000000017</c:v>
                </c:pt>
                <c:pt idx="2799">
                  <c:v>104.92292500000001</c:v>
                </c:pt>
                <c:pt idx="2800">
                  <c:v>106.15656700000001</c:v>
                </c:pt>
                <c:pt idx="2801">
                  <c:v>108.77581299999999</c:v>
                </c:pt>
                <c:pt idx="2802">
                  <c:v>110.21469000000002</c:v>
                </c:pt>
                <c:pt idx="2803">
                  <c:v>107.527576</c:v>
                </c:pt>
                <c:pt idx="2804">
                  <c:v>110.709283</c:v>
                </c:pt>
                <c:pt idx="2805">
                  <c:v>108.87155500000001</c:v>
                </c:pt>
                <c:pt idx="2806">
                  <c:v>117.33572799999999</c:v>
                </c:pt>
                <c:pt idx="2807">
                  <c:v>115.259146</c:v>
                </c:pt>
                <c:pt idx="2808">
                  <c:v>112.742029</c:v>
                </c:pt>
                <c:pt idx="2809">
                  <c:v>114.08235600000002</c:v>
                </c:pt>
                <c:pt idx="2810">
                  <c:v>113.08752399999999</c:v>
                </c:pt>
                <c:pt idx="2811">
                  <c:v>119.31286299999998</c:v>
                </c:pt>
                <c:pt idx="2812">
                  <c:v>114.135265</c:v>
                </c:pt>
                <c:pt idx="2813">
                  <c:v>119.866953</c:v>
                </c:pt>
                <c:pt idx="2814">
                  <c:v>117.62758199999999</c:v>
                </c:pt>
                <c:pt idx="2815">
                  <c:v>121.47038300000003</c:v>
                </c:pt>
                <c:pt idx="2816">
                  <c:v>124.08214099999999</c:v>
                </c:pt>
                <c:pt idx="2817">
                  <c:v>124.99896600000001</c:v>
                </c:pt>
                <c:pt idx="2818">
                  <c:v>127.114234</c:v>
                </c:pt>
                <c:pt idx="2819">
                  <c:v>129.16361499999999</c:v>
                </c:pt>
                <c:pt idx="2820">
                  <c:v>124.663955</c:v>
                </c:pt>
                <c:pt idx="2821">
                  <c:v>123.00367900000001</c:v>
                </c:pt>
                <c:pt idx="2822">
                  <c:v>126.95119699999999</c:v>
                </c:pt>
                <c:pt idx="2823">
                  <c:v>125.527793</c:v>
                </c:pt>
                <c:pt idx="2824">
                  <c:v>126.083536</c:v>
                </c:pt>
                <c:pt idx="2825">
                  <c:v>126.77609300000002</c:v>
                </c:pt>
                <c:pt idx="2826">
                  <c:v>129.33820599999999</c:v>
                </c:pt>
                <c:pt idx="2827">
                  <c:v>131.283253</c:v>
                </c:pt>
                <c:pt idx="2828">
                  <c:v>131.239228</c:v>
                </c:pt>
                <c:pt idx="2829">
                  <c:v>135.55747400000004</c:v>
                </c:pt>
                <c:pt idx="2830">
                  <c:v>137.13638399999999</c:v>
                </c:pt>
                <c:pt idx="2831">
                  <c:v>133.23885000000001</c:v>
                </c:pt>
                <c:pt idx="2832">
                  <c:v>138.02043600000002</c:v>
                </c:pt>
                <c:pt idx="2833">
                  <c:v>136.647975</c:v>
                </c:pt>
                <c:pt idx="2834">
                  <c:v>142.289637</c:v>
                </c:pt>
                <c:pt idx="2835">
                  <c:v>141.83081299999998</c:v>
                </c:pt>
                <c:pt idx="2836">
                  <c:v>141.76508800000002</c:v>
                </c:pt>
                <c:pt idx="2837">
                  <c:v>140.179383</c:v>
                </c:pt>
                <c:pt idx="2838">
                  <c:v>149.29473100000001</c:v>
                </c:pt>
                <c:pt idx="2839">
                  <c:v>158.97405499999999</c:v>
                </c:pt>
                <c:pt idx="2840">
                  <c:v>149.87761200000003</c:v>
                </c:pt>
                <c:pt idx="2841">
                  <c:v>166.696943</c:v>
                </c:pt>
                <c:pt idx="2842">
                  <c:v>171.48343599999998</c:v>
                </c:pt>
                <c:pt idx="2843">
                  <c:v>169.21177200000002</c:v>
                </c:pt>
                <c:pt idx="2844">
                  <c:v>169.45814099999998</c:v>
                </c:pt>
                <c:pt idx="2845">
                  <c:v>169.17464200000001</c:v>
                </c:pt>
                <c:pt idx="2846">
                  <c:v>169.92553000000001</c:v>
                </c:pt>
                <c:pt idx="2847">
                  <c:v>173.93031400000001</c:v>
                </c:pt>
                <c:pt idx="2848">
                  <c:v>177.25025099999999</c:v>
                </c:pt>
                <c:pt idx="2849">
                  <c:v>181.25546900000001</c:v>
                </c:pt>
                <c:pt idx="2850">
                  <c:v>185.92907600000001</c:v>
                </c:pt>
                <c:pt idx="2851">
                  <c:v>193.621151</c:v>
                </c:pt>
                <c:pt idx="2852">
                  <c:v>194.18679399999999</c:v>
                </c:pt>
                <c:pt idx="2853">
                  <c:v>190.40826899999999</c:v>
                </c:pt>
                <c:pt idx="2854">
                  <c:v>194.15877500000002</c:v>
                </c:pt>
                <c:pt idx="2855">
                  <c:v>189.46412100000001</c:v>
                </c:pt>
                <c:pt idx="2856">
                  <c:v>177.32732800000002</c:v>
                </c:pt>
                <c:pt idx="2857">
                  <c:v>180.11992700000002</c:v>
                </c:pt>
                <c:pt idx="2858">
                  <c:v>178.61896300000001</c:v>
                </c:pt>
                <c:pt idx="2859">
                  <c:v>178.20206899999997</c:v>
                </c:pt>
                <c:pt idx="2860">
                  <c:v>184.45924400000004</c:v>
                </c:pt>
                <c:pt idx="2861">
                  <c:v>180.57432900000001</c:v>
                </c:pt>
                <c:pt idx="2862">
                  <c:v>184.916775</c:v>
                </c:pt>
                <c:pt idx="2863">
                  <c:v>186.33264199999996</c:v>
                </c:pt>
                <c:pt idx="2864">
                  <c:v>186.25516599999995</c:v>
                </c:pt>
                <c:pt idx="2865">
                  <c:v>185.64514700000001</c:v>
                </c:pt>
                <c:pt idx="2866">
                  <c:v>181.94322300000002</c:v>
                </c:pt>
                <c:pt idx="2867">
                  <c:v>183.53915900000001</c:v>
                </c:pt>
                <c:pt idx="2868">
                  <c:v>178.92704200000003</c:v>
                </c:pt>
                <c:pt idx="2869">
                  <c:v>183.754122</c:v>
                </c:pt>
                <c:pt idx="2870">
                  <c:v>182.81645900000001</c:v>
                </c:pt>
                <c:pt idx="2871">
                  <c:v>185.96393899999998</c:v>
                </c:pt>
                <c:pt idx="2872">
                  <c:v>183.50734500000004</c:v>
                </c:pt>
                <c:pt idx="2873">
                  <c:v>183.76414100000002</c:v>
                </c:pt>
                <c:pt idx="2874">
                  <c:v>181.187601</c:v>
                </c:pt>
                <c:pt idx="2875">
                  <c:v>182.57030299999997</c:v>
                </c:pt>
                <c:pt idx="2876">
                  <c:v>183.579589</c:v>
                </c:pt>
                <c:pt idx="2877">
                  <c:v>188.08660300000003</c:v>
                </c:pt>
                <c:pt idx="2878">
                  <c:v>192.43051500000001</c:v>
                </c:pt>
                <c:pt idx="2879">
                  <c:v>188.715056</c:v>
                </c:pt>
                <c:pt idx="2880">
                  <c:v>182.35056899999998</c:v>
                </c:pt>
                <c:pt idx="2881">
                  <c:v>185.72579599999997</c:v>
                </c:pt>
                <c:pt idx="2882">
                  <c:v>184.15496100000004</c:v>
                </c:pt>
                <c:pt idx="2883">
                  <c:v>185.51440299999999</c:v>
                </c:pt>
                <c:pt idx="2884">
                  <c:v>187.97514100000001</c:v>
                </c:pt>
                <c:pt idx="2885">
                  <c:v>188.62531599999997</c:v>
                </c:pt>
                <c:pt idx="2886">
                  <c:v>192.84346599999998</c:v>
                </c:pt>
                <c:pt idx="2887">
                  <c:v>194.99679300000003</c:v>
                </c:pt>
                <c:pt idx="2888">
                  <c:v>194.51488700000002</c:v>
                </c:pt>
                <c:pt idx="2889">
                  <c:v>201.70210299999999</c:v>
                </c:pt>
                <c:pt idx="2890">
                  <c:v>201.60279699999998</c:v>
                </c:pt>
                <c:pt idx="2891">
                  <c:v>203.71307099999996</c:v>
                </c:pt>
                <c:pt idx="2892">
                  <c:v>202.212929</c:v>
                </c:pt>
                <c:pt idx="2893">
                  <c:v>213.47627199999999</c:v>
                </c:pt>
                <c:pt idx="2894">
                  <c:v>214.14342099999999</c:v>
                </c:pt>
                <c:pt idx="2895">
                  <c:v>201.71676799999997</c:v>
                </c:pt>
                <c:pt idx="2896">
                  <c:v>206.62873300000001</c:v>
                </c:pt>
                <c:pt idx="2897">
                  <c:v>202.82793599999999</c:v>
                </c:pt>
                <c:pt idx="2898">
                  <c:v>207.01351000000003</c:v>
                </c:pt>
                <c:pt idx="2899">
                  <c:v>202.74795999999995</c:v>
                </c:pt>
                <c:pt idx="2900">
                  <c:v>199.40363199999999</c:v>
                </c:pt>
                <c:pt idx="2901">
                  <c:v>197.73709400000001</c:v>
                </c:pt>
                <c:pt idx="2902">
                  <c:v>203.63271300000002</c:v>
                </c:pt>
                <c:pt idx="2903">
                  <c:v>204.288431</c:v>
                </c:pt>
                <c:pt idx="2904">
                  <c:v>195.75325899999999</c:v>
                </c:pt>
                <c:pt idx="2905">
                  <c:v>198.63006600000003</c:v>
                </c:pt>
                <c:pt idx="2906">
                  <c:v>201.198577</c:v>
                </c:pt>
                <c:pt idx="2907">
                  <c:v>202.121905</c:v>
                </c:pt>
                <c:pt idx="2908">
                  <c:v>203.25070599999998</c:v>
                </c:pt>
                <c:pt idx="2909">
                  <c:v>205.02257399999996</c:v>
                </c:pt>
                <c:pt idx="2910">
                  <c:v>207.51339099999996</c:v>
                </c:pt>
                <c:pt idx="2911">
                  <c:v>205.59778</c:v>
                </c:pt>
                <c:pt idx="2912">
                  <c:v>207.62742000000003</c:v>
                </c:pt>
                <c:pt idx="2913">
                  <c:v>209.667362</c:v>
                </c:pt>
                <c:pt idx="2914">
                  <c:v>216.768685</c:v>
                </c:pt>
                <c:pt idx="2915">
                  <c:v>214.87204100000002</c:v>
                </c:pt>
                <c:pt idx="2916">
                  <c:v>213.36147400000002</c:v>
                </c:pt>
                <c:pt idx="2917">
                  <c:v>217.50199800000004</c:v>
                </c:pt>
                <c:pt idx="2918">
                  <c:v>215.89835499999998</c:v>
                </c:pt>
                <c:pt idx="2919">
                  <c:v>224.65690499999999</c:v>
                </c:pt>
                <c:pt idx="2920">
                  <c:v>224.719491</c:v>
                </c:pt>
                <c:pt idx="2921">
                  <c:v>229.11525499999996</c:v>
                </c:pt>
                <c:pt idx="2922">
                  <c:v>224.50036399999996</c:v>
                </c:pt>
                <c:pt idx="2923">
                  <c:v>222.71111999999999</c:v>
                </c:pt>
                <c:pt idx="2924">
                  <c:v>221.41512800000001</c:v>
                </c:pt>
                <c:pt idx="2925">
                  <c:v>222.948206</c:v>
                </c:pt>
                <c:pt idx="2926">
                  <c:v>222.958766</c:v>
                </c:pt>
                <c:pt idx="2927">
                  <c:v>220.88654500000004</c:v>
                </c:pt>
                <c:pt idx="2928">
                  <c:v>223.570032</c:v>
                </c:pt>
                <c:pt idx="2929">
                  <c:v>222.80273199999996</c:v>
                </c:pt>
                <c:pt idx="2930">
                  <c:v>222.93353300000001</c:v>
                </c:pt>
                <c:pt idx="2931">
                  <c:v>229.61456100000004</c:v>
                </c:pt>
                <c:pt idx="2932">
                  <c:v>232.41183099999998</c:v>
                </c:pt>
                <c:pt idx="2933">
                  <c:v>236.64223150000004</c:v>
                </c:pt>
                <c:pt idx="2934">
                  <c:v>236.68426390000002</c:v>
                </c:pt>
                <c:pt idx="2935">
                  <c:v>238.27710500000001</c:v>
                </c:pt>
                <c:pt idx="2936">
                  <c:v>239.12066909999999</c:v>
                </c:pt>
                <c:pt idx="2937">
                  <c:v>239.09208200000003</c:v>
                </c:pt>
                <c:pt idx="2938">
                  <c:v>242.56278200000003</c:v>
                </c:pt>
                <c:pt idx="2939">
                  <c:v>255.84106030000004</c:v>
                </c:pt>
                <c:pt idx="2940">
                  <c:v>255.6713919</c:v>
                </c:pt>
                <c:pt idx="2941">
                  <c:v>261.64117349999998</c:v>
                </c:pt>
                <c:pt idx="2942">
                  <c:v>254.94375959999996</c:v>
                </c:pt>
                <c:pt idx="2943">
                  <c:v>252.01556539999999</c:v>
                </c:pt>
                <c:pt idx="2944">
                  <c:v>256.83379840000003</c:v>
                </c:pt>
                <c:pt idx="2945">
                  <c:v>265.52487539999998</c:v>
                </c:pt>
                <c:pt idx="2946">
                  <c:v>268.5560461</c:v>
                </c:pt>
                <c:pt idx="2947">
                  <c:v>290.67229550000002</c:v>
                </c:pt>
                <c:pt idx="2948">
                  <c:v>285.81424339999995</c:v>
                </c:pt>
                <c:pt idx="2949">
                  <c:v>297.10911799999991</c:v>
                </c:pt>
                <c:pt idx="2950">
                  <c:v>289.27268339999995</c:v>
                </c:pt>
                <c:pt idx="2951">
                  <c:v>286.39408810000003</c:v>
                </c:pt>
                <c:pt idx="2952">
                  <c:v>278.79699749999997</c:v>
                </c:pt>
                <c:pt idx="2953">
                  <c:v>269.18007399999999</c:v>
                </c:pt>
                <c:pt idx="2954">
                  <c:v>297.43299510000003</c:v>
                </c:pt>
                <c:pt idx="2955">
                  <c:v>293.4606493</c:v>
                </c:pt>
                <c:pt idx="2956">
                  <c:v>288.67062870000001</c:v>
                </c:pt>
                <c:pt idx="2957">
                  <c:v>299.30400799999995</c:v>
                </c:pt>
                <c:pt idx="2958">
                  <c:v>298.80238380000003</c:v>
                </c:pt>
                <c:pt idx="2959">
                  <c:v>289.00621559999996</c:v>
                </c:pt>
                <c:pt idx="2960">
                  <c:v>290.71232289999995</c:v>
                </c:pt>
                <c:pt idx="2961">
                  <c:v>303.92955209999997</c:v>
                </c:pt>
                <c:pt idx="2962">
                  <c:v>301.7219245</c:v>
                </c:pt>
                <c:pt idx="2963">
                  <c:v>295.01261269999998</c:v>
                </c:pt>
                <c:pt idx="2964">
                  <c:v>306.27366840000002</c:v>
                </c:pt>
                <c:pt idx="2965">
                  <c:v>309.22705960000002</c:v>
                </c:pt>
                <c:pt idx="2966">
                  <c:v>310.57462459999999</c:v>
                </c:pt>
                <c:pt idx="2967">
                  <c:v>309.61907759999997</c:v>
                </c:pt>
                <c:pt idx="2968">
                  <c:v>317.51359300000001</c:v>
                </c:pt>
                <c:pt idx="2969">
                  <c:v>312.92894860000001</c:v>
                </c:pt>
                <c:pt idx="2970">
                  <c:v>315.90980099999996</c:v>
                </c:pt>
                <c:pt idx="2971">
                  <c:v>311.78842600000002</c:v>
                </c:pt>
                <c:pt idx="2972">
                  <c:v>315.01864110000002</c:v>
                </c:pt>
                <c:pt idx="2973">
                  <c:v>315.25909690000003</c:v>
                </c:pt>
                <c:pt idx="2974">
                  <c:v>307.39130340000003</c:v>
                </c:pt>
                <c:pt idx="2975">
                  <c:v>306.8804432</c:v>
                </c:pt>
                <c:pt idx="2976">
                  <c:v>301.76925230000001</c:v>
                </c:pt>
                <c:pt idx="2977">
                  <c:v>309.58025010000006</c:v>
                </c:pt>
                <c:pt idx="2978">
                  <c:v>311.60563519999994</c:v>
                </c:pt>
                <c:pt idx="2979">
                  <c:v>318.39320090000001</c:v>
                </c:pt>
                <c:pt idx="2980">
                  <c:v>313.09462689999998</c:v>
                </c:pt>
                <c:pt idx="2981">
                  <c:v>318.01322970000001</c:v>
                </c:pt>
                <c:pt idx="2982">
                  <c:v>316.74719819999996</c:v>
                </c:pt>
                <c:pt idx="2983">
                  <c:v>320.6920715</c:v>
                </c:pt>
                <c:pt idx="2984">
                  <c:v>320.24113969999996</c:v>
                </c:pt>
                <c:pt idx="2985">
                  <c:v>315.24279830000006</c:v>
                </c:pt>
                <c:pt idx="2986">
                  <c:v>315.1009401</c:v>
                </c:pt>
                <c:pt idx="2987">
                  <c:v>329.39103090000003</c:v>
                </c:pt>
                <c:pt idx="2988">
                  <c:v>325.0940205</c:v>
                </c:pt>
                <c:pt idx="2989">
                  <c:v>318.54662569999999</c:v>
                </c:pt>
                <c:pt idx="2990">
                  <c:v>323.67357479999998</c:v>
                </c:pt>
                <c:pt idx="2991">
                  <c:v>321.77219730000002</c:v>
                </c:pt>
                <c:pt idx="2992">
                  <c:v>310.7533727</c:v>
                </c:pt>
                <c:pt idx="2993">
                  <c:v>315.68244759999999</c:v>
                </c:pt>
                <c:pt idx="2994">
                  <c:v>305.86339040000001</c:v>
                </c:pt>
                <c:pt idx="2995">
                  <c:v>324.38887349999999</c:v>
                </c:pt>
                <c:pt idx="2996">
                  <c:v>317.30382300000002</c:v>
                </c:pt>
                <c:pt idx="2997">
                  <c:v>311.60041709999996</c:v>
                </c:pt>
                <c:pt idx="2998">
                  <c:v>313.09374970000005</c:v>
                </c:pt>
                <c:pt idx="2999">
                  <c:v>322.36590799999999</c:v>
                </c:pt>
                <c:pt idx="3000">
                  <c:v>316.04855599999996</c:v>
                </c:pt>
                <c:pt idx="3001">
                  <c:v>317.06979290000004</c:v>
                </c:pt>
                <c:pt idx="3002">
                  <c:v>320.17728380000005</c:v>
                </c:pt>
                <c:pt idx="3003">
                  <c:v>325.70176760000004</c:v>
                </c:pt>
                <c:pt idx="3004">
                  <c:v>333.0031007</c:v>
                </c:pt>
                <c:pt idx="3005">
                  <c:v>325.56266010000002</c:v>
                </c:pt>
                <c:pt idx="3006">
                  <c:v>331.08987250000001</c:v>
                </c:pt>
                <c:pt idx="3007">
                  <c:v>338.46547809999998</c:v>
                </c:pt>
                <c:pt idx="3008">
                  <c:v>337.18931660000004</c:v>
                </c:pt>
                <c:pt idx="3009">
                  <c:v>341.80190930000003</c:v>
                </c:pt>
                <c:pt idx="3010">
                  <c:v>335.07660740000006</c:v>
                </c:pt>
                <c:pt idx="3011">
                  <c:v>336.07325120000007</c:v>
                </c:pt>
                <c:pt idx="3012">
                  <c:v>333.1861275</c:v>
                </c:pt>
                <c:pt idx="3013">
                  <c:v>324.710082</c:v>
                </c:pt>
                <c:pt idx="3014">
                  <c:v>322.26089309999998</c:v>
                </c:pt>
                <c:pt idx="3015">
                  <c:v>335.32864569999998</c:v>
                </c:pt>
                <c:pt idx="3016">
                  <c:v>337.68373790000004</c:v>
                </c:pt>
                <c:pt idx="3017">
                  <c:v>337.44689</c:v>
                </c:pt>
                <c:pt idx="3018">
                  <c:v>338.261413</c:v>
                </c:pt>
                <c:pt idx="3019">
                  <c:v>332.48022590000005</c:v>
                </c:pt>
                <c:pt idx="3020">
                  <c:v>345.37976119999996</c:v>
                </c:pt>
                <c:pt idx="3021">
                  <c:v>345.00132229999997</c:v>
                </c:pt>
                <c:pt idx="3022">
                  <c:v>403.48834799999992</c:v>
                </c:pt>
                <c:pt idx="3023">
                  <c:v>366.79726729999999</c:v>
                </c:pt>
                <c:pt idx="3024">
                  <c:v>356.81462879999998</c:v>
                </c:pt>
                <c:pt idx="3025">
                  <c:v>354.67844249999996</c:v>
                </c:pt>
                <c:pt idx="3026">
                  <c:v>337.1689126</c:v>
                </c:pt>
                <c:pt idx="3027">
                  <c:v>348.00219900000002</c:v>
                </c:pt>
                <c:pt idx="3028">
                  <c:v>349.02462349999996</c:v>
                </c:pt>
                <c:pt idx="3029">
                  <c:v>355.36507840000002</c:v>
                </c:pt>
                <c:pt idx="3030">
                  <c:v>353.09759459999998</c:v>
                </c:pt>
                <c:pt idx="3031">
                  <c:v>354.66284949999999</c:v>
                </c:pt>
                <c:pt idx="3032">
                  <c:v>358.45881209999999</c:v>
                </c:pt>
                <c:pt idx="3033">
                  <c:v>372.09048920000004</c:v>
                </c:pt>
                <c:pt idx="3034">
                  <c:v>365.7713718</c:v>
                </c:pt>
                <c:pt idx="3035">
                  <c:v>363.58511550000003</c:v>
                </c:pt>
                <c:pt idx="3036">
                  <c:v>369.82630169999999</c:v>
                </c:pt>
                <c:pt idx="3037">
                  <c:v>366.29675329999998</c:v>
                </c:pt>
                <c:pt idx="3038">
                  <c:v>375.67264109999996</c:v>
                </c:pt>
                <c:pt idx="3039">
                  <c:v>385.22409149999999</c:v>
                </c:pt>
                <c:pt idx="3040">
                  <c:v>377.86243080000003</c:v>
                </c:pt>
                <c:pt idx="3041">
                  <c:v>375.51502849999997</c:v>
                </c:pt>
                <c:pt idx="3042">
                  <c:v>370.37297370000005</c:v>
                </c:pt>
                <c:pt idx="3043">
                  <c:v>376.37551449999995</c:v>
                </c:pt>
                <c:pt idx="3044">
                  <c:v>387.88301419999993</c:v>
                </c:pt>
                <c:pt idx="3045">
                  <c:v>392.02188560000002</c:v>
                </c:pt>
                <c:pt idx="3046">
                  <c:v>390.12866329999997</c:v>
                </c:pt>
                <c:pt idx="3047">
                  <c:v>396.68256860000002</c:v>
                </c:pt>
                <c:pt idx="3048">
                  <c:v>399.12937050000005</c:v>
                </c:pt>
                <c:pt idx="3049">
                  <c:v>395.49281630000002</c:v>
                </c:pt>
                <c:pt idx="3050">
                  <c:v>394.62680600000004</c:v>
                </c:pt>
                <c:pt idx="3051">
                  <c:v>392.47165270000005</c:v>
                </c:pt>
                <c:pt idx="3052">
                  <c:v>382.05325500000004</c:v>
                </c:pt>
                <c:pt idx="3053">
                  <c:v>383.14915860000002</c:v>
                </c:pt>
                <c:pt idx="3054">
                  <c:v>382.9256944</c:v>
                </c:pt>
                <c:pt idx="3055">
                  <c:v>393.31876979999998</c:v>
                </c:pt>
                <c:pt idx="3056">
                  <c:v>395.77788310000005</c:v>
                </c:pt>
                <c:pt idx="3057">
                  <c:v>391.4574695</c:v>
                </c:pt>
                <c:pt idx="3058">
                  <c:v>389.08265830000005</c:v>
                </c:pt>
                <c:pt idx="3059">
                  <c:v>389.70396140000003</c:v>
                </c:pt>
                <c:pt idx="3060">
                  <c:v>387.73207050000002</c:v>
                </c:pt>
                <c:pt idx="3061">
                  <c:v>391.07333689999996</c:v>
                </c:pt>
                <c:pt idx="3062">
                  <c:v>394.84331750000001</c:v>
                </c:pt>
                <c:pt idx="3063">
                  <c:v>404.17835589999999</c:v>
                </c:pt>
                <c:pt idx="3064">
                  <c:v>396.2296432</c:v>
                </c:pt>
                <c:pt idx="3065">
                  <c:v>393.59179320000004</c:v>
                </c:pt>
                <c:pt idx="3066">
                  <c:v>393.20500820000007</c:v>
                </c:pt>
                <c:pt idx="3067">
                  <c:v>385.52767000000006</c:v>
                </c:pt>
                <c:pt idx="3068">
                  <c:v>391.22568150000001</c:v>
                </c:pt>
                <c:pt idx="3069">
                  <c:v>389.47421170000001</c:v>
                </c:pt>
                <c:pt idx="3070">
                  <c:v>0</c:v>
                </c:pt>
                <c:pt idx="3071">
                  <c:v>0</c:v>
                </c:pt>
                <c:pt idx="3072">
                  <c:v>0</c:v>
                </c:pt>
                <c:pt idx="3073">
                  <c:v>0</c:v>
                </c:pt>
                <c:pt idx="3074">
                  <c:v>0</c:v>
                </c:pt>
                <c:pt idx="3075">
                  <c:v>0</c:v>
                </c:pt>
                <c:pt idx="3076">
                  <c:v>0</c:v>
                </c:pt>
                <c:pt idx="3077">
                  <c:v>0</c:v>
                </c:pt>
                <c:pt idx="3078">
                  <c:v>0</c:v>
                </c:pt>
                <c:pt idx="3079">
                  <c:v>0</c:v>
                </c:pt>
                <c:pt idx="3080">
                  <c:v>0</c:v>
                </c:pt>
                <c:pt idx="3081">
                  <c:v>0</c:v>
                </c:pt>
                <c:pt idx="3082">
                  <c:v>0</c:v>
                </c:pt>
                <c:pt idx="3083">
                  <c:v>0</c:v>
                </c:pt>
                <c:pt idx="3084">
                  <c:v>0</c:v>
                </c:pt>
                <c:pt idx="3085">
                  <c:v>0</c:v>
                </c:pt>
                <c:pt idx="3086">
                  <c:v>0</c:v>
                </c:pt>
                <c:pt idx="3087">
                  <c:v>0</c:v>
                </c:pt>
                <c:pt idx="3088">
                  <c:v>0</c:v>
                </c:pt>
                <c:pt idx="3089">
                  <c:v>0</c:v>
                </c:pt>
                <c:pt idx="3090">
                  <c:v>0</c:v>
                </c:pt>
                <c:pt idx="3091">
                  <c:v>0</c:v>
                </c:pt>
                <c:pt idx="3092">
                  <c:v>0</c:v>
                </c:pt>
                <c:pt idx="3093">
                  <c:v>0</c:v>
                </c:pt>
                <c:pt idx="3094">
                  <c:v>0</c:v>
                </c:pt>
                <c:pt idx="3095">
                  <c:v>0</c:v>
                </c:pt>
                <c:pt idx="3096">
                  <c:v>0</c:v>
                </c:pt>
                <c:pt idx="3097">
                  <c:v>0</c:v>
                </c:pt>
                <c:pt idx="3098">
                  <c:v>0</c:v>
                </c:pt>
                <c:pt idx="3099">
                  <c:v>0</c:v>
                </c:pt>
                <c:pt idx="3100">
                  <c:v>0</c:v>
                </c:pt>
                <c:pt idx="3101">
                  <c:v>0</c:v>
                </c:pt>
                <c:pt idx="3102">
                  <c:v>0</c:v>
                </c:pt>
                <c:pt idx="3103">
                  <c:v>0</c:v>
                </c:pt>
                <c:pt idx="3104">
                  <c:v>0</c:v>
                </c:pt>
                <c:pt idx="3105">
                  <c:v>0</c:v>
                </c:pt>
                <c:pt idx="3106">
                  <c:v>0</c:v>
                </c:pt>
                <c:pt idx="3107">
                  <c:v>0</c:v>
                </c:pt>
                <c:pt idx="3108">
                  <c:v>0</c:v>
                </c:pt>
                <c:pt idx="3109">
                  <c:v>0</c:v>
                </c:pt>
                <c:pt idx="3110">
                  <c:v>0</c:v>
                </c:pt>
                <c:pt idx="3111">
                  <c:v>0</c:v>
                </c:pt>
                <c:pt idx="3112">
                  <c:v>0</c:v>
                </c:pt>
                <c:pt idx="3113">
                  <c:v>0</c:v>
                </c:pt>
                <c:pt idx="3114">
                  <c:v>0</c:v>
                </c:pt>
                <c:pt idx="3115">
                  <c:v>0</c:v>
                </c:pt>
                <c:pt idx="3116">
                  <c:v>0</c:v>
                </c:pt>
                <c:pt idx="3117">
                  <c:v>0</c:v>
                </c:pt>
                <c:pt idx="3118">
                  <c:v>0</c:v>
                </c:pt>
                <c:pt idx="3119">
                  <c:v>0</c:v>
                </c:pt>
                <c:pt idx="3120">
                  <c:v>0</c:v>
                </c:pt>
                <c:pt idx="3121">
                  <c:v>0</c:v>
                </c:pt>
                <c:pt idx="3122">
                  <c:v>0</c:v>
                </c:pt>
                <c:pt idx="3123">
                  <c:v>0</c:v>
                </c:pt>
                <c:pt idx="3124">
                  <c:v>0</c:v>
                </c:pt>
                <c:pt idx="3125">
                  <c:v>0</c:v>
                </c:pt>
                <c:pt idx="3126">
                  <c:v>0</c:v>
                </c:pt>
                <c:pt idx="3127">
                  <c:v>0</c:v>
                </c:pt>
                <c:pt idx="3128">
                  <c:v>0</c:v>
                </c:pt>
                <c:pt idx="3129">
                  <c:v>0</c:v>
                </c:pt>
                <c:pt idx="3130">
                  <c:v>0</c:v>
                </c:pt>
                <c:pt idx="3131">
                  <c:v>0</c:v>
                </c:pt>
                <c:pt idx="3132">
                  <c:v>0</c:v>
                </c:pt>
                <c:pt idx="3133">
                  <c:v>0</c:v>
                </c:pt>
                <c:pt idx="3134">
                  <c:v>0</c:v>
                </c:pt>
                <c:pt idx="3135">
                  <c:v>0</c:v>
                </c:pt>
                <c:pt idx="3136">
                  <c:v>0</c:v>
                </c:pt>
                <c:pt idx="3137">
                  <c:v>0</c:v>
                </c:pt>
                <c:pt idx="3138">
                  <c:v>0</c:v>
                </c:pt>
                <c:pt idx="3139">
                  <c:v>0</c:v>
                </c:pt>
                <c:pt idx="3140">
                  <c:v>0</c:v>
                </c:pt>
                <c:pt idx="3141">
                  <c:v>0</c:v>
                </c:pt>
                <c:pt idx="3142">
                  <c:v>0</c:v>
                </c:pt>
                <c:pt idx="3143">
                  <c:v>0</c:v>
                </c:pt>
                <c:pt idx="3144">
                  <c:v>0</c:v>
                </c:pt>
                <c:pt idx="3145">
                  <c:v>0</c:v>
                </c:pt>
                <c:pt idx="3146">
                  <c:v>0</c:v>
                </c:pt>
                <c:pt idx="3147">
                  <c:v>0</c:v>
                </c:pt>
                <c:pt idx="3148">
                  <c:v>0</c:v>
                </c:pt>
                <c:pt idx="3149">
                  <c:v>0</c:v>
                </c:pt>
                <c:pt idx="3150">
                  <c:v>0</c:v>
                </c:pt>
                <c:pt idx="3151">
                  <c:v>0</c:v>
                </c:pt>
                <c:pt idx="3152">
                  <c:v>0</c:v>
                </c:pt>
                <c:pt idx="3153">
                  <c:v>0</c:v>
                </c:pt>
                <c:pt idx="3154">
                  <c:v>0</c:v>
                </c:pt>
                <c:pt idx="3155">
                  <c:v>0</c:v>
                </c:pt>
                <c:pt idx="3156">
                  <c:v>0</c:v>
                </c:pt>
                <c:pt idx="3157">
                  <c:v>0</c:v>
                </c:pt>
                <c:pt idx="3158">
                  <c:v>0</c:v>
                </c:pt>
                <c:pt idx="3159">
                  <c:v>0</c:v>
                </c:pt>
                <c:pt idx="3160">
                  <c:v>0</c:v>
                </c:pt>
                <c:pt idx="3161">
                  <c:v>0</c:v>
                </c:pt>
                <c:pt idx="3162">
                  <c:v>0</c:v>
                </c:pt>
                <c:pt idx="3163">
                  <c:v>0</c:v>
                </c:pt>
                <c:pt idx="3164">
                  <c:v>0</c:v>
                </c:pt>
                <c:pt idx="3165">
                  <c:v>0</c:v>
                </c:pt>
                <c:pt idx="3166">
                  <c:v>0</c:v>
                </c:pt>
                <c:pt idx="3167">
                  <c:v>0</c:v>
                </c:pt>
                <c:pt idx="3168">
                  <c:v>0</c:v>
                </c:pt>
                <c:pt idx="3169">
                  <c:v>0</c:v>
                </c:pt>
                <c:pt idx="3170">
                  <c:v>0</c:v>
                </c:pt>
                <c:pt idx="3171">
                  <c:v>0</c:v>
                </c:pt>
                <c:pt idx="3172">
                  <c:v>0</c:v>
                </c:pt>
                <c:pt idx="3173">
                  <c:v>0</c:v>
                </c:pt>
                <c:pt idx="3174">
                  <c:v>0</c:v>
                </c:pt>
                <c:pt idx="3175">
                  <c:v>0</c:v>
                </c:pt>
                <c:pt idx="3176">
                  <c:v>0</c:v>
                </c:pt>
                <c:pt idx="3177">
                  <c:v>0</c:v>
                </c:pt>
                <c:pt idx="3178">
                  <c:v>0</c:v>
                </c:pt>
                <c:pt idx="3179">
                  <c:v>0</c:v>
                </c:pt>
                <c:pt idx="3180">
                  <c:v>0</c:v>
                </c:pt>
                <c:pt idx="3181">
                  <c:v>0</c:v>
                </c:pt>
                <c:pt idx="3182">
                  <c:v>0</c:v>
                </c:pt>
                <c:pt idx="3183">
                  <c:v>0</c:v>
                </c:pt>
                <c:pt idx="3184">
                  <c:v>0</c:v>
                </c:pt>
                <c:pt idx="3185">
                  <c:v>0</c:v>
                </c:pt>
                <c:pt idx="3186">
                  <c:v>0</c:v>
                </c:pt>
                <c:pt idx="3187">
                  <c:v>0</c:v>
                </c:pt>
                <c:pt idx="3188">
                  <c:v>0</c:v>
                </c:pt>
                <c:pt idx="3189">
                  <c:v>0</c:v>
                </c:pt>
                <c:pt idx="3190">
                  <c:v>0</c:v>
                </c:pt>
                <c:pt idx="3191">
                  <c:v>0</c:v>
                </c:pt>
                <c:pt idx="3192">
                  <c:v>0</c:v>
                </c:pt>
                <c:pt idx="3193">
                  <c:v>0</c:v>
                </c:pt>
                <c:pt idx="3194">
                  <c:v>0</c:v>
                </c:pt>
                <c:pt idx="3195">
                  <c:v>0</c:v>
                </c:pt>
                <c:pt idx="3196">
                  <c:v>0</c:v>
                </c:pt>
                <c:pt idx="3197">
                  <c:v>0</c:v>
                </c:pt>
                <c:pt idx="3198">
                  <c:v>0</c:v>
                </c:pt>
                <c:pt idx="3199">
                  <c:v>0</c:v>
                </c:pt>
                <c:pt idx="3200">
                  <c:v>0</c:v>
                </c:pt>
                <c:pt idx="3201">
                  <c:v>0</c:v>
                </c:pt>
                <c:pt idx="3202">
                  <c:v>0</c:v>
                </c:pt>
                <c:pt idx="3203">
                  <c:v>0</c:v>
                </c:pt>
                <c:pt idx="3204">
                  <c:v>0</c:v>
                </c:pt>
                <c:pt idx="3205">
                  <c:v>0</c:v>
                </c:pt>
                <c:pt idx="3206">
                  <c:v>0</c:v>
                </c:pt>
                <c:pt idx="3207">
                  <c:v>0</c:v>
                </c:pt>
                <c:pt idx="3208">
                  <c:v>0</c:v>
                </c:pt>
                <c:pt idx="3209">
                  <c:v>0</c:v>
                </c:pt>
                <c:pt idx="3210">
                  <c:v>0</c:v>
                </c:pt>
                <c:pt idx="3211">
                  <c:v>0</c:v>
                </c:pt>
                <c:pt idx="3212">
                  <c:v>0</c:v>
                </c:pt>
                <c:pt idx="3213">
                  <c:v>0</c:v>
                </c:pt>
                <c:pt idx="3214">
                  <c:v>0</c:v>
                </c:pt>
                <c:pt idx="3215">
                  <c:v>0</c:v>
                </c:pt>
                <c:pt idx="3216">
                  <c:v>0</c:v>
                </c:pt>
                <c:pt idx="3217">
                  <c:v>0</c:v>
                </c:pt>
                <c:pt idx="3218">
                  <c:v>0</c:v>
                </c:pt>
                <c:pt idx="3219">
                  <c:v>0</c:v>
                </c:pt>
                <c:pt idx="3220">
                  <c:v>0</c:v>
                </c:pt>
                <c:pt idx="3221">
                  <c:v>0</c:v>
                </c:pt>
                <c:pt idx="3222">
                  <c:v>0</c:v>
                </c:pt>
                <c:pt idx="3223">
                  <c:v>0</c:v>
                </c:pt>
                <c:pt idx="3224">
                  <c:v>0</c:v>
                </c:pt>
                <c:pt idx="3225">
                  <c:v>0</c:v>
                </c:pt>
                <c:pt idx="3226">
                  <c:v>0</c:v>
                </c:pt>
                <c:pt idx="3227">
                  <c:v>0</c:v>
                </c:pt>
                <c:pt idx="3228">
                  <c:v>0</c:v>
                </c:pt>
                <c:pt idx="3229">
                  <c:v>0</c:v>
                </c:pt>
                <c:pt idx="3230">
                  <c:v>0</c:v>
                </c:pt>
                <c:pt idx="3231">
                  <c:v>0</c:v>
                </c:pt>
                <c:pt idx="3232">
                  <c:v>0</c:v>
                </c:pt>
                <c:pt idx="3233">
                  <c:v>0</c:v>
                </c:pt>
                <c:pt idx="3234">
                  <c:v>0</c:v>
                </c:pt>
                <c:pt idx="3235">
                  <c:v>0</c:v>
                </c:pt>
                <c:pt idx="3236">
                  <c:v>0</c:v>
                </c:pt>
                <c:pt idx="3237">
                  <c:v>0</c:v>
                </c:pt>
                <c:pt idx="3238">
                  <c:v>0</c:v>
                </c:pt>
                <c:pt idx="3239">
                  <c:v>0</c:v>
                </c:pt>
                <c:pt idx="3240">
                  <c:v>0</c:v>
                </c:pt>
                <c:pt idx="3241">
                  <c:v>0</c:v>
                </c:pt>
                <c:pt idx="3242">
                  <c:v>0</c:v>
                </c:pt>
                <c:pt idx="3243">
                  <c:v>0</c:v>
                </c:pt>
                <c:pt idx="3244">
                  <c:v>0</c:v>
                </c:pt>
                <c:pt idx="3245">
                  <c:v>0</c:v>
                </c:pt>
                <c:pt idx="3246">
                  <c:v>0</c:v>
                </c:pt>
                <c:pt idx="3247">
                  <c:v>0</c:v>
                </c:pt>
                <c:pt idx="3248">
                  <c:v>0</c:v>
                </c:pt>
                <c:pt idx="3249">
                  <c:v>0</c:v>
                </c:pt>
                <c:pt idx="3250">
                  <c:v>0</c:v>
                </c:pt>
                <c:pt idx="3251">
                  <c:v>0</c:v>
                </c:pt>
                <c:pt idx="3252">
                  <c:v>0</c:v>
                </c:pt>
                <c:pt idx="3253">
                  <c:v>0</c:v>
                </c:pt>
                <c:pt idx="3254">
                  <c:v>0</c:v>
                </c:pt>
                <c:pt idx="3255">
                  <c:v>0</c:v>
                </c:pt>
                <c:pt idx="3256">
                  <c:v>0</c:v>
                </c:pt>
                <c:pt idx="3257">
                  <c:v>0</c:v>
                </c:pt>
                <c:pt idx="3258">
                  <c:v>0</c:v>
                </c:pt>
                <c:pt idx="3259">
                  <c:v>0</c:v>
                </c:pt>
                <c:pt idx="3260">
                  <c:v>0</c:v>
                </c:pt>
                <c:pt idx="3261">
                  <c:v>0</c:v>
                </c:pt>
                <c:pt idx="3262">
                  <c:v>0</c:v>
                </c:pt>
                <c:pt idx="3263">
                  <c:v>0</c:v>
                </c:pt>
                <c:pt idx="3264">
                  <c:v>0</c:v>
                </c:pt>
                <c:pt idx="3265">
                  <c:v>0</c:v>
                </c:pt>
                <c:pt idx="3266">
                  <c:v>0</c:v>
                </c:pt>
                <c:pt idx="3267">
                  <c:v>0</c:v>
                </c:pt>
                <c:pt idx="3268">
                  <c:v>0</c:v>
                </c:pt>
                <c:pt idx="3269">
                  <c:v>0</c:v>
                </c:pt>
                <c:pt idx="3270">
                  <c:v>0</c:v>
                </c:pt>
                <c:pt idx="3271">
                  <c:v>0</c:v>
                </c:pt>
                <c:pt idx="3272">
                  <c:v>0</c:v>
                </c:pt>
                <c:pt idx="3273">
                  <c:v>0</c:v>
                </c:pt>
                <c:pt idx="3274">
                  <c:v>0</c:v>
                </c:pt>
                <c:pt idx="3275">
                  <c:v>0</c:v>
                </c:pt>
                <c:pt idx="3276">
                  <c:v>0</c:v>
                </c:pt>
                <c:pt idx="3277">
                  <c:v>0</c:v>
                </c:pt>
                <c:pt idx="3278">
                  <c:v>0</c:v>
                </c:pt>
                <c:pt idx="3279">
                  <c:v>0</c:v>
                </c:pt>
                <c:pt idx="3280">
                  <c:v>0</c:v>
                </c:pt>
                <c:pt idx="3281">
                  <c:v>0</c:v>
                </c:pt>
                <c:pt idx="3282">
                  <c:v>0</c:v>
                </c:pt>
                <c:pt idx="3283">
                  <c:v>0</c:v>
                </c:pt>
                <c:pt idx="3284">
                  <c:v>0</c:v>
                </c:pt>
                <c:pt idx="3285">
                  <c:v>0</c:v>
                </c:pt>
                <c:pt idx="3286">
                  <c:v>0</c:v>
                </c:pt>
                <c:pt idx="3287">
                  <c:v>0</c:v>
                </c:pt>
                <c:pt idx="3288">
                  <c:v>0</c:v>
                </c:pt>
                <c:pt idx="3289">
                  <c:v>0</c:v>
                </c:pt>
                <c:pt idx="3290">
                  <c:v>0</c:v>
                </c:pt>
                <c:pt idx="3291">
                  <c:v>0</c:v>
                </c:pt>
                <c:pt idx="3292">
                  <c:v>0</c:v>
                </c:pt>
                <c:pt idx="3293">
                  <c:v>0</c:v>
                </c:pt>
                <c:pt idx="3294">
                  <c:v>0</c:v>
                </c:pt>
                <c:pt idx="3295">
                  <c:v>0</c:v>
                </c:pt>
                <c:pt idx="3296">
                  <c:v>0</c:v>
                </c:pt>
                <c:pt idx="3297">
                  <c:v>0</c:v>
                </c:pt>
                <c:pt idx="3298">
                  <c:v>0</c:v>
                </c:pt>
                <c:pt idx="3299">
                  <c:v>0</c:v>
                </c:pt>
                <c:pt idx="3300">
                  <c:v>0</c:v>
                </c:pt>
                <c:pt idx="3301">
                  <c:v>0</c:v>
                </c:pt>
                <c:pt idx="3302">
                  <c:v>0</c:v>
                </c:pt>
                <c:pt idx="3303">
                  <c:v>0</c:v>
                </c:pt>
                <c:pt idx="3304">
                  <c:v>0</c:v>
                </c:pt>
                <c:pt idx="3305">
                  <c:v>0</c:v>
                </c:pt>
                <c:pt idx="3306">
                  <c:v>0</c:v>
                </c:pt>
                <c:pt idx="3307">
                  <c:v>0</c:v>
                </c:pt>
                <c:pt idx="3308">
                  <c:v>0</c:v>
                </c:pt>
                <c:pt idx="3309">
                  <c:v>0</c:v>
                </c:pt>
                <c:pt idx="3310">
                  <c:v>0</c:v>
                </c:pt>
                <c:pt idx="3311">
                  <c:v>0</c:v>
                </c:pt>
                <c:pt idx="3312">
                  <c:v>0</c:v>
                </c:pt>
                <c:pt idx="3313">
                  <c:v>0</c:v>
                </c:pt>
                <c:pt idx="3314">
                  <c:v>0</c:v>
                </c:pt>
                <c:pt idx="3315">
                  <c:v>0</c:v>
                </c:pt>
                <c:pt idx="3316">
                  <c:v>0</c:v>
                </c:pt>
                <c:pt idx="3317">
                  <c:v>0</c:v>
                </c:pt>
                <c:pt idx="3318">
                  <c:v>0</c:v>
                </c:pt>
                <c:pt idx="3319">
                  <c:v>0</c:v>
                </c:pt>
                <c:pt idx="3320">
                  <c:v>0</c:v>
                </c:pt>
                <c:pt idx="3321">
                  <c:v>0</c:v>
                </c:pt>
                <c:pt idx="3322">
                  <c:v>0</c:v>
                </c:pt>
                <c:pt idx="3323">
                  <c:v>0</c:v>
                </c:pt>
                <c:pt idx="3324">
                  <c:v>0</c:v>
                </c:pt>
                <c:pt idx="3325">
                  <c:v>0</c:v>
                </c:pt>
                <c:pt idx="3326">
                  <c:v>0</c:v>
                </c:pt>
                <c:pt idx="3327">
                  <c:v>0</c:v>
                </c:pt>
                <c:pt idx="3328">
                  <c:v>0</c:v>
                </c:pt>
                <c:pt idx="3329">
                  <c:v>0</c:v>
                </c:pt>
                <c:pt idx="3330">
                  <c:v>0</c:v>
                </c:pt>
                <c:pt idx="3331">
                  <c:v>0</c:v>
                </c:pt>
                <c:pt idx="3332">
                  <c:v>0</c:v>
                </c:pt>
                <c:pt idx="3333">
                  <c:v>0</c:v>
                </c:pt>
                <c:pt idx="3334">
                  <c:v>0</c:v>
                </c:pt>
                <c:pt idx="3335">
                  <c:v>0</c:v>
                </c:pt>
                <c:pt idx="3336">
                  <c:v>0</c:v>
                </c:pt>
                <c:pt idx="3337">
                  <c:v>0</c:v>
                </c:pt>
                <c:pt idx="3338">
                  <c:v>0</c:v>
                </c:pt>
                <c:pt idx="3339">
                  <c:v>0</c:v>
                </c:pt>
                <c:pt idx="3340">
                  <c:v>0</c:v>
                </c:pt>
                <c:pt idx="3341">
                  <c:v>0</c:v>
                </c:pt>
                <c:pt idx="3342">
                  <c:v>0</c:v>
                </c:pt>
                <c:pt idx="3343">
                  <c:v>0</c:v>
                </c:pt>
                <c:pt idx="3344">
                  <c:v>0</c:v>
                </c:pt>
                <c:pt idx="3345">
                  <c:v>0</c:v>
                </c:pt>
                <c:pt idx="3346">
                  <c:v>0</c:v>
                </c:pt>
                <c:pt idx="3347">
                  <c:v>0</c:v>
                </c:pt>
                <c:pt idx="3348">
                  <c:v>0</c:v>
                </c:pt>
                <c:pt idx="3349">
                  <c:v>0</c:v>
                </c:pt>
                <c:pt idx="3350">
                  <c:v>0</c:v>
                </c:pt>
                <c:pt idx="3351">
                  <c:v>0</c:v>
                </c:pt>
                <c:pt idx="3352">
                  <c:v>0</c:v>
                </c:pt>
                <c:pt idx="3353">
                  <c:v>0</c:v>
                </c:pt>
                <c:pt idx="3354">
                  <c:v>0</c:v>
                </c:pt>
                <c:pt idx="3355">
                  <c:v>0</c:v>
                </c:pt>
                <c:pt idx="3356">
                  <c:v>0</c:v>
                </c:pt>
                <c:pt idx="3357">
                  <c:v>0</c:v>
                </c:pt>
                <c:pt idx="3358">
                  <c:v>0</c:v>
                </c:pt>
                <c:pt idx="3359">
                  <c:v>2.2603097499999998</c:v>
                </c:pt>
                <c:pt idx="3360">
                  <c:v>1.94873371</c:v>
                </c:pt>
                <c:pt idx="3361">
                  <c:v>1.8432560599999999</c:v>
                </c:pt>
                <c:pt idx="3362">
                  <c:v>1.62226687</c:v>
                </c:pt>
                <c:pt idx="3363">
                  <c:v>2.4809911500000004</c:v>
                </c:pt>
                <c:pt idx="3364">
                  <c:v>2.5854674600000003</c:v>
                </c:pt>
                <c:pt idx="3365">
                  <c:v>2.7667469099999993</c:v>
                </c:pt>
                <c:pt idx="3366">
                  <c:v>2.2401895700000001</c:v>
                </c:pt>
                <c:pt idx="3367">
                  <c:v>2.6355622200000002</c:v>
                </c:pt>
                <c:pt idx="3368">
                  <c:v>3.0550483599999998</c:v>
                </c:pt>
                <c:pt idx="3369">
                  <c:v>2.6687773999999997</c:v>
                </c:pt>
                <c:pt idx="3370">
                  <c:v>2.6162525799999998</c:v>
                </c:pt>
                <c:pt idx="3371">
                  <c:v>3.03009927</c:v>
                </c:pt>
                <c:pt idx="3372">
                  <c:v>2.7711317899999997</c:v>
                </c:pt>
                <c:pt idx="3373">
                  <c:v>2.616063</c:v>
                </c:pt>
                <c:pt idx="3374">
                  <c:v>2.6121532599999999</c:v>
                </c:pt>
                <c:pt idx="3375">
                  <c:v>2.3846614100000001</c:v>
                </c:pt>
                <c:pt idx="3376">
                  <c:v>2.1217833900000009</c:v>
                </c:pt>
                <c:pt idx="3377">
                  <c:v>2.9365866899999995</c:v>
                </c:pt>
                <c:pt idx="3378">
                  <c:v>3.6770093900000007</c:v>
                </c:pt>
                <c:pt idx="3379">
                  <c:v>2.6470558</c:v>
                </c:pt>
                <c:pt idx="3380">
                  <c:v>3.0784175299999998</c:v>
                </c:pt>
                <c:pt idx="3381">
                  <c:v>3.9747850999999996</c:v>
                </c:pt>
                <c:pt idx="3382">
                  <c:v>4.0391791999999995</c:v>
                </c:pt>
                <c:pt idx="3383">
                  <c:v>4.2469589000000001</c:v>
                </c:pt>
                <c:pt idx="3384">
                  <c:v>6.2832525000000006</c:v>
                </c:pt>
                <c:pt idx="3385">
                  <c:v>5.9346670999999986</c:v>
                </c:pt>
                <c:pt idx="3386">
                  <c:v>6.9516223999999998</c:v>
                </c:pt>
                <c:pt idx="3387">
                  <c:v>5.7287346899999987</c:v>
                </c:pt>
                <c:pt idx="3388">
                  <c:v>6.9972071000000007</c:v>
                </c:pt>
                <c:pt idx="3389">
                  <c:v>7.5180651999999988</c:v>
                </c:pt>
                <c:pt idx="3390">
                  <c:v>5.9571798199999995</c:v>
                </c:pt>
                <c:pt idx="3391">
                  <c:v>5.5228237900000003</c:v>
                </c:pt>
                <c:pt idx="3392">
                  <c:v>5.1748025399999982</c:v>
                </c:pt>
                <c:pt idx="3393">
                  <c:v>5.5037941000000004</c:v>
                </c:pt>
                <c:pt idx="3394">
                  <c:v>5.1050954999999991</c:v>
                </c:pt>
                <c:pt idx="3395">
                  <c:v>5.2265305000000009</c:v>
                </c:pt>
                <c:pt idx="3396">
                  <c:v>5.1687976999999998</c:v>
                </c:pt>
                <c:pt idx="3397">
                  <c:v>5.4897879000000005</c:v>
                </c:pt>
                <c:pt idx="3398">
                  <c:v>5.1591099999999992</c:v>
                </c:pt>
                <c:pt idx="3399">
                  <c:v>5.1725013999999998</c:v>
                </c:pt>
                <c:pt idx="3400">
                  <c:v>5.3134078000000002</c:v>
                </c:pt>
                <c:pt idx="3401">
                  <c:v>5.1783591999999992</c:v>
                </c:pt>
                <c:pt idx="3402">
                  <c:v>5.5601782999999996</c:v>
                </c:pt>
                <c:pt idx="3403">
                  <c:v>5.5192926999999994</c:v>
                </c:pt>
                <c:pt idx="3404">
                  <c:v>5.4669077000000001</c:v>
                </c:pt>
                <c:pt idx="3405">
                  <c:v>6.0166432999999993</c:v>
                </c:pt>
                <c:pt idx="3406">
                  <c:v>6.2890207</c:v>
                </c:pt>
                <c:pt idx="3407">
                  <c:v>6.5486817999999998</c:v>
                </c:pt>
                <c:pt idx="3408">
                  <c:v>6.0453818999999998</c:v>
                </c:pt>
                <c:pt idx="3409">
                  <c:v>6.1255919000000008</c:v>
                </c:pt>
                <c:pt idx="3410">
                  <c:v>8.2978959999999997</c:v>
                </c:pt>
                <c:pt idx="3411">
                  <c:v>8.6870633999999995</c:v>
                </c:pt>
                <c:pt idx="3412">
                  <c:v>8.3264407000000009</c:v>
                </c:pt>
                <c:pt idx="3413">
                  <c:v>9.0689732999999979</c:v>
                </c:pt>
                <c:pt idx="3414">
                  <c:v>9.5467133000000004</c:v>
                </c:pt>
                <c:pt idx="3415">
                  <c:v>9.3409406000000015</c:v>
                </c:pt>
                <c:pt idx="3416">
                  <c:v>10.3457671</c:v>
                </c:pt>
                <c:pt idx="3417">
                  <c:v>9.7182919999999999</c:v>
                </c:pt>
                <c:pt idx="3418">
                  <c:v>9.8924342000000003</c:v>
                </c:pt>
                <c:pt idx="3419">
                  <c:v>9.9762190999999998</c:v>
                </c:pt>
                <c:pt idx="3420">
                  <c:v>10.077897</c:v>
                </c:pt>
                <c:pt idx="3421">
                  <c:v>9.4148952000000001</c:v>
                </c:pt>
                <c:pt idx="3422">
                  <c:v>9.4736870999999994</c:v>
                </c:pt>
                <c:pt idx="3423">
                  <c:v>10.806165500000001</c:v>
                </c:pt>
                <c:pt idx="3424">
                  <c:v>11.5110036</c:v>
                </c:pt>
                <c:pt idx="3425">
                  <c:v>9.1965759000000009</c:v>
                </c:pt>
                <c:pt idx="3426">
                  <c:v>9.6775272999999995</c:v>
                </c:pt>
                <c:pt idx="3427">
                  <c:v>10.2903343</c:v>
                </c:pt>
                <c:pt idx="3428">
                  <c:v>10.345727699999998</c:v>
                </c:pt>
                <c:pt idx="3429">
                  <c:v>9.5922514000000021</c:v>
                </c:pt>
                <c:pt idx="3430">
                  <c:v>10.365036199999999</c:v>
                </c:pt>
                <c:pt idx="3431">
                  <c:v>9.1481677999999995</c:v>
                </c:pt>
                <c:pt idx="3432">
                  <c:v>9.9470837999999979</c:v>
                </c:pt>
                <c:pt idx="3433">
                  <c:v>11.653435099999999</c:v>
                </c:pt>
                <c:pt idx="3434">
                  <c:v>10.2070176</c:v>
                </c:pt>
                <c:pt idx="3435">
                  <c:v>13.289630899999999</c:v>
                </c:pt>
                <c:pt idx="3436">
                  <c:v>9.4532632000000003</c:v>
                </c:pt>
                <c:pt idx="3437">
                  <c:v>9.3734520000000003</c:v>
                </c:pt>
                <c:pt idx="3438">
                  <c:v>11.464235199999999</c:v>
                </c:pt>
                <c:pt idx="3439">
                  <c:v>12.3286342</c:v>
                </c:pt>
                <c:pt idx="3440">
                  <c:v>9.8514609000000011</c:v>
                </c:pt>
                <c:pt idx="3441">
                  <c:v>11.1910662</c:v>
                </c:pt>
                <c:pt idx="3442">
                  <c:v>10.752667500000001</c:v>
                </c:pt>
                <c:pt idx="3443">
                  <c:v>12.146574699999999</c:v>
                </c:pt>
                <c:pt idx="3444">
                  <c:v>12.088450600000002</c:v>
                </c:pt>
                <c:pt idx="3445">
                  <c:v>13.838055900000001</c:v>
                </c:pt>
                <c:pt idx="3446">
                  <c:v>14.216111000000001</c:v>
                </c:pt>
                <c:pt idx="3447">
                  <c:v>14.772232799999999</c:v>
                </c:pt>
                <c:pt idx="3448">
                  <c:v>15.028973799999999</c:v>
                </c:pt>
                <c:pt idx="3449">
                  <c:v>15.362304000000002</c:v>
                </c:pt>
                <c:pt idx="3450">
                  <c:v>14.959504400000002</c:v>
                </c:pt>
                <c:pt idx="3451">
                  <c:v>15.935041900000003</c:v>
                </c:pt>
                <c:pt idx="3452">
                  <c:v>15.475370700000001</c:v>
                </c:pt>
                <c:pt idx="3453">
                  <c:v>16.2850295</c:v>
                </c:pt>
                <c:pt idx="3454">
                  <c:v>16.127227499999996</c:v>
                </c:pt>
                <c:pt idx="3455">
                  <c:v>16.753141200000002</c:v>
                </c:pt>
                <c:pt idx="3456">
                  <c:v>16.269440899999999</c:v>
                </c:pt>
                <c:pt idx="3457">
                  <c:v>16.039399899999999</c:v>
                </c:pt>
                <c:pt idx="3458">
                  <c:v>17.193048399999999</c:v>
                </c:pt>
                <c:pt idx="3459">
                  <c:v>17.156652900000001</c:v>
                </c:pt>
                <c:pt idx="3460">
                  <c:v>16.9096756</c:v>
                </c:pt>
                <c:pt idx="3461">
                  <c:v>16.667256700000003</c:v>
                </c:pt>
                <c:pt idx="3462">
                  <c:v>16.712732899999999</c:v>
                </c:pt>
                <c:pt idx="3463">
                  <c:v>16.819214799999997</c:v>
                </c:pt>
                <c:pt idx="3464">
                  <c:v>16.554017099999999</c:v>
                </c:pt>
                <c:pt idx="3465">
                  <c:v>16.246473300000002</c:v>
                </c:pt>
                <c:pt idx="3466">
                  <c:v>18.111263800000003</c:v>
                </c:pt>
                <c:pt idx="3467">
                  <c:v>18.449186299999997</c:v>
                </c:pt>
                <c:pt idx="3468">
                  <c:v>20.176217299999998</c:v>
                </c:pt>
                <c:pt idx="3469">
                  <c:v>18.0146461</c:v>
                </c:pt>
                <c:pt idx="3470">
                  <c:v>17.773883399999995</c:v>
                </c:pt>
                <c:pt idx="3471">
                  <c:v>17.681611100000001</c:v>
                </c:pt>
                <c:pt idx="3472">
                  <c:v>17.406557500000002</c:v>
                </c:pt>
                <c:pt idx="3473">
                  <c:v>18.0120465</c:v>
                </c:pt>
                <c:pt idx="3474">
                  <c:v>17.748485500000001</c:v>
                </c:pt>
                <c:pt idx="3475">
                  <c:v>18.065613499999998</c:v>
                </c:pt>
                <c:pt idx="3476">
                  <c:v>17.763231699999999</c:v>
                </c:pt>
                <c:pt idx="3477">
                  <c:v>18.483371200000001</c:v>
                </c:pt>
                <c:pt idx="3478">
                  <c:v>17.736209299999999</c:v>
                </c:pt>
                <c:pt idx="3479">
                  <c:v>17.308686099999996</c:v>
                </c:pt>
                <c:pt idx="3480">
                  <c:v>19.760149399999996</c:v>
                </c:pt>
                <c:pt idx="3481">
                  <c:v>17.7470745</c:v>
                </c:pt>
                <c:pt idx="3482">
                  <c:v>19.493088699999998</c:v>
                </c:pt>
                <c:pt idx="3483">
                  <c:v>17.267013299999995</c:v>
                </c:pt>
                <c:pt idx="3484">
                  <c:v>17.202028800000004</c:v>
                </c:pt>
                <c:pt idx="3485">
                  <c:v>17.7928213</c:v>
                </c:pt>
                <c:pt idx="3486">
                  <c:v>17.6062914</c:v>
                </c:pt>
                <c:pt idx="3487">
                  <c:v>18.075347499999999</c:v>
                </c:pt>
                <c:pt idx="3488">
                  <c:v>18.084883299999998</c:v>
                </c:pt>
                <c:pt idx="3489">
                  <c:v>18.460417800000002</c:v>
                </c:pt>
                <c:pt idx="3490">
                  <c:v>17.3930726</c:v>
                </c:pt>
                <c:pt idx="3491">
                  <c:v>19.666113900000003</c:v>
                </c:pt>
                <c:pt idx="3492">
                  <c:v>18.649999399999999</c:v>
                </c:pt>
                <c:pt idx="3493">
                  <c:v>21.814551000000002</c:v>
                </c:pt>
                <c:pt idx="3494">
                  <c:v>19.457251899999996</c:v>
                </c:pt>
                <c:pt idx="3495">
                  <c:v>20.789887200000003</c:v>
                </c:pt>
                <c:pt idx="3496">
                  <c:v>21.9687184</c:v>
                </c:pt>
                <c:pt idx="3497">
                  <c:v>21.185716799999994</c:v>
                </c:pt>
                <c:pt idx="3498">
                  <c:v>21.270779600000004</c:v>
                </c:pt>
                <c:pt idx="3499">
                  <c:v>20.565720299999999</c:v>
                </c:pt>
                <c:pt idx="3500">
                  <c:v>20.791089400000004</c:v>
                </c:pt>
                <c:pt idx="3501">
                  <c:v>22.163446800000003</c:v>
                </c:pt>
                <c:pt idx="3502">
                  <c:v>21.233710599999998</c:v>
                </c:pt>
                <c:pt idx="3503">
                  <c:v>21.838288400000003</c:v>
                </c:pt>
                <c:pt idx="3504">
                  <c:v>21.4001105</c:v>
                </c:pt>
                <c:pt idx="3505">
                  <c:v>22.4398178</c:v>
                </c:pt>
                <c:pt idx="3506">
                  <c:v>21.913916700000001</c:v>
                </c:pt>
                <c:pt idx="3507">
                  <c:v>21.175773299999999</c:v>
                </c:pt>
                <c:pt idx="3508">
                  <c:v>20.4873783</c:v>
                </c:pt>
                <c:pt idx="3509">
                  <c:v>27.786456399999999</c:v>
                </c:pt>
                <c:pt idx="3510">
                  <c:v>20.2907835</c:v>
                </c:pt>
                <c:pt idx="3511">
                  <c:v>20.851131600000002</c:v>
                </c:pt>
                <c:pt idx="3512">
                  <c:v>21.164513700000004</c:v>
                </c:pt>
                <c:pt idx="3513">
                  <c:v>20.9677884</c:v>
                </c:pt>
                <c:pt idx="3514">
                  <c:v>25.356582500000005</c:v>
                </c:pt>
                <c:pt idx="3515">
                  <c:v>21.108302400000003</c:v>
                </c:pt>
                <c:pt idx="3516">
                  <c:v>22.3347458</c:v>
                </c:pt>
                <c:pt idx="3517">
                  <c:v>21.1918516</c:v>
                </c:pt>
                <c:pt idx="3518">
                  <c:v>21.9517782</c:v>
                </c:pt>
                <c:pt idx="3519">
                  <c:v>21.230553200000003</c:v>
                </c:pt>
                <c:pt idx="3520">
                  <c:v>22.724254700000003</c:v>
                </c:pt>
                <c:pt idx="3521">
                  <c:v>21.323948799999997</c:v>
                </c:pt>
                <c:pt idx="3522">
                  <c:v>21.648576500000001</c:v>
                </c:pt>
                <c:pt idx="3523">
                  <c:v>25.887302099999999</c:v>
                </c:pt>
                <c:pt idx="3524">
                  <c:v>21.808338799999998</c:v>
                </c:pt>
                <c:pt idx="3525">
                  <c:v>23.413517399999996</c:v>
                </c:pt>
                <c:pt idx="3526">
                  <c:v>22.535099499999998</c:v>
                </c:pt>
                <c:pt idx="3527">
                  <c:v>21.993928700000001</c:v>
                </c:pt>
                <c:pt idx="3528">
                  <c:v>21.391161700000001</c:v>
                </c:pt>
                <c:pt idx="3529">
                  <c:v>21.823254599999999</c:v>
                </c:pt>
                <c:pt idx="3530">
                  <c:v>23.345534000000001</c:v>
                </c:pt>
                <c:pt idx="3531">
                  <c:v>22.810074500000002</c:v>
                </c:pt>
                <c:pt idx="3532">
                  <c:v>23.003441499999997</c:v>
                </c:pt>
                <c:pt idx="3533">
                  <c:v>22.868223400000002</c:v>
                </c:pt>
                <c:pt idx="3534">
                  <c:v>23.8706669</c:v>
                </c:pt>
                <c:pt idx="3535">
                  <c:v>22.310292199999999</c:v>
                </c:pt>
                <c:pt idx="3536">
                  <c:v>24.849443199999993</c:v>
                </c:pt>
                <c:pt idx="3537">
                  <c:v>24.060692399999997</c:v>
                </c:pt>
                <c:pt idx="3538">
                  <c:v>23.559943500000006</c:v>
                </c:pt>
                <c:pt idx="3539">
                  <c:v>22.819931199999992</c:v>
                </c:pt>
                <c:pt idx="3540">
                  <c:v>22.666971799999999</c:v>
                </c:pt>
                <c:pt idx="3541">
                  <c:v>23.040382100000002</c:v>
                </c:pt>
                <c:pt idx="3542">
                  <c:v>23.118176500000004</c:v>
                </c:pt>
                <c:pt idx="3543">
                  <c:v>23.454952800000001</c:v>
                </c:pt>
                <c:pt idx="3544">
                  <c:v>25.678782899999998</c:v>
                </c:pt>
                <c:pt idx="3545">
                  <c:v>27.529615699999994</c:v>
                </c:pt>
                <c:pt idx="3546">
                  <c:v>26.843153899999997</c:v>
                </c:pt>
                <c:pt idx="3547">
                  <c:v>31.860170100000005</c:v>
                </c:pt>
                <c:pt idx="3548">
                  <c:v>27.359888699999996</c:v>
                </c:pt>
                <c:pt idx="3549">
                  <c:v>26.103438300000001</c:v>
                </c:pt>
                <c:pt idx="3550">
                  <c:v>28.060181899999996</c:v>
                </c:pt>
                <c:pt idx="3551">
                  <c:v>26.629647700000003</c:v>
                </c:pt>
                <c:pt idx="3552">
                  <c:v>27.871709200000005</c:v>
                </c:pt>
                <c:pt idx="3553">
                  <c:v>27.560629599999999</c:v>
                </c:pt>
                <c:pt idx="3554">
                  <c:v>26.851130499999996</c:v>
                </c:pt>
                <c:pt idx="3555">
                  <c:v>27.326849500000005</c:v>
                </c:pt>
                <c:pt idx="3556">
                  <c:v>27.417881900000005</c:v>
                </c:pt>
                <c:pt idx="3557">
                  <c:v>26.500942400000003</c:v>
                </c:pt>
                <c:pt idx="3558">
                  <c:v>24.004203600000004</c:v>
                </c:pt>
                <c:pt idx="3559">
                  <c:v>26.204824699999996</c:v>
                </c:pt>
                <c:pt idx="3560">
                  <c:v>25.901334099999996</c:v>
                </c:pt>
                <c:pt idx="3561">
                  <c:v>24.897537399999997</c:v>
                </c:pt>
                <c:pt idx="3562">
                  <c:v>25.543362200000001</c:v>
                </c:pt>
                <c:pt idx="3563">
                  <c:v>26.1509547</c:v>
                </c:pt>
                <c:pt idx="3564">
                  <c:v>27.346649000000003</c:v>
                </c:pt>
                <c:pt idx="3565">
                  <c:v>27.388618699999999</c:v>
                </c:pt>
                <c:pt idx="3566">
                  <c:v>28.533572099999997</c:v>
                </c:pt>
                <c:pt idx="3567">
                  <c:v>27.419710800000001</c:v>
                </c:pt>
                <c:pt idx="3568">
                  <c:v>28.891402799999994</c:v>
                </c:pt>
                <c:pt idx="3569">
                  <c:v>29.079444899999999</c:v>
                </c:pt>
                <c:pt idx="3570">
                  <c:v>28.1818457</c:v>
                </c:pt>
                <c:pt idx="3571">
                  <c:v>27.498380499999996</c:v>
                </c:pt>
                <c:pt idx="3572">
                  <c:v>27.777938100000004</c:v>
                </c:pt>
                <c:pt idx="3573">
                  <c:v>28.865404600000005</c:v>
                </c:pt>
                <c:pt idx="3574">
                  <c:v>29.256251100000007</c:v>
                </c:pt>
                <c:pt idx="3575">
                  <c:v>29.2021342</c:v>
                </c:pt>
                <c:pt idx="3576">
                  <c:v>28.001740200000008</c:v>
                </c:pt>
                <c:pt idx="3577">
                  <c:v>28.856420700000001</c:v>
                </c:pt>
                <c:pt idx="3578">
                  <c:v>28.295409600000006</c:v>
                </c:pt>
                <c:pt idx="3579">
                  <c:v>28.848264199999999</c:v>
                </c:pt>
                <c:pt idx="3580">
                  <c:v>29.5360117</c:v>
                </c:pt>
                <c:pt idx="3581">
                  <c:v>29.650187200000005</c:v>
                </c:pt>
                <c:pt idx="3582">
                  <c:v>31.902974300000004</c:v>
                </c:pt>
                <c:pt idx="3583">
                  <c:v>29.2997394</c:v>
                </c:pt>
                <c:pt idx="3584">
                  <c:v>27.571056699999996</c:v>
                </c:pt>
                <c:pt idx="3585">
                  <c:v>28.1246586</c:v>
                </c:pt>
                <c:pt idx="3586">
                  <c:v>28.209704899999995</c:v>
                </c:pt>
                <c:pt idx="3587">
                  <c:v>29.005247999999995</c:v>
                </c:pt>
                <c:pt idx="3588">
                  <c:v>28.513591599999994</c:v>
                </c:pt>
                <c:pt idx="3589">
                  <c:v>27.525982299999995</c:v>
                </c:pt>
                <c:pt idx="3590">
                  <c:v>28.646930199999996</c:v>
                </c:pt>
                <c:pt idx="3591">
                  <c:v>28.472746100000005</c:v>
                </c:pt>
                <c:pt idx="3592">
                  <c:v>29.407205099999999</c:v>
                </c:pt>
                <c:pt idx="3593">
                  <c:v>28.958081699999997</c:v>
                </c:pt>
                <c:pt idx="3594">
                  <c:v>29.406708699999999</c:v>
                </c:pt>
                <c:pt idx="3595">
                  <c:v>28.365476300000001</c:v>
                </c:pt>
                <c:pt idx="3596">
                  <c:v>28.216861199999997</c:v>
                </c:pt>
                <c:pt idx="3597">
                  <c:v>29.402066800000004</c:v>
                </c:pt>
                <c:pt idx="3598">
                  <c:v>29.579584000000001</c:v>
                </c:pt>
                <c:pt idx="3599">
                  <c:v>37.162900199999996</c:v>
                </c:pt>
                <c:pt idx="3600">
                  <c:v>30.641753100000006</c:v>
                </c:pt>
                <c:pt idx="3601">
                  <c:v>29.821313800000002</c:v>
                </c:pt>
                <c:pt idx="3602">
                  <c:v>31.064515600000004</c:v>
                </c:pt>
                <c:pt idx="3603">
                  <c:v>29.897102100000001</c:v>
                </c:pt>
                <c:pt idx="3604">
                  <c:v>29.430252099999997</c:v>
                </c:pt>
                <c:pt idx="3605">
                  <c:v>30.100170499999997</c:v>
                </c:pt>
                <c:pt idx="3606">
                  <c:v>30.803306799999998</c:v>
                </c:pt>
                <c:pt idx="3607">
                  <c:v>30.793913000000007</c:v>
                </c:pt>
                <c:pt idx="3608">
                  <c:v>31.208386799999996</c:v>
                </c:pt>
                <c:pt idx="3609">
                  <c:v>31.3041421</c:v>
                </c:pt>
                <c:pt idx="3610">
                  <c:v>31.304541900000004</c:v>
                </c:pt>
                <c:pt idx="3611">
                  <c:v>33.385783100000005</c:v>
                </c:pt>
                <c:pt idx="3612">
                  <c:v>33.086684699999999</c:v>
                </c:pt>
                <c:pt idx="3613">
                  <c:v>34.4612561</c:v>
                </c:pt>
                <c:pt idx="3614">
                  <c:v>32.857119600000004</c:v>
                </c:pt>
                <c:pt idx="3615">
                  <c:v>32.825848700000009</c:v>
                </c:pt>
                <c:pt idx="3616">
                  <c:v>33.867970299999996</c:v>
                </c:pt>
                <c:pt idx="3617">
                  <c:v>33.310383600000002</c:v>
                </c:pt>
                <c:pt idx="3618">
                  <c:v>32.519444999999997</c:v>
                </c:pt>
                <c:pt idx="3619">
                  <c:v>33.609900900000007</c:v>
                </c:pt>
                <c:pt idx="3620">
                  <c:v>33.932248799999996</c:v>
                </c:pt>
                <c:pt idx="3621">
                  <c:v>34.6662769</c:v>
                </c:pt>
                <c:pt idx="3622">
                  <c:v>33.235602300000004</c:v>
                </c:pt>
                <c:pt idx="3623">
                  <c:v>39.064266400000001</c:v>
                </c:pt>
                <c:pt idx="3624">
                  <c:v>32.564381399999995</c:v>
                </c:pt>
                <c:pt idx="3625">
                  <c:v>33.740984399999995</c:v>
                </c:pt>
                <c:pt idx="3626">
                  <c:v>33.413241200000002</c:v>
                </c:pt>
                <c:pt idx="3627">
                  <c:v>34.101454799999999</c:v>
                </c:pt>
                <c:pt idx="3628">
                  <c:v>35.434291600000002</c:v>
                </c:pt>
                <c:pt idx="3629">
                  <c:v>35.138589199999998</c:v>
                </c:pt>
                <c:pt idx="3630">
                  <c:v>35.9509519</c:v>
                </c:pt>
                <c:pt idx="3631">
                  <c:v>35.965700399999989</c:v>
                </c:pt>
                <c:pt idx="3632">
                  <c:v>37.511594599999988</c:v>
                </c:pt>
                <c:pt idx="3633">
                  <c:v>36.077993900000003</c:v>
                </c:pt>
                <c:pt idx="3634">
                  <c:v>35.901299699999996</c:v>
                </c:pt>
                <c:pt idx="3635">
                  <c:v>37.129058499999999</c:v>
                </c:pt>
                <c:pt idx="3636">
                  <c:v>37.185742000000005</c:v>
                </c:pt>
                <c:pt idx="3637">
                  <c:v>39.115592300000003</c:v>
                </c:pt>
                <c:pt idx="3638">
                  <c:v>3.0559579200000004</c:v>
                </c:pt>
                <c:pt idx="3639">
                  <c:v>2.2485050600000003</c:v>
                </c:pt>
                <c:pt idx="3640">
                  <c:v>2.1107465200000002</c:v>
                </c:pt>
                <c:pt idx="3641">
                  <c:v>2.7755589900000004</c:v>
                </c:pt>
                <c:pt idx="3642">
                  <c:v>4.9678530199999997</c:v>
                </c:pt>
                <c:pt idx="3643">
                  <c:v>3.0387879699999996</c:v>
                </c:pt>
                <c:pt idx="3644">
                  <c:v>3.06169833</c:v>
                </c:pt>
                <c:pt idx="3645">
                  <c:v>2.8484938799999999</c:v>
                </c:pt>
                <c:pt idx="3646">
                  <c:v>3.1917871600000005</c:v>
                </c:pt>
                <c:pt idx="3647">
                  <c:v>3.4179067199999995</c:v>
                </c:pt>
                <c:pt idx="3648">
                  <c:v>8.0828127999999992</c:v>
                </c:pt>
                <c:pt idx="3649">
                  <c:v>3.20119015</c:v>
                </c:pt>
                <c:pt idx="3650">
                  <c:v>2.954423199999999</c:v>
                </c:pt>
                <c:pt idx="3651">
                  <c:v>3.0201980799999992</c:v>
                </c:pt>
                <c:pt idx="3652">
                  <c:v>3.1662471599999997</c:v>
                </c:pt>
                <c:pt idx="3653">
                  <c:v>3.3681409999999996</c:v>
                </c:pt>
                <c:pt idx="3654">
                  <c:v>3.3097825900000006</c:v>
                </c:pt>
                <c:pt idx="3655">
                  <c:v>3.4869810200000004</c:v>
                </c:pt>
                <c:pt idx="3656">
                  <c:v>3.4329119199999996</c:v>
                </c:pt>
                <c:pt idx="3657">
                  <c:v>3.5989119899999999</c:v>
                </c:pt>
                <c:pt idx="3658">
                  <c:v>3.7851036800000002</c:v>
                </c:pt>
                <c:pt idx="3659">
                  <c:v>3.6015917399999999</c:v>
                </c:pt>
                <c:pt idx="3660">
                  <c:v>4.2262187300000003</c:v>
                </c:pt>
                <c:pt idx="3661">
                  <c:v>3.7282369399999995</c:v>
                </c:pt>
                <c:pt idx="3662">
                  <c:v>3.8019610400000006</c:v>
                </c:pt>
                <c:pt idx="3663">
                  <c:v>3.7944411500000004</c:v>
                </c:pt>
                <c:pt idx="3664">
                  <c:v>3.6180806699999999</c:v>
                </c:pt>
                <c:pt idx="3665">
                  <c:v>3.8106106400000006</c:v>
                </c:pt>
                <c:pt idx="3666">
                  <c:v>4.3095786100000009</c:v>
                </c:pt>
                <c:pt idx="3667">
                  <c:v>4.0360458299999991</c:v>
                </c:pt>
                <c:pt idx="3668">
                  <c:v>3.9896965299999998</c:v>
                </c:pt>
                <c:pt idx="3669">
                  <c:v>3.9945006200000002</c:v>
                </c:pt>
                <c:pt idx="3670">
                  <c:v>4.5943934999999998</c:v>
                </c:pt>
                <c:pt idx="3671">
                  <c:v>4.1217258599999997</c:v>
                </c:pt>
                <c:pt idx="3672">
                  <c:v>4.4813081100000005</c:v>
                </c:pt>
                <c:pt idx="3673">
                  <c:v>4.7859323500000013</c:v>
                </c:pt>
                <c:pt idx="3674">
                  <c:v>5.0825849200000004</c:v>
                </c:pt>
                <c:pt idx="3675">
                  <c:v>4.7516928400000005</c:v>
                </c:pt>
                <c:pt idx="3676">
                  <c:v>4.4454026199999994</c:v>
                </c:pt>
                <c:pt idx="3677">
                  <c:v>4.4658428900000002</c:v>
                </c:pt>
                <c:pt idx="3678">
                  <c:v>4.2681509100000001</c:v>
                </c:pt>
                <c:pt idx="3679">
                  <c:v>4.7577969100000006</c:v>
                </c:pt>
                <c:pt idx="3680">
                  <c:v>5.0120051099999996</c:v>
                </c:pt>
                <c:pt idx="3681">
                  <c:v>4.45762562</c:v>
                </c:pt>
                <c:pt idx="3682">
                  <c:v>4.4047513199999999</c:v>
                </c:pt>
                <c:pt idx="3683">
                  <c:v>4.5973233300000009</c:v>
                </c:pt>
                <c:pt idx="3684">
                  <c:v>4.4762478899999998</c:v>
                </c:pt>
                <c:pt idx="3685">
                  <c:v>4.54773446</c:v>
                </c:pt>
                <c:pt idx="3686">
                  <c:v>4.1483388100000003</c:v>
                </c:pt>
                <c:pt idx="3687">
                  <c:v>4.2907493500000005</c:v>
                </c:pt>
                <c:pt idx="3688">
                  <c:v>4.460885600000001</c:v>
                </c:pt>
                <c:pt idx="3689">
                  <c:v>4.9159324899999994</c:v>
                </c:pt>
                <c:pt idx="3690">
                  <c:v>4.8292186100000007</c:v>
                </c:pt>
                <c:pt idx="3691">
                  <c:v>4.9078924000000006</c:v>
                </c:pt>
                <c:pt idx="3692">
                  <c:v>5.3590646900000021</c:v>
                </c:pt>
                <c:pt idx="3693">
                  <c:v>5.1696893800000003</c:v>
                </c:pt>
                <c:pt idx="3694">
                  <c:v>4.6651562500000008</c:v>
                </c:pt>
                <c:pt idx="3695">
                  <c:v>5.3121867599999986</c:v>
                </c:pt>
                <c:pt idx="3696">
                  <c:v>5.1859743799999993</c:v>
                </c:pt>
                <c:pt idx="3697">
                  <c:v>5.6536547200000005</c:v>
                </c:pt>
                <c:pt idx="3698">
                  <c:v>5.2378292799999988</c:v>
                </c:pt>
                <c:pt idx="3699">
                  <c:v>5.5201525499999997</c:v>
                </c:pt>
                <c:pt idx="3700">
                  <c:v>5.2610963699999997</c:v>
                </c:pt>
                <c:pt idx="3701">
                  <c:v>5.8184723699999994</c:v>
                </c:pt>
                <c:pt idx="3702">
                  <c:v>5.5296361999999997</c:v>
                </c:pt>
                <c:pt idx="3703">
                  <c:v>5.3839766099999995</c:v>
                </c:pt>
                <c:pt idx="3704">
                  <c:v>5.5756986299999998</c:v>
                </c:pt>
                <c:pt idx="3705">
                  <c:v>5.6808379500000008</c:v>
                </c:pt>
                <c:pt idx="3706">
                  <c:v>5.8927410300000007</c:v>
                </c:pt>
                <c:pt idx="3707">
                  <c:v>5.2425757200000005</c:v>
                </c:pt>
                <c:pt idx="3708">
                  <c:v>5.7080350700000002</c:v>
                </c:pt>
                <c:pt idx="3709">
                  <c:v>6.4195187900000006</c:v>
                </c:pt>
                <c:pt idx="3710">
                  <c:v>5.9772166000000002</c:v>
                </c:pt>
                <c:pt idx="3711">
                  <c:v>5.8841072400000014</c:v>
                </c:pt>
                <c:pt idx="3712">
                  <c:v>6.0297246000000007</c:v>
                </c:pt>
                <c:pt idx="3713">
                  <c:v>5.5840631200000006</c:v>
                </c:pt>
                <c:pt idx="3714">
                  <c:v>5.7045858700000007</c:v>
                </c:pt>
                <c:pt idx="3715">
                  <c:v>5.9361426499999999</c:v>
                </c:pt>
                <c:pt idx="3716">
                  <c:v>5.8260030799999996</c:v>
                </c:pt>
                <c:pt idx="3717">
                  <c:v>6.1077436499999997</c:v>
                </c:pt>
                <c:pt idx="3718">
                  <c:v>6.4473044000000019</c:v>
                </c:pt>
                <c:pt idx="3719">
                  <c:v>6.1159148500000011</c:v>
                </c:pt>
                <c:pt idx="3720">
                  <c:v>6.3571880500000013</c:v>
                </c:pt>
                <c:pt idx="3721">
                  <c:v>6.2835185200000012</c:v>
                </c:pt>
                <c:pt idx="3722">
                  <c:v>6.3789162300000006</c:v>
                </c:pt>
                <c:pt idx="3723">
                  <c:v>6.2598941200000002</c:v>
                </c:pt>
                <c:pt idx="3724">
                  <c:v>6.2850120599999997</c:v>
                </c:pt>
                <c:pt idx="3725">
                  <c:v>6.2127772399999985</c:v>
                </c:pt>
                <c:pt idx="3726">
                  <c:v>6.4193708399999991</c:v>
                </c:pt>
                <c:pt idx="3727">
                  <c:v>6.2004592999999995</c:v>
                </c:pt>
                <c:pt idx="3728">
                  <c:v>6.3022691300000009</c:v>
                </c:pt>
                <c:pt idx="3729">
                  <c:v>6.3108106800000003</c:v>
                </c:pt>
                <c:pt idx="3730">
                  <c:v>6.3305942700000006</c:v>
                </c:pt>
                <c:pt idx="3731">
                  <c:v>7.0092438299999991</c:v>
                </c:pt>
                <c:pt idx="3732">
                  <c:v>6.8900865999999992</c:v>
                </c:pt>
                <c:pt idx="3733">
                  <c:v>6.6483027499999992</c:v>
                </c:pt>
                <c:pt idx="3734">
                  <c:v>6.6913023799999989</c:v>
                </c:pt>
                <c:pt idx="3735">
                  <c:v>6.5981481900000007</c:v>
                </c:pt>
                <c:pt idx="3736">
                  <c:v>6.5016695300000009</c:v>
                </c:pt>
                <c:pt idx="3737">
                  <c:v>6.6125072399999985</c:v>
                </c:pt>
                <c:pt idx="3738">
                  <c:v>6.63432405</c:v>
                </c:pt>
                <c:pt idx="3739">
                  <c:v>9.7850389</c:v>
                </c:pt>
                <c:pt idx="3740">
                  <c:v>6.9223105900000004</c:v>
                </c:pt>
                <c:pt idx="3741">
                  <c:v>7.2539545000000016</c:v>
                </c:pt>
                <c:pt idx="3742">
                  <c:v>7.2327520700000001</c:v>
                </c:pt>
                <c:pt idx="3743">
                  <c:v>7.5288925300000002</c:v>
                </c:pt>
                <c:pt idx="3744">
                  <c:v>7.5463248799999993</c:v>
                </c:pt>
                <c:pt idx="3745">
                  <c:v>7.7781408000000019</c:v>
                </c:pt>
                <c:pt idx="3746">
                  <c:v>7.6995305499999986</c:v>
                </c:pt>
                <c:pt idx="3747">
                  <c:v>8.2097864600000019</c:v>
                </c:pt>
                <c:pt idx="3748">
                  <c:v>8.5224252299999979</c:v>
                </c:pt>
                <c:pt idx="3749">
                  <c:v>7.8835785199999995</c:v>
                </c:pt>
                <c:pt idx="3750">
                  <c:v>8.5412113000000005</c:v>
                </c:pt>
                <c:pt idx="3751">
                  <c:v>9.1394875400000011</c:v>
                </c:pt>
                <c:pt idx="3752">
                  <c:v>8.9465063699999998</c:v>
                </c:pt>
                <c:pt idx="3753">
                  <c:v>9.0854033100000002</c:v>
                </c:pt>
                <c:pt idx="3754">
                  <c:v>10.238510400000001</c:v>
                </c:pt>
                <c:pt idx="3755">
                  <c:v>9.3344102099999979</c:v>
                </c:pt>
                <c:pt idx="3756">
                  <c:v>10.037551840000001</c:v>
                </c:pt>
                <c:pt idx="3757">
                  <c:v>9.5922836399999998</c:v>
                </c:pt>
                <c:pt idx="3758">
                  <c:v>9.7591762200000023</c:v>
                </c:pt>
                <c:pt idx="3759">
                  <c:v>10.339364020000001</c:v>
                </c:pt>
                <c:pt idx="3760">
                  <c:v>10.017584860000001</c:v>
                </c:pt>
                <c:pt idx="3761">
                  <c:v>10.59816947</c:v>
                </c:pt>
                <c:pt idx="3762">
                  <c:v>10.6185896</c:v>
                </c:pt>
                <c:pt idx="3763">
                  <c:v>10.834061439999996</c:v>
                </c:pt>
                <c:pt idx="3764">
                  <c:v>11.040803619999998</c:v>
                </c:pt>
                <c:pt idx="3765">
                  <c:v>10.736702299999999</c:v>
                </c:pt>
                <c:pt idx="3766">
                  <c:v>11.098669330000003</c:v>
                </c:pt>
                <c:pt idx="3767">
                  <c:v>11.067776669999999</c:v>
                </c:pt>
                <c:pt idx="3768">
                  <c:v>10.600194230000001</c:v>
                </c:pt>
                <c:pt idx="3769">
                  <c:v>10.84595455</c:v>
                </c:pt>
                <c:pt idx="3770">
                  <c:v>11.326250390000004</c:v>
                </c:pt>
                <c:pt idx="3771">
                  <c:v>11.4674719</c:v>
                </c:pt>
                <c:pt idx="3772">
                  <c:v>11.67587966</c:v>
                </c:pt>
                <c:pt idx="3773">
                  <c:v>11.483904799999999</c:v>
                </c:pt>
                <c:pt idx="3774">
                  <c:v>11.043458580000001</c:v>
                </c:pt>
                <c:pt idx="3775">
                  <c:v>11.169579280000001</c:v>
                </c:pt>
                <c:pt idx="3776">
                  <c:v>11.498401959999999</c:v>
                </c:pt>
                <c:pt idx="3777">
                  <c:v>11.541862899999998</c:v>
                </c:pt>
                <c:pt idx="3778">
                  <c:v>11.556009999999999</c:v>
                </c:pt>
                <c:pt idx="3779">
                  <c:v>11.096729149999998</c:v>
                </c:pt>
                <c:pt idx="3780">
                  <c:v>11.904133050000004</c:v>
                </c:pt>
                <c:pt idx="3781">
                  <c:v>11.51943595</c:v>
                </c:pt>
                <c:pt idx="3782">
                  <c:v>12.098006</c:v>
                </c:pt>
                <c:pt idx="3783">
                  <c:v>12.079276299999997</c:v>
                </c:pt>
                <c:pt idx="3784">
                  <c:v>12.335588400000002</c:v>
                </c:pt>
                <c:pt idx="3785">
                  <c:v>12.304231</c:v>
                </c:pt>
                <c:pt idx="3786">
                  <c:v>13.053385500000003</c:v>
                </c:pt>
                <c:pt idx="3787">
                  <c:v>12.660486969999999</c:v>
                </c:pt>
                <c:pt idx="3788">
                  <c:v>12.072093009999998</c:v>
                </c:pt>
                <c:pt idx="3789">
                  <c:v>12.399095690000001</c:v>
                </c:pt>
                <c:pt idx="3790">
                  <c:v>12.24220959</c:v>
                </c:pt>
                <c:pt idx="3791">
                  <c:v>12.11115148</c:v>
                </c:pt>
                <c:pt idx="3792">
                  <c:v>12.242321049999997</c:v>
                </c:pt>
                <c:pt idx="3793">
                  <c:v>12.13426971</c:v>
                </c:pt>
                <c:pt idx="3794">
                  <c:v>12.736531989999998</c:v>
                </c:pt>
                <c:pt idx="3795">
                  <c:v>13.630546899999997</c:v>
                </c:pt>
                <c:pt idx="3796">
                  <c:v>14.250343500000003</c:v>
                </c:pt>
                <c:pt idx="3797">
                  <c:v>12.8451336</c:v>
                </c:pt>
                <c:pt idx="3798">
                  <c:v>12.990021839999999</c:v>
                </c:pt>
                <c:pt idx="3799">
                  <c:v>13.526011359999998</c:v>
                </c:pt>
                <c:pt idx="3800">
                  <c:v>12.788710990000004</c:v>
                </c:pt>
                <c:pt idx="3801">
                  <c:v>13.185978700000001</c:v>
                </c:pt>
                <c:pt idx="3802">
                  <c:v>14.027815800000003</c:v>
                </c:pt>
                <c:pt idx="3803">
                  <c:v>13.763546799999999</c:v>
                </c:pt>
                <c:pt idx="3804">
                  <c:v>13.450944100000001</c:v>
                </c:pt>
                <c:pt idx="3805">
                  <c:v>14.037933239999999</c:v>
                </c:pt>
                <c:pt idx="3806">
                  <c:v>14.19665464</c:v>
                </c:pt>
                <c:pt idx="3807">
                  <c:v>14.693346700000001</c:v>
                </c:pt>
                <c:pt idx="3808">
                  <c:v>14.537294600000003</c:v>
                </c:pt>
                <c:pt idx="3809">
                  <c:v>15.1005345</c:v>
                </c:pt>
                <c:pt idx="3810">
                  <c:v>14.911566200000003</c:v>
                </c:pt>
                <c:pt idx="3811">
                  <c:v>14.517678900000002</c:v>
                </c:pt>
                <c:pt idx="3812">
                  <c:v>14.554483100000001</c:v>
                </c:pt>
                <c:pt idx="3813">
                  <c:v>14.4808381</c:v>
                </c:pt>
                <c:pt idx="3814">
                  <c:v>14.519050999999999</c:v>
                </c:pt>
                <c:pt idx="3815">
                  <c:v>14.635500500000001</c:v>
                </c:pt>
                <c:pt idx="3816">
                  <c:v>14.735488200000002</c:v>
                </c:pt>
                <c:pt idx="3817">
                  <c:v>14.9654744</c:v>
                </c:pt>
                <c:pt idx="3818">
                  <c:v>14.759046100000001</c:v>
                </c:pt>
                <c:pt idx="3819">
                  <c:v>15.388479100000001</c:v>
                </c:pt>
                <c:pt idx="3820">
                  <c:v>15.207470500000001</c:v>
                </c:pt>
                <c:pt idx="3821">
                  <c:v>15.342841700000001</c:v>
                </c:pt>
                <c:pt idx="3822">
                  <c:v>15.270021399999999</c:v>
                </c:pt>
                <c:pt idx="3823">
                  <c:v>15.435796</c:v>
                </c:pt>
                <c:pt idx="3824">
                  <c:v>15.537210699999999</c:v>
                </c:pt>
                <c:pt idx="3825">
                  <c:v>15.349250599999998</c:v>
                </c:pt>
                <c:pt idx="3826">
                  <c:v>15.184367399999999</c:v>
                </c:pt>
                <c:pt idx="3827">
                  <c:v>15.035481700000004</c:v>
                </c:pt>
                <c:pt idx="3828">
                  <c:v>15.386481300000002</c:v>
                </c:pt>
                <c:pt idx="3829">
                  <c:v>0</c:v>
                </c:pt>
                <c:pt idx="3830">
                  <c:v>1.8132161600000001</c:v>
                </c:pt>
                <c:pt idx="3831">
                  <c:v>1.4308179299999999</c:v>
                </c:pt>
                <c:pt idx="3832">
                  <c:v>1.2527637600000001</c:v>
                </c:pt>
                <c:pt idx="3833">
                  <c:v>1.04706517</c:v>
                </c:pt>
                <c:pt idx="3834">
                  <c:v>1.3024359900000002</c:v>
                </c:pt>
                <c:pt idx="3835">
                  <c:v>2.6472961800000001</c:v>
                </c:pt>
                <c:pt idx="3836">
                  <c:v>2.9800887299999999</c:v>
                </c:pt>
                <c:pt idx="3837">
                  <c:v>2.9012682399999998</c:v>
                </c:pt>
                <c:pt idx="3838">
                  <c:v>2.0039377800000002</c:v>
                </c:pt>
                <c:pt idx="3839">
                  <c:v>2.0768021599999997</c:v>
                </c:pt>
                <c:pt idx="3840">
                  <c:v>2.7623560500000006</c:v>
                </c:pt>
                <c:pt idx="3841">
                  <c:v>2.6529586599999999</c:v>
                </c:pt>
                <c:pt idx="3842">
                  <c:v>2.3763375100000004</c:v>
                </c:pt>
                <c:pt idx="3843">
                  <c:v>2.5920151800000002</c:v>
                </c:pt>
                <c:pt idx="3844">
                  <c:v>2.9667330399999998</c:v>
                </c:pt>
                <c:pt idx="3845">
                  <c:v>2.15469993</c:v>
                </c:pt>
                <c:pt idx="3846">
                  <c:v>2.6474036299999995</c:v>
                </c:pt>
                <c:pt idx="3847">
                  <c:v>2.7230631900000004</c:v>
                </c:pt>
                <c:pt idx="3848">
                  <c:v>2.5584625199999995</c:v>
                </c:pt>
                <c:pt idx="3849">
                  <c:v>2.5705449000000002</c:v>
                </c:pt>
                <c:pt idx="3850">
                  <c:v>2.9023197200000004</c:v>
                </c:pt>
                <c:pt idx="3851">
                  <c:v>2.7507115200000003</c:v>
                </c:pt>
                <c:pt idx="3852">
                  <c:v>3.4562070199999995</c:v>
                </c:pt>
                <c:pt idx="3853">
                  <c:v>2.9403146399999995</c:v>
                </c:pt>
                <c:pt idx="3854">
                  <c:v>3.7308650799999992</c:v>
                </c:pt>
                <c:pt idx="3855">
                  <c:v>3.2197242600000009</c:v>
                </c:pt>
                <c:pt idx="3856">
                  <c:v>3.0657581899999999</c:v>
                </c:pt>
                <c:pt idx="3857">
                  <c:v>3.5930949800000009</c:v>
                </c:pt>
                <c:pt idx="3858">
                  <c:v>3.6193061700000002</c:v>
                </c:pt>
                <c:pt idx="3859">
                  <c:v>3.3262278099999993</c:v>
                </c:pt>
                <c:pt idx="3860">
                  <c:v>3.7168050900000003</c:v>
                </c:pt>
                <c:pt idx="3861">
                  <c:v>3.5002711599999996</c:v>
                </c:pt>
                <c:pt idx="3862">
                  <c:v>3.0729655</c:v>
                </c:pt>
                <c:pt idx="3863">
                  <c:v>3.2811904200000002</c:v>
                </c:pt>
                <c:pt idx="3864">
                  <c:v>3.5693437699999997</c:v>
                </c:pt>
                <c:pt idx="3865">
                  <c:v>3.3513652699999996</c:v>
                </c:pt>
                <c:pt idx="3866">
                  <c:v>3.3424345099999995</c:v>
                </c:pt>
                <c:pt idx="3867">
                  <c:v>3.2610699499999996</c:v>
                </c:pt>
                <c:pt idx="3868">
                  <c:v>4.3717430599999991</c:v>
                </c:pt>
                <c:pt idx="3869">
                  <c:v>3.7837742600000008</c:v>
                </c:pt>
                <c:pt idx="3870">
                  <c:v>3.5055277099999995</c:v>
                </c:pt>
                <c:pt idx="3871">
                  <c:v>3.8004577100000003</c:v>
                </c:pt>
                <c:pt idx="3872">
                  <c:v>3.8665159700000009</c:v>
                </c:pt>
                <c:pt idx="3873">
                  <c:v>4.2011133699999998</c:v>
                </c:pt>
                <c:pt idx="3874">
                  <c:v>4.0696260999999989</c:v>
                </c:pt>
                <c:pt idx="3875">
                  <c:v>4.1841136400000005</c:v>
                </c:pt>
                <c:pt idx="3876">
                  <c:v>3.9897044300000002</c:v>
                </c:pt>
                <c:pt idx="3877">
                  <c:v>4.2143097600000008</c:v>
                </c:pt>
                <c:pt idx="3878">
                  <c:v>3.7651908399999989</c:v>
                </c:pt>
                <c:pt idx="3879">
                  <c:v>3.6285199099999996</c:v>
                </c:pt>
                <c:pt idx="3880">
                  <c:v>3.6225987100000006</c:v>
                </c:pt>
                <c:pt idx="3881">
                  <c:v>3.9426003199999999</c:v>
                </c:pt>
                <c:pt idx="3882">
                  <c:v>4.1623326</c:v>
                </c:pt>
                <c:pt idx="3883">
                  <c:v>3.9699871099999999</c:v>
                </c:pt>
                <c:pt idx="3884">
                  <c:v>3.8521649899999999</c:v>
                </c:pt>
                <c:pt idx="3885">
                  <c:v>3.7669097400000005</c:v>
                </c:pt>
                <c:pt idx="3886">
                  <c:v>3.8832610499999998</c:v>
                </c:pt>
                <c:pt idx="3887">
                  <c:v>4.9182378899999994</c:v>
                </c:pt>
                <c:pt idx="3888">
                  <c:v>3.6957549999999997</c:v>
                </c:pt>
                <c:pt idx="3889">
                  <c:v>3.8957489299999999</c:v>
                </c:pt>
                <c:pt idx="3890">
                  <c:v>3.9391607499999992</c:v>
                </c:pt>
                <c:pt idx="3891">
                  <c:v>3.7950003899999998</c:v>
                </c:pt>
                <c:pt idx="3892">
                  <c:v>3.9788034600000004</c:v>
                </c:pt>
                <c:pt idx="3893">
                  <c:v>3.9126749599999999</c:v>
                </c:pt>
                <c:pt idx="3894">
                  <c:v>4.3608344499999996</c:v>
                </c:pt>
                <c:pt idx="3895">
                  <c:v>4.0143772999999996</c:v>
                </c:pt>
                <c:pt idx="3896">
                  <c:v>4.1863546599999992</c:v>
                </c:pt>
                <c:pt idx="3897">
                  <c:v>4.5081162099999998</c:v>
                </c:pt>
                <c:pt idx="3898">
                  <c:v>4.2256169399999992</c:v>
                </c:pt>
                <c:pt idx="3899">
                  <c:v>4.0839996799999998</c:v>
                </c:pt>
                <c:pt idx="3900">
                  <c:v>4.0556861700000004</c:v>
                </c:pt>
                <c:pt idx="3901">
                  <c:v>4.5260142400000003</c:v>
                </c:pt>
                <c:pt idx="3902">
                  <c:v>4.0466323000000006</c:v>
                </c:pt>
                <c:pt idx="3903">
                  <c:v>4.0343326100000008</c:v>
                </c:pt>
                <c:pt idx="3904">
                  <c:v>4.2050476000000003</c:v>
                </c:pt>
                <c:pt idx="3905">
                  <c:v>4.4035907200000004</c:v>
                </c:pt>
                <c:pt idx="3906">
                  <c:v>4.2634824100000008</c:v>
                </c:pt>
                <c:pt idx="3907">
                  <c:v>4.8676959699999998</c:v>
                </c:pt>
                <c:pt idx="3908">
                  <c:v>4.0603090100000001</c:v>
                </c:pt>
                <c:pt idx="3909">
                  <c:v>4.2282919900000007</c:v>
                </c:pt>
                <c:pt idx="3910">
                  <c:v>4.4659455199999991</c:v>
                </c:pt>
                <c:pt idx="3911">
                  <c:v>4.6150631200000012</c:v>
                </c:pt>
                <c:pt idx="3912">
                  <c:v>4.1228935700000005</c:v>
                </c:pt>
                <c:pt idx="3913">
                  <c:v>4.1620122099999994</c:v>
                </c:pt>
                <c:pt idx="3914">
                  <c:v>4.6214224099999992</c:v>
                </c:pt>
                <c:pt idx="3915">
                  <c:v>4.8763671800000008</c:v>
                </c:pt>
                <c:pt idx="3916">
                  <c:v>5.52230124</c:v>
                </c:pt>
                <c:pt idx="3917">
                  <c:v>5.1356367900000004</c:v>
                </c:pt>
                <c:pt idx="3918">
                  <c:v>5.1036558799999998</c:v>
                </c:pt>
                <c:pt idx="3919">
                  <c:v>5.1622313100000001</c:v>
                </c:pt>
                <c:pt idx="3920">
                  <c:v>4.4861574599999994</c:v>
                </c:pt>
                <c:pt idx="3921">
                  <c:v>4.6895844599999998</c:v>
                </c:pt>
                <c:pt idx="3922">
                  <c:v>5.3312307399999996</c:v>
                </c:pt>
                <c:pt idx="3923">
                  <c:v>6.3751561900000002</c:v>
                </c:pt>
                <c:pt idx="3924">
                  <c:v>5.2834515</c:v>
                </c:pt>
                <c:pt idx="3925">
                  <c:v>4.9480591100000009</c:v>
                </c:pt>
                <c:pt idx="3926">
                  <c:v>5.6839906000000004</c:v>
                </c:pt>
                <c:pt idx="3927">
                  <c:v>6.14617302</c:v>
                </c:pt>
                <c:pt idx="3928">
                  <c:v>5.0918207500000001</c:v>
                </c:pt>
                <c:pt idx="3929">
                  <c:v>4.9821152499999997</c:v>
                </c:pt>
                <c:pt idx="3930">
                  <c:v>5.1586870200000012</c:v>
                </c:pt>
                <c:pt idx="3931">
                  <c:v>5.4091173999999995</c:v>
                </c:pt>
                <c:pt idx="3932">
                  <c:v>5.28010366</c:v>
                </c:pt>
                <c:pt idx="3933">
                  <c:v>5.1962870000000008</c:v>
                </c:pt>
                <c:pt idx="3934">
                  <c:v>5.8705129300000012</c:v>
                </c:pt>
                <c:pt idx="3935">
                  <c:v>5.5591338899999991</c:v>
                </c:pt>
                <c:pt idx="3936">
                  <c:v>5.80467654</c:v>
                </c:pt>
                <c:pt idx="3937">
                  <c:v>5.8273757899999996</c:v>
                </c:pt>
                <c:pt idx="3938">
                  <c:v>6.0566277300000007</c:v>
                </c:pt>
                <c:pt idx="3939">
                  <c:v>6.3243834400000001</c:v>
                </c:pt>
                <c:pt idx="3940">
                  <c:v>6.2912434000000008</c:v>
                </c:pt>
                <c:pt idx="3941">
                  <c:v>6.3919957800000002</c:v>
                </c:pt>
                <c:pt idx="3942">
                  <c:v>6.4779373600000003</c:v>
                </c:pt>
                <c:pt idx="3943">
                  <c:v>6.4794151800000019</c:v>
                </c:pt>
                <c:pt idx="3944">
                  <c:v>6.2555575700000015</c:v>
                </c:pt>
                <c:pt idx="3945">
                  <c:v>6.2886522200000012</c:v>
                </c:pt>
                <c:pt idx="3946">
                  <c:v>6.4248214900000011</c:v>
                </c:pt>
                <c:pt idx="3947">
                  <c:v>6.682940320000001</c:v>
                </c:pt>
                <c:pt idx="3948">
                  <c:v>6.7968228699999989</c:v>
                </c:pt>
                <c:pt idx="3949">
                  <c:v>6.5717180700000002</c:v>
                </c:pt>
                <c:pt idx="3950">
                  <c:v>6.6746039600000007</c:v>
                </c:pt>
                <c:pt idx="3951">
                  <c:v>6.6570053299999996</c:v>
                </c:pt>
                <c:pt idx="3952">
                  <c:v>6.8716341500000002</c:v>
                </c:pt>
                <c:pt idx="3953">
                  <c:v>8.5540626200000016</c:v>
                </c:pt>
                <c:pt idx="3954">
                  <c:v>9.3548372100000012</c:v>
                </c:pt>
                <c:pt idx="3955">
                  <c:v>8.1604099800000007</c:v>
                </c:pt>
                <c:pt idx="3956">
                  <c:v>9.0243746300000005</c:v>
                </c:pt>
                <c:pt idx="3957">
                  <c:v>8.5900343100000001</c:v>
                </c:pt>
                <c:pt idx="3958">
                  <c:v>8.5125944999999987</c:v>
                </c:pt>
                <c:pt idx="3959">
                  <c:v>8.7269672200000024</c:v>
                </c:pt>
                <c:pt idx="3960">
                  <c:v>8.9915921199999982</c:v>
                </c:pt>
                <c:pt idx="3961">
                  <c:v>9.108778270000002</c:v>
                </c:pt>
                <c:pt idx="3962">
                  <c:v>9.3976355399999996</c:v>
                </c:pt>
                <c:pt idx="3963">
                  <c:v>9.6871406700000016</c:v>
                </c:pt>
                <c:pt idx="3964">
                  <c:v>9.4479963899999984</c:v>
                </c:pt>
                <c:pt idx="3965">
                  <c:v>11.458282799999997</c:v>
                </c:pt>
                <c:pt idx="3966">
                  <c:v>9.1644245300000016</c:v>
                </c:pt>
                <c:pt idx="3967">
                  <c:v>9.3173422000000006</c:v>
                </c:pt>
                <c:pt idx="3968">
                  <c:v>9.1902607499999966</c:v>
                </c:pt>
                <c:pt idx="3969">
                  <c:v>9.6310634200000003</c:v>
                </c:pt>
                <c:pt idx="3970">
                  <c:v>9.3618336199999987</c:v>
                </c:pt>
                <c:pt idx="3971">
                  <c:v>9.1318638000000032</c:v>
                </c:pt>
                <c:pt idx="3972">
                  <c:v>9.3001947899999973</c:v>
                </c:pt>
                <c:pt idx="3973">
                  <c:v>9.7861676099999997</c:v>
                </c:pt>
                <c:pt idx="3974">
                  <c:v>9.1398503699999996</c:v>
                </c:pt>
                <c:pt idx="3975">
                  <c:v>9.8706450800000027</c:v>
                </c:pt>
                <c:pt idx="3976">
                  <c:v>11.183074899999998</c:v>
                </c:pt>
                <c:pt idx="3977">
                  <c:v>9.5677348200000001</c:v>
                </c:pt>
                <c:pt idx="3978">
                  <c:v>9.3461585499999984</c:v>
                </c:pt>
                <c:pt idx="3979">
                  <c:v>9.6096651500000014</c:v>
                </c:pt>
                <c:pt idx="3980">
                  <c:v>9.773180009999999</c:v>
                </c:pt>
                <c:pt idx="3981">
                  <c:v>10.85378585</c:v>
                </c:pt>
                <c:pt idx="3982">
                  <c:v>9.9355394399999994</c:v>
                </c:pt>
                <c:pt idx="3983">
                  <c:v>10.046909199999998</c:v>
                </c:pt>
                <c:pt idx="3984">
                  <c:v>10.045819839999998</c:v>
                </c:pt>
                <c:pt idx="3985">
                  <c:v>10.371944699999998</c:v>
                </c:pt>
                <c:pt idx="3986">
                  <c:v>10.394824200000002</c:v>
                </c:pt>
                <c:pt idx="3987">
                  <c:v>10.864250859999999</c:v>
                </c:pt>
                <c:pt idx="3988">
                  <c:v>10.252796529999999</c:v>
                </c:pt>
                <c:pt idx="3989">
                  <c:v>10.205392340000003</c:v>
                </c:pt>
                <c:pt idx="3990">
                  <c:v>10.801061149999997</c:v>
                </c:pt>
                <c:pt idx="3991">
                  <c:v>10.713214430000001</c:v>
                </c:pt>
                <c:pt idx="3992">
                  <c:v>11.19268156</c:v>
                </c:pt>
                <c:pt idx="3993">
                  <c:v>11.148336400000002</c:v>
                </c:pt>
                <c:pt idx="3994">
                  <c:v>10.884931729999998</c:v>
                </c:pt>
                <c:pt idx="3995">
                  <c:v>11.011583399999999</c:v>
                </c:pt>
                <c:pt idx="3996">
                  <c:v>10.874274000000002</c:v>
                </c:pt>
                <c:pt idx="3997">
                  <c:v>10.719825480000001</c:v>
                </c:pt>
                <c:pt idx="3998">
                  <c:v>11.147024570000001</c:v>
                </c:pt>
                <c:pt idx="3999">
                  <c:v>11.03472373</c:v>
                </c:pt>
                <c:pt idx="4000">
                  <c:v>11.131938640000005</c:v>
                </c:pt>
                <c:pt idx="4001">
                  <c:v>11.475765199999998</c:v>
                </c:pt>
                <c:pt idx="4002">
                  <c:v>11.365157600000002</c:v>
                </c:pt>
                <c:pt idx="4003">
                  <c:v>11.735334650000002</c:v>
                </c:pt>
                <c:pt idx="4004">
                  <c:v>11.340357299999999</c:v>
                </c:pt>
                <c:pt idx="4005">
                  <c:v>12.218743870000001</c:v>
                </c:pt>
                <c:pt idx="4006">
                  <c:v>11.322811130000002</c:v>
                </c:pt>
                <c:pt idx="4007">
                  <c:v>11.412959079999997</c:v>
                </c:pt>
                <c:pt idx="4008">
                  <c:v>11.330322320000002</c:v>
                </c:pt>
                <c:pt idx="4009">
                  <c:v>11.660958579999999</c:v>
                </c:pt>
                <c:pt idx="4010">
                  <c:v>11.89132592</c:v>
                </c:pt>
                <c:pt idx="4011">
                  <c:v>12.301336699999997</c:v>
                </c:pt>
                <c:pt idx="4012">
                  <c:v>11.8755729</c:v>
                </c:pt>
                <c:pt idx="4013">
                  <c:v>11.914171790000003</c:v>
                </c:pt>
                <c:pt idx="4014">
                  <c:v>11.98959868</c:v>
                </c:pt>
                <c:pt idx="4015">
                  <c:v>11.98630159</c:v>
                </c:pt>
                <c:pt idx="4016">
                  <c:v>12.2787066</c:v>
                </c:pt>
                <c:pt idx="4017">
                  <c:v>12.282452699999999</c:v>
                </c:pt>
                <c:pt idx="4018">
                  <c:v>12.447847600000003</c:v>
                </c:pt>
                <c:pt idx="4019">
                  <c:v>12.6270674</c:v>
                </c:pt>
                <c:pt idx="4020">
                  <c:v>12.382036100000001</c:v>
                </c:pt>
                <c:pt idx="4021">
                  <c:v>12.387656</c:v>
                </c:pt>
                <c:pt idx="4022">
                  <c:v>12.477681200000005</c:v>
                </c:pt>
                <c:pt idx="4023">
                  <c:v>12.369665759999998</c:v>
                </c:pt>
                <c:pt idx="4024">
                  <c:v>12.671937400000001</c:v>
                </c:pt>
                <c:pt idx="4025">
                  <c:v>12.839480499999999</c:v>
                </c:pt>
                <c:pt idx="4026">
                  <c:v>12.959200100000002</c:v>
                </c:pt>
                <c:pt idx="4027">
                  <c:v>12.598412799999997</c:v>
                </c:pt>
                <c:pt idx="4028">
                  <c:v>13.0983436</c:v>
                </c:pt>
                <c:pt idx="4029">
                  <c:v>13.173732999999999</c:v>
                </c:pt>
                <c:pt idx="4030">
                  <c:v>1.7091766199999998</c:v>
                </c:pt>
                <c:pt idx="4031">
                  <c:v>1.6783734700000001</c:v>
                </c:pt>
                <c:pt idx="4032">
                  <c:v>2.6716649800000001</c:v>
                </c:pt>
                <c:pt idx="4033">
                  <c:v>2.30239774</c:v>
                </c:pt>
                <c:pt idx="4034">
                  <c:v>2.1085066999999995</c:v>
                </c:pt>
                <c:pt idx="4035">
                  <c:v>2.1086286699999999</c:v>
                </c:pt>
                <c:pt idx="4036">
                  <c:v>1.6845971299999998</c:v>
                </c:pt>
                <c:pt idx="4037">
                  <c:v>1.9263615200000002</c:v>
                </c:pt>
                <c:pt idx="4038">
                  <c:v>1.7798092099999998</c:v>
                </c:pt>
                <c:pt idx="4039">
                  <c:v>1.8892285600000001</c:v>
                </c:pt>
                <c:pt idx="4040">
                  <c:v>2.1303954900000006</c:v>
                </c:pt>
                <c:pt idx="4041">
                  <c:v>2.7632557999999996</c:v>
                </c:pt>
                <c:pt idx="4042">
                  <c:v>1.84562874</c:v>
                </c:pt>
                <c:pt idx="4043">
                  <c:v>1.6752187100000002</c:v>
                </c:pt>
                <c:pt idx="4044">
                  <c:v>1.9958572600000002</c:v>
                </c:pt>
                <c:pt idx="4045">
                  <c:v>1.7404407599999998</c:v>
                </c:pt>
                <c:pt idx="4046">
                  <c:v>1.8375679099999995</c:v>
                </c:pt>
                <c:pt idx="4047">
                  <c:v>2.0768719899999999</c:v>
                </c:pt>
                <c:pt idx="4048">
                  <c:v>2.8876856999999991</c:v>
                </c:pt>
                <c:pt idx="4049">
                  <c:v>2.4148529599999997</c:v>
                </c:pt>
                <c:pt idx="4050">
                  <c:v>2.5510007799999994</c:v>
                </c:pt>
                <c:pt idx="4051">
                  <c:v>2.2539205899999999</c:v>
                </c:pt>
                <c:pt idx="4052">
                  <c:v>2.2191931899999999</c:v>
                </c:pt>
                <c:pt idx="4053">
                  <c:v>2.0291579</c:v>
                </c:pt>
                <c:pt idx="4054">
                  <c:v>2.1272928300000005</c:v>
                </c:pt>
                <c:pt idx="4055">
                  <c:v>2.2736790399999989</c:v>
                </c:pt>
                <c:pt idx="4056">
                  <c:v>2.16703636</c:v>
                </c:pt>
                <c:pt idx="4057">
                  <c:v>2.3966687699999998</c:v>
                </c:pt>
                <c:pt idx="4058">
                  <c:v>2.4635075200000003</c:v>
                </c:pt>
                <c:pt idx="4059">
                  <c:v>2.5846542600000002</c:v>
                </c:pt>
                <c:pt idx="4060">
                  <c:v>2.5391208100000004</c:v>
                </c:pt>
                <c:pt idx="4061">
                  <c:v>2.4103938999999999</c:v>
                </c:pt>
                <c:pt idx="4062">
                  <c:v>2.3579516899999997</c:v>
                </c:pt>
                <c:pt idx="4063">
                  <c:v>2.0772807699999998</c:v>
                </c:pt>
                <c:pt idx="4064">
                  <c:v>2.8276088300000009</c:v>
                </c:pt>
                <c:pt idx="4065">
                  <c:v>2.4380056900000002</c:v>
                </c:pt>
                <c:pt idx="4066">
                  <c:v>3.0639167599999997</c:v>
                </c:pt>
                <c:pt idx="4067">
                  <c:v>2.4023651699999995</c:v>
                </c:pt>
                <c:pt idx="4068">
                  <c:v>2.5809639700000004</c:v>
                </c:pt>
                <c:pt idx="4069">
                  <c:v>2.5064132999999997</c:v>
                </c:pt>
                <c:pt idx="4070">
                  <c:v>2.6552389100000005</c:v>
                </c:pt>
                <c:pt idx="4071">
                  <c:v>2.74709783</c:v>
                </c:pt>
                <c:pt idx="4072">
                  <c:v>2.7231383199999999</c:v>
                </c:pt>
                <c:pt idx="4073">
                  <c:v>2.9481133700000002</c:v>
                </c:pt>
                <c:pt idx="4074">
                  <c:v>3.1709392999999997</c:v>
                </c:pt>
                <c:pt idx="4075">
                  <c:v>2.51226649</c:v>
                </c:pt>
                <c:pt idx="4076">
                  <c:v>3.6291822899999997</c:v>
                </c:pt>
                <c:pt idx="4077">
                  <c:v>2.5013957199999997</c:v>
                </c:pt>
                <c:pt idx="4078">
                  <c:v>2.6133006499999998</c:v>
                </c:pt>
                <c:pt idx="4079">
                  <c:v>2.6248433499999999</c:v>
                </c:pt>
                <c:pt idx="4080">
                  <c:v>2.5761136900000001</c:v>
                </c:pt>
                <c:pt idx="4081">
                  <c:v>2.4957262300000003</c:v>
                </c:pt>
                <c:pt idx="4082">
                  <c:v>2.6225448900000004</c:v>
                </c:pt>
                <c:pt idx="4083">
                  <c:v>2.6417298700000003</c:v>
                </c:pt>
                <c:pt idx="4084">
                  <c:v>2.74558262</c:v>
                </c:pt>
                <c:pt idx="4085">
                  <c:v>2.5917041699999999</c:v>
                </c:pt>
                <c:pt idx="4086">
                  <c:v>2.5677148999999999</c:v>
                </c:pt>
                <c:pt idx="4087">
                  <c:v>2.6152831000000001</c:v>
                </c:pt>
                <c:pt idx="4088">
                  <c:v>2.6799485100000005</c:v>
                </c:pt>
                <c:pt idx="4089">
                  <c:v>2.7648311800000003</c:v>
                </c:pt>
                <c:pt idx="4090">
                  <c:v>2.8297498999999999</c:v>
                </c:pt>
                <c:pt idx="4091">
                  <c:v>2.6899767199999998</c:v>
                </c:pt>
                <c:pt idx="4092">
                  <c:v>2.8164731700000001</c:v>
                </c:pt>
                <c:pt idx="4093">
                  <c:v>2.9215909199999999</c:v>
                </c:pt>
                <c:pt idx="4094">
                  <c:v>2.9418963900000001</c:v>
                </c:pt>
                <c:pt idx="4095">
                  <c:v>2.7924520700000004</c:v>
                </c:pt>
                <c:pt idx="4096">
                  <c:v>2.8098225700000001</c:v>
                </c:pt>
                <c:pt idx="4097">
                  <c:v>2.9632337400000006</c:v>
                </c:pt>
                <c:pt idx="4098">
                  <c:v>2.8694139700000005</c:v>
                </c:pt>
                <c:pt idx="4099">
                  <c:v>3.0277542599999991</c:v>
                </c:pt>
                <c:pt idx="4100">
                  <c:v>3.1012535300000001</c:v>
                </c:pt>
                <c:pt idx="4101">
                  <c:v>2.98755083</c:v>
                </c:pt>
                <c:pt idx="4102">
                  <c:v>3.1145615400000004</c:v>
                </c:pt>
                <c:pt idx="4103">
                  <c:v>2.97499739</c:v>
                </c:pt>
                <c:pt idx="4104">
                  <c:v>3.0171033499999993</c:v>
                </c:pt>
                <c:pt idx="4105">
                  <c:v>3.0381924800000006</c:v>
                </c:pt>
                <c:pt idx="4106">
                  <c:v>2.99923808</c:v>
                </c:pt>
                <c:pt idx="4107">
                  <c:v>2.8399546700000005</c:v>
                </c:pt>
                <c:pt idx="4108">
                  <c:v>2.93237024</c:v>
                </c:pt>
                <c:pt idx="4109">
                  <c:v>2.9406810099999996</c:v>
                </c:pt>
                <c:pt idx="4110">
                  <c:v>2.8686048200000007</c:v>
                </c:pt>
                <c:pt idx="4111">
                  <c:v>2.7242145200000007</c:v>
                </c:pt>
                <c:pt idx="4112">
                  <c:v>2.9439688500000001</c:v>
                </c:pt>
                <c:pt idx="4113">
                  <c:v>3.2311207400000002</c:v>
                </c:pt>
                <c:pt idx="4114">
                  <c:v>2.8215784400000001</c:v>
                </c:pt>
                <c:pt idx="4115">
                  <c:v>3.1912233799999994</c:v>
                </c:pt>
                <c:pt idx="4116">
                  <c:v>2.8890106799999997</c:v>
                </c:pt>
                <c:pt idx="4117">
                  <c:v>2.7165277199999998</c:v>
                </c:pt>
                <c:pt idx="4118">
                  <c:v>2.85741611</c:v>
                </c:pt>
                <c:pt idx="4119">
                  <c:v>2.8681579699999999</c:v>
                </c:pt>
                <c:pt idx="4120">
                  <c:v>2.7532536900000002</c:v>
                </c:pt>
                <c:pt idx="4121">
                  <c:v>2.8704925099999996</c:v>
                </c:pt>
                <c:pt idx="4122">
                  <c:v>3.2960774699999997</c:v>
                </c:pt>
                <c:pt idx="4123">
                  <c:v>3.4798610900000004</c:v>
                </c:pt>
                <c:pt idx="4124">
                  <c:v>3.4441756900000007</c:v>
                </c:pt>
                <c:pt idx="4125">
                  <c:v>3.20102178</c:v>
                </c:pt>
                <c:pt idx="4126">
                  <c:v>3.24006734</c:v>
                </c:pt>
                <c:pt idx="4127">
                  <c:v>3.6959425600000002</c:v>
                </c:pt>
                <c:pt idx="4128">
                  <c:v>4.0042641000000003</c:v>
                </c:pt>
                <c:pt idx="4129">
                  <c:v>4.0294694900000003</c:v>
                </c:pt>
                <c:pt idx="4130">
                  <c:v>3.9179639499999999</c:v>
                </c:pt>
                <c:pt idx="4131">
                  <c:v>4.2061324999999998</c:v>
                </c:pt>
                <c:pt idx="4132">
                  <c:v>4.4713621699999999</c:v>
                </c:pt>
                <c:pt idx="4133">
                  <c:v>4.9525336099999997</c:v>
                </c:pt>
                <c:pt idx="4134">
                  <c:v>4.2888348699999996</c:v>
                </c:pt>
                <c:pt idx="4135">
                  <c:v>4.1451900099999985</c:v>
                </c:pt>
                <c:pt idx="4136">
                  <c:v>4.2957345400000007</c:v>
                </c:pt>
                <c:pt idx="4137">
                  <c:v>4.6852189400000004</c:v>
                </c:pt>
                <c:pt idx="4138">
                  <c:v>5.0699741200000012</c:v>
                </c:pt>
                <c:pt idx="4139">
                  <c:v>4.8797377700000011</c:v>
                </c:pt>
                <c:pt idx="4140">
                  <c:v>5.0282516399999997</c:v>
                </c:pt>
                <c:pt idx="4141">
                  <c:v>5.4135502999999998</c:v>
                </c:pt>
                <c:pt idx="4142">
                  <c:v>5.2696122700000005</c:v>
                </c:pt>
                <c:pt idx="4143">
                  <c:v>5.9093133</c:v>
                </c:pt>
                <c:pt idx="4144">
                  <c:v>5.442948040000001</c:v>
                </c:pt>
                <c:pt idx="4145">
                  <c:v>5.6041350899999989</c:v>
                </c:pt>
                <c:pt idx="4146">
                  <c:v>5.5384978800000013</c:v>
                </c:pt>
                <c:pt idx="4147">
                  <c:v>6.1013263900000014</c:v>
                </c:pt>
                <c:pt idx="4148">
                  <c:v>6.3930509899999999</c:v>
                </c:pt>
                <c:pt idx="4149">
                  <c:v>5.7404603500000011</c:v>
                </c:pt>
                <c:pt idx="4150">
                  <c:v>6.1504653700000009</c:v>
                </c:pt>
                <c:pt idx="4151">
                  <c:v>6.01092241</c:v>
                </c:pt>
                <c:pt idx="4152">
                  <c:v>6.6546857199999998</c:v>
                </c:pt>
                <c:pt idx="4153">
                  <c:v>7.3163004000000011</c:v>
                </c:pt>
                <c:pt idx="4154">
                  <c:v>13.490722</c:v>
                </c:pt>
                <c:pt idx="4155">
                  <c:v>19.582170900000001</c:v>
                </c:pt>
                <c:pt idx="4156">
                  <c:v>7.249875760000001</c:v>
                </c:pt>
                <c:pt idx="4157">
                  <c:v>7.137048469999999</c:v>
                </c:pt>
                <c:pt idx="4158">
                  <c:v>7.6920010999999988</c:v>
                </c:pt>
                <c:pt idx="4159">
                  <c:v>6.9078436699999983</c:v>
                </c:pt>
                <c:pt idx="4160">
                  <c:v>6.6979580999999984</c:v>
                </c:pt>
                <c:pt idx="4161">
                  <c:v>6.9907063600000008</c:v>
                </c:pt>
                <c:pt idx="4162">
                  <c:v>6.3523511999999984</c:v>
                </c:pt>
                <c:pt idx="4163">
                  <c:v>6.4476345199999994</c:v>
                </c:pt>
                <c:pt idx="4164">
                  <c:v>6.8205937399999987</c:v>
                </c:pt>
                <c:pt idx="4165">
                  <c:v>6.7637346300000001</c:v>
                </c:pt>
                <c:pt idx="4166">
                  <c:v>6.7198847799999992</c:v>
                </c:pt>
                <c:pt idx="4167">
                  <c:v>7.0833573099999994</c:v>
                </c:pt>
                <c:pt idx="4168">
                  <c:v>7.1239127399999989</c:v>
                </c:pt>
                <c:pt idx="4169">
                  <c:v>7.5195068299999983</c:v>
                </c:pt>
                <c:pt idx="4170">
                  <c:v>7.6277025799999985</c:v>
                </c:pt>
                <c:pt idx="4171">
                  <c:v>7.2018132000000001</c:v>
                </c:pt>
                <c:pt idx="4172">
                  <c:v>6.8994628399999991</c:v>
                </c:pt>
                <c:pt idx="4173">
                  <c:v>6.9533724900000005</c:v>
                </c:pt>
                <c:pt idx="4174">
                  <c:v>7.2677181099999988</c:v>
                </c:pt>
                <c:pt idx="4175">
                  <c:v>7.6870722300000001</c:v>
                </c:pt>
                <c:pt idx="4176">
                  <c:v>7.3766689000000003</c:v>
                </c:pt>
                <c:pt idx="4177">
                  <c:v>7.2196210000000018</c:v>
                </c:pt>
                <c:pt idx="4178">
                  <c:v>7.3069382999999997</c:v>
                </c:pt>
                <c:pt idx="4179">
                  <c:v>7.4871700000000017</c:v>
                </c:pt>
                <c:pt idx="4180">
                  <c:v>7.4259911000000001</c:v>
                </c:pt>
                <c:pt idx="4181">
                  <c:v>7.7900400000000012</c:v>
                </c:pt>
                <c:pt idx="4182">
                  <c:v>7.6680894000000004</c:v>
                </c:pt>
                <c:pt idx="4183">
                  <c:v>9.2905971999999988</c:v>
                </c:pt>
                <c:pt idx="4184">
                  <c:v>9.2912917999999998</c:v>
                </c:pt>
                <c:pt idx="4185">
                  <c:v>9.4442227999999986</c:v>
                </c:pt>
                <c:pt idx="4186">
                  <c:v>8.8524701000000032</c:v>
                </c:pt>
                <c:pt idx="4187">
                  <c:v>8.1524245300000047</c:v>
                </c:pt>
                <c:pt idx="4188">
                  <c:v>8.5020236000000011</c:v>
                </c:pt>
                <c:pt idx="4189">
                  <c:v>8.9303190000000008</c:v>
                </c:pt>
                <c:pt idx="4190">
                  <c:v>8.5600328000000019</c:v>
                </c:pt>
                <c:pt idx="4191">
                  <c:v>8.9200781000000013</c:v>
                </c:pt>
                <c:pt idx="4192">
                  <c:v>10.326391299999999</c:v>
                </c:pt>
                <c:pt idx="4193">
                  <c:v>9.459525300000001</c:v>
                </c:pt>
                <c:pt idx="4194">
                  <c:v>9.7064638999999993</c:v>
                </c:pt>
                <c:pt idx="4195">
                  <c:v>9.4678048000000015</c:v>
                </c:pt>
                <c:pt idx="4196">
                  <c:v>10.550915</c:v>
                </c:pt>
                <c:pt idx="4197">
                  <c:v>9.6276938999999988</c:v>
                </c:pt>
                <c:pt idx="4198">
                  <c:v>10.266853999999999</c:v>
                </c:pt>
                <c:pt idx="4199">
                  <c:v>9.7353477999999996</c:v>
                </c:pt>
                <c:pt idx="4200">
                  <c:v>11.016116500000001</c:v>
                </c:pt>
                <c:pt idx="4201">
                  <c:v>11.458779900000001</c:v>
                </c:pt>
                <c:pt idx="4202">
                  <c:v>10.587092000000002</c:v>
                </c:pt>
                <c:pt idx="4203">
                  <c:v>25.514348900000002</c:v>
                </c:pt>
                <c:pt idx="4204">
                  <c:v>10.934582900000001</c:v>
                </c:pt>
                <c:pt idx="4205">
                  <c:v>11.731455200000001</c:v>
                </c:pt>
                <c:pt idx="4206">
                  <c:v>12.5106714</c:v>
                </c:pt>
                <c:pt idx="4207">
                  <c:v>12.2061914</c:v>
                </c:pt>
                <c:pt idx="4208">
                  <c:v>11.252083099999997</c:v>
                </c:pt>
                <c:pt idx="4209">
                  <c:v>12.273833100000001</c:v>
                </c:pt>
                <c:pt idx="4210">
                  <c:v>12.656780400000002</c:v>
                </c:pt>
                <c:pt idx="4211">
                  <c:v>12.179394</c:v>
                </c:pt>
                <c:pt idx="4212">
                  <c:v>13.139332499999998</c:v>
                </c:pt>
                <c:pt idx="4213">
                  <c:v>13.706793099999999</c:v>
                </c:pt>
                <c:pt idx="4214">
                  <c:v>13.224421399999997</c:v>
                </c:pt>
                <c:pt idx="4215">
                  <c:v>13.088444199999998</c:v>
                </c:pt>
                <c:pt idx="4216">
                  <c:v>12.8779308</c:v>
                </c:pt>
                <c:pt idx="4217">
                  <c:v>15.6474136</c:v>
                </c:pt>
                <c:pt idx="4218">
                  <c:v>13.710440899999998</c:v>
                </c:pt>
                <c:pt idx="4219">
                  <c:v>14.542383599999999</c:v>
                </c:pt>
                <c:pt idx="4220">
                  <c:v>14.098768999999997</c:v>
                </c:pt>
                <c:pt idx="4221">
                  <c:v>14.1647344</c:v>
                </c:pt>
                <c:pt idx="4222">
                  <c:v>13.944921400000002</c:v>
                </c:pt>
                <c:pt idx="4223">
                  <c:v>13.171035899999998</c:v>
                </c:pt>
                <c:pt idx="4224">
                  <c:v>14.295020299999999</c:v>
                </c:pt>
                <c:pt idx="4225">
                  <c:v>14.108112399999998</c:v>
                </c:pt>
                <c:pt idx="4226">
                  <c:v>13.582589200000001</c:v>
                </c:pt>
                <c:pt idx="4227">
                  <c:v>13.108451800000003</c:v>
                </c:pt>
                <c:pt idx="4228">
                  <c:v>13.128895999999997</c:v>
                </c:pt>
                <c:pt idx="4229">
                  <c:v>13.2275002</c:v>
                </c:pt>
                <c:pt idx="4230">
                  <c:v>14.409524300000003</c:v>
                </c:pt>
                <c:pt idx="4231">
                  <c:v>14.462087800000001</c:v>
                </c:pt>
                <c:pt idx="4232">
                  <c:v>15.189487299999998</c:v>
                </c:pt>
                <c:pt idx="4233">
                  <c:v>14.460231299999998</c:v>
                </c:pt>
                <c:pt idx="4234">
                  <c:v>14.711278599999998</c:v>
                </c:pt>
                <c:pt idx="4235">
                  <c:v>14.590470199999997</c:v>
                </c:pt>
                <c:pt idx="4236">
                  <c:v>15.142820199999999</c:v>
                </c:pt>
                <c:pt idx="4237">
                  <c:v>16.3213528</c:v>
                </c:pt>
                <c:pt idx="4238">
                  <c:v>16.595565000000004</c:v>
                </c:pt>
                <c:pt idx="4239">
                  <c:v>15.362430999999999</c:v>
                </c:pt>
                <c:pt idx="4240">
                  <c:v>14.467350100000001</c:v>
                </c:pt>
                <c:pt idx="4241">
                  <c:v>15.554595599999999</c:v>
                </c:pt>
                <c:pt idx="4242">
                  <c:v>15.552230599999998</c:v>
                </c:pt>
                <c:pt idx="4243">
                  <c:v>15.480950000000002</c:v>
                </c:pt>
                <c:pt idx="4244">
                  <c:v>15.564390600000001</c:v>
                </c:pt>
                <c:pt idx="4245">
                  <c:v>16.0132586</c:v>
                </c:pt>
                <c:pt idx="4246">
                  <c:v>16.244679999999999</c:v>
                </c:pt>
                <c:pt idx="4247">
                  <c:v>16.036266400000002</c:v>
                </c:pt>
                <c:pt idx="4248">
                  <c:v>16.794015100000003</c:v>
                </c:pt>
                <c:pt idx="4249">
                  <c:v>16.0161306</c:v>
                </c:pt>
                <c:pt idx="4250">
                  <c:v>16.365732999999999</c:v>
                </c:pt>
                <c:pt idx="4251">
                  <c:v>16.630860099999996</c:v>
                </c:pt>
                <c:pt idx="4252">
                  <c:v>17.465872000000001</c:v>
                </c:pt>
                <c:pt idx="4253">
                  <c:v>17.652692999999999</c:v>
                </c:pt>
                <c:pt idx="4254">
                  <c:v>17.674936000000002</c:v>
                </c:pt>
                <c:pt idx="4255">
                  <c:v>18.683013999999996</c:v>
                </c:pt>
                <c:pt idx="4256">
                  <c:v>17.795544500000005</c:v>
                </c:pt>
                <c:pt idx="4257">
                  <c:v>18.359081999999994</c:v>
                </c:pt>
                <c:pt idx="4258">
                  <c:v>17.780677100000002</c:v>
                </c:pt>
                <c:pt idx="4259">
                  <c:v>18.189437800000004</c:v>
                </c:pt>
                <c:pt idx="4260">
                  <c:v>19.427428000000003</c:v>
                </c:pt>
                <c:pt idx="4261">
                  <c:v>18.524935200000005</c:v>
                </c:pt>
                <c:pt idx="4262">
                  <c:v>18.000541699999999</c:v>
                </c:pt>
                <c:pt idx="4263">
                  <c:v>19.215725299999999</c:v>
                </c:pt>
                <c:pt idx="4264">
                  <c:v>19.674954299999996</c:v>
                </c:pt>
                <c:pt idx="4265">
                  <c:v>19.160975500000003</c:v>
                </c:pt>
                <c:pt idx="4266">
                  <c:v>19.400344799999999</c:v>
                </c:pt>
                <c:pt idx="4267">
                  <c:v>20.0985136</c:v>
                </c:pt>
                <c:pt idx="4268">
                  <c:v>19.753005899999998</c:v>
                </c:pt>
                <c:pt idx="4269">
                  <c:v>19.835580700000001</c:v>
                </c:pt>
                <c:pt idx="4270">
                  <c:v>20.856510700000001</c:v>
                </c:pt>
                <c:pt idx="4271">
                  <c:v>19.831607699999999</c:v>
                </c:pt>
                <c:pt idx="4272">
                  <c:v>19.347916000000001</c:v>
                </c:pt>
                <c:pt idx="4273">
                  <c:v>20.6802511</c:v>
                </c:pt>
                <c:pt idx="4274">
                  <c:v>19.993335500000001</c:v>
                </c:pt>
                <c:pt idx="4275">
                  <c:v>20.133569099999999</c:v>
                </c:pt>
                <c:pt idx="4276">
                  <c:v>20.3493244</c:v>
                </c:pt>
                <c:pt idx="4277">
                  <c:v>20.427000400000001</c:v>
                </c:pt>
                <c:pt idx="4278">
                  <c:v>20.6104047</c:v>
                </c:pt>
                <c:pt idx="4279">
                  <c:v>20.2921306</c:v>
                </c:pt>
                <c:pt idx="4280">
                  <c:v>20.049316099999999</c:v>
                </c:pt>
                <c:pt idx="4281">
                  <c:v>20.826602900000005</c:v>
                </c:pt>
                <c:pt idx="4282">
                  <c:v>21.451667499999999</c:v>
                </c:pt>
                <c:pt idx="4283">
                  <c:v>22.0101166</c:v>
                </c:pt>
                <c:pt idx="4284">
                  <c:v>21.981108700000004</c:v>
                </c:pt>
                <c:pt idx="4285">
                  <c:v>22.4526565</c:v>
                </c:pt>
                <c:pt idx="4286">
                  <c:v>22.617485200000001</c:v>
                </c:pt>
                <c:pt idx="4287">
                  <c:v>22.319093499999994</c:v>
                </c:pt>
                <c:pt idx="4288">
                  <c:v>21.876785000000002</c:v>
                </c:pt>
                <c:pt idx="4289">
                  <c:v>21.703470299999996</c:v>
                </c:pt>
                <c:pt idx="4290">
                  <c:v>22.4913901</c:v>
                </c:pt>
                <c:pt idx="4291">
                  <c:v>22.066255900000002</c:v>
                </c:pt>
                <c:pt idx="4292">
                  <c:v>37.553422699999999</c:v>
                </c:pt>
                <c:pt idx="4293">
                  <c:v>38.598455100000002</c:v>
                </c:pt>
                <c:pt idx="4294">
                  <c:v>40.476678900000003</c:v>
                </c:pt>
                <c:pt idx="4295">
                  <c:v>39.872112399999999</c:v>
                </c:pt>
                <c:pt idx="4296">
                  <c:v>39.051990300000007</c:v>
                </c:pt>
                <c:pt idx="4297">
                  <c:v>40.106404300000001</c:v>
                </c:pt>
                <c:pt idx="4298">
                  <c:v>40.861524500000002</c:v>
                </c:pt>
                <c:pt idx="4299">
                  <c:v>41.360912599999999</c:v>
                </c:pt>
                <c:pt idx="4300">
                  <c:v>41.460790000000003</c:v>
                </c:pt>
                <c:pt idx="4301">
                  <c:v>40.743863599999997</c:v>
                </c:pt>
                <c:pt idx="4302">
                  <c:v>40.700337999999995</c:v>
                </c:pt>
                <c:pt idx="4303">
                  <c:v>41.484160099999997</c:v>
                </c:pt>
                <c:pt idx="4304">
                  <c:v>42.227846800000009</c:v>
                </c:pt>
                <c:pt idx="4305">
                  <c:v>42.920616800000005</c:v>
                </c:pt>
                <c:pt idx="4306">
                  <c:v>39.227551299999995</c:v>
                </c:pt>
                <c:pt idx="4307">
                  <c:v>1.8705875600000006</c:v>
                </c:pt>
                <c:pt idx="4308">
                  <c:v>1.7647374999999996</c:v>
                </c:pt>
                <c:pt idx="4309">
                  <c:v>1.7657422000000003</c:v>
                </c:pt>
                <c:pt idx="4310">
                  <c:v>1.8218215799999999</c:v>
                </c:pt>
                <c:pt idx="4311">
                  <c:v>2.2937523800000004</c:v>
                </c:pt>
                <c:pt idx="4312">
                  <c:v>2.4119818400000002</c:v>
                </c:pt>
                <c:pt idx="4313">
                  <c:v>2.6065406200000005</c:v>
                </c:pt>
                <c:pt idx="4314">
                  <c:v>2.3785200899999999</c:v>
                </c:pt>
                <c:pt idx="4315">
                  <c:v>2.9521178000000003</c:v>
                </c:pt>
                <c:pt idx="4316">
                  <c:v>2.4831443900000001</c:v>
                </c:pt>
                <c:pt idx="4317">
                  <c:v>2.7849363999999994</c:v>
                </c:pt>
                <c:pt idx="4318">
                  <c:v>3.3112301700000004</c:v>
                </c:pt>
                <c:pt idx="4319">
                  <c:v>2.9291849900000004</c:v>
                </c:pt>
                <c:pt idx="4320">
                  <c:v>3.9237988099999996</c:v>
                </c:pt>
                <c:pt idx="4321">
                  <c:v>3.6415253299999999</c:v>
                </c:pt>
                <c:pt idx="4322">
                  <c:v>3.8743317300000011</c:v>
                </c:pt>
                <c:pt idx="4323">
                  <c:v>3.5764942100000003</c:v>
                </c:pt>
                <c:pt idx="4324">
                  <c:v>4.2453427399999999</c:v>
                </c:pt>
                <c:pt idx="4325">
                  <c:v>5.2511962099999989</c:v>
                </c:pt>
                <c:pt idx="4326">
                  <c:v>4.4464657699999988</c:v>
                </c:pt>
                <c:pt idx="4327">
                  <c:v>3.72495463</c:v>
                </c:pt>
                <c:pt idx="4328">
                  <c:v>5.7937484000000001</c:v>
                </c:pt>
                <c:pt idx="4329">
                  <c:v>5.7158992</c:v>
                </c:pt>
                <c:pt idx="4330">
                  <c:v>6.0650637999999999</c:v>
                </c:pt>
                <c:pt idx="4331">
                  <c:v>5.7857574000000005</c:v>
                </c:pt>
                <c:pt idx="4332">
                  <c:v>5.8968172000000001</c:v>
                </c:pt>
                <c:pt idx="4333">
                  <c:v>6.8264589999999989</c:v>
                </c:pt>
                <c:pt idx="4334">
                  <c:v>7.4037850000000001</c:v>
                </c:pt>
                <c:pt idx="4335">
                  <c:v>6.4929262999999988</c:v>
                </c:pt>
                <c:pt idx="4336">
                  <c:v>7.5672835000000012</c:v>
                </c:pt>
                <c:pt idx="4337">
                  <c:v>7.0803497000000011</c:v>
                </c:pt>
                <c:pt idx="4338">
                  <c:v>6.3445369499999993</c:v>
                </c:pt>
                <c:pt idx="4339">
                  <c:v>6.4984370999999994</c:v>
                </c:pt>
                <c:pt idx="4340">
                  <c:v>6.6643445000000012</c:v>
                </c:pt>
                <c:pt idx="4341">
                  <c:v>7.110167999999998</c:v>
                </c:pt>
                <c:pt idx="4342">
                  <c:v>9.4579595999999988</c:v>
                </c:pt>
                <c:pt idx="4343">
                  <c:v>7.857229789999999</c:v>
                </c:pt>
                <c:pt idx="4344">
                  <c:v>8.315975869999999</c:v>
                </c:pt>
                <c:pt idx="4345">
                  <c:v>7.5380647999999999</c:v>
                </c:pt>
                <c:pt idx="4346">
                  <c:v>8.4418102000000026</c:v>
                </c:pt>
                <c:pt idx="4347">
                  <c:v>8.1294716000000005</c:v>
                </c:pt>
                <c:pt idx="4348">
                  <c:v>8.4281667399999982</c:v>
                </c:pt>
                <c:pt idx="4349">
                  <c:v>8.1542867999999995</c:v>
                </c:pt>
                <c:pt idx="4350">
                  <c:v>9.0402988999999998</c:v>
                </c:pt>
                <c:pt idx="4351">
                  <c:v>9.2521085999999997</c:v>
                </c:pt>
                <c:pt idx="4352">
                  <c:v>9.5824621000000008</c:v>
                </c:pt>
                <c:pt idx="4353">
                  <c:v>9.5366349999999986</c:v>
                </c:pt>
                <c:pt idx="4354">
                  <c:v>9.9897734000000007</c:v>
                </c:pt>
                <c:pt idx="4355">
                  <c:v>9.059332300000003</c:v>
                </c:pt>
                <c:pt idx="4356">
                  <c:v>8.8119562599999988</c:v>
                </c:pt>
                <c:pt idx="4357">
                  <c:v>9.0829857999999994</c:v>
                </c:pt>
                <c:pt idx="4358">
                  <c:v>9.0093351100000021</c:v>
                </c:pt>
                <c:pt idx="4359">
                  <c:v>9.7311957000000024</c:v>
                </c:pt>
                <c:pt idx="4360">
                  <c:v>9.3430304999999993</c:v>
                </c:pt>
                <c:pt idx="4361">
                  <c:v>9.6290673000000009</c:v>
                </c:pt>
                <c:pt idx="4362">
                  <c:v>10.193289400000001</c:v>
                </c:pt>
                <c:pt idx="4363">
                  <c:v>10.032800499999999</c:v>
                </c:pt>
                <c:pt idx="4364">
                  <c:v>10.150904300000001</c:v>
                </c:pt>
                <c:pt idx="4365">
                  <c:v>10.243592150000001</c:v>
                </c:pt>
                <c:pt idx="4366">
                  <c:v>10.223426400000001</c:v>
                </c:pt>
                <c:pt idx="4367">
                  <c:v>10.375827899999999</c:v>
                </c:pt>
                <c:pt idx="4368">
                  <c:v>11.699787100000002</c:v>
                </c:pt>
                <c:pt idx="4369">
                  <c:v>10.759097399999998</c:v>
                </c:pt>
                <c:pt idx="4370">
                  <c:v>10.454235670000003</c:v>
                </c:pt>
                <c:pt idx="4371">
                  <c:v>10.521249000000001</c:v>
                </c:pt>
                <c:pt idx="4372">
                  <c:v>11.1535996</c:v>
                </c:pt>
                <c:pt idx="4373">
                  <c:v>12.4748223</c:v>
                </c:pt>
                <c:pt idx="4374">
                  <c:v>12.734175000000002</c:v>
                </c:pt>
                <c:pt idx="4375">
                  <c:v>11.810509800000002</c:v>
                </c:pt>
                <c:pt idx="4376">
                  <c:v>11.673887800000001</c:v>
                </c:pt>
                <c:pt idx="4377">
                  <c:v>12.896992999999998</c:v>
                </c:pt>
                <c:pt idx="4378">
                  <c:v>13.337047099999996</c:v>
                </c:pt>
                <c:pt idx="4379">
                  <c:v>12.348999299999999</c:v>
                </c:pt>
                <c:pt idx="4380">
                  <c:v>13.799525500000001</c:v>
                </c:pt>
                <c:pt idx="4381">
                  <c:v>13.044785700000002</c:v>
                </c:pt>
                <c:pt idx="4382">
                  <c:v>13.705190600000002</c:v>
                </c:pt>
                <c:pt idx="4383">
                  <c:v>12.729122799999999</c:v>
                </c:pt>
                <c:pt idx="4384">
                  <c:v>13.573635599999998</c:v>
                </c:pt>
                <c:pt idx="4385">
                  <c:v>12.8567009</c:v>
                </c:pt>
                <c:pt idx="4386">
                  <c:v>12.730542299999998</c:v>
                </c:pt>
                <c:pt idx="4387">
                  <c:v>12.343975800000003</c:v>
                </c:pt>
                <c:pt idx="4388">
                  <c:v>13.013967900000001</c:v>
                </c:pt>
                <c:pt idx="4389">
                  <c:v>12.4217966</c:v>
                </c:pt>
                <c:pt idx="4390">
                  <c:v>13.810950799999999</c:v>
                </c:pt>
                <c:pt idx="4391">
                  <c:v>14.541582</c:v>
                </c:pt>
                <c:pt idx="4392">
                  <c:v>13.273470499999998</c:v>
                </c:pt>
                <c:pt idx="4393">
                  <c:v>13.9946511</c:v>
                </c:pt>
                <c:pt idx="4394">
                  <c:v>16.0823897</c:v>
                </c:pt>
                <c:pt idx="4395">
                  <c:v>13.524680300000002</c:v>
                </c:pt>
                <c:pt idx="4396">
                  <c:v>14.939014800000001</c:v>
                </c:pt>
                <c:pt idx="4397">
                  <c:v>14.640344799999999</c:v>
                </c:pt>
                <c:pt idx="4398">
                  <c:v>14.270403999999999</c:v>
                </c:pt>
                <c:pt idx="4399">
                  <c:v>14.676993099999999</c:v>
                </c:pt>
                <c:pt idx="4400">
                  <c:v>16.259078200000005</c:v>
                </c:pt>
                <c:pt idx="4401">
                  <c:v>13.7171637</c:v>
                </c:pt>
                <c:pt idx="4402">
                  <c:v>14.102025900000003</c:v>
                </c:pt>
                <c:pt idx="4403">
                  <c:v>13.963110799999999</c:v>
                </c:pt>
                <c:pt idx="4404">
                  <c:v>14.324153899999999</c:v>
                </c:pt>
                <c:pt idx="4405">
                  <c:v>14.0437704</c:v>
                </c:pt>
                <c:pt idx="4406">
                  <c:v>14.056545020000002</c:v>
                </c:pt>
                <c:pt idx="4407">
                  <c:v>13.681732199999999</c:v>
                </c:pt>
                <c:pt idx="4408">
                  <c:v>14.689384399999998</c:v>
                </c:pt>
                <c:pt idx="4409">
                  <c:v>14.282844000000001</c:v>
                </c:pt>
                <c:pt idx="4410">
                  <c:v>14.210884900000002</c:v>
                </c:pt>
                <c:pt idx="4411">
                  <c:v>15.439252599999996</c:v>
                </c:pt>
                <c:pt idx="4412">
                  <c:v>14.329378500000002</c:v>
                </c:pt>
                <c:pt idx="4413">
                  <c:v>14.4287317</c:v>
                </c:pt>
                <c:pt idx="4414">
                  <c:v>15.7919845</c:v>
                </c:pt>
                <c:pt idx="4415">
                  <c:v>16.011480299999999</c:v>
                </c:pt>
                <c:pt idx="4416">
                  <c:v>15.510827700000002</c:v>
                </c:pt>
                <c:pt idx="4417">
                  <c:v>15.306267000000002</c:v>
                </c:pt>
                <c:pt idx="4418">
                  <c:v>15.854022900000002</c:v>
                </c:pt>
                <c:pt idx="4419">
                  <c:v>15.471366100000001</c:v>
                </c:pt>
                <c:pt idx="4420">
                  <c:v>15.285781</c:v>
                </c:pt>
                <c:pt idx="4421">
                  <c:v>14.8449378</c:v>
                </c:pt>
                <c:pt idx="4422">
                  <c:v>16.062354799999998</c:v>
                </c:pt>
                <c:pt idx="4423">
                  <c:v>14.926949199999997</c:v>
                </c:pt>
                <c:pt idx="4424">
                  <c:v>15.970308400000002</c:v>
                </c:pt>
                <c:pt idx="4425">
                  <c:v>15.9542971</c:v>
                </c:pt>
                <c:pt idx="4426">
                  <c:v>16.0736332</c:v>
                </c:pt>
                <c:pt idx="4427">
                  <c:v>16.124320899999997</c:v>
                </c:pt>
                <c:pt idx="4428">
                  <c:v>16.872556700000004</c:v>
                </c:pt>
                <c:pt idx="4429">
                  <c:v>16.557810899999996</c:v>
                </c:pt>
                <c:pt idx="4430">
                  <c:v>16.483940499999999</c:v>
                </c:pt>
                <c:pt idx="4431">
                  <c:v>18.000755999999996</c:v>
                </c:pt>
                <c:pt idx="4432">
                  <c:v>17.024236500000001</c:v>
                </c:pt>
                <c:pt idx="4433">
                  <c:v>16.590689400000002</c:v>
                </c:pt>
                <c:pt idx="4434">
                  <c:v>18.312534299999999</c:v>
                </c:pt>
                <c:pt idx="4435">
                  <c:v>16.733636300000004</c:v>
                </c:pt>
                <c:pt idx="4436">
                  <c:v>17.789479600000004</c:v>
                </c:pt>
                <c:pt idx="4437">
                  <c:v>17.477964</c:v>
                </c:pt>
                <c:pt idx="4438">
                  <c:v>17.586318200000001</c:v>
                </c:pt>
                <c:pt idx="4439">
                  <c:v>17.324426600000002</c:v>
                </c:pt>
                <c:pt idx="4440">
                  <c:v>17.841675999999996</c:v>
                </c:pt>
                <c:pt idx="4441">
                  <c:v>18.314422400000005</c:v>
                </c:pt>
                <c:pt idx="4442">
                  <c:v>16.755118499999998</c:v>
                </c:pt>
                <c:pt idx="4443">
                  <c:v>18.467203999999999</c:v>
                </c:pt>
                <c:pt idx="4444">
                  <c:v>19.478509000000003</c:v>
                </c:pt>
                <c:pt idx="4445">
                  <c:v>19.795490999999995</c:v>
                </c:pt>
                <c:pt idx="4446">
                  <c:v>20.592433400000001</c:v>
                </c:pt>
                <c:pt idx="4447">
                  <c:v>19.519941700000008</c:v>
                </c:pt>
                <c:pt idx="4448">
                  <c:v>21.1890444</c:v>
                </c:pt>
                <c:pt idx="4449">
                  <c:v>20.279963299999999</c:v>
                </c:pt>
                <c:pt idx="4450">
                  <c:v>19.739745600000003</c:v>
                </c:pt>
                <c:pt idx="4451">
                  <c:v>19.956044899999998</c:v>
                </c:pt>
                <c:pt idx="4452">
                  <c:v>21.297882000000001</c:v>
                </c:pt>
                <c:pt idx="4453">
                  <c:v>20.178234399999997</c:v>
                </c:pt>
                <c:pt idx="4454">
                  <c:v>19.613891599999999</c:v>
                </c:pt>
                <c:pt idx="4455">
                  <c:v>19.982111199999999</c:v>
                </c:pt>
                <c:pt idx="4456">
                  <c:v>20.8227008</c:v>
                </c:pt>
                <c:pt idx="4457">
                  <c:v>21.324713200000001</c:v>
                </c:pt>
                <c:pt idx="4458">
                  <c:v>19.595978700000003</c:v>
                </c:pt>
                <c:pt idx="4459">
                  <c:v>19.968272200000001</c:v>
                </c:pt>
                <c:pt idx="4460">
                  <c:v>20.813776900000001</c:v>
                </c:pt>
                <c:pt idx="4461">
                  <c:v>20.100687200000007</c:v>
                </c:pt>
                <c:pt idx="4462">
                  <c:v>20.736503499999998</c:v>
                </c:pt>
                <c:pt idx="4463">
                  <c:v>20.6279054</c:v>
                </c:pt>
                <c:pt idx="4464">
                  <c:v>20.528771800000001</c:v>
                </c:pt>
                <c:pt idx="4465">
                  <c:v>20.758842000000001</c:v>
                </c:pt>
                <c:pt idx="4466">
                  <c:v>21.234852</c:v>
                </c:pt>
                <c:pt idx="4467">
                  <c:v>20.327979499999998</c:v>
                </c:pt>
                <c:pt idx="4468">
                  <c:v>21.134736</c:v>
                </c:pt>
                <c:pt idx="4469">
                  <c:v>21.074124600000005</c:v>
                </c:pt>
                <c:pt idx="4470">
                  <c:v>20.940818700000005</c:v>
                </c:pt>
                <c:pt idx="4471">
                  <c:v>21.109994499999999</c:v>
                </c:pt>
                <c:pt idx="4472">
                  <c:v>21.280376400000002</c:v>
                </c:pt>
                <c:pt idx="4473">
                  <c:v>22.2919774</c:v>
                </c:pt>
                <c:pt idx="4474">
                  <c:v>21.482875200000002</c:v>
                </c:pt>
                <c:pt idx="4475">
                  <c:v>22.046327699999999</c:v>
                </c:pt>
                <c:pt idx="4476">
                  <c:v>23.016684399999999</c:v>
                </c:pt>
                <c:pt idx="4477">
                  <c:v>22.666404500000002</c:v>
                </c:pt>
                <c:pt idx="4478">
                  <c:v>20.875497900000006</c:v>
                </c:pt>
                <c:pt idx="4479">
                  <c:v>21.415166500000005</c:v>
                </c:pt>
                <c:pt idx="4480">
                  <c:v>20.640574400000006</c:v>
                </c:pt>
                <c:pt idx="4481">
                  <c:v>22.805688700000001</c:v>
                </c:pt>
                <c:pt idx="4482">
                  <c:v>18.839481899999996</c:v>
                </c:pt>
                <c:pt idx="4483">
                  <c:v>18.767893699999998</c:v>
                </c:pt>
                <c:pt idx="4484">
                  <c:v>18.985641299999997</c:v>
                </c:pt>
                <c:pt idx="4485">
                  <c:v>18.705845799999999</c:v>
                </c:pt>
                <c:pt idx="4486">
                  <c:v>19.236720299999998</c:v>
                </c:pt>
                <c:pt idx="4487">
                  <c:v>18.711524600000001</c:v>
                </c:pt>
                <c:pt idx="4488">
                  <c:v>19.267753500000005</c:v>
                </c:pt>
                <c:pt idx="4489">
                  <c:v>19.362964400000003</c:v>
                </c:pt>
                <c:pt idx="4490">
                  <c:v>19.258321300000006</c:v>
                </c:pt>
                <c:pt idx="4491">
                  <c:v>19.180170700000001</c:v>
                </c:pt>
                <c:pt idx="4492">
                  <c:v>18.761619999999994</c:v>
                </c:pt>
                <c:pt idx="4493">
                  <c:v>19.789669300000003</c:v>
                </c:pt>
                <c:pt idx="4494">
                  <c:v>19.611541599999999</c:v>
                </c:pt>
                <c:pt idx="4495">
                  <c:v>19.655981699999998</c:v>
                </c:pt>
                <c:pt idx="4496">
                  <c:v>20.5467683</c:v>
                </c:pt>
                <c:pt idx="4497">
                  <c:v>21.090609300000001</c:v>
                </c:pt>
                <c:pt idx="4498">
                  <c:v>22.387573499999998</c:v>
                </c:pt>
                <c:pt idx="4499">
                  <c:v>20.129602800000004</c:v>
                </c:pt>
                <c:pt idx="4500">
                  <c:v>0</c:v>
                </c:pt>
                <c:pt idx="4501">
                  <c:v>1.7983017299999999</c:v>
                </c:pt>
                <c:pt idx="4502">
                  <c:v>1.8881586699999999</c:v>
                </c:pt>
                <c:pt idx="4503">
                  <c:v>2.0591889599999997</c:v>
                </c:pt>
                <c:pt idx="4504">
                  <c:v>2.0200546899999998</c:v>
                </c:pt>
                <c:pt idx="4505">
                  <c:v>2.1170129200000001</c:v>
                </c:pt>
                <c:pt idx="4506">
                  <c:v>2.3239094900000001</c:v>
                </c:pt>
                <c:pt idx="4507">
                  <c:v>2.1620039599999994</c:v>
                </c:pt>
                <c:pt idx="4508">
                  <c:v>2.2954815900000005</c:v>
                </c:pt>
                <c:pt idx="4509">
                  <c:v>2.408556229999999</c:v>
                </c:pt>
                <c:pt idx="4510">
                  <c:v>2.2643846399999998</c:v>
                </c:pt>
                <c:pt idx="4511">
                  <c:v>2.20368013</c:v>
                </c:pt>
                <c:pt idx="4512">
                  <c:v>2.5196357900000002</c:v>
                </c:pt>
                <c:pt idx="4513">
                  <c:v>3.5040009099999998</c:v>
                </c:pt>
                <c:pt idx="4514">
                  <c:v>3.7040963799999997</c:v>
                </c:pt>
                <c:pt idx="4515">
                  <c:v>3.0553864500000012</c:v>
                </c:pt>
                <c:pt idx="4516">
                  <c:v>4.05520602</c:v>
                </c:pt>
                <c:pt idx="4517">
                  <c:v>2.9639813100000003</c:v>
                </c:pt>
                <c:pt idx="4518">
                  <c:v>2.8152243199999996</c:v>
                </c:pt>
                <c:pt idx="4519">
                  <c:v>2.8520845599999998</c:v>
                </c:pt>
                <c:pt idx="4520">
                  <c:v>2.7186832500000007</c:v>
                </c:pt>
                <c:pt idx="4521">
                  <c:v>3.0050427399999999</c:v>
                </c:pt>
                <c:pt idx="4522">
                  <c:v>2.6560018700000003</c:v>
                </c:pt>
                <c:pt idx="4523">
                  <c:v>3.3142229399999992</c:v>
                </c:pt>
                <c:pt idx="4524">
                  <c:v>3.7767143700000001</c:v>
                </c:pt>
                <c:pt idx="4525">
                  <c:v>3.6316353400000003</c:v>
                </c:pt>
                <c:pt idx="4526">
                  <c:v>2.9476618299999999</c:v>
                </c:pt>
                <c:pt idx="4527">
                  <c:v>3.9548249599999998</c:v>
                </c:pt>
                <c:pt idx="4528">
                  <c:v>3.3429629599999999</c:v>
                </c:pt>
                <c:pt idx="4529">
                  <c:v>3.9536860699999994</c:v>
                </c:pt>
                <c:pt idx="4530">
                  <c:v>4.5023485500000007</c:v>
                </c:pt>
                <c:pt idx="4531">
                  <c:v>4.6045827400000006</c:v>
                </c:pt>
                <c:pt idx="4532">
                  <c:v>4.5980984199999995</c:v>
                </c:pt>
                <c:pt idx="4533">
                  <c:v>4.3010859800000016</c:v>
                </c:pt>
                <c:pt idx="4534">
                  <c:v>5.1262621999999993</c:v>
                </c:pt>
                <c:pt idx="4535">
                  <c:v>4.5818661600000006</c:v>
                </c:pt>
                <c:pt idx="4536">
                  <c:v>4.6683297499999998</c:v>
                </c:pt>
                <c:pt idx="4537">
                  <c:v>4.3851457500000004</c:v>
                </c:pt>
                <c:pt idx="4538">
                  <c:v>5.2631029700000003</c:v>
                </c:pt>
                <c:pt idx="4539">
                  <c:v>4.7719961299999998</c:v>
                </c:pt>
                <c:pt idx="4540">
                  <c:v>5.0630874900000018</c:v>
                </c:pt>
                <c:pt idx="4541">
                  <c:v>4.6608175700000016</c:v>
                </c:pt>
                <c:pt idx="4542">
                  <c:v>4.66069785</c:v>
                </c:pt>
                <c:pt idx="4543">
                  <c:v>4.4491469500000003</c:v>
                </c:pt>
                <c:pt idx="4544">
                  <c:v>4.8761763699999996</c:v>
                </c:pt>
                <c:pt idx="4545">
                  <c:v>4.3184383200000021</c:v>
                </c:pt>
                <c:pt idx="4546">
                  <c:v>4.3285765500000002</c:v>
                </c:pt>
                <c:pt idx="4547">
                  <c:v>4.3407398499999994</c:v>
                </c:pt>
                <c:pt idx="4548">
                  <c:v>8.1633344999999995</c:v>
                </c:pt>
                <c:pt idx="4549">
                  <c:v>5.17440634</c:v>
                </c:pt>
                <c:pt idx="4550">
                  <c:v>5.5181028000000012</c:v>
                </c:pt>
                <c:pt idx="4551">
                  <c:v>5.3463414699999996</c:v>
                </c:pt>
                <c:pt idx="4552">
                  <c:v>5.3489173700000006</c:v>
                </c:pt>
                <c:pt idx="4553">
                  <c:v>5.7838694300000002</c:v>
                </c:pt>
                <c:pt idx="4554">
                  <c:v>4.7739189299999998</c:v>
                </c:pt>
                <c:pt idx="4555">
                  <c:v>5.0788942300000013</c:v>
                </c:pt>
                <c:pt idx="4556">
                  <c:v>5.3520836900000015</c:v>
                </c:pt>
                <c:pt idx="4557">
                  <c:v>4.9235566300000011</c:v>
                </c:pt>
                <c:pt idx="4558">
                  <c:v>5.1829961699999982</c:v>
                </c:pt>
                <c:pt idx="4559">
                  <c:v>4.7954870700000001</c:v>
                </c:pt>
                <c:pt idx="4560">
                  <c:v>4.8809828800000012</c:v>
                </c:pt>
                <c:pt idx="4561">
                  <c:v>4.78041713</c:v>
                </c:pt>
                <c:pt idx="4562">
                  <c:v>4.7570846399999986</c:v>
                </c:pt>
                <c:pt idx="4563">
                  <c:v>4.7170986599999996</c:v>
                </c:pt>
                <c:pt idx="4564">
                  <c:v>5.5807788900000004</c:v>
                </c:pt>
                <c:pt idx="4565">
                  <c:v>6.4217999999999993</c:v>
                </c:pt>
                <c:pt idx="4566">
                  <c:v>5.4341391000000021</c:v>
                </c:pt>
                <c:pt idx="4567">
                  <c:v>5.1628002100000012</c:v>
                </c:pt>
                <c:pt idx="4568">
                  <c:v>5.1569811699999999</c:v>
                </c:pt>
                <c:pt idx="4569">
                  <c:v>5.126385410000001</c:v>
                </c:pt>
                <c:pt idx="4570">
                  <c:v>5.5945613500000002</c:v>
                </c:pt>
                <c:pt idx="4571">
                  <c:v>5.4250498300000007</c:v>
                </c:pt>
                <c:pt idx="4572">
                  <c:v>5.7295984999999989</c:v>
                </c:pt>
                <c:pt idx="4573">
                  <c:v>5.4623425899999987</c:v>
                </c:pt>
                <c:pt idx="4574">
                  <c:v>5.7063220500000007</c:v>
                </c:pt>
                <c:pt idx="4575">
                  <c:v>5.4207624300000017</c:v>
                </c:pt>
                <c:pt idx="4576">
                  <c:v>6.35912963</c:v>
                </c:pt>
                <c:pt idx="4577">
                  <c:v>6.3713883600000001</c:v>
                </c:pt>
                <c:pt idx="4578">
                  <c:v>6.4998585899999979</c:v>
                </c:pt>
                <c:pt idx="4579">
                  <c:v>6.2795777199999998</c:v>
                </c:pt>
                <c:pt idx="4580">
                  <c:v>6.5762189000000006</c:v>
                </c:pt>
                <c:pt idx="4581">
                  <c:v>6.3729014000000008</c:v>
                </c:pt>
                <c:pt idx="4582">
                  <c:v>7.2986700599999992</c:v>
                </c:pt>
                <c:pt idx="4583">
                  <c:v>6.7989520400000005</c:v>
                </c:pt>
                <c:pt idx="4584">
                  <c:v>6.9418604999999971</c:v>
                </c:pt>
                <c:pt idx="4585">
                  <c:v>8.258590599999998</c:v>
                </c:pt>
                <c:pt idx="4586">
                  <c:v>7.25859524</c:v>
                </c:pt>
                <c:pt idx="4587">
                  <c:v>7.506680499999999</c:v>
                </c:pt>
                <c:pt idx="4588">
                  <c:v>7.4444447</c:v>
                </c:pt>
                <c:pt idx="4589">
                  <c:v>7.3591084999999996</c:v>
                </c:pt>
                <c:pt idx="4590">
                  <c:v>7.4170238499999988</c:v>
                </c:pt>
                <c:pt idx="4591">
                  <c:v>7.2715206200000004</c:v>
                </c:pt>
                <c:pt idx="4592">
                  <c:v>7.4075302200000008</c:v>
                </c:pt>
                <c:pt idx="4593">
                  <c:v>7.8749250000000002</c:v>
                </c:pt>
                <c:pt idx="4594">
                  <c:v>7.6266236500000009</c:v>
                </c:pt>
                <c:pt idx="4595">
                  <c:v>7.7214490999999992</c:v>
                </c:pt>
                <c:pt idx="4596">
                  <c:v>8.3795111000000002</c:v>
                </c:pt>
                <c:pt idx="4597">
                  <c:v>8.0122829099999997</c:v>
                </c:pt>
                <c:pt idx="4598">
                  <c:v>8.4164540199999998</c:v>
                </c:pt>
                <c:pt idx="4599">
                  <c:v>8.1953059900000014</c:v>
                </c:pt>
                <c:pt idx="4600">
                  <c:v>8.0269227600000015</c:v>
                </c:pt>
                <c:pt idx="4601">
                  <c:v>8.0510457999999989</c:v>
                </c:pt>
                <c:pt idx="4602">
                  <c:v>8.2654341000000002</c:v>
                </c:pt>
                <c:pt idx="4603">
                  <c:v>8.0976604199999986</c:v>
                </c:pt>
                <c:pt idx="4604">
                  <c:v>8.1493401000000016</c:v>
                </c:pt>
                <c:pt idx="4605">
                  <c:v>8.7580460900000023</c:v>
                </c:pt>
                <c:pt idx="4606">
                  <c:v>8.8591014000000001</c:v>
                </c:pt>
                <c:pt idx="4607">
                  <c:v>8.8498054999999969</c:v>
                </c:pt>
                <c:pt idx="4608">
                  <c:v>8.7028183000000006</c:v>
                </c:pt>
                <c:pt idx="4609">
                  <c:v>8.9763086000000012</c:v>
                </c:pt>
                <c:pt idx="4610">
                  <c:v>8.8382253999999971</c:v>
                </c:pt>
                <c:pt idx="4611">
                  <c:v>8.7221605999999987</c:v>
                </c:pt>
                <c:pt idx="4612">
                  <c:v>8.489719899999999</c:v>
                </c:pt>
                <c:pt idx="4613">
                  <c:v>9.141391500000001</c:v>
                </c:pt>
                <c:pt idx="4614">
                  <c:v>9.0750317999999996</c:v>
                </c:pt>
                <c:pt idx="4615">
                  <c:v>9.3210194000000008</c:v>
                </c:pt>
                <c:pt idx="4616">
                  <c:v>8.9895104999999997</c:v>
                </c:pt>
                <c:pt idx="4617">
                  <c:v>9.0363656999999993</c:v>
                </c:pt>
                <c:pt idx="4618">
                  <c:v>9.3181682999999982</c:v>
                </c:pt>
                <c:pt idx="4619">
                  <c:v>9.1804365999999984</c:v>
                </c:pt>
                <c:pt idx="4620">
                  <c:v>9.0692858999999988</c:v>
                </c:pt>
                <c:pt idx="4621">
                  <c:v>9.3841771000000023</c:v>
                </c:pt>
                <c:pt idx="4622">
                  <c:v>9.5018778999999984</c:v>
                </c:pt>
                <c:pt idx="4623">
                  <c:v>9.6795548999999959</c:v>
                </c:pt>
                <c:pt idx="4624">
                  <c:v>9.8654284000000025</c:v>
                </c:pt>
                <c:pt idx="4625">
                  <c:v>9.5097882000000027</c:v>
                </c:pt>
                <c:pt idx="4626">
                  <c:v>10.080289200000001</c:v>
                </c:pt>
                <c:pt idx="4627">
                  <c:v>9.9207676299999967</c:v>
                </c:pt>
                <c:pt idx="4628">
                  <c:v>9.9844204000000012</c:v>
                </c:pt>
                <c:pt idx="4629">
                  <c:v>10.065325499999998</c:v>
                </c:pt>
                <c:pt idx="4630">
                  <c:v>9.4648111999999998</c:v>
                </c:pt>
                <c:pt idx="4631">
                  <c:v>10.4173741</c:v>
                </c:pt>
                <c:pt idx="4632">
                  <c:v>10.335417199999998</c:v>
                </c:pt>
                <c:pt idx="4633">
                  <c:v>9.9814162000000017</c:v>
                </c:pt>
                <c:pt idx="4634">
                  <c:v>9.6640579999999954</c:v>
                </c:pt>
                <c:pt idx="4635">
                  <c:v>10.158224499999998</c:v>
                </c:pt>
                <c:pt idx="4636">
                  <c:v>10.483851399999999</c:v>
                </c:pt>
                <c:pt idx="4637">
                  <c:v>10.867701799999999</c:v>
                </c:pt>
                <c:pt idx="4638">
                  <c:v>9.7089056499999984</c:v>
                </c:pt>
                <c:pt idx="4639">
                  <c:v>10.236968399999999</c:v>
                </c:pt>
                <c:pt idx="4640">
                  <c:v>10.698451700000001</c:v>
                </c:pt>
                <c:pt idx="4641">
                  <c:v>10.248681700000001</c:v>
                </c:pt>
                <c:pt idx="4642">
                  <c:v>9.8399114999999995</c:v>
                </c:pt>
                <c:pt idx="4643">
                  <c:v>10.358572699999998</c:v>
                </c:pt>
                <c:pt idx="4644">
                  <c:v>9.6755716699999983</c:v>
                </c:pt>
                <c:pt idx="4645">
                  <c:v>11.347873199999999</c:v>
                </c:pt>
                <c:pt idx="4646">
                  <c:v>10.601198399999998</c:v>
                </c:pt>
                <c:pt idx="4647">
                  <c:v>9.8971847999999962</c:v>
                </c:pt>
                <c:pt idx="4648">
                  <c:v>11.361297200000001</c:v>
                </c:pt>
                <c:pt idx="4649">
                  <c:v>10.755318100000002</c:v>
                </c:pt>
                <c:pt idx="4650">
                  <c:v>11.134237500000001</c:v>
                </c:pt>
                <c:pt idx="4651">
                  <c:v>10.349229699999997</c:v>
                </c:pt>
                <c:pt idx="4652">
                  <c:v>10.256143900000003</c:v>
                </c:pt>
                <c:pt idx="4653">
                  <c:v>10.434867700000002</c:v>
                </c:pt>
                <c:pt idx="4654">
                  <c:v>10.398764599999998</c:v>
                </c:pt>
                <c:pt idx="4655">
                  <c:v>10.462088100000003</c:v>
                </c:pt>
                <c:pt idx="4656">
                  <c:v>10.3178252</c:v>
                </c:pt>
                <c:pt idx="4657">
                  <c:v>10.494133100000003</c:v>
                </c:pt>
                <c:pt idx="4658">
                  <c:v>10.588834100000001</c:v>
                </c:pt>
                <c:pt idx="4659">
                  <c:v>10.868112700000001</c:v>
                </c:pt>
                <c:pt idx="4660">
                  <c:v>10.658863199999999</c:v>
                </c:pt>
                <c:pt idx="4661">
                  <c:v>11.089511199999999</c:v>
                </c:pt>
                <c:pt idx="4662">
                  <c:v>10.786727400000002</c:v>
                </c:pt>
                <c:pt idx="4663">
                  <c:v>11.1554726</c:v>
                </c:pt>
                <c:pt idx="4664">
                  <c:v>10.914200300000001</c:v>
                </c:pt>
                <c:pt idx="4665">
                  <c:v>11.016653499999999</c:v>
                </c:pt>
                <c:pt idx="4666">
                  <c:v>11.274370699999999</c:v>
                </c:pt>
                <c:pt idx="4667">
                  <c:v>11.634669999999998</c:v>
                </c:pt>
                <c:pt idx="4668">
                  <c:v>11.376935900000001</c:v>
                </c:pt>
                <c:pt idx="4669">
                  <c:v>12.080158999999998</c:v>
                </c:pt>
                <c:pt idx="4670">
                  <c:v>11.5783992</c:v>
                </c:pt>
                <c:pt idx="4671">
                  <c:v>11.498948200000001</c:v>
                </c:pt>
                <c:pt idx="4672">
                  <c:v>10.991517799999999</c:v>
                </c:pt>
                <c:pt idx="4673">
                  <c:v>12.1767559</c:v>
                </c:pt>
                <c:pt idx="4674">
                  <c:v>12.758097700000002</c:v>
                </c:pt>
                <c:pt idx="4675">
                  <c:v>11.0939905</c:v>
                </c:pt>
                <c:pt idx="4676">
                  <c:v>11.807288900000005</c:v>
                </c:pt>
                <c:pt idx="4677">
                  <c:v>11.7116574</c:v>
                </c:pt>
                <c:pt idx="4678">
                  <c:v>12.332485900000004</c:v>
                </c:pt>
                <c:pt idx="4679">
                  <c:v>11.1970986</c:v>
                </c:pt>
                <c:pt idx="4680">
                  <c:v>10.914598100000001</c:v>
                </c:pt>
                <c:pt idx="4681">
                  <c:v>13.1608942</c:v>
                </c:pt>
                <c:pt idx="4682">
                  <c:v>11.7335522</c:v>
                </c:pt>
                <c:pt idx="4683">
                  <c:v>12.022729499999999</c:v>
                </c:pt>
                <c:pt idx="4684">
                  <c:v>9.1017722699999979</c:v>
                </c:pt>
                <c:pt idx="4685">
                  <c:v>9.0117114000000029</c:v>
                </c:pt>
                <c:pt idx="4686">
                  <c:v>8.8221019999999974</c:v>
                </c:pt>
                <c:pt idx="4687">
                  <c:v>8.9690233999999958</c:v>
                </c:pt>
                <c:pt idx="4688">
                  <c:v>9.2004510400000008</c:v>
                </c:pt>
                <c:pt idx="4689">
                  <c:v>9.3336400000000008</c:v>
                </c:pt>
                <c:pt idx="4690">
                  <c:v>9.3721873000000002</c:v>
                </c:pt>
                <c:pt idx="4691">
                  <c:v>9.4372117800000019</c:v>
                </c:pt>
                <c:pt idx="4692">
                  <c:v>3.3524479199999995</c:v>
                </c:pt>
                <c:pt idx="4693">
                  <c:v>2.6175011700000002</c:v>
                </c:pt>
                <c:pt idx="4694">
                  <c:v>1.8682474</c:v>
                </c:pt>
                <c:pt idx="4695">
                  <c:v>2.4489848400000001</c:v>
                </c:pt>
                <c:pt idx="4696">
                  <c:v>2.4229447399999997</c:v>
                </c:pt>
                <c:pt idx="4697">
                  <c:v>2.2873147499999997</c:v>
                </c:pt>
                <c:pt idx="4698">
                  <c:v>2.7611780400000003</c:v>
                </c:pt>
                <c:pt idx="4699">
                  <c:v>3.2402923599999998</c:v>
                </c:pt>
                <c:pt idx="4700">
                  <c:v>3.0559274399999996</c:v>
                </c:pt>
                <c:pt idx="4701">
                  <c:v>2.7876116599999996</c:v>
                </c:pt>
                <c:pt idx="4702">
                  <c:v>2.7923267200000002</c:v>
                </c:pt>
                <c:pt idx="4703">
                  <c:v>2.8655445899999994</c:v>
                </c:pt>
                <c:pt idx="4704">
                  <c:v>2.6862139699999998</c:v>
                </c:pt>
                <c:pt idx="4705">
                  <c:v>2.5583215000000004</c:v>
                </c:pt>
                <c:pt idx="4706">
                  <c:v>2.4564399899999998</c:v>
                </c:pt>
                <c:pt idx="4707">
                  <c:v>2.3154922099999995</c:v>
                </c:pt>
                <c:pt idx="4708">
                  <c:v>2.7897043600000009</c:v>
                </c:pt>
                <c:pt idx="4709">
                  <c:v>2.8863722700000003</c:v>
                </c:pt>
                <c:pt idx="4710">
                  <c:v>2.6140548100000003</c:v>
                </c:pt>
                <c:pt idx="4711">
                  <c:v>2.5870106299999995</c:v>
                </c:pt>
                <c:pt idx="4712">
                  <c:v>2.4233270899999995</c:v>
                </c:pt>
                <c:pt idx="4713">
                  <c:v>2.6175040699999998</c:v>
                </c:pt>
                <c:pt idx="4714">
                  <c:v>3.2184146599999996</c:v>
                </c:pt>
                <c:pt idx="4715">
                  <c:v>3.11990889</c:v>
                </c:pt>
                <c:pt idx="4716">
                  <c:v>3.4882015899999996</c:v>
                </c:pt>
                <c:pt idx="4717">
                  <c:v>3.6206847</c:v>
                </c:pt>
                <c:pt idx="4718">
                  <c:v>3.95297119</c:v>
                </c:pt>
                <c:pt idx="4719">
                  <c:v>4.66872211</c:v>
                </c:pt>
                <c:pt idx="4720">
                  <c:v>4.5531400600000005</c:v>
                </c:pt>
                <c:pt idx="4721">
                  <c:v>4.39177309</c:v>
                </c:pt>
                <c:pt idx="4722">
                  <c:v>4.6270893399999986</c:v>
                </c:pt>
                <c:pt idx="4723">
                  <c:v>4.6366635500000015</c:v>
                </c:pt>
                <c:pt idx="4724">
                  <c:v>5.9280262100000005</c:v>
                </c:pt>
                <c:pt idx="4725">
                  <c:v>4.862354980000001</c:v>
                </c:pt>
                <c:pt idx="4726">
                  <c:v>4.9018197000000008</c:v>
                </c:pt>
                <c:pt idx="4727">
                  <c:v>5.3884981699999992</c:v>
                </c:pt>
                <c:pt idx="4728">
                  <c:v>5.0967273499999992</c:v>
                </c:pt>
                <c:pt idx="4729">
                  <c:v>5.5871436299999999</c:v>
                </c:pt>
                <c:pt idx="4730">
                  <c:v>4.8694566500000009</c:v>
                </c:pt>
                <c:pt idx="4731">
                  <c:v>5.0358421300000007</c:v>
                </c:pt>
                <c:pt idx="4732">
                  <c:v>5.41620261</c:v>
                </c:pt>
                <c:pt idx="4733">
                  <c:v>6.0158716100000005</c:v>
                </c:pt>
                <c:pt idx="4734">
                  <c:v>5.2409959800000001</c:v>
                </c:pt>
                <c:pt idx="4735">
                  <c:v>5.1584887600000009</c:v>
                </c:pt>
                <c:pt idx="4736">
                  <c:v>5.6916423199999997</c:v>
                </c:pt>
                <c:pt idx="4737">
                  <c:v>5.608484830000001</c:v>
                </c:pt>
                <c:pt idx="4738">
                  <c:v>5.3952954099999992</c:v>
                </c:pt>
                <c:pt idx="4739">
                  <c:v>5.3928220700000002</c:v>
                </c:pt>
                <c:pt idx="4740">
                  <c:v>5.6684414300000006</c:v>
                </c:pt>
                <c:pt idx="4741">
                  <c:v>5.7732611200000008</c:v>
                </c:pt>
                <c:pt idx="4742">
                  <c:v>5.714552069999999</c:v>
                </c:pt>
                <c:pt idx="4743">
                  <c:v>5.6628765199999993</c:v>
                </c:pt>
                <c:pt idx="4744">
                  <c:v>6.2434059199999998</c:v>
                </c:pt>
                <c:pt idx="4745">
                  <c:v>5.9878915499999996</c:v>
                </c:pt>
                <c:pt idx="4746">
                  <c:v>6.02465399</c:v>
                </c:pt>
                <c:pt idx="4747">
                  <c:v>5.9952405600000001</c:v>
                </c:pt>
                <c:pt idx="4748">
                  <c:v>5.7381863499999994</c:v>
                </c:pt>
                <c:pt idx="4749">
                  <c:v>5.8470845299999983</c:v>
                </c:pt>
                <c:pt idx="4750">
                  <c:v>6.1199802900000009</c:v>
                </c:pt>
                <c:pt idx="4751">
                  <c:v>6.2768484400000002</c:v>
                </c:pt>
                <c:pt idx="4752">
                  <c:v>6.0016162000000017</c:v>
                </c:pt>
                <c:pt idx="4753">
                  <c:v>6.5824551599999985</c:v>
                </c:pt>
                <c:pt idx="4754">
                  <c:v>6.5925490800000004</c:v>
                </c:pt>
                <c:pt idx="4755">
                  <c:v>5.8212890900000005</c:v>
                </c:pt>
                <c:pt idx="4756">
                  <c:v>6.33727222</c:v>
                </c:pt>
                <c:pt idx="4757">
                  <c:v>6.8766155599999994</c:v>
                </c:pt>
                <c:pt idx="4758">
                  <c:v>7.2408654299999995</c:v>
                </c:pt>
                <c:pt idx="4759">
                  <c:v>6.8952306199999995</c:v>
                </c:pt>
                <c:pt idx="4760">
                  <c:v>7.2005658200000004</c:v>
                </c:pt>
                <c:pt idx="4761">
                  <c:v>6.3916113600000006</c:v>
                </c:pt>
                <c:pt idx="4762">
                  <c:v>6.7238429499999981</c:v>
                </c:pt>
                <c:pt idx="4763">
                  <c:v>6.8776938300000019</c:v>
                </c:pt>
                <c:pt idx="4764">
                  <c:v>6.8030095799999994</c:v>
                </c:pt>
                <c:pt idx="4765">
                  <c:v>6.5137600399999993</c:v>
                </c:pt>
                <c:pt idx="4766">
                  <c:v>7.3611498300000013</c:v>
                </c:pt>
                <c:pt idx="4767">
                  <c:v>6.8532679100000005</c:v>
                </c:pt>
                <c:pt idx="4768">
                  <c:v>8.2837658799999989</c:v>
                </c:pt>
                <c:pt idx="4769">
                  <c:v>6.9825092199999998</c:v>
                </c:pt>
                <c:pt idx="4770">
                  <c:v>7.7326872899999994</c:v>
                </c:pt>
                <c:pt idx="4771">
                  <c:v>7.2304721699999996</c:v>
                </c:pt>
                <c:pt idx="4772">
                  <c:v>6.7398037799999999</c:v>
                </c:pt>
                <c:pt idx="4773">
                  <c:v>6.64450875</c:v>
                </c:pt>
                <c:pt idx="4774">
                  <c:v>7.3065574700000004</c:v>
                </c:pt>
                <c:pt idx="4775">
                  <c:v>8.3800078900000035</c:v>
                </c:pt>
                <c:pt idx="4776">
                  <c:v>7.7919083299999992</c:v>
                </c:pt>
                <c:pt idx="4777">
                  <c:v>7.3871740099999981</c:v>
                </c:pt>
                <c:pt idx="4778">
                  <c:v>6.9949236900000002</c:v>
                </c:pt>
                <c:pt idx="4779">
                  <c:v>7.7229146299999991</c:v>
                </c:pt>
                <c:pt idx="4780">
                  <c:v>7.0035702800000017</c:v>
                </c:pt>
                <c:pt idx="4781">
                  <c:v>7.3218925599999993</c:v>
                </c:pt>
                <c:pt idx="4782">
                  <c:v>7.5621243199999997</c:v>
                </c:pt>
                <c:pt idx="4783">
                  <c:v>7.9366882500000004</c:v>
                </c:pt>
                <c:pt idx="4784">
                  <c:v>7.7533694499999983</c:v>
                </c:pt>
                <c:pt idx="4785">
                  <c:v>8.0859560600000009</c:v>
                </c:pt>
                <c:pt idx="4786">
                  <c:v>8.2984372399999984</c:v>
                </c:pt>
                <c:pt idx="4787">
                  <c:v>9.2279096000000003</c:v>
                </c:pt>
                <c:pt idx="4788">
                  <c:v>8.2895172699999993</c:v>
                </c:pt>
                <c:pt idx="4789">
                  <c:v>8.1468518399999983</c:v>
                </c:pt>
                <c:pt idx="4790">
                  <c:v>8.2691331399999992</c:v>
                </c:pt>
                <c:pt idx="4791">
                  <c:v>7.7992129100000005</c:v>
                </c:pt>
                <c:pt idx="4792">
                  <c:v>7.8593195000000007</c:v>
                </c:pt>
                <c:pt idx="4793">
                  <c:v>8.0960256600000005</c:v>
                </c:pt>
                <c:pt idx="4794">
                  <c:v>8.4141504200000021</c:v>
                </c:pt>
                <c:pt idx="4795">
                  <c:v>8.7512394000000011</c:v>
                </c:pt>
                <c:pt idx="4796">
                  <c:v>8.3526819299999993</c:v>
                </c:pt>
                <c:pt idx="4797">
                  <c:v>8.3821071399999987</c:v>
                </c:pt>
                <c:pt idx="4798">
                  <c:v>8.4520964799999998</c:v>
                </c:pt>
                <c:pt idx="4799">
                  <c:v>8.6612311500000008</c:v>
                </c:pt>
                <c:pt idx="4800">
                  <c:v>8.6777727599999999</c:v>
                </c:pt>
                <c:pt idx="4801">
                  <c:v>8.4927785900000003</c:v>
                </c:pt>
                <c:pt idx="4802">
                  <c:v>8.1965248300000013</c:v>
                </c:pt>
                <c:pt idx="4803">
                  <c:v>8.4016751599999999</c:v>
                </c:pt>
                <c:pt idx="4804">
                  <c:v>8.62016092</c:v>
                </c:pt>
                <c:pt idx="4805">
                  <c:v>8.7444819700000007</c:v>
                </c:pt>
                <c:pt idx="4806">
                  <c:v>8.6164199600000018</c:v>
                </c:pt>
                <c:pt idx="4807">
                  <c:v>8.5545594300000012</c:v>
                </c:pt>
                <c:pt idx="4808">
                  <c:v>10.335535070000001</c:v>
                </c:pt>
                <c:pt idx="4809">
                  <c:v>9.5470803499999999</c:v>
                </c:pt>
                <c:pt idx="4810">
                  <c:v>9.2232136000000011</c:v>
                </c:pt>
                <c:pt idx="4811">
                  <c:v>9.826073430000001</c:v>
                </c:pt>
                <c:pt idx="4812">
                  <c:v>9.5693299899999982</c:v>
                </c:pt>
                <c:pt idx="4813">
                  <c:v>9.7376703499999984</c:v>
                </c:pt>
                <c:pt idx="4814">
                  <c:v>10.319584540000001</c:v>
                </c:pt>
                <c:pt idx="4815">
                  <c:v>10.01749182</c:v>
                </c:pt>
                <c:pt idx="4816">
                  <c:v>10.008353870000001</c:v>
                </c:pt>
                <c:pt idx="4817">
                  <c:v>11.118189200000002</c:v>
                </c:pt>
                <c:pt idx="4818">
                  <c:v>10.201937619999997</c:v>
                </c:pt>
                <c:pt idx="4819">
                  <c:v>10.48499428</c:v>
                </c:pt>
                <c:pt idx="4820">
                  <c:v>11.282166109999999</c:v>
                </c:pt>
                <c:pt idx="4821">
                  <c:v>10.381093589999999</c:v>
                </c:pt>
                <c:pt idx="4822">
                  <c:v>11.00022938</c:v>
                </c:pt>
                <c:pt idx="4823">
                  <c:v>11.338162400000005</c:v>
                </c:pt>
                <c:pt idx="4824">
                  <c:v>11.42180551</c:v>
                </c:pt>
                <c:pt idx="4825">
                  <c:v>12.228134240000001</c:v>
                </c:pt>
                <c:pt idx="4826">
                  <c:v>11.15622516</c:v>
                </c:pt>
                <c:pt idx="4827">
                  <c:v>12.114187169999999</c:v>
                </c:pt>
                <c:pt idx="4828">
                  <c:v>11.980596279999999</c:v>
                </c:pt>
                <c:pt idx="4829">
                  <c:v>11.694534810000004</c:v>
                </c:pt>
                <c:pt idx="4830">
                  <c:v>11.297393980000001</c:v>
                </c:pt>
                <c:pt idx="4831">
                  <c:v>11.488524140000003</c:v>
                </c:pt>
                <c:pt idx="4832">
                  <c:v>11.523057079999999</c:v>
                </c:pt>
                <c:pt idx="4833">
                  <c:v>11.326764369999999</c:v>
                </c:pt>
                <c:pt idx="4834">
                  <c:v>11.323823559999997</c:v>
                </c:pt>
                <c:pt idx="4835">
                  <c:v>12.14940998</c:v>
                </c:pt>
                <c:pt idx="4836">
                  <c:v>11.63708716</c:v>
                </c:pt>
                <c:pt idx="4837">
                  <c:v>11.497807109999997</c:v>
                </c:pt>
                <c:pt idx="4838">
                  <c:v>11.427801449999999</c:v>
                </c:pt>
                <c:pt idx="4839">
                  <c:v>12.154069410000004</c:v>
                </c:pt>
                <c:pt idx="4840">
                  <c:v>12.083062199999999</c:v>
                </c:pt>
                <c:pt idx="4841">
                  <c:v>11.532436390000001</c:v>
                </c:pt>
                <c:pt idx="4842">
                  <c:v>11.86441452</c:v>
                </c:pt>
                <c:pt idx="4843">
                  <c:v>12.121510310000005</c:v>
                </c:pt>
                <c:pt idx="4844">
                  <c:v>12.0288301</c:v>
                </c:pt>
                <c:pt idx="4845">
                  <c:v>12.61231338</c:v>
                </c:pt>
                <c:pt idx="4846">
                  <c:v>12.124254119999998</c:v>
                </c:pt>
                <c:pt idx="4847">
                  <c:v>12.74446822</c:v>
                </c:pt>
                <c:pt idx="4848">
                  <c:v>12.632596550000004</c:v>
                </c:pt>
                <c:pt idx="4849">
                  <c:v>12.59604622</c:v>
                </c:pt>
                <c:pt idx="4850">
                  <c:v>12.295021480000001</c:v>
                </c:pt>
                <c:pt idx="4851">
                  <c:v>12.514601999999998</c:v>
                </c:pt>
                <c:pt idx="4852">
                  <c:v>12.44751261</c:v>
                </c:pt>
                <c:pt idx="4853">
                  <c:v>13.029260410000001</c:v>
                </c:pt>
                <c:pt idx="4854">
                  <c:v>12.627238779999997</c:v>
                </c:pt>
                <c:pt idx="4855">
                  <c:v>12.695455489999997</c:v>
                </c:pt>
                <c:pt idx="4856">
                  <c:v>13.764286600000004</c:v>
                </c:pt>
                <c:pt idx="4857">
                  <c:v>12.863732520000003</c:v>
                </c:pt>
                <c:pt idx="4858">
                  <c:v>13.021135420000002</c:v>
                </c:pt>
                <c:pt idx="4859">
                  <c:v>13.954315420000002</c:v>
                </c:pt>
                <c:pt idx="4860">
                  <c:v>13.890930259999998</c:v>
                </c:pt>
                <c:pt idx="4861">
                  <c:v>12.57401162</c:v>
                </c:pt>
                <c:pt idx="4862">
                  <c:v>12.629931669999998</c:v>
                </c:pt>
                <c:pt idx="4863">
                  <c:v>13.07866868</c:v>
                </c:pt>
                <c:pt idx="4864">
                  <c:v>12.783582440000004</c:v>
                </c:pt>
                <c:pt idx="4865">
                  <c:v>13.374601660000002</c:v>
                </c:pt>
                <c:pt idx="4866">
                  <c:v>13.33384498</c:v>
                </c:pt>
                <c:pt idx="4867">
                  <c:v>13.330450109999997</c:v>
                </c:pt>
                <c:pt idx="4868">
                  <c:v>13.226758889999999</c:v>
                </c:pt>
                <c:pt idx="4869">
                  <c:v>13.774181260000001</c:v>
                </c:pt>
                <c:pt idx="4870">
                  <c:v>13.46333052</c:v>
                </c:pt>
                <c:pt idx="4871">
                  <c:v>13.932376620000001</c:v>
                </c:pt>
                <c:pt idx="4872">
                  <c:v>13.301074809999998</c:v>
                </c:pt>
                <c:pt idx="4873">
                  <c:v>13.899295209999998</c:v>
                </c:pt>
                <c:pt idx="4874">
                  <c:v>13.155386080000001</c:v>
                </c:pt>
                <c:pt idx="4875">
                  <c:v>13.259203230000001</c:v>
                </c:pt>
                <c:pt idx="4876">
                  <c:v>14.983546999999998</c:v>
                </c:pt>
                <c:pt idx="4877">
                  <c:v>15.070599060000003</c:v>
                </c:pt>
                <c:pt idx="4878">
                  <c:v>15.360701399999998</c:v>
                </c:pt>
                <c:pt idx="4879">
                  <c:v>15.079107550000003</c:v>
                </c:pt>
                <c:pt idx="4880">
                  <c:v>14.843579640000003</c:v>
                </c:pt>
                <c:pt idx="4881">
                  <c:v>14.958018230000002</c:v>
                </c:pt>
                <c:pt idx="4882">
                  <c:v>15.12728834</c:v>
                </c:pt>
                <c:pt idx="4883">
                  <c:v>15.345390529999998</c:v>
                </c:pt>
                <c:pt idx="4884">
                  <c:v>16.378777689999996</c:v>
                </c:pt>
                <c:pt idx="4885">
                  <c:v>15.45356007</c:v>
                </c:pt>
                <c:pt idx="4886">
                  <c:v>15.213802000000001</c:v>
                </c:pt>
                <c:pt idx="4887">
                  <c:v>14.72394121</c:v>
                </c:pt>
                <c:pt idx="4888">
                  <c:v>15.0316414</c:v>
                </c:pt>
                <c:pt idx="4889">
                  <c:v>14.708937649999999</c:v>
                </c:pt>
                <c:pt idx="4890">
                  <c:v>14.70593539</c:v>
                </c:pt>
                <c:pt idx="4891">
                  <c:v>15.586444539999997</c:v>
                </c:pt>
                <c:pt idx="4892">
                  <c:v>15.056470509999999</c:v>
                </c:pt>
                <c:pt idx="4893">
                  <c:v>14.981943860000001</c:v>
                </c:pt>
                <c:pt idx="4894">
                  <c:v>14.935812840000002</c:v>
                </c:pt>
                <c:pt idx="4895">
                  <c:v>15.934046990000001</c:v>
                </c:pt>
                <c:pt idx="4896">
                  <c:v>15.307919810000001</c:v>
                </c:pt>
                <c:pt idx="4897">
                  <c:v>15.599547639999997</c:v>
                </c:pt>
                <c:pt idx="4898">
                  <c:v>15.093213729999999</c:v>
                </c:pt>
                <c:pt idx="4899">
                  <c:v>15.454672329999998</c:v>
                </c:pt>
                <c:pt idx="4900">
                  <c:v>15.760342530000001</c:v>
                </c:pt>
                <c:pt idx="4901">
                  <c:v>16.760770210000004</c:v>
                </c:pt>
                <c:pt idx="4902">
                  <c:v>16.564211700000001</c:v>
                </c:pt>
                <c:pt idx="4903">
                  <c:v>16.085660189999999</c:v>
                </c:pt>
                <c:pt idx="4904">
                  <c:v>15.816798110000001</c:v>
                </c:pt>
                <c:pt idx="4905">
                  <c:v>15.613596840000001</c:v>
                </c:pt>
                <c:pt idx="4906">
                  <c:v>15.580501370000002</c:v>
                </c:pt>
                <c:pt idx="4907">
                  <c:v>16.524920020000003</c:v>
                </c:pt>
                <c:pt idx="4908">
                  <c:v>16.993619029999998</c:v>
                </c:pt>
                <c:pt idx="4909">
                  <c:v>17.820922059999997</c:v>
                </c:pt>
                <c:pt idx="4910">
                  <c:v>17.31321805</c:v>
                </c:pt>
                <c:pt idx="4911">
                  <c:v>17.294288199999997</c:v>
                </c:pt>
                <c:pt idx="4912">
                  <c:v>17.879818610000004</c:v>
                </c:pt>
                <c:pt idx="4913">
                  <c:v>18.039853699999998</c:v>
                </c:pt>
                <c:pt idx="4914">
                  <c:v>17.953374010000001</c:v>
                </c:pt>
                <c:pt idx="4915">
                  <c:v>18.704304679999993</c:v>
                </c:pt>
                <c:pt idx="4916">
                  <c:v>19.022733299999999</c:v>
                </c:pt>
                <c:pt idx="4917">
                  <c:v>18.764886110000003</c:v>
                </c:pt>
                <c:pt idx="4918">
                  <c:v>19.824797799999995</c:v>
                </c:pt>
                <c:pt idx="4919">
                  <c:v>19.41863901</c:v>
                </c:pt>
                <c:pt idx="4920">
                  <c:v>19.408356160000004</c:v>
                </c:pt>
                <c:pt idx="4921">
                  <c:v>19.92099352</c:v>
                </c:pt>
                <c:pt idx="4922">
                  <c:v>19.712166119999996</c:v>
                </c:pt>
                <c:pt idx="4923">
                  <c:v>19.244916870000001</c:v>
                </c:pt>
                <c:pt idx="4924">
                  <c:v>19.884349100000005</c:v>
                </c:pt>
                <c:pt idx="4925">
                  <c:v>19.538733009999998</c:v>
                </c:pt>
                <c:pt idx="4926">
                  <c:v>20.756400430000006</c:v>
                </c:pt>
                <c:pt idx="4927">
                  <c:v>20.387726900000001</c:v>
                </c:pt>
                <c:pt idx="4928">
                  <c:v>19.91222857</c:v>
                </c:pt>
                <c:pt idx="4929">
                  <c:v>20.896341530000004</c:v>
                </c:pt>
                <c:pt idx="4930">
                  <c:v>19.797600970000001</c:v>
                </c:pt>
                <c:pt idx="4931">
                  <c:v>20.42026006</c:v>
                </c:pt>
                <c:pt idx="4932">
                  <c:v>21.022014140000003</c:v>
                </c:pt>
                <c:pt idx="4933">
                  <c:v>21.1600377</c:v>
                </c:pt>
                <c:pt idx="4934">
                  <c:v>21.137436589999997</c:v>
                </c:pt>
                <c:pt idx="4935">
                  <c:v>23.287151100000003</c:v>
                </c:pt>
                <c:pt idx="4936">
                  <c:v>25.086061400000002</c:v>
                </c:pt>
                <c:pt idx="4937">
                  <c:v>22.154633369999999</c:v>
                </c:pt>
                <c:pt idx="4938">
                  <c:v>23.404494409999991</c:v>
                </c:pt>
                <c:pt idx="4939">
                  <c:v>22.44230061</c:v>
                </c:pt>
                <c:pt idx="4940">
                  <c:v>23.119856209999998</c:v>
                </c:pt>
                <c:pt idx="4941">
                  <c:v>23.556644970000004</c:v>
                </c:pt>
                <c:pt idx="4942">
                  <c:v>23.094380519999998</c:v>
                </c:pt>
                <c:pt idx="4943">
                  <c:v>23.215701000000003</c:v>
                </c:pt>
                <c:pt idx="4944">
                  <c:v>24.738708100000004</c:v>
                </c:pt>
                <c:pt idx="4945">
                  <c:v>25.412036000000008</c:v>
                </c:pt>
                <c:pt idx="4946">
                  <c:v>25.191169300000006</c:v>
                </c:pt>
                <c:pt idx="4947">
                  <c:v>24.168431599999995</c:v>
                </c:pt>
                <c:pt idx="4948">
                  <c:v>24.425238200000003</c:v>
                </c:pt>
                <c:pt idx="4949">
                  <c:v>25.096692900000001</c:v>
                </c:pt>
                <c:pt idx="4950">
                  <c:v>27.20742916999999</c:v>
                </c:pt>
                <c:pt idx="4951">
                  <c:v>25.504524670000002</c:v>
                </c:pt>
                <c:pt idx="4952">
                  <c:v>24.747384400000005</c:v>
                </c:pt>
                <c:pt idx="4953">
                  <c:v>24.511495630000006</c:v>
                </c:pt>
                <c:pt idx="4954">
                  <c:v>26.188574880000004</c:v>
                </c:pt>
                <c:pt idx="4955">
                  <c:v>25.064658790000003</c:v>
                </c:pt>
                <c:pt idx="4956">
                  <c:v>25.300317500000006</c:v>
                </c:pt>
                <c:pt idx="4957">
                  <c:v>25.631675620000003</c:v>
                </c:pt>
                <c:pt idx="4958">
                  <c:v>24.756820659999995</c:v>
                </c:pt>
                <c:pt idx="4959">
                  <c:v>24.67893407</c:v>
                </c:pt>
                <c:pt idx="4960">
                  <c:v>25.053092100000001</c:v>
                </c:pt>
                <c:pt idx="4961">
                  <c:v>25.484633509999995</c:v>
                </c:pt>
                <c:pt idx="4962">
                  <c:v>25.740643659999996</c:v>
                </c:pt>
                <c:pt idx="4963">
                  <c:v>25.620672959999997</c:v>
                </c:pt>
                <c:pt idx="4964">
                  <c:v>26.487174970000002</c:v>
                </c:pt>
                <c:pt idx="4965">
                  <c:v>25.839583189999995</c:v>
                </c:pt>
                <c:pt idx="4966">
                  <c:v>26.579302809999998</c:v>
                </c:pt>
                <c:pt idx="4967">
                  <c:v>26.477307910000004</c:v>
                </c:pt>
                <c:pt idx="4968">
                  <c:v>26.206314149999997</c:v>
                </c:pt>
                <c:pt idx="4969">
                  <c:v>26.768596299999999</c:v>
                </c:pt>
                <c:pt idx="4970">
                  <c:v>26.3933985</c:v>
                </c:pt>
                <c:pt idx="4971">
                  <c:v>26.732479540000007</c:v>
                </c:pt>
                <c:pt idx="4972">
                  <c:v>27.642629850000002</c:v>
                </c:pt>
                <c:pt idx="4973">
                  <c:v>27.210385709999997</c:v>
                </c:pt>
                <c:pt idx="4974">
                  <c:v>27.045784870000002</c:v>
                </c:pt>
                <c:pt idx="4975">
                  <c:v>26.527098910000003</c:v>
                </c:pt>
                <c:pt idx="4976">
                  <c:v>27.630321229999996</c:v>
                </c:pt>
                <c:pt idx="4977">
                  <c:v>26.826052999999998</c:v>
                </c:pt>
                <c:pt idx="4978">
                  <c:v>28.466601359999999</c:v>
                </c:pt>
                <c:pt idx="4979">
                  <c:v>27.753296080000002</c:v>
                </c:pt>
                <c:pt idx="4980">
                  <c:v>28.741844879999995</c:v>
                </c:pt>
                <c:pt idx="4981">
                  <c:v>30.991664669999999</c:v>
                </c:pt>
                <c:pt idx="4982">
                  <c:v>29.494865059999995</c:v>
                </c:pt>
                <c:pt idx="4983">
                  <c:v>0</c:v>
                </c:pt>
                <c:pt idx="4984">
                  <c:v>3.8646922199999998</c:v>
                </c:pt>
                <c:pt idx="4985">
                  <c:v>2.58169089</c:v>
                </c:pt>
                <c:pt idx="4986">
                  <c:v>2.851388</c:v>
                </c:pt>
                <c:pt idx="4987">
                  <c:v>2.8788343800000002</c:v>
                </c:pt>
                <c:pt idx="4988">
                  <c:v>2.9850333900000003</c:v>
                </c:pt>
                <c:pt idx="4989">
                  <c:v>3.1720056900000002</c:v>
                </c:pt>
                <c:pt idx="4990">
                  <c:v>3.3235633999999998</c:v>
                </c:pt>
                <c:pt idx="4991">
                  <c:v>3.9306020900000003</c:v>
                </c:pt>
                <c:pt idx="4992">
                  <c:v>3.6468207800000001</c:v>
                </c:pt>
                <c:pt idx="4993">
                  <c:v>3.9291248099999998</c:v>
                </c:pt>
                <c:pt idx="4994">
                  <c:v>3.8586108800000005</c:v>
                </c:pt>
                <c:pt idx="4995">
                  <c:v>3.7082387700000004</c:v>
                </c:pt>
                <c:pt idx="4996">
                  <c:v>3.6899249700000003</c:v>
                </c:pt>
                <c:pt idx="4997">
                  <c:v>4.1406023899999997</c:v>
                </c:pt>
                <c:pt idx="4998">
                  <c:v>3.8565862099999997</c:v>
                </c:pt>
                <c:pt idx="4999">
                  <c:v>3.8180721200000005</c:v>
                </c:pt>
                <c:pt idx="5000">
                  <c:v>4.6102469400000006</c:v>
                </c:pt>
                <c:pt idx="5001">
                  <c:v>4.137789380000001</c:v>
                </c:pt>
                <c:pt idx="5002">
                  <c:v>5.0865278099999998</c:v>
                </c:pt>
                <c:pt idx="5003">
                  <c:v>4.7530491100000001</c:v>
                </c:pt>
                <c:pt idx="5004">
                  <c:v>5.2982813899999996</c:v>
                </c:pt>
                <c:pt idx="5005">
                  <c:v>5.1635634499999998</c:v>
                </c:pt>
                <c:pt idx="5006">
                  <c:v>5.26235243</c:v>
                </c:pt>
                <c:pt idx="5007">
                  <c:v>6.1723105799999995</c:v>
                </c:pt>
                <c:pt idx="5008">
                  <c:v>6.8113486299999995</c:v>
                </c:pt>
                <c:pt idx="5009">
                  <c:v>10.097042199999997</c:v>
                </c:pt>
                <c:pt idx="5010">
                  <c:v>10.952689500000002</c:v>
                </c:pt>
                <c:pt idx="5011">
                  <c:v>11.789456300000001</c:v>
                </c:pt>
                <c:pt idx="5012">
                  <c:v>12.044566500000002</c:v>
                </c:pt>
                <c:pt idx="5013">
                  <c:v>12.947569899999996</c:v>
                </c:pt>
                <c:pt idx="5014">
                  <c:v>12.607422900000003</c:v>
                </c:pt>
                <c:pt idx="5015">
                  <c:v>15.512897900000002</c:v>
                </c:pt>
                <c:pt idx="5016">
                  <c:v>20.163404399999997</c:v>
                </c:pt>
                <c:pt idx="5017">
                  <c:v>20.846265999999996</c:v>
                </c:pt>
                <c:pt idx="5018">
                  <c:v>23.509796999999999</c:v>
                </c:pt>
                <c:pt idx="5019">
                  <c:v>22.163766999999996</c:v>
                </c:pt>
                <c:pt idx="5020">
                  <c:v>26.832389000000003</c:v>
                </c:pt>
                <c:pt idx="5021">
                  <c:v>32.573629000000004</c:v>
                </c:pt>
                <c:pt idx="5022">
                  <c:v>29.395153000000001</c:v>
                </c:pt>
                <c:pt idx="5023">
                  <c:v>41.278992000000002</c:v>
                </c:pt>
                <c:pt idx="5024">
                  <c:v>38.597614000000007</c:v>
                </c:pt>
                <c:pt idx="5025">
                  <c:v>44.602079500000009</c:v>
                </c:pt>
                <c:pt idx="5026">
                  <c:v>44.02136500000001</c:v>
                </c:pt>
                <c:pt idx="5027">
                  <c:v>54.679959000000004</c:v>
                </c:pt>
                <c:pt idx="5028">
                  <c:v>58.570494999999994</c:v>
                </c:pt>
                <c:pt idx="5029">
                  <c:v>64.450143999999995</c:v>
                </c:pt>
                <c:pt idx="5030">
                  <c:v>70.676302000000007</c:v>
                </c:pt>
                <c:pt idx="5031">
                  <c:v>77.084389000000002</c:v>
                </c:pt>
                <c:pt idx="5032">
                  <c:v>94.099360000000004</c:v>
                </c:pt>
                <c:pt idx="5033">
                  <c:v>102.099065</c:v>
                </c:pt>
                <c:pt idx="5034">
                  <c:v>92.857613999999984</c:v>
                </c:pt>
                <c:pt idx="5035">
                  <c:v>102.76530600000001</c:v>
                </c:pt>
                <c:pt idx="5036">
                  <c:v>135.041641</c:v>
                </c:pt>
                <c:pt idx="5037">
                  <c:v>127.86883700000001</c:v>
                </c:pt>
                <c:pt idx="5038">
                  <c:v>128.75940199999999</c:v>
                </c:pt>
                <c:pt idx="5039">
                  <c:v>113.07323299999999</c:v>
                </c:pt>
                <c:pt idx="5040">
                  <c:v>97.033312999999993</c:v>
                </c:pt>
                <c:pt idx="5041">
                  <c:v>79.48939</c:v>
                </c:pt>
                <c:pt idx="5042">
                  <c:v>85.646045999999998</c:v>
                </c:pt>
                <c:pt idx="5043">
                  <c:v>88.550212999999999</c:v>
                </c:pt>
                <c:pt idx="5044">
                  <c:v>111.11969999999999</c:v>
                </c:pt>
                <c:pt idx="5045">
                  <c:v>102.80641799999999</c:v>
                </c:pt>
                <c:pt idx="5046">
                  <c:v>102.73249900000002</c:v>
                </c:pt>
                <c:pt idx="5047">
                  <c:v>107.98043999999999</c:v>
                </c:pt>
                <c:pt idx="5048">
                  <c:v>112.63109299999999</c:v>
                </c:pt>
                <c:pt idx="5049">
                  <c:v>150.58004700000001</c:v>
                </c:pt>
                <c:pt idx="5050">
                  <c:v>159.529256</c:v>
                </c:pt>
                <c:pt idx="5051">
                  <c:v>161.844246</c:v>
                </c:pt>
                <c:pt idx="5052">
                  <c:v>162.24692199999998</c:v>
                </c:pt>
                <c:pt idx="5053">
                  <c:v>196.59027400000002</c:v>
                </c:pt>
                <c:pt idx="5054">
                  <c:v>239.66281499999999</c:v>
                </c:pt>
                <c:pt idx="5055">
                  <c:v>212.39032399999996</c:v>
                </c:pt>
                <c:pt idx="5056">
                  <c:v>263.798339</c:v>
                </c:pt>
                <c:pt idx="5057">
                  <c:v>269.77301699999998</c:v>
                </c:pt>
                <c:pt idx="5058">
                  <c:v>267.33953600000001</c:v>
                </c:pt>
                <c:pt idx="5059">
                  <c:v>287.16950200000002</c:v>
                </c:pt>
                <c:pt idx="5060">
                  <c:v>310.806173</c:v>
                </c:pt>
                <c:pt idx="5061">
                  <c:v>356.30472200000003</c:v>
                </c:pt>
                <c:pt idx="5062">
                  <c:v>357.29773499999993</c:v>
                </c:pt>
                <c:pt idx="5063">
                  <c:v>359.27245199999999</c:v>
                </c:pt>
                <c:pt idx="5064">
                  <c:v>430.39054899999996</c:v>
                </c:pt>
                <c:pt idx="5065">
                  <c:v>476.057368</c:v>
                </c:pt>
                <c:pt idx="5066">
                  <c:v>499.26431200000002</c:v>
                </c:pt>
                <c:pt idx="5067">
                  <c:v>527.42122199999994</c:v>
                </c:pt>
                <c:pt idx="5068">
                  <c:v>579.16513799999996</c:v>
                </c:pt>
                <c:pt idx="5069">
                  <c:v>570.25407500000006</c:v>
                </c:pt>
                <c:pt idx="5070">
                  <c:v>507.02588600000001</c:v>
                </c:pt>
                <c:pt idx="5071">
                  <c:v>579.21026000000006</c:v>
                </c:pt>
                <c:pt idx="5072">
                  <c:v>572.19765900000004</c:v>
                </c:pt>
                <c:pt idx="5073">
                  <c:v>591.83330699999999</c:v>
                </c:pt>
                <c:pt idx="5074">
                  <c:v>617.30444599999998</c:v>
                </c:pt>
                <c:pt idx="5075">
                  <c:v>640.69444099999998</c:v>
                </c:pt>
                <c:pt idx="5076">
                  <c:v>745.41418399999998</c:v>
                </c:pt>
                <c:pt idx="5077">
                  <c:v>23.972428700000002</c:v>
                </c:pt>
                <c:pt idx="5078">
                  <c:v>22.178219000000006</c:v>
                </c:pt>
                <c:pt idx="5079">
                  <c:v>19.421340999999998</c:v>
                </c:pt>
                <c:pt idx="5080">
                  <c:v>53.650697999999991</c:v>
                </c:pt>
                <c:pt idx="5081">
                  <c:v>12.910013399999999</c:v>
                </c:pt>
                <c:pt idx="5082">
                  <c:v>17.550148500000002</c:v>
                </c:pt>
                <c:pt idx="5083">
                  <c:v>12.366907699999999</c:v>
                </c:pt>
                <c:pt idx="5084">
                  <c:v>14.986044400000001</c:v>
                </c:pt>
                <c:pt idx="5085">
                  <c:v>14.212898099999999</c:v>
                </c:pt>
                <c:pt idx="5086">
                  <c:v>28.3316619</c:v>
                </c:pt>
                <c:pt idx="5087">
                  <c:v>16.391410799999999</c:v>
                </c:pt>
                <c:pt idx="5088">
                  <c:v>13.762088499999999</c:v>
                </c:pt>
                <c:pt idx="5089">
                  <c:v>15.348862499999996</c:v>
                </c:pt>
                <c:pt idx="5090">
                  <c:v>19.4016284</c:v>
                </c:pt>
                <c:pt idx="5091">
                  <c:v>16.240030599999997</c:v>
                </c:pt>
                <c:pt idx="5092">
                  <c:v>13.109984900000001</c:v>
                </c:pt>
                <c:pt idx="5093">
                  <c:v>16.785322000000004</c:v>
                </c:pt>
                <c:pt idx="5094">
                  <c:v>15.6474168</c:v>
                </c:pt>
                <c:pt idx="5095">
                  <c:v>18.677857500000002</c:v>
                </c:pt>
                <c:pt idx="5096">
                  <c:v>17.636451899999997</c:v>
                </c:pt>
                <c:pt idx="5097">
                  <c:v>20.695083500000003</c:v>
                </c:pt>
                <c:pt idx="5098">
                  <c:v>20.341154599999999</c:v>
                </c:pt>
                <c:pt idx="5099">
                  <c:v>16.705322299999999</c:v>
                </c:pt>
                <c:pt idx="5100">
                  <c:v>21.085346000000001</c:v>
                </c:pt>
                <c:pt idx="5101">
                  <c:v>18.5734016</c:v>
                </c:pt>
                <c:pt idx="5102">
                  <c:v>20.197162899999995</c:v>
                </c:pt>
                <c:pt idx="5103">
                  <c:v>28.684181000000006</c:v>
                </c:pt>
                <c:pt idx="5104">
                  <c:v>32.512475299999998</c:v>
                </c:pt>
                <c:pt idx="5105">
                  <c:v>46.126576</c:v>
                </c:pt>
                <c:pt idx="5106">
                  <c:v>38.818023000000004</c:v>
                </c:pt>
                <c:pt idx="5107">
                  <c:v>38.075189999999999</c:v>
                </c:pt>
                <c:pt idx="5108">
                  <c:v>44.409530000000004</c:v>
                </c:pt>
                <c:pt idx="5109">
                  <c:v>46.2102</c:v>
                </c:pt>
                <c:pt idx="5110">
                  <c:v>34.508839199999997</c:v>
                </c:pt>
                <c:pt idx="5111">
                  <c:v>41.690454000000003</c:v>
                </c:pt>
                <c:pt idx="5112">
                  <c:v>48.042095999999987</c:v>
                </c:pt>
                <c:pt idx="5113">
                  <c:v>54.330035000000002</c:v>
                </c:pt>
                <c:pt idx="5114">
                  <c:v>53.644551999999997</c:v>
                </c:pt>
                <c:pt idx="5115">
                  <c:v>61.734269999999995</c:v>
                </c:pt>
                <c:pt idx="5116">
                  <c:v>57.123684999999995</c:v>
                </c:pt>
                <c:pt idx="5117">
                  <c:v>58.07065999999999</c:v>
                </c:pt>
                <c:pt idx="5118">
                  <c:v>77.100391000000002</c:v>
                </c:pt>
                <c:pt idx="5119">
                  <c:v>74.525410000000008</c:v>
                </c:pt>
                <c:pt idx="5120">
                  <c:v>77.038153999999992</c:v>
                </c:pt>
                <c:pt idx="5121">
                  <c:v>88.22366199999999</c:v>
                </c:pt>
                <c:pt idx="5122">
                  <c:v>108.36940799999999</c:v>
                </c:pt>
                <c:pt idx="5123">
                  <c:v>95.949775999999986</c:v>
                </c:pt>
                <c:pt idx="5124">
                  <c:v>94.94783000000001</c:v>
                </c:pt>
                <c:pt idx="5125">
                  <c:v>97.255684000000002</c:v>
                </c:pt>
                <c:pt idx="5126">
                  <c:v>113.65199</c:v>
                </c:pt>
                <c:pt idx="5127">
                  <c:v>103.78896800000001</c:v>
                </c:pt>
                <c:pt idx="5128">
                  <c:v>115.505815</c:v>
                </c:pt>
                <c:pt idx="5129">
                  <c:v>125.64671100000001</c:v>
                </c:pt>
                <c:pt idx="5130">
                  <c:v>132.34003999999999</c:v>
                </c:pt>
                <c:pt idx="5131">
                  <c:v>135.07348500000001</c:v>
                </c:pt>
                <c:pt idx="5132">
                  <c:v>135.13827800000001</c:v>
                </c:pt>
                <c:pt idx="5133">
                  <c:v>157.16841699999998</c:v>
                </c:pt>
                <c:pt idx="5134">
                  <c:v>165.19736599999999</c:v>
                </c:pt>
                <c:pt idx="5135">
                  <c:v>166.53882699999997</c:v>
                </c:pt>
                <c:pt idx="5136">
                  <c:v>164.71359200000001</c:v>
                </c:pt>
                <c:pt idx="5137">
                  <c:v>145.62920299999999</c:v>
                </c:pt>
                <c:pt idx="5138">
                  <c:v>169.414996</c:v>
                </c:pt>
                <c:pt idx="5139">
                  <c:v>172.10119300000002</c:v>
                </c:pt>
                <c:pt idx="5140">
                  <c:v>183.91165000000001</c:v>
                </c:pt>
                <c:pt idx="5141">
                  <c:v>192.55155100000002</c:v>
                </c:pt>
                <c:pt idx="5142">
                  <c:v>192.67235400000001</c:v>
                </c:pt>
                <c:pt idx="5143">
                  <c:v>231.70509099999998</c:v>
                </c:pt>
                <c:pt idx="5144">
                  <c:v>238.54173199999997</c:v>
                </c:pt>
                <c:pt idx="5145">
                  <c:v>243.82914399999999</c:v>
                </c:pt>
                <c:pt idx="5146">
                  <c:v>260.99019699999997</c:v>
                </c:pt>
                <c:pt idx="5147">
                  <c:v>243.081118</c:v>
                </c:pt>
                <c:pt idx="5148">
                  <c:v>247.479951</c:v>
                </c:pt>
                <c:pt idx="5149">
                  <c:v>269.53574199999997</c:v>
                </c:pt>
                <c:pt idx="5150">
                  <c:v>265.26416</c:v>
                </c:pt>
                <c:pt idx="5151">
                  <c:v>296.40526500000004</c:v>
                </c:pt>
                <c:pt idx="5152">
                  <c:v>288.15256500000004</c:v>
                </c:pt>
                <c:pt idx="5153">
                  <c:v>269.03959700000001</c:v>
                </c:pt>
                <c:pt idx="5154">
                  <c:v>266.08157700000004</c:v>
                </c:pt>
                <c:pt idx="5155">
                  <c:v>253.25875600000001</c:v>
                </c:pt>
                <c:pt idx="5156">
                  <c:v>280.90449999999998</c:v>
                </c:pt>
                <c:pt idx="5157">
                  <c:v>318.65677399999998</c:v>
                </c:pt>
                <c:pt idx="5158">
                  <c:v>328.48357599999997</c:v>
                </c:pt>
                <c:pt idx="5159">
                  <c:v>333.76828799999998</c:v>
                </c:pt>
                <c:pt idx="5160">
                  <c:v>330.52132999999998</c:v>
                </c:pt>
                <c:pt idx="5161">
                  <c:v>346.02597800000001</c:v>
                </c:pt>
                <c:pt idx="5162">
                  <c:v>344.35718200000002</c:v>
                </c:pt>
                <c:pt idx="5163">
                  <c:v>355.23924299999999</c:v>
                </c:pt>
                <c:pt idx="5164">
                  <c:v>396.41580499999992</c:v>
                </c:pt>
                <c:pt idx="5165">
                  <c:v>370.86415899999997</c:v>
                </c:pt>
                <c:pt idx="5166">
                  <c:v>373.69654299999996</c:v>
                </c:pt>
                <c:pt idx="5167">
                  <c:v>341.03833299999997</c:v>
                </c:pt>
                <c:pt idx="5168">
                  <c:v>381.75011000000001</c:v>
                </c:pt>
                <c:pt idx="5169">
                  <c:v>377.79968500000001</c:v>
                </c:pt>
                <c:pt idx="5170">
                  <c:v>371.93018599999999</c:v>
                </c:pt>
                <c:pt idx="5171">
                  <c:v>399.29677900000002</c:v>
                </c:pt>
                <c:pt idx="5172">
                  <c:v>395.50251900000001</c:v>
                </c:pt>
                <c:pt idx="5173">
                  <c:v>454.04925099999997</c:v>
                </c:pt>
                <c:pt idx="5174">
                  <c:v>0</c:v>
                </c:pt>
                <c:pt idx="5175">
                  <c:v>21.929044000000001</c:v>
                </c:pt>
                <c:pt idx="5176">
                  <c:v>16.851751</c:v>
                </c:pt>
                <c:pt idx="5177">
                  <c:v>19.561202999999995</c:v>
                </c:pt>
                <c:pt idx="5178">
                  <c:v>8.4425165</c:v>
                </c:pt>
                <c:pt idx="5179">
                  <c:v>11.504048599999997</c:v>
                </c:pt>
                <c:pt idx="5180">
                  <c:v>9.3017082000000002</c:v>
                </c:pt>
                <c:pt idx="5181">
                  <c:v>12.7975197</c:v>
                </c:pt>
                <c:pt idx="5182">
                  <c:v>13.9065485</c:v>
                </c:pt>
                <c:pt idx="5183">
                  <c:v>13.9250089</c:v>
                </c:pt>
                <c:pt idx="5184">
                  <c:v>7.516675900000001</c:v>
                </c:pt>
                <c:pt idx="5185">
                  <c:v>8.5969658000000013</c:v>
                </c:pt>
                <c:pt idx="5186">
                  <c:v>11.047423600000002</c:v>
                </c:pt>
                <c:pt idx="5187">
                  <c:v>16.6174976</c:v>
                </c:pt>
                <c:pt idx="5188">
                  <c:v>13.867186600000002</c:v>
                </c:pt>
                <c:pt idx="5189">
                  <c:v>15.079456400000002</c:v>
                </c:pt>
                <c:pt idx="5190">
                  <c:v>14.585331900000002</c:v>
                </c:pt>
                <c:pt idx="5191">
                  <c:v>11.100803999999998</c:v>
                </c:pt>
                <c:pt idx="5192">
                  <c:v>16.644836999999999</c:v>
                </c:pt>
                <c:pt idx="5193">
                  <c:v>18.153456300000002</c:v>
                </c:pt>
                <c:pt idx="5194">
                  <c:v>14.041433500000002</c:v>
                </c:pt>
                <c:pt idx="5195">
                  <c:v>16.878399200000004</c:v>
                </c:pt>
                <c:pt idx="5196">
                  <c:v>21.532615200000002</c:v>
                </c:pt>
                <c:pt idx="5197">
                  <c:v>17.629099399999998</c:v>
                </c:pt>
                <c:pt idx="5198">
                  <c:v>16.476053</c:v>
                </c:pt>
                <c:pt idx="5199">
                  <c:v>23.372932799999997</c:v>
                </c:pt>
                <c:pt idx="5200">
                  <c:v>24.559299500000002</c:v>
                </c:pt>
                <c:pt idx="5201">
                  <c:v>31.721963099999996</c:v>
                </c:pt>
                <c:pt idx="5202">
                  <c:v>28.356216400000001</c:v>
                </c:pt>
                <c:pt idx="5203">
                  <c:v>30.9227977</c:v>
                </c:pt>
                <c:pt idx="5204">
                  <c:v>29.017800000000001</c:v>
                </c:pt>
                <c:pt idx="5205">
                  <c:v>22.6986648</c:v>
                </c:pt>
                <c:pt idx="5206">
                  <c:v>25.629978899999998</c:v>
                </c:pt>
                <c:pt idx="5207">
                  <c:v>23.389085699999999</c:v>
                </c:pt>
                <c:pt idx="5208">
                  <c:v>24.405559499999999</c:v>
                </c:pt>
                <c:pt idx="5209">
                  <c:v>33.713622099999995</c:v>
                </c:pt>
                <c:pt idx="5210">
                  <c:v>30.295511199999996</c:v>
                </c:pt>
                <c:pt idx="5211">
                  <c:v>35.248541299999999</c:v>
                </c:pt>
                <c:pt idx="5212">
                  <c:v>34.029855099999999</c:v>
                </c:pt>
                <c:pt idx="5213">
                  <c:v>36.501103499999999</c:v>
                </c:pt>
                <c:pt idx="5214">
                  <c:v>47.34682389999999</c:v>
                </c:pt>
                <c:pt idx="5215">
                  <c:v>47.271452300000007</c:v>
                </c:pt>
                <c:pt idx="5216">
                  <c:v>49.401692400000002</c:v>
                </c:pt>
                <c:pt idx="5217">
                  <c:v>55.437976299999995</c:v>
                </c:pt>
                <c:pt idx="5218">
                  <c:v>53.748365899999996</c:v>
                </c:pt>
                <c:pt idx="5219">
                  <c:v>53.119172300000002</c:v>
                </c:pt>
                <c:pt idx="5220">
                  <c:v>60.594582100000004</c:v>
                </c:pt>
                <c:pt idx="5221">
                  <c:v>60.451811599999999</c:v>
                </c:pt>
                <c:pt idx="5222">
                  <c:v>66.865859300000011</c:v>
                </c:pt>
                <c:pt idx="5223">
                  <c:v>85.350763599999993</c:v>
                </c:pt>
                <c:pt idx="5224">
                  <c:v>89.193501100000006</c:v>
                </c:pt>
                <c:pt idx="5225">
                  <c:v>103.0398486</c:v>
                </c:pt>
                <c:pt idx="5226">
                  <c:v>101.88878749999999</c:v>
                </c:pt>
                <c:pt idx="5227">
                  <c:v>113.68963989999999</c:v>
                </c:pt>
                <c:pt idx="5228">
                  <c:v>123.32354559999999</c:v>
                </c:pt>
                <c:pt idx="5229">
                  <c:v>125.3752595</c:v>
                </c:pt>
                <c:pt idx="5230">
                  <c:v>129.04130729999997</c:v>
                </c:pt>
                <c:pt idx="5231">
                  <c:v>133.3676165</c:v>
                </c:pt>
                <c:pt idx="5232">
                  <c:v>138.96237079999997</c:v>
                </c:pt>
                <c:pt idx="5233">
                  <c:v>175.99987659999999</c:v>
                </c:pt>
                <c:pt idx="5234">
                  <c:v>158.91418499999997</c:v>
                </c:pt>
                <c:pt idx="5235">
                  <c:v>112.30324639999999</c:v>
                </c:pt>
                <c:pt idx="5236">
                  <c:v>127.44219200000001</c:v>
                </c:pt>
                <c:pt idx="5237">
                  <c:v>151.63612929999999</c:v>
                </c:pt>
                <c:pt idx="5238">
                  <c:v>142.55623320000001</c:v>
                </c:pt>
                <c:pt idx="5239">
                  <c:v>154.5608038</c:v>
                </c:pt>
                <c:pt idx="5240">
                  <c:v>179.67291040000001</c:v>
                </c:pt>
                <c:pt idx="5241">
                  <c:v>177.660549</c:v>
                </c:pt>
                <c:pt idx="5242">
                  <c:v>176.1966238</c:v>
                </c:pt>
                <c:pt idx="5243">
                  <c:v>168.23253080000001</c:v>
                </c:pt>
                <c:pt idx="5244">
                  <c:v>235.24522409999997</c:v>
                </c:pt>
                <c:pt idx="5245">
                  <c:v>229.57608069999998</c:v>
                </c:pt>
                <c:pt idx="5246">
                  <c:v>215.63078449999998</c:v>
                </c:pt>
                <c:pt idx="5247">
                  <c:v>240.58906719999999</c:v>
                </c:pt>
                <c:pt idx="5248">
                  <c:v>267.70391289999998</c:v>
                </c:pt>
                <c:pt idx="5249">
                  <c:v>274.56801529999996</c:v>
                </c:pt>
                <c:pt idx="5250">
                  <c:v>256.82780089999994</c:v>
                </c:pt>
                <c:pt idx="5251">
                  <c:v>285.84076229999999</c:v>
                </c:pt>
                <c:pt idx="5252">
                  <c:v>288.83303939999996</c:v>
                </c:pt>
                <c:pt idx="5253">
                  <c:v>320.95409769999998</c:v>
                </c:pt>
                <c:pt idx="5254">
                  <c:v>348.40892010000005</c:v>
                </c:pt>
                <c:pt idx="5255">
                  <c:v>423.38150036000002</c:v>
                </c:pt>
                <c:pt idx="5256">
                  <c:v>372.57327870000006</c:v>
                </c:pt>
                <c:pt idx="5257">
                  <c:v>373.90557839999997</c:v>
                </c:pt>
                <c:pt idx="5258">
                  <c:v>299.30470359999998</c:v>
                </c:pt>
                <c:pt idx="5259">
                  <c:v>306.69290209999997</c:v>
                </c:pt>
                <c:pt idx="5260">
                  <c:v>287.6232263</c:v>
                </c:pt>
                <c:pt idx="5261">
                  <c:v>309.8599547</c:v>
                </c:pt>
                <c:pt idx="5262">
                  <c:v>290.00872700000002</c:v>
                </c:pt>
                <c:pt idx="5263">
                  <c:v>283.55987949999997</c:v>
                </c:pt>
                <c:pt idx="5264">
                  <c:v>295.76487899999995</c:v>
                </c:pt>
                <c:pt idx="5265">
                  <c:v>311.14152410000003</c:v>
                </c:pt>
                <c:pt idx="5266">
                  <c:v>318.76433150000003</c:v>
                </c:pt>
                <c:pt idx="5267">
                  <c:v>334.6017794</c:v>
                </c:pt>
                <c:pt idx="5268">
                  <c:v>321.30590739999997</c:v>
                </c:pt>
                <c:pt idx="5269">
                  <c:v>378.95386189999999</c:v>
                </c:pt>
                <c:pt idx="5270">
                  <c:v>382.69608410000001</c:v>
                </c:pt>
                <c:pt idx="5271">
                  <c:v>360.58576670000002</c:v>
                </c:pt>
                <c:pt idx="5272">
                  <c:v>373.72707630000002</c:v>
                </c:pt>
                <c:pt idx="5273">
                  <c:v>333.54069169999997</c:v>
                </c:pt>
                <c:pt idx="5274">
                  <c:v>368.45679180000002</c:v>
                </c:pt>
                <c:pt idx="5275">
                  <c:v>403.45326450000005</c:v>
                </c:pt>
                <c:pt idx="5276">
                  <c:v>451.64281540000002</c:v>
                </c:pt>
                <c:pt idx="5277">
                  <c:v>468.96091120000006</c:v>
                </c:pt>
                <c:pt idx="5278">
                  <c:v>409.08015829999999</c:v>
                </c:pt>
                <c:pt idx="5279">
                  <c:v>435.19720210000003</c:v>
                </c:pt>
                <c:pt idx="5280">
                  <c:v>453.82559570000001</c:v>
                </c:pt>
                <c:pt idx="5281">
                  <c:v>413.67824719999993</c:v>
                </c:pt>
                <c:pt idx="5282">
                  <c:v>460.09486199999992</c:v>
                </c:pt>
                <c:pt idx="5283">
                  <c:v>488.43918640000004</c:v>
                </c:pt>
                <c:pt idx="5284">
                  <c:v>533.62674230000005</c:v>
                </c:pt>
                <c:pt idx="5285">
                  <c:v>447.11887009999998</c:v>
                </c:pt>
                <c:pt idx="5286">
                  <c:v>477.55746999999997</c:v>
                </c:pt>
                <c:pt idx="5287">
                  <c:v>542.62331390000008</c:v>
                </c:pt>
                <c:pt idx="5288">
                  <c:v>611.7358054</c:v>
                </c:pt>
                <c:pt idx="5289">
                  <c:v>630.77316899999994</c:v>
                </c:pt>
                <c:pt idx="5290">
                  <c:v>587.72717639999996</c:v>
                </c:pt>
                <c:pt idx="5291">
                  <c:v>597.98667050000006</c:v>
                </c:pt>
                <c:pt idx="5292">
                  <c:v>581.15355120000004</c:v>
                </c:pt>
                <c:pt idx="5293">
                  <c:v>573.07452039999998</c:v>
                </c:pt>
                <c:pt idx="5294">
                  <c:v>553.71421400000008</c:v>
                </c:pt>
                <c:pt idx="5295">
                  <c:v>546.30260699999997</c:v>
                </c:pt>
                <c:pt idx="5296">
                  <c:v>557.18217389999995</c:v>
                </c:pt>
                <c:pt idx="5297">
                  <c:v>539.1771834000001</c:v>
                </c:pt>
                <c:pt idx="5298">
                  <c:v>594.80366149999998</c:v>
                </c:pt>
                <c:pt idx="5299">
                  <c:v>589.96617909999998</c:v>
                </c:pt>
                <c:pt idx="5300">
                  <c:v>589.28533749999997</c:v>
                </c:pt>
                <c:pt idx="5301">
                  <c:v>585.40719879999995</c:v>
                </c:pt>
                <c:pt idx="5302">
                  <c:v>594.60437419999994</c:v>
                </c:pt>
                <c:pt idx="5303">
                  <c:v>573.76883050000004</c:v>
                </c:pt>
                <c:pt idx="5304">
                  <c:v>572.47173499999997</c:v>
                </c:pt>
                <c:pt idx="5305">
                  <c:v>591.28751499999998</c:v>
                </c:pt>
                <c:pt idx="5306">
                  <c:v>589.47706870000002</c:v>
                </c:pt>
                <c:pt idx="5307">
                  <c:v>627.31747039999993</c:v>
                </c:pt>
                <c:pt idx="5308">
                  <c:v>612.13836979999996</c:v>
                </c:pt>
                <c:pt idx="5309">
                  <c:v>660.57477460000007</c:v>
                </c:pt>
                <c:pt idx="5310">
                  <c:v>660.70221650000008</c:v>
                </c:pt>
                <c:pt idx="5311">
                  <c:v>683.1724782</c:v>
                </c:pt>
                <c:pt idx="5312">
                  <c:v>662.89410429999998</c:v>
                </c:pt>
                <c:pt idx="5313">
                  <c:v>703.93880709999996</c:v>
                </c:pt>
                <c:pt idx="5314">
                  <c:v>648.85542769999995</c:v>
                </c:pt>
                <c:pt idx="5315">
                  <c:v>659.58454399999994</c:v>
                </c:pt>
                <c:pt idx="5316">
                  <c:v>624.42947570000001</c:v>
                </c:pt>
                <c:pt idx="5317">
                  <c:v>646.08308250000005</c:v>
                </c:pt>
                <c:pt idx="5318">
                  <c:v>681.85578830000009</c:v>
                </c:pt>
                <c:pt idx="5319">
                  <c:v>639.37594039999999</c:v>
                </c:pt>
                <c:pt idx="5320">
                  <c:v>816.55735830000003</c:v>
                </c:pt>
                <c:pt idx="5321">
                  <c:v>727.22048959999995</c:v>
                </c:pt>
                <c:pt idx="5322">
                  <c:v>750.26966479999999</c:v>
                </c:pt>
                <c:pt idx="5323">
                  <c:v>726.71911149999994</c:v>
                </c:pt>
                <c:pt idx="5324">
                  <c:v>729.45871309999995</c:v>
                </c:pt>
                <c:pt idx="5325">
                  <c:v>697.0563380000001</c:v>
                </c:pt>
                <c:pt idx="5326">
                  <c:v>689.56784799999991</c:v>
                </c:pt>
                <c:pt idx="5327">
                  <c:v>701.85105380000005</c:v>
                </c:pt>
                <c:pt idx="5328">
                  <c:v>654.20093350000002</c:v>
                </c:pt>
                <c:pt idx="5329">
                  <c:v>629.78691900000001</c:v>
                </c:pt>
                <c:pt idx="5330">
                  <c:v>673.92122389999997</c:v>
                </c:pt>
                <c:pt idx="5331">
                  <c:v>716.13737749999996</c:v>
                </c:pt>
                <c:pt idx="5332">
                  <c:v>702.28838480000002</c:v>
                </c:pt>
                <c:pt idx="5333">
                  <c:v>688.08132880000005</c:v>
                </c:pt>
                <c:pt idx="5334">
                  <c:v>686.92410069999994</c:v>
                </c:pt>
                <c:pt idx="5335">
                  <c:v>700.24943499999995</c:v>
                </c:pt>
                <c:pt idx="5336">
                  <c:v>719.94304380000005</c:v>
                </c:pt>
                <c:pt idx="5337">
                  <c:v>716.97940769999991</c:v>
                </c:pt>
                <c:pt idx="5338">
                  <c:v>712.55764599999998</c:v>
                </c:pt>
                <c:pt idx="5339">
                  <c:v>710.09327089999988</c:v>
                </c:pt>
                <c:pt idx="5340">
                  <c:v>718.30694749999998</c:v>
                </c:pt>
                <c:pt idx="5341">
                  <c:v>710.14669839999999</c:v>
                </c:pt>
                <c:pt idx="5342">
                  <c:v>724.84835559999999</c:v>
                </c:pt>
                <c:pt idx="5343">
                  <c:v>723.29900910000003</c:v>
                </c:pt>
                <c:pt idx="5344">
                  <c:v>695.75293180000006</c:v>
                </c:pt>
                <c:pt idx="5345">
                  <c:v>735.42867480000007</c:v>
                </c:pt>
                <c:pt idx="5346">
                  <c:v>727.35148839999999</c:v>
                </c:pt>
                <c:pt idx="5347">
                  <c:v>718.04500299999995</c:v>
                </c:pt>
                <c:pt idx="5348">
                  <c:v>734.47311259999992</c:v>
                </c:pt>
                <c:pt idx="5349">
                  <c:v>740.15028659999996</c:v>
                </c:pt>
                <c:pt idx="5350">
                  <c:v>724.01110489999996</c:v>
                </c:pt>
                <c:pt idx="5351">
                  <c:v>742.98157520000007</c:v>
                </c:pt>
                <c:pt idx="5352">
                  <c:v>766.41546489999996</c:v>
                </c:pt>
                <c:pt idx="5353">
                  <c:v>793.3367078</c:v>
                </c:pt>
                <c:pt idx="5354">
                  <c:v>769.50169340000002</c:v>
                </c:pt>
                <c:pt idx="5355">
                  <c:v>775.89708059999998</c:v>
                </c:pt>
                <c:pt idx="5356">
                  <c:v>769.57185509999999</c:v>
                </c:pt>
                <c:pt idx="5357">
                  <c:v>762.6464087999999</c:v>
                </c:pt>
                <c:pt idx="5358">
                  <c:v>780.88438010000004</c:v>
                </c:pt>
                <c:pt idx="5359">
                  <c:v>779.66219879999994</c:v>
                </c:pt>
                <c:pt idx="5360">
                  <c:v>765.00668280000002</c:v>
                </c:pt>
                <c:pt idx="5361">
                  <c:v>734.42755480000005</c:v>
                </c:pt>
                <c:pt idx="5362">
                  <c:v>803.4834006000001</c:v>
                </c:pt>
                <c:pt idx="5363">
                  <c:v>815.11856349999994</c:v>
                </c:pt>
                <c:pt idx="5364">
                  <c:v>811.73443090000012</c:v>
                </c:pt>
                <c:pt idx="5365">
                  <c:v>819.6953347000001</c:v>
                </c:pt>
                <c:pt idx="5366">
                  <c:v>824.73167130000002</c:v>
                </c:pt>
                <c:pt idx="5367">
                  <c:v>838.51683260000004</c:v>
                </c:pt>
                <c:pt idx="5368">
                  <c:v>866.79989320000004</c:v>
                </c:pt>
                <c:pt idx="5369">
                  <c:v>843.99226299999998</c:v>
                </c:pt>
                <c:pt idx="5370">
                  <c:v>853.29582779999998</c:v>
                </c:pt>
                <c:pt idx="5371">
                  <c:v>815.92036380000002</c:v>
                </c:pt>
                <c:pt idx="5372">
                  <c:v>793.83656840000003</c:v>
                </c:pt>
                <c:pt idx="5373">
                  <c:v>799.22175340000001</c:v>
                </c:pt>
                <c:pt idx="5374">
                  <c:v>788.70141209999997</c:v>
                </c:pt>
                <c:pt idx="5375">
                  <c:v>773.82339839999997</c:v>
                </c:pt>
                <c:pt idx="5376">
                  <c:v>777.40106580000008</c:v>
                </c:pt>
                <c:pt idx="5377">
                  <c:v>819.23715970000012</c:v>
                </c:pt>
                <c:pt idx="5378">
                  <c:v>801.97722490000001</c:v>
                </c:pt>
                <c:pt idx="5379">
                  <c:v>6.5901182000000009</c:v>
                </c:pt>
                <c:pt idx="5380">
                  <c:v>4.81016405</c:v>
                </c:pt>
                <c:pt idx="5381">
                  <c:v>5.8126393799999985</c:v>
                </c:pt>
                <c:pt idx="5382">
                  <c:v>6.1295073099999993</c:v>
                </c:pt>
                <c:pt idx="5383">
                  <c:v>7.8873749999999996</c:v>
                </c:pt>
                <c:pt idx="5384">
                  <c:v>8.3081017000000017</c:v>
                </c:pt>
                <c:pt idx="5385">
                  <c:v>11.8110459</c:v>
                </c:pt>
                <c:pt idx="5386">
                  <c:v>12.889560900000001</c:v>
                </c:pt>
                <c:pt idx="5387">
                  <c:v>11.95898</c:v>
                </c:pt>
                <c:pt idx="5388">
                  <c:v>11.021457870000001</c:v>
                </c:pt>
                <c:pt idx="5389">
                  <c:v>11.986477699999998</c:v>
                </c:pt>
                <c:pt idx="5390">
                  <c:v>17.143289499999998</c:v>
                </c:pt>
                <c:pt idx="5391">
                  <c:v>17.5239534</c:v>
                </c:pt>
                <c:pt idx="5392">
                  <c:v>27.177896</c:v>
                </c:pt>
                <c:pt idx="5393">
                  <c:v>29.428511</c:v>
                </c:pt>
                <c:pt idx="5394">
                  <c:v>30.424374700000005</c:v>
                </c:pt>
                <c:pt idx="5395">
                  <c:v>28.365667400000003</c:v>
                </c:pt>
                <c:pt idx="5396">
                  <c:v>36.179300400000002</c:v>
                </c:pt>
                <c:pt idx="5397">
                  <c:v>41.341297900000001</c:v>
                </c:pt>
                <c:pt idx="5398">
                  <c:v>32.674085400000003</c:v>
                </c:pt>
                <c:pt idx="5399">
                  <c:v>31.510820999999996</c:v>
                </c:pt>
                <c:pt idx="5400">
                  <c:v>37.695442999999997</c:v>
                </c:pt>
                <c:pt idx="5401">
                  <c:v>36.288253000000005</c:v>
                </c:pt>
                <c:pt idx="5402">
                  <c:v>38.472943900000004</c:v>
                </c:pt>
                <c:pt idx="5403">
                  <c:v>37.784810300000004</c:v>
                </c:pt>
                <c:pt idx="5404">
                  <c:v>38.134327999999996</c:v>
                </c:pt>
                <c:pt idx="5405">
                  <c:v>38.804216399999994</c:v>
                </c:pt>
                <c:pt idx="5406">
                  <c:v>41.415795199999998</c:v>
                </c:pt>
                <c:pt idx="5407">
                  <c:v>40.595645000000012</c:v>
                </c:pt>
                <c:pt idx="5408">
                  <c:v>45.598271899999993</c:v>
                </c:pt>
                <c:pt idx="5409">
                  <c:v>38.273508</c:v>
                </c:pt>
                <c:pt idx="5410">
                  <c:v>49.776990999999995</c:v>
                </c:pt>
                <c:pt idx="5411">
                  <c:v>53.9447203</c:v>
                </c:pt>
                <c:pt idx="5412">
                  <c:v>48.859130100000002</c:v>
                </c:pt>
                <c:pt idx="5413">
                  <c:v>52.578151900000002</c:v>
                </c:pt>
                <c:pt idx="5414">
                  <c:v>51.445566099999994</c:v>
                </c:pt>
                <c:pt idx="5415">
                  <c:v>60.512680300000007</c:v>
                </c:pt>
                <c:pt idx="5416">
                  <c:v>69.293524100000013</c:v>
                </c:pt>
                <c:pt idx="5417">
                  <c:v>69.72913650000001</c:v>
                </c:pt>
                <c:pt idx="5418">
                  <c:v>70.942849499999994</c:v>
                </c:pt>
                <c:pt idx="5419">
                  <c:v>83.498375799999991</c:v>
                </c:pt>
                <c:pt idx="5420">
                  <c:v>76.751266680000001</c:v>
                </c:pt>
                <c:pt idx="5421">
                  <c:v>88.498953729999997</c:v>
                </c:pt>
                <c:pt idx="5422">
                  <c:v>76.201387899999986</c:v>
                </c:pt>
                <c:pt idx="5423">
                  <c:v>74.225851300000002</c:v>
                </c:pt>
                <c:pt idx="5424">
                  <c:v>85.224072199999995</c:v>
                </c:pt>
                <c:pt idx="5425">
                  <c:v>82.25138321</c:v>
                </c:pt>
                <c:pt idx="5426">
                  <c:v>85.500508950000025</c:v>
                </c:pt>
                <c:pt idx="5427">
                  <c:v>94.219355989999997</c:v>
                </c:pt>
                <c:pt idx="5428">
                  <c:v>78.895810499999996</c:v>
                </c:pt>
                <c:pt idx="5429">
                  <c:v>83.844165659999987</c:v>
                </c:pt>
                <c:pt idx="5430">
                  <c:v>84.034901350000013</c:v>
                </c:pt>
                <c:pt idx="5431">
                  <c:v>82.480410299999988</c:v>
                </c:pt>
                <c:pt idx="5432">
                  <c:v>102.25052855000001</c:v>
                </c:pt>
                <c:pt idx="5433">
                  <c:v>104.61231324000001</c:v>
                </c:pt>
                <c:pt idx="5434">
                  <c:v>112.14099509</c:v>
                </c:pt>
                <c:pt idx="5435">
                  <c:v>101.72742479999998</c:v>
                </c:pt>
                <c:pt idx="5436">
                  <c:v>99.75651117999999</c:v>
                </c:pt>
                <c:pt idx="5437">
                  <c:v>95.110032899999979</c:v>
                </c:pt>
                <c:pt idx="5438">
                  <c:v>103.82225863000001</c:v>
                </c:pt>
                <c:pt idx="5439">
                  <c:v>100.55574827999999</c:v>
                </c:pt>
                <c:pt idx="5440">
                  <c:v>100.15217678999998</c:v>
                </c:pt>
                <c:pt idx="5441">
                  <c:v>93.011628939999994</c:v>
                </c:pt>
                <c:pt idx="5442">
                  <c:v>96.522486599999993</c:v>
                </c:pt>
                <c:pt idx="5443">
                  <c:v>99.815200899999994</c:v>
                </c:pt>
                <c:pt idx="5444">
                  <c:v>101.38981503999999</c:v>
                </c:pt>
                <c:pt idx="5445">
                  <c:v>109.00318302000001</c:v>
                </c:pt>
                <c:pt idx="5446">
                  <c:v>109.67254420999998</c:v>
                </c:pt>
                <c:pt idx="5447">
                  <c:v>101.62823838000001</c:v>
                </c:pt>
                <c:pt idx="5448">
                  <c:v>104.46185211</c:v>
                </c:pt>
                <c:pt idx="5449">
                  <c:v>105.18775151999999</c:v>
                </c:pt>
                <c:pt idx="5450">
                  <c:v>104.55845430000001</c:v>
                </c:pt>
                <c:pt idx="5451">
                  <c:v>120.15240636999999</c:v>
                </c:pt>
                <c:pt idx="5452">
                  <c:v>105.29184980000002</c:v>
                </c:pt>
                <c:pt idx="5453">
                  <c:v>104.23770690000002</c:v>
                </c:pt>
                <c:pt idx="5454">
                  <c:v>108.2236856</c:v>
                </c:pt>
                <c:pt idx="5455">
                  <c:v>109.67165519</c:v>
                </c:pt>
                <c:pt idx="5456">
                  <c:v>109.88570021999999</c:v>
                </c:pt>
                <c:pt idx="5457">
                  <c:v>107.55182766</c:v>
                </c:pt>
                <c:pt idx="5458">
                  <c:v>111.51643370000001</c:v>
                </c:pt>
                <c:pt idx="5459">
                  <c:v>112.43559470000001</c:v>
                </c:pt>
                <c:pt idx="5460">
                  <c:v>116.85042062999999</c:v>
                </c:pt>
                <c:pt idx="5461">
                  <c:v>116.33045228</c:v>
                </c:pt>
                <c:pt idx="5462">
                  <c:v>110.5050928</c:v>
                </c:pt>
                <c:pt idx="5463">
                  <c:v>114.79135839999999</c:v>
                </c:pt>
                <c:pt idx="5464">
                  <c:v>115.83497990000001</c:v>
                </c:pt>
                <c:pt idx="5465">
                  <c:v>112.509444</c:v>
                </c:pt>
                <c:pt idx="5466">
                  <c:v>118.32452609999999</c:v>
                </c:pt>
                <c:pt idx="5467">
                  <c:v>116.55939050000001</c:v>
                </c:pt>
                <c:pt idx="5468">
                  <c:v>118.55392419999998</c:v>
                </c:pt>
                <c:pt idx="5469">
                  <c:v>119.24671459</c:v>
                </c:pt>
                <c:pt idx="5470">
                  <c:v>127.0189264</c:v>
                </c:pt>
                <c:pt idx="5471">
                  <c:v>121.58367290000001</c:v>
                </c:pt>
                <c:pt idx="5472">
                  <c:v>123.18767680000001</c:v>
                </c:pt>
                <c:pt idx="5473">
                  <c:v>120.6710954</c:v>
                </c:pt>
                <c:pt idx="5474">
                  <c:v>122.14959609999998</c:v>
                </c:pt>
                <c:pt idx="5475">
                  <c:v>125.09106869999998</c:v>
                </c:pt>
                <c:pt idx="5476">
                  <c:v>124.9299183</c:v>
                </c:pt>
                <c:pt idx="5477">
                  <c:v>123.87785939999999</c:v>
                </c:pt>
                <c:pt idx="5478">
                  <c:v>122.483463</c:v>
                </c:pt>
                <c:pt idx="5479">
                  <c:v>123.2854766</c:v>
                </c:pt>
                <c:pt idx="5480">
                  <c:v>125.39359819999999</c:v>
                </c:pt>
                <c:pt idx="5481">
                  <c:v>123.77672920000001</c:v>
                </c:pt>
                <c:pt idx="5482">
                  <c:v>127.37276580000001</c:v>
                </c:pt>
                <c:pt idx="5483">
                  <c:v>125.31919780000001</c:v>
                </c:pt>
                <c:pt idx="5484">
                  <c:v>127.80643019999999</c:v>
                </c:pt>
                <c:pt idx="5485">
                  <c:v>127.4046635</c:v>
                </c:pt>
                <c:pt idx="5486">
                  <c:v>124.5159127</c:v>
                </c:pt>
                <c:pt idx="5487">
                  <c:v>130.72309440000001</c:v>
                </c:pt>
                <c:pt idx="5488">
                  <c:v>130.44405310000002</c:v>
                </c:pt>
                <c:pt idx="5489">
                  <c:v>136.87965960000002</c:v>
                </c:pt>
                <c:pt idx="5490">
                  <c:v>133.7891012</c:v>
                </c:pt>
                <c:pt idx="5491">
                  <c:v>139.17006279999998</c:v>
                </c:pt>
                <c:pt idx="5492">
                  <c:v>139.07610539999999</c:v>
                </c:pt>
                <c:pt idx="5493">
                  <c:v>140.22501219999998</c:v>
                </c:pt>
                <c:pt idx="5494">
                  <c:v>140.33438939999999</c:v>
                </c:pt>
                <c:pt idx="5495">
                  <c:v>148.96063570000001</c:v>
                </c:pt>
                <c:pt idx="5496">
                  <c:v>154.42563420000002</c:v>
                </c:pt>
                <c:pt idx="5497">
                  <c:v>157.02086589999999</c:v>
                </c:pt>
                <c:pt idx="5498">
                  <c:v>154.30183864999998</c:v>
                </c:pt>
                <c:pt idx="5499">
                  <c:v>154.91265306</c:v>
                </c:pt>
                <c:pt idx="5500">
                  <c:v>149.27836867999997</c:v>
                </c:pt>
                <c:pt idx="5501">
                  <c:v>148.73657729999999</c:v>
                </c:pt>
                <c:pt idx="5502">
                  <c:v>155.2176197</c:v>
                </c:pt>
                <c:pt idx="5503">
                  <c:v>155.2552359</c:v>
                </c:pt>
                <c:pt idx="5504">
                  <c:v>158.57702202000002</c:v>
                </c:pt>
                <c:pt idx="5505">
                  <c:v>157.69473868</c:v>
                </c:pt>
                <c:pt idx="5506">
                  <c:v>156.89607473000001</c:v>
                </c:pt>
                <c:pt idx="5507">
                  <c:v>160.79695692000001</c:v>
                </c:pt>
                <c:pt idx="5508">
                  <c:v>160.29583815000001</c:v>
                </c:pt>
                <c:pt idx="5509">
                  <c:v>160.93376269999999</c:v>
                </c:pt>
                <c:pt idx="5510">
                  <c:v>158.35662590000001</c:v>
                </c:pt>
                <c:pt idx="5511">
                  <c:v>154.73468739</c:v>
                </c:pt>
                <c:pt idx="5512">
                  <c:v>157.29860629999999</c:v>
                </c:pt>
                <c:pt idx="5513">
                  <c:v>156.68995850000002</c:v>
                </c:pt>
                <c:pt idx="5514">
                  <c:v>159.14909990000004</c:v>
                </c:pt>
                <c:pt idx="5515">
                  <c:v>159.65200380000002</c:v>
                </c:pt>
                <c:pt idx="5516">
                  <c:v>170.44971219999999</c:v>
                </c:pt>
                <c:pt idx="5517">
                  <c:v>168.68430559999999</c:v>
                </c:pt>
                <c:pt idx="5518">
                  <c:v>162.48270840000001</c:v>
                </c:pt>
                <c:pt idx="5519">
                  <c:v>162.8323431</c:v>
                </c:pt>
                <c:pt idx="5520">
                  <c:v>166.2422804</c:v>
                </c:pt>
                <c:pt idx="5521">
                  <c:v>169.47157379000001</c:v>
                </c:pt>
                <c:pt idx="5522">
                  <c:v>172.48700564999999</c:v>
                </c:pt>
                <c:pt idx="5523">
                  <c:v>170.56221900000003</c:v>
                </c:pt>
                <c:pt idx="5524">
                  <c:v>167.06715133</c:v>
                </c:pt>
                <c:pt idx="5525">
                  <c:v>169.86887863999999</c:v>
                </c:pt>
                <c:pt idx="5526">
                  <c:v>176.40131385999999</c:v>
                </c:pt>
                <c:pt idx="5527">
                  <c:v>174.62197179</c:v>
                </c:pt>
                <c:pt idx="5528">
                  <c:v>173.22602771999999</c:v>
                </c:pt>
                <c:pt idx="5529">
                  <c:v>172.77673343999999</c:v>
                </c:pt>
                <c:pt idx="5530">
                  <c:v>165.98585795</c:v>
                </c:pt>
                <c:pt idx="5531">
                  <c:v>168.21560631999998</c:v>
                </c:pt>
                <c:pt idx="5532">
                  <c:v>171.61401415</c:v>
                </c:pt>
                <c:pt idx="5533">
                  <c:v>171.9561731</c:v>
                </c:pt>
                <c:pt idx="5534">
                  <c:v>165.99543279999997</c:v>
                </c:pt>
                <c:pt idx="5535">
                  <c:v>175.77473266999999</c:v>
                </c:pt>
                <c:pt idx="5536">
                  <c:v>173.0954705</c:v>
                </c:pt>
                <c:pt idx="5537">
                  <c:v>173.08674768</c:v>
                </c:pt>
                <c:pt idx="5538">
                  <c:v>177.05822819999997</c:v>
                </c:pt>
                <c:pt idx="5539">
                  <c:v>173.23660040000001</c:v>
                </c:pt>
                <c:pt idx="5540">
                  <c:v>169.75723109999998</c:v>
                </c:pt>
                <c:pt idx="5541">
                  <c:v>172.62677640000004</c:v>
                </c:pt>
                <c:pt idx="5542">
                  <c:v>175.74065920000001</c:v>
                </c:pt>
                <c:pt idx="5543">
                  <c:v>180.73267530000001</c:v>
                </c:pt>
                <c:pt idx="5544">
                  <c:v>184.6402425</c:v>
                </c:pt>
                <c:pt idx="5545">
                  <c:v>188.19409069999998</c:v>
                </c:pt>
                <c:pt idx="5546">
                  <c:v>188.43209620000002</c:v>
                </c:pt>
                <c:pt idx="5547">
                  <c:v>189.4211999</c:v>
                </c:pt>
                <c:pt idx="5548">
                  <c:v>180.80859640000003</c:v>
                </c:pt>
                <c:pt idx="5549">
                  <c:v>182.02960299999998</c:v>
                </c:pt>
                <c:pt idx="5550">
                  <c:v>189.30418370000001</c:v>
                </c:pt>
                <c:pt idx="5551">
                  <c:v>199.85120410999997</c:v>
                </c:pt>
                <c:pt idx="5552">
                  <c:v>201.68484665999998</c:v>
                </c:pt>
                <c:pt idx="5553">
                  <c:v>190.08770770000004</c:v>
                </c:pt>
                <c:pt idx="5554">
                  <c:v>196.81990797</c:v>
                </c:pt>
                <c:pt idx="5555">
                  <c:v>199.50096389999999</c:v>
                </c:pt>
                <c:pt idx="5556">
                  <c:v>189.60951313000004</c:v>
                </c:pt>
                <c:pt idx="5557">
                  <c:v>195.3265351</c:v>
                </c:pt>
                <c:pt idx="5558">
                  <c:v>190.51330913999999</c:v>
                </c:pt>
                <c:pt idx="5559">
                  <c:v>191.68646321</c:v>
                </c:pt>
                <c:pt idx="5560">
                  <c:v>196.38944339</c:v>
                </c:pt>
                <c:pt idx="5561">
                  <c:v>193.95540838999997</c:v>
                </c:pt>
                <c:pt idx="5562">
                  <c:v>185.96446389999997</c:v>
                </c:pt>
                <c:pt idx="5563">
                  <c:v>207.06053613</c:v>
                </c:pt>
                <c:pt idx="5564">
                  <c:v>209.61605775000001</c:v>
                </c:pt>
                <c:pt idx="5565">
                  <c:v>220.06687110999997</c:v>
                </c:pt>
                <c:pt idx="5566">
                  <c:v>212.92524481000001</c:v>
                </c:pt>
                <c:pt idx="5567">
                  <c:v>203.61846976000001</c:v>
                </c:pt>
                <c:pt idx="5568">
                  <c:v>204.05254053000002</c:v>
                </c:pt>
                <c:pt idx="5569">
                  <c:v>184.62531860000001</c:v>
                </c:pt>
                <c:pt idx="5570">
                  <c:v>208.56289619</c:v>
                </c:pt>
                <c:pt idx="5571">
                  <c:v>211.05457633999998</c:v>
                </c:pt>
                <c:pt idx="5572">
                  <c:v>197.4801157</c:v>
                </c:pt>
                <c:pt idx="5573">
                  <c:v>197.90950270000002</c:v>
                </c:pt>
                <c:pt idx="5574">
                  <c:v>191.75558150000003</c:v>
                </c:pt>
                <c:pt idx="5575">
                  <c:v>195.14111919999996</c:v>
                </c:pt>
                <c:pt idx="5576">
                  <c:v>211.71135332999998</c:v>
                </c:pt>
                <c:pt idx="5577">
                  <c:v>210.25645189999997</c:v>
                </c:pt>
                <c:pt idx="5578">
                  <c:v>210.688558</c:v>
                </c:pt>
                <c:pt idx="5579">
                  <c:v>209.65161360000002</c:v>
                </c:pt>
                <c:pt idx="5580">
                  <c:v>207.2422181</c:v>
                </c:pt>
                <c:pt idx="5581">
                  <c:v>210.85266289999996</c:v>
                </c:pt>
                <c:pt idx="5582">
                  <c:v>208.94488269999999</c:v>
                </c:pt>
                <c:pt idx="5583">
                  <c:v>205.36118379999999</c:v>
                </c:pt>
                <c:pt idx="5584">
                  <c:v>213.73973250000003</c:v>
                </c:pt>
                <c:pt idx="5585">
                  <c:v>214.43979799999997</c:v>
                </c:pt>
                <c:pt idx="5586">
                  <c:v>219.2883349</c:v>
                </c:pt>
                <c:pt idx="5587">
                  <c:v>205.441259</c:v>
                </c:pt>
                <c:pt idx="5588">
                  <c:v>214.4776852</c:v>
                </c:pt>
                <c:pt idx="5589">
                  <c:v>210.21321499999999</c:v>
                </c:pt>
                <c:pt idx="5590">
                  <c:v>210.57795759999999</c:v>
                </c:pt>
                <c:pt idx="5591">
                  <c:v>210.56972409999997</c:v>
                </c:pt>
                <c:pt idx="5592">
                  <c:v>207.75220219999997</c:v>
                </c:pt>
                <c:pt idx="5593">
                  <c:v>212.57708529999999</c:v>
                </c:pt>
                <c:pt idx="5594">
                  <c:v>217.23591780000001</c:v>
                </c:pt>
                <c:pt idx="5595">
                  <c:v>215.4555374</c:v>
                </c:pt>
                <c:pt idx="5596">
                  <c:v>220.5604314</c:v>
                </c:pt>
                <c:pt idx="5597">
                  <c:v>217.14518169999999</c:v>
                </c:pt>
                <c:pt idx="5598">
                  <c:v>216.55835969999998</c:v>
                </c:pt>
                <c:pt idx="5599">
                  <c:v>217.91427580000001</c:v>
                </c:pt>
                <c:pt idx="5600">
                  <c:v>211.09364380000002</c:v>
                </c:pt>
                <c:pt idx="5601">
                  <c:v>214.7985808</c:v>
                </c:pt>
                <c:pt idx="5602">
                  <c:v>218.1913141</c:v>
                </c:pt>
                <c:pt idx="5603">
                  <c:v>215.18350190000001</c:v>
                </c:pt>
                <c:pt idx="5604">
                  <c:v>215.3519422</c:v>
                </c:pt>
                <c:pt idx="5605">
                  <c:v>222.82180809999997</c:v>
                </c:pt>
                <c:pt idx="5606">
                  <c:v>214.49067429999997</c:v>
                </c:pt>
                <c:pt idx="5607">
                  <c:v>213.24168300000002</c:v>
                </c:pt>
                <c:pt idx="5608">
                  <c:v>217.22812320000003</c:v>
                </c:pt>
                <c:pt idx="5609">
                  <c:v>218.24351090000002</c:v>
                </c:pt>
                <c:pt idx="5610">
                  <c:v>215.47922640000002</c:v>
                </c:pt>
                <c:pt idx="5611">
                  <c:v>210.41346670000001</c:v>
                </c:pt>
                <c:pt idx="5612">
                  <c:v>218.42707649999997</c:v>
                </c:pt>
                <c:pt idx="5613">
                  <c:v>220.27647340000001</c:v>
                </c:pt>
                <c:pt idx="5614">
                  <c:v>218.43536820000003</c:v>
                </c:pt>
                <c:pt idx="5615">
                  <c:v>215.08316380000002</c:v>
                </c:pt>
                <c:pt idx="5616">
                  <c:v>217.80243690000006</c:v>
                </c:pt>
                <c:pt idx="5617">
                  <c:v>220.21863429999999</c:v>
                </c:pt>
                <c:pt idx="5618">
                  <c:v>218.6876719</c:v>
                </c:pt>
                <c:pt idx="5619">
                  <c:v>217.80415250000001</c:v>
                </c:pt>
                <c:pt idx="5620">
                  <c:v>218.30232160000003</c:v>
                </c:pt>
                <c:pt idx="5621">
                  <c:v>223.94908810000001</c:v>
                </c:pt>
                <c:pt idx="5622">
                  <c:v>222.46168119999999</c:v>
                </c:pt>
                <c:pt idx="5623">
                  <c:v>224.4098717</c:v>
                </c:pt>
                <c:pt idx="5624">
                  <c:v>224.81557280000001</c:v>
                </c:pt>
                <c:pt idx="5625">
                  <c:v>226.36085989999998</c:v>
                </c:pt>
                <c:pt idx="5626">
                  <c:v>227.30390869999999</c:v>
                </c:pt>
                <c:pt idx="5627">
                  <c:v>225.72273489999998</c:v>
                </c:pt>
                <c:pt idx="5628">
                  <c:v>227.46039110000001</c:v>
                </c:pt>
                <c:pt idx="5629">
                  <c:v>230.06036830000002</c:v>
                </c:pt>
                <c:pt idx="5630">
                  <c:v>226.27563859999998</c:v>
                </c:pt>
                <c:pt idx="5631">
                  <c:v>224.15583400000003</c:v>
                </c:pt>
                <c:pt idx="5632">
                  <c:v>227.76957540000004</c:v>
                </c:pt>
                <c:pt idx="5633">
                  <c:v>231.2618219</c:v>
                </c:pt>
                <c:pt idx="5634">
                  <c:v>232.2698183</c:v>
                </c:pt>
                <c:pt idx="5635">
                  <c:v>225.05213140000001</c:v>
                </c:pt>
                <c:pt idx="5636">
                  <c:v>224.28821409999998</c:v>
                </c:pt>
                <c:pt idx="5637">
                  <c:v>229.73046839999998</c:v>
                </c:pt>
                <c:pt idx="5638">
                  <c:v>223.62691909999998</c:v>
                </c:pt>
                <c:pt idx="5639">
                  <c:v>229.83271960000005</c:v>
                </c:pt>
                <c:pt idx="5640">
                  <c:v>223.73967949999997</c:v>
                </c:pt>
                <c:pt idx="5641">
                  <c:v>221.30286530000001</c:v>
                </c:pt>
                <c:pt idx="5642">
                  <c:v>229.36642430000001</c:v>
                </c:pt>
                <c:pt idx="5643">
                  <c:v>226.61767419999998</c:v>
                </c:pt>
                <c:pt idx="5644">
                  <c:v>228.705275</c:v>
                </c:pt>
                <c:pt idx="5645">
                  <c:v>227.6110832</c:v>
                </c:pt>
                <c:pt idx="5646">
                  <c:v>232.13560770000001</c:v>
                </c:pt>
                <c:pt idx="5647">
                  <c:v>238.13780162</c:v>
                </c:pt>
                <c:pt idx="5648">
                  <c:v>224.73832549999997</c:v>
                </c:pt>
                <c:pt idx="5649">
                  <c:v>234.35642669999999</c:v>
                </c:pt>
                <c:pt idx="5650">
                  <c:v>229.01012610000001</c:v>
                </c:pt>
                <c:pt idx="5651">
                  <c:v>232.01219370000001</c:v>
                </c:pt>
                <c:pt idx="5652">
                  <c:v>232.52475129999999</c:v>
                </c:pt>
                <c:pt idx="5653">
                  <c:v>233.334273</c:v>
                </c:pt>
                <c:pt idx="5654">
                  <c:v>231.71875870000002</c:v>
                </c:pt>
                <c:pt idx="5655">
                  <c:v>235.18686853</c:v>
                </c:pt>
                <c:pt idx="5656">
                  <c:v>236.85597537000001</c:v>
                </c:pt>
                <c:pt idx="5657">
                  <c:v>241.85445354000001</c:v>
                </c:pt>
                <c:pt idx="5658">
                  <c:v>241.90961808999998</c:v>
                </c:pt>
                <c:pt idx="5659">
                  <c:v>239.97402763999997</c:v>
                </c:pt>
                <c:pt idx="5660">
                  <c:v>239.85975492</c:v>
                </c:pt>
                <c:pt idx="5661">
                  <c:v>244.1550713</c:v>
                </c:pt>
                <c:pt idx="5662">
                  <c:v>241.71159101999999</c:v>
                </c:pt>
                <c:pt idx="5663">
                  <c:v>243.51067107000003</c:v>
                </c:pt>
                <c:pt idx="5664">
                  <c:v>0</c:v>
                </c:pt>
                <c:pt idx="5665">
                  <c:v>3.11562385</c:v>
                </c:pt>
                <c:pt idx="5666">
                  <c:v>2.0442651700000005</c:v>
                </c:pt>
                <c:pt idx="5667">
                  <c:v>1.9626748599999999</c:v>
                </c:pt>
                <c:pt idx="5668">
                  <c:v>2.0943298700000006</c:v>
                </c:pt>
                <c:pt idx="5669">
                  <c:v>1.41120351</c:v>
                </c:pt>
                <c:pt idx="5670">
                  <c:v>1.7139306900000002</c:v>
                </c:pt>
                <c:pt idx="5671">
                  <c:v>1.4428953199999999</c:v>
                </c:pt>
                <c:pt idx="5672">
                  <c:v>2.1743702599999999</c:v>
                </c:pt>
                <c:pt idx="5673">
                  <c:v>2.0831134100000006</c:v>
                </c:pt>
                <c:pt idx="5674">
                  <c:v>2.8993208400000006</c:v>
                </c:pt>
                <c:pt idx="5675">
                  <c:v>2.4744316300000002</c:v>
                </c:pt>
                <c:pt idx="5676">
                  <c:v>2.3316112400000004</c:v>
                </c:pt>
                <c:pt idx="5677">
                  <c:v>2.4584035499999999</c:v>
                </c:pt>
                <c:pt idx="5678">
                  <c:v>2.9304457400000001</c:v>
                </c:pt>
                <c:pt idx="5679">
                  <c:v>2.9857663700000003</c:v>
                </c:pt>
                <c:pt idx="5680">
                  <c:v>3.0380104500000003</c:v>
                </c:pt>
                <c:pt idx="5681">
                  <c:v>3.5321754699999999</c:v>
                </c:pt>
                <c:pt idx="5682">
                  <c:v>2.7331846299999993</c:v>
                </c:pt>
                <c:pt idx="5683">
                  <c:v>3.01195236</c:v>
                </c:pt>
                <c:pt idx="5684">
                  <c:v>3.6055104999999998</c:v>
                </c:pt>
                <c:pt idx="5685">
                  <c:v>3.6339670200000005</c:v>
                </c:pt>
                <c:pt idx="5686">
                  <c:v>3.4861451399999996</c:v>
                </c:pt>
                <c:pt idx="5687">
                  <c:v>3.5585685899999997</c:v>
                </c:pt>
                <c:pt idx="5688">
                  <c:v>4.0924287499999998</c:v>
                </c:pt>
                <c:pt idx="5689">
                  <c:v>3.3919882999999995</c:v>
                </c:pt>
                <c:pt idx="5690">
                  <c:v>3.6553692099999999</c:v>
                </c:pt>
                <c:pt idx="5691">
                  <c:v>3.5745212099999994</c:v>
                </c:pt>
                <c:pt idx="5692">
                  <c:v>4.17947311</c:v>
                </c:pt>
                <c:pt idx="5693">
                  <c:v>3.9734207499999998</c:v>
                </c:pt>
                <c:pt idx="5694">
                  <c:v>3.8265445299999996</c:v>
                </c:pt>
                <c:pt idx="5695">
                  <c:v>3.7932041700000001</c:v>
                </c:pt>
                <c:pt idx="5696">
                  <c:v>3.9716338200000001</c:v>
                </c:pt>
                <c:pt idx="5697">
                  <c:v>4.29709903</c:v>
                </c:pt>
                <c:pt idx="5698">
                  <c:v>4.9064713599999994</c:v>
                </c:pt>
                <c:pt idx="5699">
                  <c:v>4.4529753800000007</c:v>
                </c:pt>
                <c:pt idx="5700">
                  <c:v>4.4687300600000004</c:v>
                </c:pt>
                <c:pt idx="5701">
                  <c:v>4.4222969999999995</c:v>
                </c:pt>
                <c:pt idx="5702">
                  <c:v>4.9611789300000009</c:v>
                </c:pt>
                <c:pt idx="5703">
                  <c:v>4.4988235699999999</c:v>
                </c:pt>
                <c:pt idx="5704">
                  <c:v>4.7737619100000002</c:v>
                </c:pt>
                <c:pt idx="5705">
                  <c:v>4.4889478999999994</c:v>
                </c:pt>
                <c:pt idx="5706">
                  <c:v>4.6386879699999986</c:v>
                </c:pt>
                <c:pt idx="5707">
                  <c:v>5.0106604900000029</c:v>
                </c:pt>
                <c:pt idx="5708">
                  <c:v>4.9688593900000013</c:v>
                </c:pt>
                <c:pt idx="5709">
                  <c:v>4.9278520600000002</c:v>
                </c:pt>
                <c:pt idx="5710">
                  <c:v>4.9148500499999992</c:v>
                </c:pt>
                <c:pt idx="5711">
                  <c:v>4.8836506699999989</c:v>
                </c:pt>
                <c:pt idx="5712">
                  <c:v>4.9654998000000008</c:v>
                </c:pt>
                <c:pt idx="5713">
                  <c:v>5.1582158499999995</c:v>
                </c:pt>
                <c:pt idx="5714">
                  <c:v>5.3181032800000008</c:v>
                </c:pt>
                <c:pt idx="5715">
                  <c:v>5.4291151400000013</c:v>
                </c:pt>
                <c:pt idx="5716">
                  <c:v>5.3338384900000007</c:v>
                </c:pt>
                <c:pt idx="5717">
                  <c:v>5.6076588900000006</c:v>
                </c:pt>
                <c:pt idx="5718">
                  <c:v>5.8155277200000004</c:v>
                </c:pt>
                <c:pt idx="5719">
                  <c:v>5.7368292599999995</c:v>
                </c:pt>
                <c:pt idx="5720">
                  <c:v>6.1166532500000006</c:v>
                </c:pt>
                <c:pt idx="5721">
                  <c:v>6.9760671700000003</c:v>
                </c:pt>
                <c:pt idx="5722">
                  <c:v>6.5573364800000009</c:v>
                </c:pt>
                <c:pt idx="5723">
                  <c:v>7.3070488600000001</c:v>
                </c:pt>
                <c:pt idx="5724">
                  <c:v>6.9594757599999983</c:v>
                </c:pt>
                <c:pt idx="5725">
                  <c:v>7.4733647100000002</c:v>
                </c:pt>
                <c:pt idx="5726">
                  <c:v>7.7528130700000011</c:v>
                </c:pt>
                <c:pt idx="5727">
                  <c:v>7.8988621999999982</c:v>
                </c:pt>
                <c:pt idx="5728">
                  <c:v>7.5890756799999997</c:v>
                </c:pt>
                <c:pt idx="5729">
                  <c:v>8.7261905499999983</c:v>
                </c:pt>
                <c:pt idx="5730">
                  <c:v>8.1776335599999985</c:v>
                </c:pt>
                <c:pt idx="5731">
                  <c:v>7.9767544700000004</c:v>
                </c:pt>
                <c:pt idx="5732">
                  <c:v>7.8413598000000002</c:v>
                </c:pt>
                <c:pt idx="5733">
                  <c:v>8.3263185199999992</c:v>
                </c:pt>
                <c:pt idx="5734">
                  <c:v>8.0233279599999978</c:v>
                </c:pt>
                <c:pt idx="5735">
                  <c:v>9.9579459999999997</c:v>
                </c:pt>
                <c:pt idx="5736">
                  <c:v>9.5065026900000014</c:v>
                </c:pt>
                <c:pt idx="5737">
                  <c:v>10.314505100000003</c:v>
                </c:pt>
                <c:pt idx="5738">
                  <c:v>9.6894656999999995</c:v>
                </c:pt>
                <c:pt idx="5739">
                  <c:v>9.5500582999999981</c:v>
                </c:pt>
                <c:pt idx="5740">
                  <c:v>10.959732799999999</c:v>
                </c:pt>
                <c:pt idx="5741">
                  <c:v>10.048714499999997</c:v>
                </c:pt>
                <c:pt idx="5742">
                  <c:v>11.616587899999997</c:v>
                </c:pt>
                <c:pt idx="5743">
                  <c:v>11.888250100000002</c:v>
                </c:pt>
                <c:pt idx="5744">
                  <c:v>12.053378799999999</c:v>
                </c:pt>
                <c:pt idx="5745">
                  <c:v>11.952938999999999</c:v>
                </c:pt>
                <c:pt idx="5746">
                  <c:v>11.8447519</c:v>
                </c:pt>
                <c:pt idx="5747">
                  <c:v>13.473013</c:v>
                </c:pt>
                <c:pt idx="5748">
                  <c:v>16.2585677</c:v>
                </c:pt>
                <c:pt idx="5749">
                  <c:v>15.245425999999998</c:v>
                </c:pt>
                <c:pt idx="5750">
                  <c:v>14.720099900000001</c:v>
                </c:pt>
                <c:pt idx="5751">
                  <c:v>15.768895200000001</c:v>
                </c:pt>
                <c:pt idx="5752">
                  <c:v>14.576783130000001</c:v>
                </c:pt>
                <c:pt idx="5753">
                  <c:v>14.653687680000001</c:v>
                </c:pt>
                <c:pt idx="5754">
                  <c:v>15.255994920000001</c:v>
                </c:pt>
                <c:pt idx="5755">
                  <c:v>14.651792199999999</c:v>
                </c:pt>
                <c:pt idx="5756">
                  <c:v>15.496942000000001</c:v>
                </c:pt>
                <c:pt idx="5757">
                  <c:v>14.781659039999999</c:v>
                </c:pt>
                <c:pt idx="5758">
                  <c:v>14.902923540000003</c:v>
                </c:pt>
                <c:pt idx="5759">
                  <c:v>14.89018169</c:v>
                </c:pt>
                <c:pt idx="5760">
                  <c:v>14.71255309</c:v>
                </c:pt>
                <c:pt idx="5761">
                  <c:v>14.74562821</c:v>
                </c:pt>
                <c:pt idx="5762">
                  <c:v>14.595072260000002</c:v>
                </c:pt>
                <c:pt idx="5763">
                  <c:v>14.862302730000001</c:v>
                </c:pt>
                <c:pt idx="5764">
                  <c:v>15.209510670000002</c:v>
                </c:pt>
                <c:pt idx="5765">
                  <c:v>14.794805390000001</c:v>
                </c:pt>
                <c:pt idx="5766">
                  <c:v>14.936646940000001</c:v>
                </c:pt>
                <c:pt idx="5767">
                  <c:v>15.53283845</c:v>
                </c:pt>
                <c:pt idx="5768">
                  <c:v>15.03495146</c:v>
                </c:pt>
                <c:pt idx="5769">
                  <c:v>15.631088890000001</c:v>
                </c:pt>
                <c:pt idx="5770">
                  <c:v>15.625675500000003</c:v>
                </c:pt>
                <c:pt idx="5771">
                  <c:v>15.387209160000003</c:v>
                </c:pt>
                <c:pt idx="5772">
                  <c:v>15.392792500000001</c:v>
                </c:pt>
                <c:pt idx="5773">
                  <c:v>15.635471099999997</c:v>
                </c:pt>
                <c:pt idx="5774">
                  <c:v>15.89534052</c:v>
                </c:pt>
                <c:pt idx="5775">
                  <c:v>15.938843</c:v>
                </c:pt>
                <c:pt idx="5776">
                  <c:v>15.969616670000001</c:v>
                </c:pt>
                <c:pt idx="5777">
                  <c:v>15.7190575</c:v>
                </c:pt>
                <c:pt idx="5778">
                  <c:v>15.893531579999999</c:v>
                </c:pt>
                <c:pt idx="5779">
                  <c:v>16.099439000000004</c:v>
                </c:pt>
                <c:pt idx="5780">
                  <c:v>17.822616569999997</c:v>
                </c:pt>
                <c:pt idx="5781">
                  <c:v>18.990081400000001</c:v>
                </c:pt>
                <c:pt idx="5782">
                  <c:v>17.212242099999997</c:v>
                </c:pt>
                <c:pt idx="5783">
                  <c:v>17.212453839999998</c:v>
                </c:pt>
                <c:pt idx="5784">
                  <c:v>17.014598059999997</c:v>
                </c:pt>
                <c:pt idx="5785">
                  <c:v>16.54379776</c:v>
                </c:pt>
                <c:pt idx="5786">
                  <c:v>17.226825009999995</c:v>
                </c:pt>
                <c:pt idx="5787">
                  <c:v>17.622545640000002</c:v>
                </c:pt>
                <c:pt idx="5788">
                  <c:v>17.399718939999996</c:v>
                </c:pt>
                <c:pt idx="5789">
                  <c:v>17.593890310000003</c:v>
                </c:pt>
                <c:pt idx="5790">
                  <c:v>17.312126079999999</c:v>
                </c:pt>
                <c:pt idx="5791">
                  <c:v>17.603161050000004</c:v>
                </c:pt>
                <c:pt idx="5792">
                  <c:v>17.37003554</c:v>
                </c:pt>
                <c:pt idx="5793">
                  <c:v>18.47830613</c:v>
                </c:pt>
                <c:pt idx="5794">
                  <c:v>18.19715343</c:v>
                </c:pt>
                <c:pt idx="5795">
                  <c:v>18.30878384</c:v>
                </c:pt>
                <c:pt idx="5796">
                  <c:v>18.081554019999995</c:v>
                </c:pt>
                <c:pt idx="5797">
                  <c:v>18.322467699999997</c:v>
                </c:pt>
                <c:pt idx="5798">
                  <c:v>18.362862700000004</c:v>
                </c:pt>
                <c:pt idx="5799">
                  <c:v>17.994766689999999</c:v>
                </c:pt>
                <c:pt idx="5800">
                  <c:v>18.766426149999997</c:v>
                </c:pt>
                <c:pt idx="5801">
                  <c:v>18.232305700000005</c:v>
                </c:pt>
                <c:pt idx="5802">
                  <c:v>18.875170000000001</c:v>
                </c:pt>
                <c:pt idx="5803">
                  <c:v>18.250887000000002</c:v>
                </c:pt>
                <c:pt idx="5804">
                  <c:v>18.647984699999999</c:v>
                </c:pt>
                <c:pt idx="5805">
                  <c:v>18.757614200000006</c:v>
                </c:pt>
                <c:pt idx="5806">
                  <c:v>18.968464480000005</c:v>
                </c:pt>
                <c:pt idx="5807">
                  <c:v>18.490563099999999</c:v>
                </c:pt>
                <c:pt idx="5808">
                  <c:v>18.654760500000002</c:v>
                </c:pt>
                <c:pt idx="5809">
                  <c:v>19.396334400000001</c:v>
                </c:pt>
                <c:pt idx="5810">
                  <c:v>19.155452700000001</c:v>
                </c:pt>
                <c:pt idx="5811">
                  <c:v>20.60099628</c:v>
                </c:pt>
                <c:pt idx="5812">
                  <c:v>19.723921600000004</c:v>
                </c:pt>
                <c:pt idx="5813">
                  <c:v>27.206419100000002</c:v>
                </c:pt>
                <c:pt idx="5814">
                  <c:v>34.973541930000003</c:v>
                </c:pt>
                <c:pt idx="5815">
                  <c:v>29.954688559999997</c:v>
                </c:pt>
                <c:pt idx="5816">
                  <c:v>33.258513110000003</c:v>
                </c:pt>
                <c:pt idx="5817">
                  <c:v>30.961668390000007</c:v>
                </c:pt>
                <c:pt idx="5818">
                  <c:v>32.749687959999996</c:v>
                </c:pt>
                <c:pt idx="5819">
                  <c:v>32.282392209999998</c:v>
                </c:pt>
                <c:pt idx="5820">
                  <c:v>30.508577080000002</c:v>
                </c:pt>
                <c:pt idx="5821">
                  <c:v>30.86974571</c:v>
                </c:pt>
                <c:pt idx="5822">
                  <c:v>30.512762080000002</c:v>
                </c:pt>
                <c:pt idx="5823">
                  <c:v>30.051772320000001</c:v>
                </c:pt>
                <c:pt idx="5824">
                  <c:v>31.153956210000004</c:v>
                </c:pt>
                <c:pt idx="5825">
                  <c:v>31.254712880000003</c:v>
                </c:pt>
                <c:pt idx="5826">
                  <c:v>31.892999130000007</c:v>
                </c:pt>
                <c:pt idx="5827">
                  <c:v>34.945874109999998</c:v>
                </c:pt>
                <c:pt idx="5828">
                  <c:v>36.515518110000009</c:v>
                </c:pt>
                <c:pt idx="5829">
                  <c:v>35.701032140000002</c:v>
                </c:pt>
                <c:pt idx="5830">
                  <c:v>36.722133290000002</c:v>
                </c:pt>
                <c:pt idx="5831">
                  <c:v>36.122370540000006</c:v>
                </c:pt>
                <c:pt idx="5832">
                  <c:v>37.878026120000001</c:v>
                </c:pt>
                <c:pt idx="5833">
                  <c:v>36.324739589999993</c:v>
                </c:pt>
                <c:pt idx="5834">
                  <c:v>37.708739269999995</c:v>
                </c:pt>
                <c:pt idx="5835">
                  <c:v>37.546366220000003</c:v>
                </c:pt>
                <c:pt idx="5836">
                  <c:v>41.553825770000003</c:v>
                </c:pt>
                <c:pt idx="5837">
                  <c:v>40.188266330000005</c:v>
                </c:pt>
                <c:pt idx="5838">
                  <c:v>44.779610109999993</c:v>
                </c:pt>
                <c:pt idx="5839">
                  <c:v>45.946443819999999</c:v>
                </c:pt>
                <c:pt idx="5840">
                  <c:v>43.548634069999984</c:v>
                </c:pt>
                <c:pt idx="5841">
                  <c:v>45.477964540000009</c:v>
                </c:pt>
                <c:pt idx="5842">
                  <c:v>45.932584970000001</c:v>
                </c:pt>
                <c:pt idx="5843">
                  <c:v>45.280423280000001</c:v>
                </c:pt>
                <c:pt idx="5844">
                  <c:v>0</c:v>
                </c:pt>
                <c:pt idx="5845">
                  <c:v>2.0751929799999997</c:v>
                </c:pt>
                <c:pt idx="5846">
                  <c:v>1.76753465</c:v>
                </c:pt>
                <c:pt idx="5847">
                  <c:v>1.4035808400000003</c:v>
                </c:pt>
                <c:pt idx="5848">
                  <c:v>1.82001016</c:v>
                </c:pt>
                <c:pt idx="5849">
                  <c:v>2.3029003699999997</c:v>
                </c:pt>
                <c:pt idx="5850">
                  <c:v>2.4714690800000003</c:v>
                </c:pt>
                <c:pt idx="5851">
                  <c:v>2.4907534200000003</c:v>
                </c:pt>
                <c:pt idx="5852">
                  <c:v>3.0985329399999997</c:v>
                </c:pt>
                <c:pt idx="5853">
                  <c:v>3.0947770000000001</c:v>
                </c:pt>
                <c:pt idx="5854">
                  <c:v>3.3285425200000005</c:v>
                </c:pt>
                <c:pt idx="5855">
                  <c:v>3.8960092500000001</c:v>
                </c:pt>
                <c:pt idx="5856">
                  <c:v>4.604503610000001</c:v>
                </c:pt>
                <c:pt idx="5857">
                  <c:v>3.2579660499999994</c:v>
                </c:pt>
                <c:pt idx="5858">
                  <c:v>3.4410131400000008</c:v>
                </c:pt>
                <c:pt idx="5859">
                  <c:v>3.2205681400000001</c:v>
                </c:pt>
                <c:pt idx="5860">
                  <c:v>3.3913978800000004</c:v>
                </c:pt>
                <c:pt idx="5861">
                  <c:v>3.5576840300000003</c:v>
                </c:pt>
                <c:pt idx="5862">
                  <c:v>3.4987721000000005</c:v>
                </c:pt>
                <c:pt idx="5863">
                  <c:v>3.8388542399999999</c:v>
                </c:pt>
                <c:pt idx="5864">
                  <c:v>3.5666747500000002</c:v>
                </c:pt>
                <c:pt idx="5865">
                  <c:v>3.9030141700000005</c:v>
                </c:pt>
                <c:pt idx="5866">
                  <c:v>3.98555298</c:v>
                </c:pt>
                <c:pt idx="5867">
                  <c:v>3.53639255</c:v>
                </c:pt>
                <c:pt idx="5868">
                  <c:v>3.9401836100000005</c:v>
                </c:pt>
                <c:pt idx="5869">
                  <c:v>3.8315451000000005</c:v>
                </c:pt>
                <c:pt idx="5870">
                  <c:v>3.6607648899999998</c:v>
                </c:pt>
                <c:pt idx="5871">
                  <c:v>3.5636763599999997</c:v>
                </c:pt>
                <c:pt idx="5872">
                  <c:v>4.1203410499999995</c:v>
                </c:pt>
                <c:pt idx="5873">
                  <c:v>4.5368630699999999</c:v>
                </c:pt>
                <c:pt idx="5874">
                  <c:v>3.8641077099999999</c:v>
                </c:pt>
                <c:pt idx="5875">
                  <c:v>4.7120360899999998</c:v>
                </c:pt>
                <c:pt idx="5876">
                  <c:v>3.8896893499999998</c:v>
                </c:pt>
                <c:pt idx="5877">
                  <c:v>3.9768080100000009</c:v>
                </c:pt>
                <c:pt idx="5878">
                  <c:v>4.45505131</c:v>
                </c:pt>
                <c:pt idx="5879">
                  <c:v>4.6008386500000018</c:v>
                </c:pt>
                <c:pt idx="5880">
                  <c:v>4.8598831100000002</c:v>
                </c:pt>
                <c:pt idx="5881">
                  <c:v>5.8126446999999999</c:v>
                </c:pt>
                <c:pt idx="5882">
                  <c:v>5.3396574999999995</c:v>
                </c:pt>
                <c:pt idx="5883">
                  <c:v>5.350377599999999</c:v>
                </c:pt>
                <c:pt idx="5884">
                  <c:v>5.3802913200000004</c:v>
                </c:pt>
                <c:pt idx="5885">
                  <c:v>6.0603393400000005</c:v>
                </c:pt>
                <c:pt idx="5886">
                  <c:v>6.40712715</c:v>
                </c:pt>
                <c:pt idx="5887">
                  <c:v>6.2001136099999989</c:v>
                </c:pt>
                <c:pt idx="5888">
                  <c:v>6.294672170000001</c:v>
                </c:pt>
                <c:pt idx="5889">
                  <c:v>6.4023963500000001</c:v>
                </c:pt>
                <c:pt idx="5890">
                  <c:v>6.8989092300000001</c:v>
                </c:pt>
                <c:pt idx="5891">
                  <c:v>6.7005814300000006</c:v>
                </c:pt>
                <c:pt idx="5892">
                  <c:v>7.1999929799999993</c:v>
                </c:pt>
                <c:pt idx="5893">
                  <c:v>7.2595708999999999</c:v>
                </c:pt>
                <c:pt idx="5894">
                  <c:v>7.1409750100000009</c:v>
                </c:pt>
                <c:pt idx="5895">
                  <c:v>7.5598788500000005</c:v>
                </c:pt>
                <c:pt idx="5896">
                  <c:v>9.7535905599999992</c:v>
                </c:pt>
                <c:pt idx="5897">
                  <c:v>12.978076799999998</c:v>
                </c:pt>
                <c:pt idx="5898">
                  <c:v>11.442477300000002</c:v>
                </c:pt>
                <c:pt idx="5899">
                  <c:v>11.267756100000001</c:v>
                </c:pt>
                <c:pt idx="5900">
                  <c:v>16.714789799999998</c:v>
                </c:pt>
                <c:pt idx="5901">
                  <c:v>13.7287266</c:v>
                </c:pt>
                <c:pt idx="5902">
                  <c:v>12.500290399999999</c:v>
                </c:pt>
                <c:pt idx="5903">
                  <c:v>11.677680000000002</c:v>
                </c:pt>
                <c:pt idx="5904">
                  <c:v>10.922003900000004</c:v>
                </c:pt>
                <c:pt idx="5905">
                  <c:v>11.837846699999997</c:v>
                </c:pt>
                <c:pt idx="5906">
                  <c:v>11.5681461</c:v>
                </c:pt>
                <c:pt idx="5907">
                  <c:v>12.725851799999997</c:v>
                </c:pt>
                <c:pt idx="5908">
                  <c:v>13.0387336</c:v>
                </c:pt>
                <c:pt idx="5909">
                  <c:v>12.918225399999999</c:v>
                </c:pt>
                <c:pt idx="5910">
                  <c:v>13.176144600000001</c:v>
                </c:pt>
                <c:pt idx="5911">
                  <c:v>14.246270899999999</c:v>
                </c:pt>
                <c:pt idx="5912">
                  <c:v>14.595488599999999</c:v>
                </c:pt>
                <c:pt idx="5913">
                  <c:v>14.338315199999998</c:v>
                </c:pt>
                <c:pt idx="5914">
                  <c:v>14.984741799999997</c:v>
                </c:pt>
                <c:pt idx="5915">
                  <c:v>14.667066499999997</c:v>
                </c:pt>
                <c:pt idx="5916">
                  <c:v>15.695266100000001</c:v>
                </c:pt>
                <c:pt idx="5917">
                  <c:v>18.828258799999997</c:v>
                </c:pt>
                <c:pt idx="5918">
                  <c:v>18.140338299999996</c:v>
                </c:pt>
                <c:pt idx="5919">
                  <c:v>16.886803899999997</c:v>
                </c:pt>
                <c:pt idx="5920">
                  <c:v>18.596612499999999</c:v>
                </c:pt>
                <c:pt idx="5921">
                  <c:v>22.170492599999999</c:v>
                </c:pt>
                <c:pt idx="5922">
                  <c:v>21.650994800000003</c:v>
                </c:pt>
                <c:pt idx="5923">
                  <c:v>21.511203099999996</c:v>
                </c:pt>
                <c:pt idx="5924">
                  <c:v>21.771512500000004</c:v>
                </c:pt>
                <c:pt idx="5925">
                  <c:v>21.678874899999997</c:v>
                </c:pt>
                <c:pt idx="5926">
                  <c:v>22.422154199999998</c:v>
                </c:pt>
                <c:pt idx="5927">
                  <c:v>22.790804100000006</c:v>
                </c:pt>
                <c:pt idx="5928">
                  <c:v>23.059735099999994</c:v>
                </c:pt>
                <c:pt idx="5929">
                  <c:v>29.883259200000005</c:v>
                </c:pt>
                <c:pt idx="5930">
                  <c:v>25.863495889999996</c:v>
                </c:pt>
                <c:pt idx="5931">
                  <c:v>24.403385200000002</c:v>
                </c:pt>
                <c:pt idx="5932">
                  <c:v>25.784228370000005</c:v>
                </c:pt>
                <c:pt idx="5933">
                  <c:v>25.293286599999998</c:v>
                </c:pt>
                <c:pt idx="5934">
                  <c:v>24.995774500000003</c:v>
                </c:pt>
                <c:pt idx="5935">
                  <c:v>25.131215000000005</c:v>
                </c:pt>
                <c:pt idx="5936">
                  <c:v>26.189138590000002</c:v>
                </c:pt>
                <c:pt idx="5937">
                  <c:v>24.978472270000001</c:v>
                </c:pt>
                <c:pt idx="5938">
                  <c:v>25.843334959999993</c:v>
                </c:pt>
                <c:pt idx="5939">
                  <c:v>26.934205199999997</c:v>
                </c:pt>
                <c:pt idx="5940">
                  <c:v>28.117352840000002</c:v>
                </c:pt>
                <c:pt idx="5941">
                  <c:v>26.815007699999999</c:v>
                </c:pt>
                <c:pt idx="5942">
                  <c:v>27.290302899999997</c:v>
                </c:pt>
                <c:pt idx="5943">
                  <c:v>27.347032459999998</c:v>
                </c:pt>
                <c:pt idx="5944">
                  <c:v>27.381190990000004</c:v>
                </c:pt>
                <c:pt idx="5945">
                  <c:v>27.406503100000002</c:v>
                </c:pt>
                <c:pt idx="5946">
                  <c:v>29.107909670000002</c:v>
                </c:pt>
                <c:pt idx="5947">
                  <c:v>28.21983298</c:v>
                </c:pt>
                <c:pt idx="5948">
                  <c:v>27.552287120000006</c:v>
                </c:pt>
                <c:pt idx="5949">
                  <c:v>28.244787980000005</c:v>
                </c:pt>
                <c:pt idx="5950">
                  <c:v>29.011350909999994</c:v>
                </c:pt>
                <c:pt idx="5951">
                  <c:v>28.455572709999998</c:v>
                </c:pt>
                <c:pt idx="5952">
                  <c:v>31.062417100000001</c:v>
                </c:pt>
                <c:pt idx="5953">
                  <c:v>30.712978680000003</c:v>
                </c:pt>
                <c:pt idx="5954">
                  <c:v>30.897851490000001</c:v>
                </c:pt>
                <c:pt idx="5955">
                  <c:v>31.57573914</c:v>
                </c:pt>
                <c:pt idx="5956">
                  <c:v>34.343685890000003</c:v>
                </c:pt>
                <c:pt idx="5957">
                  <c:v>33.630864499999994</c:v>
                </c:pt>
                <c:pt idx="5958">
                  <c:v>32.744174289999997</c:v>
                </c:pt>
                <c:pt idx="5959">
                  <c:v>32.758881909999992</c:v>
                </c:pt>
                <c:pt idx="5960">
                  <c:v>34.903751630000002</c:v>
                </c:pt>
                <c:pt idx="5961">
                  <c:v>35.301634040000003</c:v>
                </c:pt>
                <c:pt idx="5962">
                  <c:v>35.295562199999999</c:v>
                </c:pt>
                <c:pt idx="5963">
                  <c:v>34.102593930000005</c:v>
                </c:pt>
                <c:pt idx="5964">
                  <c:v>39.161317020000006</c:v>
                </c:pt>
                <c:pt idx="5965">
                  <c:v>35.348770999999999</c:v>
                </c:pt>
                <c:pt idx="5966">
                  <c:v>35.199583519999997</c:v>
                </c:pt>
                <c:pt idx="5967">
                  <c:v>36.217959960000002</c:v>
                </c:pt>
                <c:pt idx="5968">
                  <c:v>2.2440623600000005</c:v>
                </c:pt>
                <c:pt idx="5969">
                  <c:v>1.8368124400000001</c:v>
                </c:pt>
                <c:pt idx="5970">
                  <c:v>1.4761571699999998</c:v>
                </c:pt>
                <c:pt idx="5971">
                  <c:v>1.7816845600000002</c:v>
                </c:pt>
                <c:pt idx="5972">
                  <c:v>1.7747288699999999</c:v>
                </c:pt>
                <c:pt idx="5973">
                  <c:v>2.0966644099999998</c:v>
                </c:pt>
                <c:pt idx="5974">
                  <c:v>2.34634148</c:v>
                </c:pt>
                <c:pt idx="5975">
                  <c:v>1.9662332500000002</c:v>
                </c:pt>
                <c:pt idx="5976">
                  <c:v>2.4527225700000006</c:v>
                </c:pt>
                <c:pt idx="5977">
                  <c:v>3.1212149600000001</c:v>
                </c:pt>
                <c:pt idx="5978">
                  <c:v>2.3343660699999997</c:v>
                </c:pt>
                <c:pt idx="5979">
                  <c:v>2.9346523899999997</c:v>
                </c:pt>
                <c:pt idx="5980">
                  <c:v>3.5239442400000001</c:v>
                </c:pt>
                <c:pt idx="5981">
                  <c:v>3.2344346300000004</c:v>
                </c:pt>
                <c:pt idx="5982">
                  <c:v>3.4183427199999992</c:v>
                </c:pt>
                <c:pt idx="5983">
                  <c:v>4.9504230500000004</c:v>
                </c:pt>
                <c:pt idx="5984">
                  <c:v>4.0817717099999991</c:v>
                </c:pt>
                <c:pt idx="5985">
                  <c:v>4.1723374900000003</c:v>
                </c:pt>
                <c:pt idx="5986">
                  <c:v>4.15731304</c:v>
                </c:pt>
                <c:pt idx="5987">
                  <c:v>4.8818028699999996</c:v>
                </c:pt>
                <c:pt idx="5988">
                  <c:v>5.6758570000000006</c:v>
                </c:pt>
                <c:pt idx="5989">
                  <c:v>7.6607885700000002</c:v>
                </c:pt>
                <c:pt idx="5990">
                  <c:v>7.329367200000001</c:v>
                </c:pt>
                <c:pt idx="5991">
                  <c:v>8.4572090800000019</c:v>
                </c:pt>
                <c:pt idx="5992">
                  <c:v>8.836548999999998</c:v>
                </c:pt>
                <c:pt idx="5993">
                  <c:v>9.766642899999999</c:v>
                </c:pt>
                <c:pt idx="5994">
                  <c:v>9.7465862200000011</c:v>
                </c:pt>
                <c:pt idx="5995">
                  <c:v>11.8690888</c:v>
                </c:pt>
                <c:pt idx="5996">
                  <c:v>14.932038</c:v>
                </c:pt>
                <c:pt idx="5997">
                  <c:v>16.988865999999998</c:v>
                </c:pt>
                <c:pt idx="5998">
                  <c:v>17.393967999999997</c:v>
                </c:pt>
                <c:pt idx="5999">
                  <c:v>20.706249999999997</c:v>
                </c:pt>
                <c:pt idx="6000">
                  <c:v>19.233646999999998</c:v>
                </c:pt>
                <c:pt idx="6001">
                  <c:v>36.576257000000005</c:v>
                </c:pt>
                <c:pt idx="6002">
                  <c:v>25.204779000000002</c:v>
                </c:pt>
                <c:pt idx="6003">
                  <c:v>42.684944000000002</c:v>
                </c:pt>
                <c:pt idx="6004">
                  <c:v>30.529709</c:v>
                </c:pt>
                <c:pt idx="6005">
                  <c:v>43.504145000000001</c:v>
                </c:pt>
                <c:pt idx="6006">
                  <c:v>34.220253400000011</c:v>
                </c:pt>
                <c:pt idx="6007">
                  <c:v>44.866023999999996</c:v>
                </c:pt>
                <c:pt idx="6008">
                  <c:v>41.675096000000003</c:v>
                </c:pt>
                <c:pt idx="6009">
                  <c:v>39.839207999999999</c:v>
                </c:pt>
                <c:pt idx="6010">
                  <c:v>46.876378000000003</c:v>
                </c:pt>
                <c:pt idx="6011">
                  <c:v>60.981109999999994</c:v>
                </c:pt>
                <c:pt idx="6012">
                  <c:v>96.338290000000001</c:v>
                </c:pt>
                <c:pt idx="6013">
                  <c:v>56.775452000000001</c:v>
                </c:pt>
                <c:pt idx="6014">
                  <c:v>75.806101999999996</c:v>
                </c:pt>
                <c:pt idx="6015">
                  <c:v>81.725142000000005</c:v>
                </c:pt>
                <c:pt idx="6016">
                  <c:v>120.55415699999998</c:v>
                </c:pt>
                <c:pt idx="6017">
                  <c:v>116.27061999999998</c:v>
                </c:pt>
                <c:pt idx="6018">
                  <c:v>111.15359999999998</c:v>
                </c:pt>
                <c:pt idx="6019">
                  <c:v>110.935519</c:v>
                </c:pt>
                <c:pt idx="6020">
                  <c:v>72.506173999999987</c:v>
                </c:pt>
                <c:pt idx="6021">
                  <c:v>71.614895999999987</c:v>
                </c:pt>
                <c:pt idx="6022">
                  <c:v>84.265310999999983</c:v>
                </c:pt>
                <c:pt idx="6023">
                  <c:v>78.154834999999991</c:v>
                </c:pt>
                <c:pt idx="6024">
                  <c:v>100.509755</c:v>
                </c:pt>
                <c:pt idx="6025">
                  <c:v>77.582458000000003</c:v>
                </c:pt>
                <c:pt idx="6026">
                  <c:v>80.491866000000002</c:v>
                </c:pt>
                <c:pt idx="6027">
                  <c:v>102.51071999999998</c:v>
                </c:pt>
                <c:pt idx="6028">
                  <c:v>110.769458</c:v>
                </c:pt>
                <c:pt idx="6029">
                  <c:v>92.135889999999989</c:v>
                </c:pt>
                <c:pt idx="6030">
                  <c:v>124.52032299999999</c:v>
                </c:pt>
                <c:pt idx="6031">
                  <c:v>111.34196899999999</c:v>
                </c:pt>
                <c:pt idx="6032">
                  <c:v>103.88843300000002</c:v>
                </c:pt>
                <c:pt idx="6033">
                  <c:v>97.861627999999996</c:v>
                </c:pt>
                <c:pt idx="6034">
                  <c:v>79.991662000000005</c:v>
                </c:pt>
                <c:pt idx="6035">
                  <c:v>81.848449000000016</c:v>
                </c:pt>
                <c:pt idx="6036">
                  <c:v>109.20725399999998</c:v>
                </c:pt>
                <c:pt idx="6037">
                  <c:v>101.104922</c:v>
                </c:pt>
                <c:pt idx="6038">
                  <c:v>89.745605999999995</c:v>
                </c:pt>
                <c:pt idx="6039">
                  <c:v>106.430194</c:v>
                </c:pt>
                <c:pt idx="6040">
                  <c:v>96.30256</c:v>
                </c:pt>
                <c:pt idx="6041">
                  <c:v>87.611936</c:v>
                </c:pt>
                <c:pt idx="6042">
                  <c:v>111.99958299999999</c:v>
                </c:pt>
                <c:pt idx="6043">
                  <c:v>99.411704000000015</c:v>
                </c:pt>
                <c:pt idx="6044">
                  <c:v>110.47242600000001</c:v>
                </c:pt>
                <c:pt idx="6045">
                  <c:v>133.64880600000001</c:v>
                </c:pt>
                <c:pt idx="6046">
                  <c:v>118.22987699999999</c:v>
                </c:pt>
                <c:pt idx="6047">
                  <c:v>106.05144900000002</c:v>
                </c:pt>
                <c:pt idx="6048">
                  <c:v>118.68452300000001</c:v>
                </c:pt>
                <c:pt idx="6049">
                  <c:v>120.80301999999998</c:v>
                </c:pt>
                <c:pt idx="6050">
                  <c:v>110.83646099999999</c:v>
                </c:pt>
                <c:pt idx="6051">
                  <c:v>52.520744000000001</c:v>
                </c:pt>
                <c:pt idx="6052">
                  <c:v>79.190290000000005</c:v>
                </c:pt>
                <c:pt idx="6053">
                  <c:v>30.857488</c:v>
                </c:pt>
                <c:pt idx="6054">
                  <c:v>63.994976999999999</c:v>
                </c:pt>
                <c:pt idx="6055">
                  <c:v>64.04115800000001</c:v>
                </c:pt>
                <c:pt idx="6056">
                  <c:v>84.49147099999999</c:v>
                </c:pt>
                <c:pt idx="6057">
                  <c:v>49.509084000000001</c:v>
                </c:pt>
                <c:pt idx="6058">
                  <c:v>39.168220999999996</c:v>
                </c:pt>
                <c:pt idx="6059">
                  <c:v>42.658558999999997</c:v>
                </c:pt>
                <c:pt idx="6060">
                  <c:v>60.037848000000004</c:v>
                </c:pt>
                <c:pt idx="6061">
                  <c:v>58.067124999999997</c:v>
                </c:pt>
                <c:pt idx="6062">
                  <c:v>32.903611000000005</c:v>
                </c:pt>
                <c:pt idx="6063">
                  <c:v>42.596647000000004</c:v>
                </c:pt>
                <c:pt idx="6064">
                  <c:v>41.554719999999996</c:v>
                </c:pt>
                <c:pt idx="6065">
                  <c:v>60.330952000000003</c:v>
                </c:pt>
                <c:pt idx="6066">
                  <c:v>42.320586000000006</c:v>
                </c:pt>
                <c:pt idx="6067">
                  <c:v>52.092332999999989</c:v>
                </c:pt>
                <c:pt idx="6068">
                  <c:v>44.706313999999999</c:v>
                </c:pt>
                <c:pt idx="6069">
                  <c:v>47.405100000000004</c:v>
                </c:pt>
                <c:pt idx="6070">
                  <c:v>40.311125999999994</c:v>
                </c:pt>
                <c:pt idx="6071">
                  <c:v>40.190922999999998</c:v>
                </c:pt>
                <c:pt idx="6072">
                  <c:v>68.789477000000005</c:v>
                </c:pt>
                <c:pt idx="6073">
                  <c:v>42.090590999999989</c:v>
                </c:pt>
                <c:pt idx="6074">
                  <c:v>46.15765900000001</c:v>
                </c:pt>
                <c:pt idx="6075">
                  <c:v>53.017461999999995</c:v>
                </c:pt>
                <c:pt idx="6076">
                  <c:v>64.913402000000005</c:v>
                </c:pt>
                <c:pt idx="6077">
                  <c:v>70.849947</c:v>
                </c:pt>
                <c:pt idx="6078">
                  <c:v>63.525641</c:v>
                </c:pt>
                <c:pt idx="6079">
                  <c:v>66.517495999999994</c:v>
                </c:pt>
                <c:pt idx="6080">
                  <c:v>62.776111999999991</c:v>
                </c:pt>
                <c:pt idx="6081">
                  <c:v>63.335611999999998</c:v>
                </c:pt>
                <c:pt idx="6082">
                  <c:v>57.570917000000016</c:v>
                </c:pt>
                <c:pt idx="6083">
                  <c:v>56.875674999999994</c:v>
                </c:pt>
                <c:pt idx="6084">
                  <c:v>87.308020000000013</c:v>
                </c:pt>
                <c:pt idx="6085">
                  <c:v>70.991146999999984</c:v>
                </c:pt>
                <c:pt idx="6086">
                  <c:v>53.946765000000006</c:v>
                </c:pt>
                <c:pt idx="6087">
                  <c:v>53.409839999999988</c:v>
                </c:pt>
                <c:pt idx="6088">
                  <c:v>58.725781999999995</c:v>
                </c:pt>
                <c:pt idx="6089">
                  <c:v>72.878528000000003</c:v>
                </c:pt>
                <c:pt idx="6090">
                  <c:v>74.664189999999991</c:v>
                </c:pt>
                <c:pt idx="6091">
                  <c:v>48.796609000000018</c:v>
                </c:pt>
                <c:pt idx="6092">
                  <c:v>60.835570999999995</c:v>
                </c:pt>
                <c:pt idx="6093">
                  <c:v>75.833556999999999</c:v>
                </c:pt>
                <c:pt idx="6094">
                  <c:v>69.612803</c:v>
                </c:pt>
                <c:pt idx="6095">
                  <c:v>53.420740000000002</c:v>
                </c:pt>
                <c:pt idx="6096">
                  <c:v>65.376716000000002</c:v>
                </c:pt>
                <c:pt idx="6097">
                  <c:v>32.866636</c:v>
                </c:pt>
                <c:pt idx="6098">
                  <c:v>41.753275000000002</c:v>
                </c:pt>
                <c:pt idx="6099">
                  <c:v>77.430877999999993</c:v>
                </c:pt>
                <c:pt idx="6100">
                  <c:v>54.225124000000001</c:v>
                </c:pt>
                <c:pt idx="6101">
                  <c:v>58.744678999999998</c:v>
                </c:pt>
                <c:pt idx="6102">
                  <c:v>60.454542999999994</c:v>
                </c:pt>
                <c:pt idx="6103">
                  <c:v>74.826613000000009</c:v>
                </c:pt>
                <c:pt idx="6104">
                  <c:v>93.002061999999995</c:v>
                </c:pt>
                <c:pt idx="6105">
                  <c:v>71.795871000000005</c:v>
                </c:pt>
                <c:pt idx="6106">
                  <c:v>77.774300000000011</c:v>
                </c:pt>
                <c:pt idx="6107">
                  <c:v>72.579903000000002</c:v>
                </c:pt>
                <c:pt idx="6108">
                  <c:v>77.482668999999987</c:v>
                </c:pt>
                <c:pt idx="6109">
                  <c:v>66.527420000000006</c:v>
                </c:pt>
                <c:pt idx="6110">
                  <c:v>75.175858000000005</c:v>
                </c:pt>
                <c:pt idx="6111">
                  <c:v>74.577010000000001</c:v>
                </c:pt>
                <c:pt idx="6112">
                  <c:v>72.797134999999997</c:v>
                </c:pt>
                <c:pt idx="6113">
                  <c:v>73.748512000000005</c:v>
                </c:pt>
                <c:pt idx="6114">
                  <c:v>75.260484000000005</c:v>
                </c:pt>
                <c:pt idx="6115">
                  <c:v>85.001643999999999</c:v>
                </c:pt>
                <c:pt idx="6116">
                  <c:v>100.34398999999999</c:v>
                </c:pt>
                <c:pt idx="6117">
                  <c:v>80.250256000000007</c:v>
                </c:pt>
                <c:pt idx="6118">
                  <c:v>98.715181000000001</c:v>
                </c:pt>
                <c:pt idx="6119">
                  <c:v>89.492011000000005</c:v>
                </c:pt>
                <c:pt idx="6120">
                  <c:v>86.822960000000009</c:v>
                </c:pt>
                <c:pt idx="6121">
                  <c:v>111.50617099999999</c:v>
                </c:pt>
                <c:pt idx="6122">
                  <c:v>84.129425999999995</c:v>
                </c:pt>
                <c:pt idx="6123">
                  <c:v>80.253334000000009</c:v>
                </c:pt>
                <c:pt idx="6124">
                  <c:v>103.52772300000001</c:v>
                </c:pt>
                <c:pt idx="6125">
                  <c:v>88.610329000000007</c:v>
                </c:pt>
                <c:pt idx="6126">
                  <c:v>91.507080000000016</c:v>
                </c:pt>
                <c:pt idx="6127">
                  <c:v>71.562729000000004</c:v>
                </c:pt>
                <c:pt idx="6128">
                  <c:v>77.388368000000014</c:v>
                </c:pt>
                <c:pt idx="6129">
                  <c:v>93.968289999999982</c:v>
                </c:pt>
                <c:pt idx="6130">
                  <c:v>80.325442999999993</c:v>
                </c:pt>
                <c:pt idx="6131">
                  <c:v>82.346864999999994</c:v>
                </c:pt>
                <c:pt idx="6132">
                  <c:v>81.136724999999984</c:v>
                </c:pt>
                <c:pt idx="6133">
                  <c:v>76.120246999999992</c:v>
                </c:pt>
                <c:pt idx="6134">
                  <c:v>78.852592000000016</c:v>
                </c:pt>
                <c:pt idx="6135">
                  <c:v>89.249814000000001</c:v>
                </c:pt>
                <c:pt idx="6136">
                  <c:v>104.28281200000001</c:v>
                </c:pt>
                <c:pt idx="6137">
                  <c:v>96.420878000000002</c:v>
                </c:pt>
                <c:pt idx="6138">
                  <c:v>96.978526000000002</c:v>
                </c:pt>
                <c:pt idx="6139">
                  <c:v>84.045877000000004</c:v>
                </c:pt>
                <c:pt idx="6140">
                  <c:v>76.39978499999998</c:v>
                </c:pt>
                <c:pt idx="6141">
                  <c:v>90.520046999999991</c:v>
                </c:pt>
                <c:pt idx="6142">
                  <c:v>86.085045000000008</c:v>
                </c:pt>
                <c:pt idx="6143">
                  <c:v>78.00645200000001</c:v>
                </c:pt>
                <c:pt idx="6144">
                  <c:v>102.86378999999998</c:v>
                </c:pt>
                <c:pt idx="6145">
                  <c:v>84.094697000000011</c:v>
                </c:pt>
                <c:pt idx="6146">
                  <c:v>91.828082999999992</c:v>
                </c:pt>
                <c:pt idx="6147">
                  <c:v>97.139386000000002</c:v>
                </c:pt>
                <c:pt idx="6148">
                  <c:v>98.159255000000002</c:v>
                </c:pt>
                <c:pt idx="6149">
                  <c:v>95.911985999999999</c:v>
                </c:pt>
                <c:pt idx="6150">
                  <c:v>124.165949</c:v>
                </c:pt>
                <c:pt idx="6151">
                  <c:v>110.49978099999998</c:v>
                </c:pt>
                <c:pt idx="6152">
                  <c:v>121.81547399999999</c:v>
                </c:pt>
                <c:pt idx="6153">
                  <c:v>105.684228</c:v>
                </c:pt>
                <c:pt idx="6154">
                  <c:v>110.522786</c:v>
                </c:pt>
                <c:pt idx="6155">
                  <c:v>81.65793699999999</c:v>
                </c:pt>
                <c:pt idx="6156">
                  <c:v>100.092839</c:v>
                </c:pt>
                <c:pt idx="6157">
                  <c:v>102.25122399999999</c:v>
                </c:pt>
                <c:pt idx="6158">
                  <c:v>101.32772000000001</c:v>
                </c:pt>
                <c:pt idx="6159">
                  <c:v>88.079136999999989</c:v>
                </c:pt>
                <c:pt idx="6160">
                  <c:v>87.880960000000002</c:v>
                </c:pt>
                <c:pt idx="6161">
                  <c:v>98.003139999999988</c:v>
                </c:pt>
                <c:pt idx="6162">
                  <c:v>102.89442899999999</c:v>
                </c:pt>
                <c:pt idx="6163">
                  <c:v>117.40253299999999</c:v>
                </c:pt>
                <c:pt idx="6164">
                  <c:v>116.82195899999998</c:v>
                </c:pt>
                <c:pt idx="6165">
                  <c:v>114.98082199999999</c:v>
                </c:pt>
                <c:pt idx="6166">
                  <c:v>119.52859700000003</c:v>
                </c:pt>
                <c:pt idx="6167">
                  <c:v>113.66200099999999</c:v>
                </c:pt>
                <c:pt idx="6168">
                  <c:v>113.78771799999998</c:v>
                </c:pt>
                <c:pt idx="6169">
                  <c:v>121.80851100000001</c:v>
                </c:pt>
                <c:pt idx="6170">
                  <c:v>111.186481</c:v>
                </c:pt>
                <c:pt idx="6171">
                  <c:v>109.73607999999999</c:v>
                </c:pt>
                <c:pt idx="6172">
                  <c:v>121.12938999999999</c:v>
                </c:pt>
                <c:pt idx="6173">
                  <c:v>115.200669</c:v>
                </c:pt>
                <c:pt idx="6174">
                  <c:v>105.19830600000002</c:v>
                </c:pt>
                <c:pt idx="6175">
                  <c:v>109.98715599999998</c:v>
                </c:pt>
                <c:pt idx="6176">
                  <c:v>118.568139</c:v>
                </c:pt>
                <c:pt idx="6177">
                  <c:v>117.42865499999998</c:v>
                </c:pt>
                <c:pt idx="6178">
                  <c:v>92.584739999999982</c:v>
                </c:pt>
                <c:pt idx="6179">
                  <c:v>97.990728999999988</c:v>
                </c:pt>
                <c:pt idx="6180">
                  <c:v>87.373162999999991</c:v>
                </c:pt>
                <c:pt idx="6181">
                  <c:v>104.711991</c:v>
                </c:pt>
                <c:pt idx="6182">
                  <c:v>95.544365999999997</c:v>
                </c:pt>
                <c:pt idx="6183">
                  <c:v>87.347233000000003</c:v>
                </c:pt>
                <c:pt idx="6184">
                  <c:v>88.609806000000006</c:v>
                </c:pt>
                <c:pt idx="6185">
                  <c:v>96.853501000000009</c:v>
                </c:pt>
                <c:pt idx="6186">
                  <c:v>86.591205000000002</c:v>
                </c:pt>
                <c:pt idx="6187">
                  <c:v>95.704393000000024</c:v>
                </c:pt>
                <c:pt idx="6188">
                  <c:v>97.630323000000004</c:v>
                </c:pt>
                <c:pt idx="6189">
                  <c:v>102.69185199999998</c:v>
                </c:pt>
                <c:pt idx="6190">
                  <c:v>122.12595499999999</c:v>
                </c:pt>
                <c:pt idx="6191">
                  <c:v>105.98999499999999</c:v>
                </c:pt>
                <c:pt idx="6192">
                  <c:v>149.75440999999998</c:v>
                </c:pt>
                <c:pt idx="6193">
                  <c:v>128.26210799999998</c:v>
                </c:pt>
                <c:pt idx="6194">
                  <c:v>157.90414799999999</c:v>
                </c:pt>
                <c:pt idx="6195">
                  <c:v>112.617701</c:v>
                </c:pt>
                <c:pt idx="6196">
                  <c:v>123.768051</c:v>
                </c:pt>
                <c:pt idx="6197">
                  <c:v>123.889236</c:v>
                </c:pt>
                <c:pt idx="6198">
                  <c:v>137.409143</c:v>
                </c:pt>
                <c:pt idx="6199">
                  <c:v>115.024646</c:v>
                </c:pt>
                <c:pt idx="6200">
                  <c:v>127.984083</c:v>
                </c:pt>
                <c:pt idx="6201">
                  <c:v>120.44127399999999</c:v>
                </c:pt>
                <c:pt idx="6202">
                  <c:v>136.03312000000003</c:v>
                </c:pt>
                <c:pt idx="6203">
                  <c:v>145.05845400000001</c:v>
                </c:pt>
                <c:pt idx="6204">
                  <c:v>165.15918899999997</c:v>
                </c:pt>
                <c:pt idx="6205">
                  <c:v>156.34746799999999</c:v>
                </c:pt>
                <c:pt idx="6206">
                  <c:v>147.80788899999999</c:v>
                </c:pt>
                <c:pt idx="6207">
                  <c:v>139.31988900000002</c:v>
                </c:pt>
                <c:pt idx="6208">
                  <c:v>151.80312899999998</c:v>
                </c:pt>
                <c:pt idx="6209">
                  <c:v>144.98604599999999</c:v>
                </c:pt>
                <c:pt idx="6210">
                  <c:v>128.609983</c:v>
                </c:pt>
                <c:pt idx="6211">
                  <c:v>133.90289899999996</c:v>
                </c:pt>
                <c:pt idx="6212">
                  <c:v>154.54386499999998</c:v>
                </c:pt>
                <c:pt idx="6213">
                  <c:v>168.05603100000002</c:v>
                </c:pt>
                <c:pt idx="6214">
                  <c:v>150.82945799999999</c:v>
                </c:pt>
                <c:pt idx="6215">
                  <c:v>157.59407300000001</c:v>
                </c:pt>
                <c:pt idx="6216">
                  <c:v>155.15948400000002</c:v>
                </c:pt>
                <c:pt idx="6217">
                  <c:v>136.71822900000001</c:v>
                </c:pt>
                <c:pt idx="6218">
                  <c:v>164.90580600000001</c:v>
                </c:pt>
                <c:pt idx="6219">
                  <c:v>153.22031199999995</c:v>
                </c:pt>
                <c:pt idx="6220">
                  <c:v>156.49679900000001</c:v>
                </c:pt>
                <c:pt idx="6221">
                  <c:v>147.74496600000001</c:v>
                </c:pt>
                <c:pt idx="6222">
                  <c:v>166.66096899999999</c:v>
                </c:pt>
                <c:pt idx="6223">
                  <c:v>205.44882799999999</c:v>
                </c:pt>
                <c:pt idx="6224">
                  <c:v>174.65713400000001</c:v>
                </c:pt>
                <c:pt idx="6225">
                  <c:v>159.243369</c:v>
                </c:pt>
                <c:pt idx="6226">
                  <c:v>162.89138399999996</c:v>
                </c:pt>
                <c:pt idx="6227">
                  <c:v>173.500788</c:v>
                </c:pt>
                <c:pt idx="6228">
                  <c:v>194.840386</c:v>
                </c:pt>
                <c:pt idx="6229">
                  <c:v>195.07943299999997</c:v>
                </c:pt>
                <c:pt idx="6230">
                  <c:v>199.37480600000001</c:v>
                </c:pt>
                <c:pt idx="6231">
                  <c:v>230.32361899999998</c:v>
                </c:pt>
                <c:pt idx="6232">
                  <c:v>216.56258999999997</c:v>
                </c:pt>
                <c:pt idx="6233">
                  <c:v>263.34967999999998</c:v>
                </c:pt>
                <c:pt idx="6234">
                  <c:v>245.82066100000003</c:v>
                </c:pt>
                <c:pt idx="6235">
                  <c:v>261.34873600000003</c:v>
                </c:pt>
                <c:pt idx="6236">
                  <c:v>271.53028800000004</c:v>
                </c:pt>
                <c:pt idx="6237">
                  <c:v>264.09716000000003</c:v>
                </c:pt>
                <c:pt idx="6238">
                  <c:v>291.56361000000004</c:v>
                </c:pt>
                <c:pt idx="6239">
                  <c:v>262.56208800000002</c:v>
                </c:pt>
                <c:pt idx="6240">
                  <c:v>316.64113920000005</c:v>
                </c:pt>
                <c:pt idx="6241">
                  <c:v>294.69643200000002</c:v>
                </c:pt>
                <c:pt idx="6242">
                  <c:v>226.09315100000003</c:v>
                </c:pt>
                <c:pt idx="6243">
                  <c:v>305.26743030000006</c:v>
                </c:pt>
                <c:pt idx="6244">
                  <c:v>292.407218</c:v>
                </c:pt>
                <c:pt idx="6245">
                  <c:v>316.99836299999998</c:v>
                </c:pt>
                <c:pt idx="6246">
                  <c:v>322.79729000000003</c:v>
                </c:pt>
                <c:pt idx="6247">
                  <c:v>337.27199999999999</c:v>
                </c:pt>
                <c:pt idx="6248">
                  <c:v>328.23821799999996</c:v>
                </c:pt>
                <c:pt idx="6249">
                  <c:v>353.80012800000009</c:v>
                </c:pt>
                <c:pt idx="6250">
                  <c:v>394.07775000000004</c:v>
                </c:pt>
                <c:pt idx="6251">
                  <c:v>389.48876499999994</c:v>
                </c:pt>
                <c:pt idx="6252">
                  <c:v>324.12350299999997</c:v>
                </c:pt>
                <c:pt idx="6253">
                  <c:v>372.7932892</c:v>
                </c:pt>
                <c:pt idx="6254">
                  <c:v>338.17040300000002</c:v>
                </c:pt>
                <c:pt idx="6255">
                  <c:v>352.318918</c:v>
                </c:pt>
                <c:pt idx="6256">
                  <c:v>395.49197389999995</c:v>
                </c:pt>
                <c:pt idx="6257">
                  <c:v>393.97418429999999</c:v>
                </c:pt>
                <c:pt idx="6258">
                  <c:v>432.0205866</c:v>
                </c:pt>
                <c:pt idx="6259">
                  <c:v>430.14919899999995</c:v>
                </c:pt>
                <c:pt idx="6260">
                  <c:v>465.37473559999995</c:v>
                </c:pt>
                <c:pt idx="6261">
                  <c:v>422.35831100000007</c:v>
                </c:pt>
                <c:pt idx="6262">
                  <c:v>397.55819000000002</c:v>
                </c:pt>
                <c:pt idx="6263">
                  <c:v>393.348882</c:v>
                </c:pt>
                <c:pt idx="6264">
                  <c:v>449.21182259999995</c:v>
                </c:pt>
                <c:pt idx="6265">
                  <c:v>473.11659840000004</c:v>
                </c:pt>
                <c:pt idx="6266">
                  <c:v>496.09427169999998</c:v>
                </c:pt>
                <c:pt idx="6267">
                  <c:v>459.824118</c:v>
                </c:pt>
                <c:pt idx="6268">
                  <c:v>370.23838499999999</c:v>
                </c:pt>
                <c:pt idx="6269">
                  <c:v>449.74866500000007</c:v>
                </c:pt>
                <c:pt idx="6270">
                  <c:v>455.42223799999999</c:v>
                </c:pt>
                <c:pt idx="6271">
                  <c:v>502.9186138</c:v>
                </c:pt>
                <c:pt idx="6272">
                  <c:v>583.62109229999999</c:v>
                </c:pt>
                <c:pt idx="6273">
                  <c:v>532.52374420000001</c:v>
                </c:pt>
                <c:pt idx="6274">
                  <c:v>460.567949</c:v>
                </c:pt>
                <c:pt idx="6275">
                  <c:v>507.35388709999995</c:v>
                </c:pt>
                <c:pt idx="6276">
                  <c:v>464.56102699999997</c:v>
                </c:pt>
                <c:pt idx="6277">
                  <c:v>466.97574400000002</c:v>
                </c:pt>
                <c:pt idx="6278">
                  <c:v>555.43177850000006</c:v>
                </c:pt>
                <c:pt idx="6279">
                  <c:v>436.69219199999998</c:v>
                </c:pt>
                <c:pt idx="6280">
                  <c:v>513.11290339999994</c:v>
                </c:pt>
                <c:pt idx="6281">
                  <c:v>574.65757539999993</c:v>
                </c:pt>
                <c:pt idx="6282">
                  <c:v>497.82791509999998</c:v>
                </c:pt>
                <c:pt idx="6283">
                  <c:v>461.03722699999997</c:v>
                </c:pt>
                <c:pt idx="6284">
                  <c:v>476.02586599999995</c:v>
                </c:pt>
                <c:pt idx="6285">
                  <c:v>596.97467620000009</c:v>
                </c:pt>
                <c:pt idx="6286">
                  <c:v>509.41844070000002</c:v>
                </c:pt>
                <c:pt idx="6287">
                  <c:v>388.12949600000002</c:v>
                </c:pt>
                <c:pt idx="6288">
                  <c:v>425.76636810000002</c:v>
                </c:pt>
                <c:pt idx="6289">
                  <c:v>481.73792700000001</c:v>
                </c:pt>
                <c:pt idx="6290">
                  <c:v>442.85791419999998</c:v>
                </c:pt>
                <c:pt idx="6291">
                  <c:v>442.96443089999997</c:v>
                </c:pt>
                <c:pt idx="6292">
                  <c:v>471.80223100000001</c:v>
                </c:pt>
                <c:pt idx="6293">
                  <c:v>485.84011340000006</c:v>
                </c:pt>
                <c:pt idx="6294">
                  <c:v>443.54585499999996</c:v>
                </c:pt>
                <c:pt idx="6295">
                  <c:v>479.00733429999997</c:v>
                </c:pt>
                <c:pt idx="6296">
                  <c:v>450.69718899999998</c:v>
                </c:pt>
                <c:pt idx="6297">
                  <c:v>462.40042800000003</c:v>
                </c:pt>
                <c:pt idx="6298">
                  <c:v>471.65194799999995</c:v>
                </c:pt>
                <c:pt idx="6299">
                  <c:v>482.10785199999998</c:v>
                </c:pt>
                <c:pt idx="6300">
                  <c:v>481.53257000000002</c:v>
                </c:pt>
                <c:pt idx="6301">
                  <c:v>530.581683</c:v>
                </c:pt>
                <c:pt idx="6302">
                  <c:v>489.43487199999998</c:v>
                </c:pt>
                <c:pt idx="6303">
                  <c:v>611.53776799999991</c:v>
                </c:pt>
                <c:pt idx="6304">
                  <c:v>621.82769799999994</c:v>
                </c:pt>
                <c:pt idx="6305">
                  <c:v>623.41948600000001</c:v>
                </c:pt>
                <c:pt idx="6306">
                  <c:v>639.73134699999991</c:v>
                </c:pt>
                <c:pt idx="6307">
                  <c:v>697.60798299999999</c:v>
                </c:pt>
                <c:pt idx="6308">
                  <c:v>774.43351200000006</c:v>
                </c:pt>
                <c:pt idx="6309">
                  <c:v>691.99804199999994</c:v>
                </c:pt>
                <c:pt idx="6310">
                  <c:v>621.47308900000007</c:v>
                </c:pt>
                <c:pt idx="6311">
                  <c:v>694.07621399999994</c:v>
                </c:pt>
                <c:pt idx="6312">
                  <c:v>727.48486700000001</c:v>
                </c:pt>
                <c:pt idx="6313">
                  <c:v>687.448714</c:v>
                </c:pt>
                <c:pt idx="6314">
                  <c:v>676.79474099999993</c:v>
                </c:pt>
                <c:pt idx="6315">
                  <c:v>683.94982800000002</c:v>
                </c:pt>
                <c:pt idx="6316">
                  <c:v>725.42214600000011</c:v>
                </c:pt>
                <c:pt idx="6317">
                  <c:v>642.24694999999997</c:v>
                </c:pt>
                <c:pt idx="6318">
                  <c:v>677.50286699999992</c:v>
                </c:pt>
                <c:pt idx="6319">
                  <c:v>697.96918400000004</c:v>
                </c:pt>
                <c:pt idx="6320">
                  <c:v>753.15877799999998</c:v>
                </c:pt>
                <c:pt idx="6321">
                  <c:v>663.40705800000001</c:v>
                </c:pt>
                <c:pt idx="6322">
                  <c:v>680.43757700000003</c:v>
                </c:pt>
                <c:pt idx="6323">
                  <c:v>695.65993700000001</c:v>
                </c:pt>
                <c:pt idx="6324">
                  <c:v>662.214291</c:v>
                </c:pt>
                <c:pt idx="6325">
                  <c:v>774.42649600000016</c:v>
                </c:pt>
                <c:pt idx="6326">
                  <c:v>683.08004600000004</c:v>
                </c:pt>
                <c:pt idx="6327">
                  <c:v>685.50229200000001</c:v>
                </c:pt>
                <c:pt idx="6328">
                  <c:v>715.18232799999998</c:v>
                </c:pt>
                <c:pt idx="6329">
                  <c:v>749.50824200000011</c:v>
                </c:pt>
                <c:pt idx="6330">
                  <c:v>799.11229800000001</c:v>
                </c:pt>
                <c:pt idx="6331">
                  <c:v>813.50925699999993</c:v>
                </c:pt>
                <c:pt idx="6332">
                  <c:v>786.62365799999998</c:v>
                </c:pt>
                <c:pt idx="6333">
                  <c:v>802.75476800000001</c:v>
                </c:pt>
                <c:pt idx="6334">
                  <c:v>789.47324700000001</c:v>
                </c:pt>
                <c:pt idx="6335">
                  <c:v>771.79969100000005</c:v>
                </c:pt>
                <c:pt idx="6336">
                  <c:v>792.52467399999978</c:v>
                </c:pt>
                <c:pt idx="6337">
                  <c:v>794.12322900000015</c:v>
                </c:pt>
                <c:pt idx="6338">
                  <c:v>840.04380900000001</c:v>
                </c:pt>
                <c:pt idx="6339">
                  <c:v>839.59292500000004</c:v>
                </c:pt>
                <c:pt idx="6340">
                  <c:v>878.4112970000001</c:v>
                </c:pt>
                <c:pt idx="6341">
                  <c:v>854.59632000000011</c:v>
                </c:pt>
                <c:pt idx="6342">
                  <c:v>980.58067700000004</c:v>
                </c:pt>
                <c:pt idx="6343">
                  <c:v>892.4695549999999</c:v>
                </c:pt>
                <c:pt idx="6344">
                  <c:v>964.17129299999999</c:v>
                </c:pt>
                <c:pt idx="6345">
                  <c:v>953.31241000000023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68027520"/>
        <c:axId val="68026944"/>
      </c:scatterChart>
      <c:valAx>
        <c:axId val="67255616"/>
        <c:scaling>
          <c:orientation val="minMax"/>
          <c:max val="41532"/>
          <c:min val="41529"/>
        </c:scaling>
        <c:delete val="0"/>
        <c:axPos val="b"/>
        <c:title>
          <c:tx>
            <c:rich>
              <a:bodyPr/>
              <a:lstStyle/>
              <a:p>
                <a:pPr>
                  <a:defRPr sz="2400" b="1"/>
                </a:pPr>
                <a:r>
                  <a:rPr lang="en-US" sz="2400" b="1" baseline="0" dirty="0">
                    <a:latin typeface="Century Gothic" panose="020B0502020202020204" pitchFamily="34" charset="0"/>
                  </a:rPr>
                  <a:t>Date</a:t>
                </a:r>
              </a:p>
            </c:rich>
          </c:tx>
          <c:layout/>
          <c:overlay val="0"/>
        </c:title>
        <c:numFmt formatCode="m/d/yy\ h:mm;@" sourceLinked="1"/>
        <c:majorTickMark val="out"/>
        <c:minorTickMark val="out"/>
        <c:tickLblPos val="nextTo"/>
        <c:txPr>
          <a:bodyPr rot="2700000" vert="horz"/>
          <a:lstStyle/>
          <a:p>
            <a:pPr>
              <a:defRPr sz="1600" baseline="0"/>
            </a:pPr>
            <a:endParaRPr lang="en-US"/>
          </a:p>
        </c:txPr>
        <c:crossAx val="68026368"/>
        <c:crosses val="autoZero"/>
        <c:crossBetween val="midCat"/>
      </c:valAx>
      <c:valAx>
        <c:axId val="68026368"/>
        <c:scaling>
          <c:orientation val="minMax"/>
          <c:min val="0"/>
        </c:scaling>
        <c:delete val="0"/>
        <c:axPos val="l"/>
        <c:majorGridlines>
          <c:spPr>
            <a:ln>
              <a:noFill/>
            </a:ln>
          </c:spPr>
        </c:majorGridlines>
        <c:title>
          <c:tx>
            <c:rich>
              <a:bodyPr rot="-5400000" vert="horz"/>
              <a:lstStyle/>
              <a:p>
                <a:pPr>
                  <a:defRPr sz="2400" b="1" baseline="0">
                    <a:latin typeface="Century Gothic" panose="020B0502020202020204" pitchFamily="34" charset="0"/>
                  </a:defRPr>
                </a:pPr>
                <a:r>
                  <a:rPr lang="en-US" sz="2400" b="1" baseline="0" dirty="0">
                    <a:latin typeface="Century Gothic" panose="020B0502020202020204" pitchFamily="34" charset="0"/>
                  </a:rPr>
                  <a:t>Discharge (L/s)</a:t>
                </a:r>
              </a:p>
            </c:rich>
          </c:tx>
          <c:layout>
            <c:manualLayout>
              <c:xMode val="edge"/>
              <c:yMode val="edge"/>
              <c:x val="1.1317244336945037E-2"/>
              <c:y val="0.18751926385496948"/>
            </c:manualLayout>
          </c:layout>
          <c:overlay val="0"/>
        </c:title>
        <c:numFmt formatCode="General" sourceLinked="1"/>
        <c:majorTickMark val="out"/>
        <c:minorTickMark val="out"/>
        <c:tickLblPos val="nextTo"/>
        <c:txPr>
          <a:bodyPr/>
          <a:lstStyle/>
          <a:p>
            <a:pPr>
              <a:defRPr sz="1600" baseline="0">
                <a:latin typeface="Century Gothic" panose="020B0502020202020204" pitchFamily="34" charset="0"/>
              </a:defRPr>
            </a:pPr>
            <a:endParaRPr lang="en-US"/>
          </a:p>
        </c:txPr>
        <c:crossAx val="67255616"/>
        <c:crosses val="autoZero"/>
        <c:crossBetween val="midCat"/>
      </c:valAx>
      <c:valAx>
        <c:axId val="68026944"/>
        <c:scaling>
          <c:logBase val="10"/>
          <c:orientation val="minMax"/>
          <c:max val="1000"/>
        </c:scaling>
        <c:delete val="0"/>
        <c:axPos val="r"/>
        <c:title>
          <c:tx>
            <c:rich>
              <a:bodyPr rot="-5400000" vert="horz"/>
              <a:lstStyle/>
              <a:p>
                <a:pPr>
                  <a:defRPr sz="2400" b="1" baseline="0">
                    <a:latin typeface="Century Gothic" panose="020B0502020202020204" pitchFamily="34" charset="0"/>
                  </a:defRPr>
                </a:pPr>
                <a:r>
                  <a:rPr lang="en-US" sz="2400" b="1" i="0" baseline="0" dirty="0">
                    <a:effectLst/>
                    <a:latin typeface="Century Gothic" panose="020B0502020202020204" pitchFamily="34" charset="0"/>
                  </a:rPr>
                  <a:t>TSS (mg/L), Turbidity (FNU</a:t>
                </a:r>
                <a:r>
                  <a:rPr lang="en-US" sz="2400" b="1" i="0" baseline="0" dirty="0" smtClean="0">
                    <a:effectLst/>
                    <a:latin typeface="Century Gothic" panose="020B0502020202020204" pitchFamily="34" charset="0"/>
                  </a:rPr>
                  <a:t>),</a:t>
                </a:r>
              </a:p>
              <a:p>
                <a:pPr>
                  <a:defRPr sz="2400" b="1" baseline="0">
                    <a:latin typeface="Century Gothic" panose="020B0502020202020204" pitchFamily="34" charset="0"/>
                  </a:defRPr>
                </a:pPr>
                <a:r>
                  <a:rPr lang="en-US" sz="2400" b="1" i="0" baseline="0" dirty="0" smtClean="0">
                    <a:effectLst/>
                    <a:latin typeface="Century Gothic" panose="020B0502020202020204" pitchFamily="34" charset="0"/>
                  </a:rPr>
                  <a:t>&amp; LISST </a:t>
                </a:r>
                <a:r>
                  <a:rPr lang="en-US" sz="2400" b="1" i="0" baseline="0" dirty="0">
                    <a:effectLst/>
                    <a:latin typeface="Century Gothic" panose="020B0502020202020204" pitchFamily="34" charset="0"/>
                  </a:rPr>
                  <a:t>VPC (µL/L)</a:t>
                </a:r>
                <a:endParaRPr lang="en-US" sz="2400" b="1" baseline="0" dirty="0">
                  <a:effectLst/>
                  <a:latin typeface="Century Gothic" panose="020B0502020202020204" pitchFamily="34" charset="0"/>
                </a:endParaRPr>
              </a:p>
            </c:rich>
          </c:tx>
          <c:layout>
            <c:manualLayout>
              <c:xMode val="edge"/>
              <c:yMode val="edge"/>
              <c:x val="0.90584208474571237"/>
              <c:y val="6.0356487082821389E-2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 baseline="0">
                <a:latin typeface="Century Gothic" panose="020B0502020202020204" pitchFamily="34" charset="0"/>
              </a:defRPr>
            </a:pPr>
            <a:endParaRPr lang="en-US"/>
          </a:p>
        </c:txPr>
        <c:crossAx val="68027520"/>
        <c:crosses val="max"/>
        <c:crossBetween val="midCat"/>
      </c:valAx>
      <c:valAx>
        <c:axId val="68027520"/>
        <c:scaling>
          <c:orientation val="minMax"/>
        </c:scaling>
        <c:delete val="1"/>
        <c:axPos val="b"/>
        <c:numFmt formatCode="m/d/yy\ h:mm;@" sourceLinked="1"/>
        <c:majorTickMark val="out"/>
        <c:minorTickMark val="none"/>
        <c:tickLblPos val="nextTo"/>
        <c:crossAx val="68026944"/>
        <c:crosses val="autoZero"/>
        <c:crossBetween val="midCat"/>
      </c:valAx>
    </c:plotArea>
    <c:legend>
      <c:legendPos val="r"/>
      <c:layout>
        <c:manualLayout>
          <c:xMode val="edge"/>
          <c:yMode val="edge"/>
          <c:x val="0.45100079981095986"/>
          <c:y val="0.44637965058445173"/>
          <c:w val="0.15578875298007291"/>
          <c:h val="0.17564457092453153"/>
        </c:manualLayout>
      </c:layout>
      <c:overlay val="0"/>
      <c:txPr>
        <a:bodyPr/>
        <a:lstStyle/>
        <a:p>
          <a:pPr>
            <a:defRPr sz="1400" baseline="0">
              <a:latin typeface="Century Gothic" panose="020B0502020202020204" pitchFamily="34" charset="0"/>
            </a:defRPr>
          </a:pPr>
          <a:endParaRPr lang="en-US"/>
        </a:p>
      </c:txPr>
    </c:legend>
    <c:plotVisOnly val="1"/>
    <c:dispBlanksAs val="gap"/>
    <c:showDLblsOverMax val="0"/>
  </c:chart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D0930F-F7DD-4BDA-A249-BAC9B0A654EF}" type="datetimeFigureOut">
              <a:rPr lang="en-US" smtClean="0"/>
              <a:t>3/19/2014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85875" y="685800"/>
            <a:ext cx="42862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4BEADD-F0A1-4701-9874-32ED61B33B6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09250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761970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1pPr>
    <a:lvl2pPr marL="380985" algn="l" defTabSz="761970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2pPr>
    <a:lvl3pPr marL="761970" algn="l" defTabSz="761970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3pPr>
    <a:lvl4pPr marL="1142954" algn="l" defTabSz="761970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4pPr>
    <a:lvl5pPr marL="1523939" algn="l" defTabSz="761970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5pPr>
    <a:lvl6pPr marL="1904924" algn="l" defTabSz="761970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6pPr>
    <a:lvl7pPr marL="2285909" algn="l" defTabSz="761970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7pPr>
    <a:lvl8pPr marL="2666893" algn="l" defTabSz="761970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8pPr>
    <a:lvl9pPr marL="3047878" algn="l" defTabSz="761970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285875" y="685800"/>
            <a:ext cx="428625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4BEADD-F0A1-4701-9874-32ED61B33B62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29751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43200" y="9089815"/>
            <a:ext cx="31089600" cy="627210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6581120"/>
            <a:ext cx="25603200" cy="747776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54861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73149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91436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09723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28010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46298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DA94D-AB91-497E-9DCE-7C1471AB883D}" type="datetimeFigureOut">
              <a:rPr lang="en-US" smtClean="0"/>
              <a:pPr/>
              <a:t>3/19/2014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16D3E2-7247-4F82-A433-5BE208150242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DA94D-AB91-497E-9DCE-7C1471AB883D}" type="datetimeFigureOut">
              <a:rPr lang="en-US" smtClean="0"/>
              <a:pPr/>
              <a:t>3/19/2014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16D3E2-7247-4F82-A433-5BE208150242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89252" y="18802775"/>
            <a:ext cx="31089600" cy="5811520"/>
          </a:xfrm>
        </p:spPr>
        <p:txBody>
          <a:bodyPr anchor="t"/>
          <a:lstStyle>
            <a:lvl1pPr algn="l">
              <a:defRPr sz="16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889252" y="12401978"/>
            <a:ext cx="31089600" cy="6400798"/>
          </a:xfrm>
        </p:spPr>
        <p:txBody>
          <a:bodyPr anchor="b"/>
          <a:lstStyle>
            <a:lvl1pPr marL="0" indent="0">
              <a:buNone/>
              <a:defRPr sz="8000">
                <a:solidFill>
                  <a:schemeClr val="tx1">
                    <a:tint val="75000"/>
                  </a:schemeClr>
                </a:solidFill>
              </a:defRPr>
            </a:lvl1pPr>
            <a:lvl2pPr marL="1828727" indent="0">
              <a:buNone/>
              <a:defRPr sz="7200">
                <a:solidFill>
                  <a:schemeClr val="tx1">
                    <a:tint val="75000"/>
                  </a:schemeClr>
                </a:solidFill>
              </a:defRPr>
            </a:lvl2pPr>
            <a:lvl3pPr marL="3657454" indent="0">
              <a:buNone/>
              <a:defRPr sz="6400">
                <a:solidFill>
                  <a:schemeClr val="tx1">
                    <a:tint val="75000"/>
                  </a:schemeClr>
                </a:solidFill>
              </a:defRPr>
            </a:lvl3pPr>
            <a:lvl4pPr marL="5486181" indent="0">
              <a:buNone/>
              <a:defRPr sz="5600">
                <a:solidFill>
                  <a:schemeClr val="tx1">
                    <a:tint val="75000"/>
                  </a:schemeClr>
                </a:solidFill>
              </a:defRPr>
            </a:lvl4pPr>
            <a:lvl5pPr marL="7314907" indent="0">
              <a:buNone/>
              <a:defRPr sz="5600">
                <a:solidFill>
                  <a:schemeClr val="tx1">
                    <a:tint val="75000"/>
                  </a:schemeClr>
                </a:solidFill>
              </a:defRPr>
            </a:lvl5pPr>
            <a:lvl6pPr marL="9143634" indent="0">
              <a:buNone/>
              <a:defRPr sz="5600">
                <a:solidFill>
                  <a:schemeClr val="tx1">
                    <a:tint val="75000"/>
                  </a:schemeClr>
                </a:solidFill>
              </a:defRPr>
            </a:lvl6pPr>
            <a:lvl7pPr marL="10972361" indent="0">
              <a:buNone/>
              <a:defRPr sz="5600">
                <a:solidFill>
                  <a:schemeClr val="tx1">
                    <a:tint val="75000"/>
                  </a:schemeClr>
                </a:solidFill>
              </a:defRPr>
            </a:lvl7pPr>
            <a:lvl8pPr marL="12801088" indent="0">
              <a:buNone/>
              <a:defRPr sz="5600">
                <a:solidFill>
                  <a:schemeClr val="tx1">
                    <a:tint val="75000"/>
                  </a:schemeClr>
                </a:solidFill>
              </a:defRPr>
            </a:lvl8pPr>
            <a:lvl9pPr marL="14629815" indent="0">
              <a:buNone/>
              <a:defRPr sz="5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DA94D-AB91-497E-9DCE-7C1471AB883D}" type="datetimeFigureOut">
              <a:rPr lang="en-US" smtClean="0"/>
              <a:pPr/>
              <a:t>3/19/2014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16D3E2-7247-4F82-A433-5BE208150242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775702" y="32769387"/>
            <a:ext cx="78701900" cy="92693069"/>
          </a:xfrm>
        </p:spPr>
        <p:txBody>
          <a:bodyPr/>
          <a:lstStyle>
            <a:lvl1pPr>
              <a:defRPr sz="11200"/>
            </a:lvl1pPr>
            <a:lvl2pPr>
              <a:defRPr sz="9600"/>
            </a:lvl2pPr>
            <a:lvl3pPr>
              <a:defRPr sz="8000"/>
            </a:lvl3pPr>
            <a:lvl4pPr>
              <a:defRPr sz="7200"/>
            </a:lvl4pPr>
            <a:lvl5pPr>
              <a:defRPr sz="7200"/>
            </a:lvl5pPr>
            <a:lvl6pPr>
              <a:defRPr sz="7200"/>
            </a:lvl6pPr>
            <a:lvl7pPr>
              <a:defRPr sz="7200"/>
            </a:lvl7pPr>
            <a:lvl8pPr>
              <a:defRPr sz="7200"/>
            </a:lvl8pPr>
            <a:lvl9pPr>
              <a:defRPr sz="7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8087202" y="32769387"/>
            <a:ext cx="78701900" cy="92693069"/>
          </a:xfrm>
        </p:spPr>
        <p:txBody>
          <a:bodyPr/>
          <a:lstStyle>
            <a:lvl1pPr>
              <a:defRPr sz="11200"/>
            </a:lvl1pPr>
            <a:lvl2pPr>
              <a:defRPr sz="9600"/>
            </a:lvl2pPr>
            <a:lvl3pPr>
              <a:defRPr sz="8000"/>
            </a:lvl3pPr>
            <a:lvl4pPr>
              <a:defRPr sz="7200"/>
            </a:lvl4pPr>
            <a:lvl5pPr>
              <a:defRPr sz="7200"/>
            </a:lvl5pPr>
            <a:lvl6pPr>
              <a:defRPr sz="7200"/>
            </a:lvl6pPr>
            <a:lvl7pPr>
              <a:defRPr sz="7200"/>
            </a:lvl7pPr>
            <a:lvl8pPr>
              <a:defRPr sz="7200"/>
            </a:lvl8pPr>
            <a:lvl9pPr>
              <a:defRPr sz="7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DA94D-AB91-497E-9DCE-7C1471AB883D}" type="datetimeFigureOut">
              <a:rPr lang="en-US" smtClean="0"/>
              <a:pPr/>
              <a:t>3/19/2014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16D3E2-7247-4F82-A433-5BE208150242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1171789"/>
            <a:ext cx="32918400" cy="48768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8800" y="6549816"/>
            <a:ext cx="16160752" cy="2729651"/>
          </a:xfrm>
        </p:spPr>
        <p:txBody>
          <a:bodyPr anchor="b"/>
          <a:lstStyle>
            <a:lvl1pPr marL="0" indent="0">
              <a:buNone/>
              <a:defRPr sz="9600" b="1"/>
            </a:lvl1pPr>
            <a:lvl2pPr marL="1828727" indent="0">
              <a:buNone/>
              <a:defRPr sz="8000" b="1"/>
            </a:lvl2pPr>
            <a:lvl3pPr marL="3657454" indent="0">
              <a:buNone/>
              <a:defRPr sz="7200" b="1"/>
            </a:lvl3pPr>
            <a:lvl4pPr marL="5486181" indent="0">
              <a:buNone/>
              <a:defRPr sz="6400" b="1"/>
            </a:lvl4pPr>
            <a:lvl5pPr marL="7314907" indent="0">
              <a:buNone/>
              <a:defRPr sz="6400" b="1"/>
            </a:lvl5pPr>
            <a:lvl6pPr marL="9143634" indent="0">
              <a:buNone/>
              <a:defRPr sz="6400" b="1"/>
            </a:lvl6pPr>
            <a:lvl7pPr marL="10972361" indent="0">
              <a:buNone/>
              <a:defRPr sz="6400" b="1"/>
            </a:lvl7pPr>
            <a:lvl8pPr marL="12801088" indent="0">
              <a:buNone/>
              <a:defRPr sz="6400" b="1"/>
            </a:lvl8pPr>
            <a:lvl9pPr marL="14629815" indent="0">
              <a:buNone/>
              <a:defRPr sz="64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828800" y="9279467"/>
            <a:ext cx="16160752" cy="16858829"/>
          </a:xfrm>
        </p:spPr>
        <p:txBody>
          <a:bodyPr/>
          <a:lstStyle>
            <a:lvl1pPr>
              <a:defRPr sz="9600"/>
            </a:lvl1pPr>
            <a:lvl2pPr>
              <a:defRPr sz="8000"/>
            </a:lvl2pPr>
            <a:lvl3pPr>
              <a:defRPr sz="7200"/>
            </a:lvl3pPr>
            <a:lvl4pPr>
              <a:defRPr sz="6400"/>
            </a:lvl4pPr>
            <a:lvl5pPr>
              <a:defRPr sz="6400"/>
            </a:lvl5pPr>
            <a:lvl6pPr>
              <a:defRPr sz="6400"/>
            </a:lvl6pPr>
            <a:lvl7pPr>
              <a:defRPr sz="6400"/>
            </a:lvl7pPr>
            <a:lvl8pPr>
              <a:defRPr sz="6400"/>
            </a:lvl8pPr>
            <a:lvl9pPr>
              <a:defRPr sz="6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8580102" y="6549816"/>
            <a:ext cx="16167100" cy="2729651"/>
          </a:xfrm>
        </p:spPr>
        <p:txBody>
          <a:bodyPr anchor="b"/>
          <a:lstStyle>
            <a:lvl1pPr marL="0" indent="0">
              <a:buNone/>
              <a:defRPr sz="9600" b="1"/>
            </a:lvl1pPr>
            <a:lvl2pPr marL="1828727" indent="0">
              <a:buNone/>
              <a:defRPr sz="8000" b="1"/>
            </a:lvl2pPr>
            <a:lvl3pPr marL="3657454" indent="0">
              <a:buNone/>
              <a:defRPr sz="7200" b="1"/>
            </a:lvl3pPr>
            <a:lvl4pPr marL="5486181" indent="0">
              <a:buNone/>
              <a:defRPr sz="6400" b="1"/>
            </a:lvl4pPr>
            <a:lvl5pPr marL="7314907" indent="0">
              <a:buNone/>
              <a:defRPr sz="6400" b="1"/>
            </a:lvl5pPr>
            <a:lvl6pPr marL="9143634" indent="0">
              <a:buNone/>
              <a:defRPr sz="6400" b="1"/>
            </a:lvl6pPr>
            <a:lvl7pPr marL="10972361" indent="0">
              <a:buNone/>
              <a:defRPr sz="6400" b="1"/>
            </a:lvl7pPr>
            <a:lvl8pPr marL="12801088" indent="0">
              <a:buNone/>
              <a:defRPr sz="6400" b="1"/>
            </a:lvl8pPr>
            <a:lvl9pPr marL="14629815" indent="0">
              <a:buNone/>
              <a:defRPr sz="64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8580102" y="9279467"/>
            <a:ext cx="16167100" cy="16858829"/>
          </a:xfrm>
        </p:spPr>
        <p:txBody>
          <a:bodyPr/>
          <a:lstStyle>
            <a:lvl1pPr>
              <a:defRPr sz="9600"/>
            </a:lvl1pPr>
            <a:lvl2pPr>
              <a:defRPr sz="8000"/>
            </a:lvl2pPr>
            <a:lvl3pPr>
              <a:defRPr sz="7200"/>
            </a:lvl3pPr>
            <a:lvl4pPr>
              <a:defRPr sz="6400"/>
            </a:lvl4pPr>
            <a:lvl5pPr>
              <a:defRPr sz="6400"/>
            </a:lvl5pPr>
            <a:lvl6pPr>
              <a:defRPr sz="6400"/>
            </a:lvl6pPr>
            <a:lvl7pPr>
              <a:defRPr sz="6400"/>
            </a:lvl7pPr>
            <a:lvl8pPr>
              <a:defRPr sz="6400"/>
            </a:lvl8pPr>
            <a:lvl9pPr>
              <a:defRPr sz="6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DA94D-AB91-497E-9DCE-7C1471AB883D}" type="datetimeFigureOut">
              <a:rPr lang="en-US" smtClean="0"/>
              <a:pPr/>
              <a:t>3/19/2014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16D3E2-7247-4F82-A433-5BE208150242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DA94D-AB91-497E-9DCE-7C1471AB883D}" type="datetimeFigureOut">
              <a:rPr lang="en-US" smtClean="0"/>
              <a:pPr/>
              <a:t>3/19/2014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16D3E2-7247-4F82-A433-5BE208150242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DA94D-AB91-497E-9DCE-7C1471AB883D}" type="datetimeFigureOut">
              <a:rPr lang="en-US" smtClean="0"/>
              <a:pPr/>
              <a:t>3/19/2014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16D3E2-7247-4F82-A433-5BE208150242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2" y="1165013"/>
            <a:ext cx="12033252" cy="4958080"/>
          </a:xfrm>
        </p:spPr>
        <p:txBody>
          <a:bodyPr anchor="b"/>
          <a:lstStyle>
            <a:lvl1pPr algn="l">
              <a:defRPr sz="8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00200" y="1165016"/>
            <a:ext cx="20447000" cy="24973282"/>
          </a:xfrm>
        </p:spPr>
        <p:txBody>
          <a:bodyPr/>
          <a:lstStyle>
            <a:lvl1pPr>
              <a:defRPr sz="12800"/>
            </a:lvl1pPr>
            <a:lvl2pPr>
              <a:defRPr sz="11200"/>
            </a:lvl2pPr>
            <a:lvl3pPr>
              <a:defRPr sz="9600"/>
            </a:lvl3pPr>
            <a:lvl4pPr>
              <a:defRPr sz="8000"/>
            </a:lvl4pPr>
            <a:lvl5pPr>
              <a:defRPr sz="8000"/>
            </a:lvl5pPr>
            <a:lvl6pPr>
              <a:defRPr sz="8000"/>
            </a:lvl6pPr>
            <a:lvl7pPr>
              <a:defRPr sz="8000"/>
            </a:lvl7pPr>
            <a:lvl8pPr>
              <a:defRPr sz="8000"/>
            </a:lvl8pPr>
            <a:lvl9pPr>
              <a:defRPr sz="8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2" y="6123096"/>
            <a:ext cx="12033252" cy="20015202"/>
          </a:xfrm>
        </p:spPr>
        <p:txBody>
          <a:bodyPr/>
          <a:lstStyle>
            <a:lvl1pPr marL="0" indent="0">
              <a:buNone/>
              <a:defRPr sz="5600"/>
            </a:lvl1pPr>
            <a:lvl2pPr marL="1828727" indent="0">
              <a:buNone/>
              <a:defRPr sz="4800"/>
            </a:lvl2pPr>
            <a:lvl3pPr marL="3657454" indent="0">
              <a:buNone/>
              <a:defRPr sz="4000"/>
            </a:lvl3pPr>
            <a:lvl4pPr marL="5486181" indent="0">
              <a:buNone/>
              <a:defRPr sz="3600"/>
            </a:lvl4pPr>
            <a:lvl5pPr marL="7314907" indent="0">
              <a:buNone/>
              <a:defRPr sz="3600"/>
            </a:lvl5pPr>
            <a:lvl6pPr marL="9143634" indent="0">
              <a:buNone/>
              <a:defRPr sz="3600"/>
            </a:lvl6pPr>
            <a:lvl7pPr marL="10972361" indent="0">
              <a:buNone/>
              <a:defRPr sz="3600"/>
            </a:lvl7pPr>
            <a:lvl8pPr marL="12801088" indent="0">
              <a:buNone/>
              <a:defRPr sz="3600"/>
            </a:lvl8pPr>
            <a:lvl9pPr marL="14629815" indent="0">
              <a:buNone/>
              <a:defRPr sz="3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DA94D-AB91-497E-9DCE-7C1471AB883D}" type="datetimeFigureOut">
              <a:rPr lang="en-US" smtClean="0"/>
              <a:pPr/>
              <a:t>3/19/2014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16D3E2-7247-4F82-A433-5BE208150242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69152" y="20482560"/>
            <a:ext cx="21945600" cy="2418082"/>
          </a:xfrm>
        </p:spPr>
        <p:txBody>
          <a:bodyPr anchor="b"/>
          <a:lstStyle>
            <a:lvl1pPr algn="l">
              <a:defRPr sz="8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169152" y="2614507"/>
            <a:ext cx="21945600" cy="17556480"/>
          </a:xfrm>
        </p:spPr>
        <p:txBody>
          <a:bodyPr/>
          <a:lstStyle>
            <a:lvl1pPr marL="0" indent="0">
              <a:buNone/>
              <a:defRPr sz="12800"/>
            </a:lvl1pPr>
            <a:lvl2pPr marL="1828727" indent="0">
              <a:buNone/>
              <a:defRPr sz="11200"/>
            </a:lvl2pPr>
            <a:lvl3pPr marL="3657454" indent="0">
              <a:buNone/>
              <a:defRPr sz="9600"/>
            </a:lvl3pPr>
            <a:lvl4pPr marL="5486181" indent="0">
              <a:buNone/>
              <a:defRPr sz="8000"/>
            </a:lvl4pPr>
            <a:lvl5pPr marL="7314907" indent="0">
              <a:buNone/>
              <a:defRPr sz="8000"/>
            </a:lvl5pPr>
            <a:lvl6pPr marL="9143634" indent="0">
              <a:buNone/>
              <a:defRPr sz="8000"/>
            </a:lvl6pPr>
            <a:lvl7pPr marL="10972361" indent="0">
              <a:buNone/>
              <a:defRPr sz="8000"/>
            </a:lvl7pPr>
            <a:lvl8pPr marL="12801088" indent="0">
              <a:buNone/>
              <a:defRPr sz="8000"/>
            </a:lvl8pPr>
            <a:lvl9pPr marL="14629815" indent="0">
              <a:buNone/>
              <a:defRPr sz="8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69152" y="22900642"/>
            <a:ext cx="21945600" cy="3434078"/>
          </a:xfrm>
        </p:spPr>
        <p:txBody>
          <a:bodyPr/>
          <a:lstStyle>
            <a:lvl1pPr marL="0" indent="0">
              <a:buNone/>
              <a:defRPr sz="5600"/>
            </a:lvl1pPr>
            <a:lvl2pPr marL="1828727" indent="0">
              <a:buNone/>
              <a:defRPr sz="4800"/>
            </a:lvl2pPr>
            <a:lvl3pPr marL="3657454" indent="0">
              <a:buNone/>
              <a:defRPr sz="4000"/>
            </a:lvl3pPr>
            <a:lvl4pPr marL="5486181" indent="0">
              <a:buNone/>
              <a:defRPr sz="3600"/>
            </a:lvl4pPr>
            <a:lvl5pPr marL="7314907" indent="0">
              <a:buNone/>
              <a:defRPr sz="3600"/>
            </a:lvl5pPr>
            <a:lvl6pPr marL="9143634" indent="0">
              <a:buNone/>
              <a:defRPr sz="3600"/>
            </a:lvl6pPr>
            <a:lvl7pPr marL="10972361" indent="0">
              <a:buNone/>
              <a:defRPr sz="3600"/>
            </a:lvl7pPr>
            <a:lvl8pPr marL="12801088" indent="0">
              <a:buNone/>
              <a:defRPr sz="3600"/>
            </a:lvl8pPr>
            <a:lvl9pPr marL="14629815" indent="0">
              <a:buNone/>
              <a:defRPr sz="3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DA94D-AB91-497E-9DCE-7C1471AB883D}" type="datetimeFigureOut">
              <a:rPr lang="en-US" smtClean="0"/>
              <a:pPr/>
              <a:t>3/19/2014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16D3E2-7247-4F82-A433-5BE208150242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DA94D-AB91-497E-9DCE-7C1471AB883D}" type="datetimeFigureOut">
              <a:rPr lang="en-US" smtClean="0"/>
              <a:pPr/>
              <a:t>3/19/2014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16D3E2-7247-4F82-A433-5BE208150242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27285754" y="5621867"/>
            <a:ext cx="39503348" cy="119840589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775702" y="5621867"/>
            <a:ext cx="117900452" cy="119840589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DA94D-AB91-497E-9DCE-7C1471AB883D}" type="datetimeFigureOut">
              <a:rPr lang="en-US" smtClean="0"/>
              <a:pPr/>
              <a:t>3/19/2014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16D3E2-7247-4F82-A433-5BE208150242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828800" y="1171789"/>
            <a:ext cx="32918400" cy="4876800"/>
          </a:xfrm>
          <a:prstGeom prst="rect">
            <a:avLst/>
          </a:prstGeom>
        </p:spPr>
        <p:txBody>
          <a:bodyPr vert="horz" lIns="365745" tIns="182873" rIns="365745" bIns="182873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8800" y="6827522"/>
            <a:ext cx="32918400" cy="19310775"/>
          </a:xfrm>
          <a:prstGeom prst="rect">
            <a:avLst/>
          </a:prstGeom>
        </p:spPr>
        <p:txBody>
          <a:bodyPr vert="horz" lIns="365745" tIns="182873" rIns="365745" bIns="182873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828800" y="27120429"/>
            <a:ext cx="8534400" cy="1557867"/>
          </a:xfrm>
          <a:prstGeom prst="rect">
            <a:avLst/>
          </a:prstGeom>
        </p:spPr>
        <p:txBody>
          <a:bodyPr vert="horz" lIns="365745" tIns="182873" rIns="365745" bIns="182873" rtlCol="0" anchor="ctr"/>
          <a:lstStyle>
            <a:lvl1pPr algn="l">
              <a:defRPr sz="4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FDA94D-AB91-497E-9DCE-7C1471AB883D}" type="datetimeFigureOut">
              <a:rPr lang="en-US" smtClean="0"/>
              <a:pPr/>
              <a:t>3/19/2014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496800" y="27120429"/>
            <a:ext cx="11582400" cy="1557867"/>
          </a:xfrm>
          <a:prstGeom prst="rect">
            <a:avLst/>
          </a:prstGeom>
        </p:spPr>
        <p:txBody>
          <a:bodyPr vert="horz" lIns="365745" tIns="182873" rIns="365745" bIns="182873" rtlCol="0" anchor="ctr"/>
          <a:lstStyle>
            <a:lvl1pPr algn="ctr">
              <a:defRPr sz="4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6212800" y="27120429"/>
            <a:ext cx="8534400" cy="1557867"/>
          </a:xfrm>
          <a:prstGeom prst="rect">
            <a:avLst/>
          </a:prstGeom>
        </p:spPr>
        <p:txBody>
          <a:bodyPr vert="horz" lIns="365745" tIns="182873" rIns="365745" bIns="182873" rtlCol="0" anchor="ctr"/>
          <a:lstStyle>
            <a:lvl1pPr algn="r">
              <a:defRPr sz="4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16D3E2-7247-4F82-A433-5BE208150242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3657454" rtl="0" eaLnBrk="1" latinLnBrk="0" hangingPunct="1">
        <a:spcBef>
          <a:spcPct val="0"/>
        </a:spcBef>
        <a:buNone/>
        <a:defRPr sz="17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371545" indent="-1371545" algn="l" defTabSz="3657454" rtl="0" eaLnBrk="1" latinLnBrk="0" hangingPunct="1">
        <a:spcBef>
          <a:spcPct val="20000"/>
        </a:spcBef>
        <a:buFont typeface="Arial" pitchFamily="34" charset="0"/>
        <a:buChar char="•"/>
        <a:defRPr sz="12800" kern="1200">
          <a:solidFill>
            <a:schemeClr val="tx1"/>
          </a:solidFill>
          <a:latin typeface="+mn-lt"/>
          <a:ea typeface="+mn-ea"/>
          <a:cs typeface="+mn-cs"/>
        </a:defRPr>
      </a:lvl1pPr>
      <a:lvl2pPr marL="2971681" indent="-1142954" algn="l" defTabSz="3657454" rtl="0" eaLnBrk="1" latinLnBrk="0" hangingPunct="1">
        <a:spcBef>
          <a:spcPct val="20000"/>
        </a:spcBef>
        <a:buFont typeface="Arial" pitchFamily="34" charset="0"/>
        <a:buChar char="–"/>
        <a:defRPr sz="11200" kern="1200">
          <a:solidFill>
            <a:schemeClr val="tx1"/>
          </a:solidFill>
          <a:latin typeface="+mn-lt"/>
          <a:ea typeface="+mn-ea"/>
          <a:cs typeface="+mn-cs"/>
        </a:defRPr>
      </a:lvl2pPr>
      <a:lvl3pPr marL="4571817" indent="-914363" algn="l" defTabSz="3657454" rtl="0" eaLnBrk="1" latinLnBrk="0" hangingPunct="1">
        <a:spcBef>
          <a:spcPct val="20000"/>
        </a:spcBef>
        <a:buFont typeface="Arial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3pPr>
      <a:lvl4pPr marL="6400544" indent="-914363" algn="l" defTabSz="3657454" rtl="0" eaLnBrk="1" latinLnBrk="0" hangingPunct="1">
        <a:spcBef>
          <a:spcPct val="20000"/>
        </a:spcBef>
        <a:buFont typeface="Arial" pitchFamily="34" charset="0"/>
        <a:buChar char="–"/>
        <a:defRPr sz="8000" kern="1200">
          <a:solidFill>
            <a:schemeClr val="tx1"/>
          </a:solidFill>
          <a:latin typeface="+mn-lt"/>
          <a:ea typeface="+mn-ea"/>
          <a:cs typeface="+mn-cs"/>
        </a:defRPr>
      </a:lvl4pPr>
      <a:lvl5pPr marL="8229271" indent="-914363" algn="l" defTabSz="3657454" rtl="0" eaLnBrk="1" latinLnBrk="0" hangingPunct="1">
        <a:spcBef>
          <a:spcPct val="20000"/>
        </a:spcBef>
        <a:buFont typeface="Arial" pitchFamily="34" charset="0"/>
        <a:buChar char="»"/>
        <a:defRPr sz="8000" kern="1200">
          <a:solidFill>
            <a:schemeClr val="tx1"/>
          </a:solidFill>
          <a:latin typeface="+mn-lt"/>
          <a:ea typeface="+mn-ea"/>
          <a:cs typeface="+mn-cs"/>
        </a:defRPr>
      </a:lvl5pPr>
      <a:lvl6pPr marL="10057998" indent="-914363" algn="l" defTabSz="3657454" rtl="0" eaLnBrk="1" latinLnBrk="0" hangingPunct="1">
        <a:spcBef>
          <a:spcPct val="20000"/>
        </a:spcBef>
        <a:buFont typeface="Arial" pitchFamily="34" charset="0"/>
        <a:buChar char="•"/>
        <a:defRPr sz="8000" kern="1200">
          <a:solidFill>
            <a:schemeClr val="tx1"/>
          </a:solidFill>
          <a:latin typeface="+mn-lt"/>
          <a:ea typeface="+mn-ea"/>
          <a:cs typeface="+mn-cs"/>
        </a:defRPr>
      </a:lvl6pPr>
      <a:lvl7pPr marL="11886725" indent="-914363" algn="l" defTabSz="3657454" rtl="0" eaLnBrk="1" latinLnBrk="0" hangingPunct="1">
        <a:spcBef>
          <a:spcPct val="20000"/>
        </a:spcBef>
        <a:buFont typeface="Arial" pitchFamily="34" charset="0"/>
        <a:buChar char="•"/>
        <a:defRPr sz="8000" kern="1200">
          <a:solidFill>
            <a:schemeClr val="tx1"/>
          </a:solidFill>
          <a:latin typeface="+mn-lt"/>
          <a:ea typeface="+mn-ea"/>
          <a:cs typeface="+mn-cs"/>
        </a:defRPr>
      </a:lvl7pPr>
      <a:lvl8pPr marL="13715451" indent="-914363" algn="l" defTabSz="3657454" rtl="0" eaLnBrk="1" latinLnBrk="0" hangingPunct="1">
        <a:spcBef>
          <a:spcPct val="20000"/>
        </a:spcBef>
        <a:buFont typeface="Arial" pitchFamily="34" charset="0"/>
        <a:buChar char="•"/>
        <a:defRPr sz="8000" kern="1200">
          <a:solidFill>
            <a:schemeClr val="tx1"/>
          </a:solidFill>
          <a:latin typeface="+mn-lt"/>
          <a:ea typeface="+mn-ea"/>
          <a:cs typeface="+mn-cs"/>
        </a:defRPr>
      </a:lvl8pPr>
      <a:lvl9pPr marL="15544178" indent="-914363" algn="l" defTabSz="3657454" rtl="0" eaLnBrk="1" latinLnBrk="0" hangingPunct="1">
        <a:spcBef>
          <a:spcPct val="20000"/>
        </a:spcBef>
        <a:buFont typeface="Arial" pitchFamily="34" charset="0"/>
        <a:buChar char="•"/>
        <a:defRPr sz="8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657454" rtl="0" eaLnBrk="1" latinLnBrk="0" hangingPunct="1">
        <a:defRPr sz="7200" kern="1200">
          <a:solidFill>
            <a:schemeClr val="tx1"/>
          </a:solidFill>
          <a:latin typeface="+mn-lt"/>
          <a:ea typeface="+mn-ea"/>
          <a:cs typeface="+mn-cs"/>
        </a:defRPr>
      </a:lvl1pPr>
      <a:lvl2pPr marL="1828727" algn="l" defTabSz="3657454" rtl="0" eaLnBrk="1" latinLnBrk="0" hangingPunct="1">
        <a:defRPr sz="7200" kern="1200">
          <a:solidFill>
            <a:schemeClr val="tx1"/>
          </a:solidFill>
          <a:latin typeface="+mn-lt"/>
          <a:ea typeface="+mn-ea"/>
          <a:cs typeface="+mn-cs"/>
        </a:defRPr>
      </a:lvl2pPr>
      <a:lvl3pPr marL="3657454" algn="l" defTabSz="3657454" rtl="0" eaLnBrk="1" latinLnBrk="0" hangingPunct="1">
        <a:defRPr sz="7200" kern="1200">
          <a:solidFill>
            <a:schemeClr val="tx1"/>
          </a:solidFill>
          <a:latin typeface="+mn-lt"/>
          <a:ea typeface="+mn-ea"/>
          <a:cs typeface="+mn-cs"/>
        </a:defRPr>
      </a:lvl3pPr>
      <a:lvl4pPr marL="5486181" algn="l" defTabSz="3657454" rtl="0" eaLnBrk="1" latinLnBrk="0" hangingPunct="1">
        <a:defRPr sz="7200" kern="1200">
          <a:solidFill>
            <a:schemeClr val="tx1"/>
          </a:solidFill>
          <a:latin typeface="+mn-lt"/>
          <a:ea typeface="+mn-ea"/>
          <a:cs typeface="+mn-cs"/>
        </a:defRPr>
      </a:lvl4pPr>
      <a:lvl5pPr marL="7314907" algn="l" defTabSz="3657454" rtl="0" eaLnBrk="1" latinLnBrk="0" hangingPunct="1">
        <a:defRPr sz="7200" kern="1200">
          <a:solidFill>
            <a:schemeClr val="tx1"/>
          </a:solidFill>
          <a:latin typeface="+mn-lt"/>
          <a:ea typeface="+mn-ea"/>
          <a:cs typeface="+mn-cs"/>
        </a:defRPr>
      </a:lvl5pPr>
      <a:lvl6pPr marL="9143634" algn="l" defTabSz="3657454" rtl="0" eaLnBrk="1" latinLnBrk="0" hangingPunct="1">
        <a:defRPr sz="7200" kern="1200">
          <a:solidFill>
            <a:schemeClr val="tx1"/>
          </a:solidFill>
          <a:latin typeface="+mn-lt"/>
          <a:ea typeface="+mn-ea"/>
          <a:cs typeface="+mn-cs"/>
        </a:defRPr>
      </a:lvl6pPr>
      <a:lvl7pPr marL="10972361" algn="l" defTabSz="3657454" rtl="0" eaLnBrk="1" latinLnBrk="0" hangingPunct="1">
        <a:defRPr sz="7200" kern="1200">
          <a:solidFill>
            <a:schemeClr val="tx1"/>
          </a:solidFill>
          <a:latin typeface="+mn-lt"/>
          <a:ea typeface="+mn-ea"/>
          <a:cs typeface="+mn-cs"/>
        </a:defRPr>
      </a:lvl7pPr>
      <a:lvl8pPr marL="12801088" algn="l" defTabSz="3657454" rtl="0" eaLnBrk="1" latinLnBrk="0" hangingPunct="1">
        <a:defRPr sz="7200" kern="1200">
          <a:solidFill>
            <a:schemeClr val="tx1"/>
          </a:solidFill>
          <a:latin typeface="+mn-lt"/>
          <a:ea typeface="+mn-ea"/>
          <a:cs typeface="+mn-cs"/>
        </a:defRPr>
      </a:lvl8pPr>
      <a:lvl9pPr marL="14629815" algn="l" defTabSz="3657454" rtl="0" eaLnBrk="1" latinLnBrk="0" hangingPunct="1">
        <a:defRPr sz="7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chart" Target="../charts/chart1.xml"/><Relationship Id="rId3" Type="http://schemas.openxmlformats.org/officeDocument/2006/relationships/hyperlink" Target="mailto:nkw9@unh.edu" TargetMode="External"/><Relationship Id="rId7" Type="http://schemas.openxmlformats.org/officeDocument/2006/relationships/image" Target="../media/image3.gif"/><Relationship Id="rId12" Type="http://schemas.openxmlformats.org/officeDocument/2006/relationships/image" Target="../media/image8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jpg"/><Relationship Id="rId11" Type="http://schemas.openxmlformats.org/officeDocument/2006/relationships/image" Target="../media/image7.jpg"/><Relationship Id="rId5" Type="http://schemas.openxmlformats.org/officeDocument/2006/relationships/image" Target="../media/image1.jpg"/><Relationship Id="rId15" Type="http://schemas.openxmlformats.org/officeDocument/2006/relationships/image" Target="../media/image10.emf"/><Relationship Id="rId10" Type="http://schemas.openxmlformats.org/officeDocument/2006/relationships/image" Target="../media/image6.jpeg"/><Relationship Id="rId4" Type="http://schemas.openxmlformats.org/officeDocument/2006/relationships/hyperlink" Target="http://www.wrrc.unh.edu/" TargetMode="External"/><Relationship Id="rId9" Type="http://schemas.openxmlformats.org/officeDocument/2006/relationships/image" Target="../media/image5.png"/><Relationship Id="rId14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381000" y="406400"/>
            <a:ext cx="35687000" cy="4741333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6197" tIns="38098" rIns="76197" bIns="38098" rtlCol="0" anchor="ctr"/>
          <a:lstStyle/>
          <a:p>
            <a:pPr algn="ctr" defTabSz="761970" fontAlgn="base">
              <a:spcBef>
                <a:spcPct val="0"/>
              </a:spcBef>
              <a:spcAft>
                <a:spcPct val="0"/>
              </a:spcAft>
            </a:pPr>
            <a:endParaRPr lang="en-US" sz="7300" dirty="0">
              <a:solidFill>
                <a:srgbClr val="000000"/>
              </a:solidFill>
              <a:latin typeface="Times New Roman" pitchFamily="18" charset="0"/>
            </a:endParaRPr>
          </a:p>
          <a:p>
            <a:pPr algn="ctr" defTabSz="761970" fontAlgn="base">
              <a:spcBef>
                <a:spcPct val="0"/>
              </a:spcBef>
              <a:spcAft>
                <a:spcPct val="0"/>
              </a:spcAft>
            </a:pPr>
            <a:r>
              <a:rPr lang="en-US" sz="6500" b="1" dirty="0">
                <a:solidFill>
                  <a:srgbClr val="000000"/>
                </a:solidFill>
                <a:latin typeface="Century Gothic" panose="020B0502020202020204" pitchFamily="34" charset="0"/>
              </a:rPr>
              <a:t>Water quality sensors provide insight into the suspended solids</a:t>
            </a:r>
          </a:p>
          <a:p>
            <a:pPr algn="ctr" defTabSz="761970" fontAlgn="base">
              <a:spcBef>
                <a:spcPct val="0"/>
              </a:spcBef>
              <a:spcAft>
                <a:spcPct val="0"/>
              </a:spcAft>
            </a:pPr>
            <a:r>
              <a:rPr lang="en-US" sz="6500" b="1" dirty="0">
                <a:solidFill>
                  <a:srgbClr val="000000"/>
                </a:solidFill>
                <a:latin typeface="Century Gothic" panose="020B0502020202020204" pitchFamily="34" charset="0"/>
              </a:rPr>
              <a:t> dynamics </a:t>
            </a:r>
            <a:r>
              <a:rPr lang="en-US" sz="6500" b="1" dirty="0" smtClean="0">
                <a:solidFill>
                  <a:srgbClr val="000000"/>
                </a:solidFill>
                <a:latin typeface="Century Gothic" panose="020B0502020202020204" pitchFamily="34" charset="0"/>
              </a:rPr>
              <a:t>during </a:t>
            </a:r>
            <a:r>
              <a:rPr lang="en-US" sz="6500" b="1" dirty="0">
                <a:solidFill>
                  <a:srgbClr val="000000"/>
                </a:solidFill>
                <a:latin typeface="Century Gothic" panose="020B0502020202020204" pitchFamily="34" charset="0"/>
              </a:rPr>
              <a:t>high flow events in the Lamprey River, NH </a:t>
            </a:r>
            <a:r>
              <a:rPr lang="en-US" sz="7300" dirty="0">
                <a:solidFill>
                  <a:srgbClr val="000000"/>
                </a:solidFill>
                <a:latin typeface="Century Gothic" panose="020B0502020202020204" pitchFamily="34" charset="0"/>
              </a:rPr>
              <a:t/>
            </a:r>
            <a:br>
              <a:rPr lang="en-US" sz="7300" dirty="0">
                <a:solidFill>
                  <a:srgbClr val="000000"/>
                </a:solidFill>
                <a:latin typeface="Century Gothic" panose="020B0502020202020204" pitchFamily="34" charset="0"/>
              </a:rPr>
            </a:br>
            <a:endParaRPr lang="en-US" sz="1500" dirty="0">
              <a:solidFill>
                <a:srgbClr val="000000"/>
              </a:solidFill>
              <a:latin typeface="Century Gothic" panose="020B0502020202020204" pitchFamily="34" charset="0"/>
            </a:endParaRPr>
          </a:p>
          <a:p>
            <a:pPr algn="ctr" defTabSz="761970" fontAlgn="base">
              <a:spcBef>
                <a:spcPct val="0"/>
              </a:spcBef>
              <a:spcAft>
                <a:spcPct val="0"/>
              </a:spcAft>
            </a:pPr>
            <a:r>
              <a:rPr lang="en-US" sz="4000" dirty="0" smtClean="0">
                <a:solidFill>
                  <a:srgbClr val="000000"/>
                </a:solidFill>
                <a:latin typeface="Century Gothic" panose="020B0502020202020204" pitchFamily="34" charset="0"/>
              </a:rPr>
              <a:t>Nicholas K. Shonka and William </a:t>
            </a:r>
            <a:r>
              <a:rPr lang="en-US" sz="4000" dirty="0">
                <a:solidFill>
                  <a:srgbClr val="000000"/>
                </a:solidFill>
                <a:latin typeface="Century Gothic" panose="020B0502020202020204" pitchFamily="34" charset="0"/>
              </a:rPr>
              <a:t>H. </a:t>
            </a:r>
            <a:r>
              <a:rPr lang="en-US" sz="4000" dirty="0" smtClean="0">
                <a:solidFill>
                  <a:srgbClr val="000000"/>
                </a:solidFill>
                <a:latin typeface="Century Gothic" panose="020B0502020202020204" pitchFamily="34" charset="0"/>
              </a:rPr>
              <a:t>McDowell</a:t>
            </a:r>
          </a:p>
          <a:p>
            <a:pPr algn="ctr" defTabSz="761970" fontAlgn="base">
              <a:spcBef>
                <a:spcPct val="0"/>
              </a:spcBef>
              <a:spcAft>
                <a:spcPct val="0"/>
              </a:spcAft>
            </a:pPr>
            <a:r>
              <a:rPr lang="en-US" sz="2300" dirty="0" smtClean="0">
                <a:solidFill>
                  <a:srgbClr val="000000"/>
                </a:solidFill>
                <a:latin typeface="Century Gothic" panose="020B0502020202020204" pitchFamily="34" charset="0"/>
              </a:rPr>
              <a:t>Department </a:t>
            </a:r>
            <a:r>
              <a:rPr lang="en-US" sz="2300" dirty="0">
                <a:solidFill>
                  <a:srgbClr val="000000"/>
                </a:solidFill>
                <a:latin typeface="Century Gothic" panose="020B0502020202020204" pitchFamily="34" charset="0"/>
              </a:rPr>
              <a:t>of Natural Resources and the Environment, University of New Hampshire, Durham, </a:t>
            </a:r>
            <a:r>
              <a:rPr lang="en-US" sz="2300" dirty="0" smtClean="0">
                <a:solidFill>
                  <a:srgbClr val="000000"/>
                </a:solidFill>
                <a:latin typeface="Century Gothic" panose="020B0502020202020204" pitchFamily="34" charset="0"/>
              </a:rPr>
              <a:t>NH </a:t>
            </a:r>
            <a:r>
              <a:rPr lang="en-US" sz="2300" dirty="0" smtClean="0">
                <a:solidFill>
                  <a:srgbClr val="000000"/>
                </a:solidFill>
                <a:latin typeface="Century Gothic" panose="020B0502020202020204" pitchFamily="34" charset="0"/>
                <a:hlinkClick r:id="rId3"/>
              </a:rPr>
              <a:t>nkw9@unh.edu</a:t>
            </a:r>
            <a:r>
              <a:rPr lang="en-US" sz="2300" dirty="0">
                <a:solidFill>
                  <a:srgbClr val="000000"/>
                </a:solidFill>
                <a:latin typeface="Century Gothic" panose="020B0502020202020204" pitchFamily="34" charset="0"/>
              </a:rPr>
              <a:t>, </a:t>
            </a:r>
            <a:r>
              <a:rPr lang="en-US" sz="2300" dirty="0" smtClean="0">
                <a:solidFill>
                  <a:srgbClr val="000000"/>
                </a:solidFill>
                <a:latin typeface="Century Gothic" panose="020B0502020202020204" pitchFamily="34" charset="0"/>
                <a:hlinkClick r:id="rId4"/>
              </a:rPr>
              <a:t>www.wrrc.unh.edu</a:t>
            </a:r>
            <a:endParaRPr lang="en-US" sz="2300" dirty="0">
              <a:solidFill>
                <a:srgbClr val="000000"/>
              </a:solidFill>
              <a:latin typeface="Century Gothic" panose="020B0502020202020204" pitchFamily="34" charset="0"/>
            </a:endParaRPr>
          </a:p>
          <a:p>
            <a:pPr algn="ctr" defTabSz="761970" fontAlgn="base">
              <a:spcBef>
                <a:spcPct val="0"/>
              </a:spcBef>
              <a:spcAft>
                <a:spcPct val="0"/>
              </a:spcAft>
            </a:pPr>
            <a:r>
              <a:rPr lang="en-US" sz="2000" dirty="0" smtClean="0">
                <a:solidFill>
                  <a:srgbClr val="000000"/>
                </a:solidFill>
                <a:latin typeface="Century Gothic" panose="020B0502020202020204" pitchFamily="34" charset="0"/>
              </a:rPr>
              <a:t>Acknowledgements and Thanks to: Michelle Daley, Gopal Mulukutla, Jody Potter, Lisle Snyder, and Wil Wollheim</a:t>
            </a:r>
          </a:p>
          <a:p>
            <a:pPr algn="ctr" defTabSz="761970" fontAlgn="base">
              <a:spcBef>
                <a:spcPct val="0"/>
              </a:spcBef>
              <a:spcAft>
                <a:spcPct val="0"/>
              </a:spcAft>
            </a:pPr>
            <a:endParaRPr lang="en-US" sz="2000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522" y="1093482"/>
            <a:ext cx="4661652" cy="1444638"/>
          </a:xfrm>
          <a:prstGeom prst="rect">
            <a:avLst/>
          </a:prstGeom>
        </p:spPr>
      </p:pic>
      <p:sp>
        <p:nvSpPr>
          <p:cNvPr id="21" name="Rounded Rectangle 20"/>
          <p:cNvSpPr/>
          <p:nvPr/>
        </p:nvSpPr>
        <p:spPr>
          <a:xfrm>
            <a:off x="381000" y="5486399"/>
            <a:ext cx="14173200" cy="10191723"/>
          </a:xfrm>
          <a:prstGeom prst="roundRect">
            <a:avLst/>
          </a:prstGeom>
          <a:solidFill>
            <a:schemeClr val="bg1"/>
          </a:solidFill>
          <a:ln w="762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6197" tIns="38098" rIns="76197" bIns="38098" rtlCol="0" anchor="ctr"/>
          <a:lstStyle/>
          <a:p>
            <a:pPr marL="457200" indent="-457200">
              <a:buClr>
                <a:srgbClr val="002060"/>
              </a:buClr>
              <a:buFont typeface="Wingdings" panose="05000000000000000000" pitchFamily="2" charset="2"/>
              <a:buChar char="Ø"/>
            </a:pPr>
            <a:r>
              <a:rPr lang="en-US" sz="3000" dirty="0" smtClean="0">
                <a:solidFill>
                  <a:schemeClr val="tx1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Excess Total Suspended Solids (TSS) in rivers are often the first observable indicators of poor water quality (US EPA, 2006).</a:t>
            </a:r>
            <a:r>
              <a:rPr lang="en-US" sz="3000" baseline="30000" dirty="0" smtClean="0">
                <a:solidFill>
                  <a:schemeClr val="tx1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1</a:t>
            </a:r>
            <a:endParaRPr lang="en-US" sz="3000" dirty="0">
              <a:solidFill>
                <a:schemeClr val="tx1"/>
              </a:solidFill>
              <a:latin typeface="Century Gothic" panose="020B0502020202020204" pitchFamily="34" charset="0"/>
              <a:cs typeface="Times New Roman" panose="02020603050405020304" pitchFamily="18" charset="0"/>
            </a:endParaRPr>
          </a:p>
          <a:p>
            <a:pPr>
              <a:buClr>
                <a:srgbClr val="002060"/>
              </a:buClr>
            </a:pPr>
            <a:endParaRPr lang="en-US" sz="3000" dirty="0" smtClean="0">
              <a:solidFill>
                <a:schemeClr val="tx1"/>
              </a:solidFill>
              <a:latin typeface="Century Gothic" panose="020B0502020202020204" pitchFamily="34" charset="0"/>
              <a:cs typeface="Times New Roman" panose="02020603050405020304" pitchFamily="18" charset="0"/>
            </a:endParaRPr>
          </a:p>
          <a:p>
            <a:pPr marL="457200" indent="-457200">
              <a:buClr>
                <a:srgbClr val="002060"/>
              </a:buClr>
              <a:buFont typeface="Wingdings" panose="05000000000000000000" pitchFamily="2" charset="2"/>
              <a:buChar char="Ø"/>
            </a:pPr>
            <a:r>
              <a:rPr lang="en-US" sz="3000" dirty="0" smtClean="0">
                <a:solidFill>
                  <a:schemeClr val="tx1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The Lamprey River Watershed is facing increased land development, population gain , and has more frequent extreme precipitation events, all of which can increase TSS pollution and have negative impacts on water quality in the Lamprey River.</a:t>
            </a:r>
            <a:r>
              <a:rPr lang="en-US" sz="3000" baseline="30000" dirty="0">
                <a:solidFill>
                  <a:schemeClr val="tx1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000" baseline="30000" dirty="0" smtClean="0">
                <a:solidFill>
                  <a:schemeClr val="tx1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2</a:t>
            </a:r>
          </a:p>
          <a:p>
            <a:pPr>
              <a:buClr>
                <a:srgbClr val="002060"/>
              </a:buClr>
            </a:pPr>
            <a:endParaRPr lang="en-US" sz="3000" dirty="0" smtClean="0">
              <a:solidFill>
                <a:schemeClr val="tx1"/>
              </a:solidFill>
              <a:latin typeface="Century Gothic" panose="020B0502020202020204" pitchFamily="34" charset="0"/>
              <a:cs typeface="Times New Roman" panose="02020603050405020304" pitchFamily="18" charset="0"/>
            </a:endParaRPr>
          </a:p>
          <a:p>
            <a:pPr marL="457200" indent="-457200">
              <a:buClr>
                <a:srgbClr val="002060"/>
              </a:buClr>
              <a:buFont typeface="Wingdings" panose="05000000000000000000" pitchFamily="2" charset="2"/>
              <a:buChar char="Ø"/>
            </a:pPr>
            <a:r>
              <a:rPr lang="en-US" sz="3000" dirty="0">
                <a:solidFill>
                  <a:schemeClr val="tx1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Traditional weekly or monthly sampling may not capture pulses of suspended solids and associated nutrients during short duration high flow events following storms</a:t>
            </a:r>
            <a:r>
              <a:rPr lang="en-US" sz="3000" dirty="0" smtClean="0">
                <a:solidFill>
                  <a:schemeClr val="tx1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.</a:t>
            </a:r>
          </a:p>
          <a:p>
            <a:pPr>
              <a:buClr>
                <a:srgbClr val="002060"/>
              </a:buClr>
            </a:pPr>
            <a:endParaRPr lang="en-US" sz="3000" dirty="0" smtClean="0">
              <a:solidFill>
                <a:schemeClr val="tx1"/>
              </a:solidFill>
              <a:latin typeface="Century Gothic" panose="020B0502020202020204" pitchFamily="34" charset="0"/>
              <a:cs typeface="Times New Roman" panose="02020603050405020304" pitchFamily="18" charset="0"/>
            </a:endParaRPr>
          </a:p>
          <a:p>
            <a:pPr marL="457200" indent="-457200">
              <a:buClr>
                <a:srgbClr val="002060"/>
              </a:buClr>
              <a:buFont typeface="Wingdings" panose="05000000000000000000" pitchFamily="2" charset="2"/>
              <a:buChar char="v"/>
            </a:pPr>
            <a:r>
              <a:rPr lang="en-US" sz="3000" dirty="0" smtClean="0">
                <a:solidFill>
                  <a:schemeClr val="tx1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Can </a:t>
            </a:r>
            <a:r>
              <a:rPr lang="en-US" sz="3000" dirty="0">
                <a:solidFill>
                  <a:schemeClr val="tx1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high frequency in-situ water quality sensors be used to improve the understanding of the suspended solids variation within the Lamprey River in response to high flow storm events</a:t>
            </a:r>
            <a:r>
              <a:rPr lang="en-US" sz="3000" dirty="0" smtClean="0">
                <a:solidFill>
                  <a:schemeClr val="tx1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?</a:t>
            </a:r>
          </a:p>
          <a:p>
            <a:pPr>
              <a:buClr>
                <a:srgbClr val="002060"/>
              </a:buClr>
            </a:pPr>
            <a:endParaRPr lang="en-US" sz="3000" dirty="0" smtClean="0">
              <a:solidFill>
                <a:schemeClr val="tx1"/>
              </a:solidFill>
              <a:latin typeface="Century Gothic" panose="020B0502020202020204" pitchFamily="34" charset="0"/>
              <a:cs typeface="Times New Roman" panose="02020603050405020304" pitchFamily="18" charset="0"/>
            </a:endParaRPr>
          </a:p>
          <a:p>
            <a:pPr marL="457200" indent="-457200">
              <a:buClr>
                <a:srgbClr val="002060"/>
              </a:buClr>
              <a:buFont typeface="Wingdings" panose="05000000000000000000" pitchFamily="2" charset="2"/>
              <a:buChar char="v"/>
            </a:pPr>
            <a:r>
              <a:rPr lang="en-US" sz="3000" dirty="0">
                <a:solidFill>
                  <a:schemeClr val="tx1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Can turbidity sensors be used as a surrogate to estimate Total Suspended Solids concentrations (TSS in mg/L)at the Wiswall Dam site </a:t>
            </a:r>
            <a:r>
              <a:rPr lang="en-US" sz="3000" dirty="0" smtClean="0">
                <a:solidFill>
                  <a:schemeClr val="tx1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(LMP) on </a:t>
            </a:r>
            <a:r>
              <a:rPr lang="en-US" sz="3000" dirty="0">
                <a:solidFill>
                  <a:schemeClr val="tx1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the Lamprey River</a:t>
            </a:r>
            <a:r>
              <a:rPr lang="en-US" sz="3000" dirty="0" smtClean="0">
                <a:solidFill>
                  <a:schemeClr val="tx1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?</a:t>
            </a:r>
            <a:endParaRPr lang="en-US" sz="3000" dirty="0">
              <a:solidFill>
                <a:schemeClr val="tx1"/>
              </a:solidFill>
              <a:latin typeface="Century Gothic" panose="020B0502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1" name="Rounded Rectangle 30"/>
          <p:cNvSpPr/>
          <p:nvPr/>
        </p:nvSpPr>
        <p:spPr>
          <a:xfrm>
            <a:off x="381000" y="15925800"/>
            <a:ext cx="14173200" cy="12996334"/>
          </a:xfrm>
          <a:prstGeom prst="roundRect">
            <a:avLst/>
          </a:prstGeom>
          <a:solidFill>
            <a:schemeClr val="bg1"/>
          </a:solidFill>
          <a:ln w="762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6197" tIns="38098" rIns="76197" bIns="38098" rtlCol="0" anchor="ctr"/>
          <a:lstStyle/>
          <a:p>
            <a:endParaRPr lang="en-US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5586" y="16153070"/>
            <a:ext cx="7088414" cy="5563930"/>
          </a:xfrm>
          <a:prstGeom prst="rect">
            <a:avLst/>
          </a:prstGeom>
        </p:spPr>
      </p:pic>
      <p:sp>
        <p:nvSpPr>
          <p:cNvPr id="37" name="Rounded Rectangle 36"/>
          <p:cNvSpPr/>
          <p:nvPr/>
        </p:nvSpPr>
        <p:spPr>
          <a:xfrm>
            <a:off x="22402800" y="5486400"/>
            <a:ext cx="13665200" cy="15708508"/>
          </a:xfrm>
          <a:prstGeom prst="roundRect">
            <a:avLst/>
          </a:prstGeom>
          <a:solidFill>
            <a:schemeClr val="bg1"/>
          </a:solidFill>
          <a:ln w="762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6197" tIns="38098" rIns="76197" bIns="38098" rtlCol="0" anchor="ctr"/>
          <a:lstStyle/>
          <a:p>
            <a:pPr algn="ctr"/>
            <a:endParaRPr lang="en-US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7" name="Rounded Rectangle 46"/>
          <p:cNvSpPr/>
          <p:nvPr/>
        </p:nvSpPr>
        <p:spPr>
          <a:xfrm>
            <a:off x="22402800" y="21604169"/>
            <a:ext cx="13665200" cy="7317964"/>
          </a:xfrm>
          <a:prstGeom prst="roundRect">
            <a:avLst/>
          </a:prstGeom>
          <a:solidFill>
            <a:schemeClr val="bg1"/>
          </a:solidFill>
          <a:ln w="762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6197" tIns="38098" rIns="76197" bIns="38098" rtlCol="0" anchor="ctr"/>
          <a:lstStyle/>
          <a:p>
            <a:endParaRPr lang="en-US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773442" y="16522277"/>
            <a:ext cx="6008358" cy="4508923"/>
          </a:xfrm>
          <a:prstGeom prst="rect">
            <a:avLst/>
          </a:prstGeom>
        </p:spPr>
        <p:txBody>
          <a:bodyPr wrap="square" lIns="76197" tIns="38098" rIns="76197" bIns="38098">
            <a:spAutoFit/>
          </a:bodyPr>
          <a:lstStyle/>
          <a:p>
            <a:pPr algn="ctr"/>
            <a:r>
              <a:rPr lang="en-US" sz="4000" b="1" u="sng" dirty="0" smtClean="0">
                <a:latin typeface="Century Gothic" panose="020B0502020202020204" pitchFamily="34" charset="0"/>
                <a:cs typeface="Times New Roman" pitchFamily="18" charset="0"/>
              </a:rPr>
              <a:t>Study Site:</a:t>
            </a:r>
            <a:endParaRPr lang="en-US" sz="4000" b="1" u="sng" dirty="0">
              <a:latin typeface="Century Gothic" panose="020B0502020202020204" pitchFamily="34" charset="0"/>
              <a:cs typeface="Times New Roman" pitchFamily="18" charset="0"/>
            </a:endParaRPr>
          </a:p>
          <a:p>
            <a:pPr marL="457200" indent="-457200">
              <a:buClr>
                <a:srgbClr val="002060"/>
              </a:buClr>
              <a:buFont typeface="Wingdings" panose="05000000000000000000" pitchFamily="2" charset="2"/>
              <a:buChar char="v"/>
            </a:pPr>
            <a:r>
              <a:rPr lang="en-US" sz="3100" dirty="0" smtClean="0">
                <a:latin typeface="Century Gothic" panose="020B0502020202020204" pitchFamily="34" charset="0"/>
                <a:cs typeface="Times New Roman" pitchFamily="18" charset="0"/>
              </a:rPr>
              <a:t>Lamprey River @ Wiswall Dam = LMP</a:t>
            </a:r>
          </a:p>
          <a:p>
            <a:pPr marL="457200" indent="-457200">
              <a:buClr>
                <a:srgbClr val="002060"/>
              </a:buClr>
              <a:buFont typeface="Wingdings" panose="05000000000000000000" pitchFamily="2" charset="2"/>
              <a:buChar char="v"/>
            </a:pPr>
            <a:r>
              <a:rPr lang="en-US" sz="3100" dirty="0" smtClean="0">
                <a:latin typeface="Century Gothic" panose="020B0502020202020204" pitchFamily="34" charset="0"/>
                <a:cs typeface="Times New Roman" pitchFamily="18" charset="0"/>
              </a:rPr>
              <a:t>USGS </a:t>
            </a:r>
            <a:r>
              <a:rPr lang="en-US" sz="3100" dirty="0">
                <a:latin typeface="Century Gothic" panose="020B0502020202020204" pitchFamily="34" charset="0"/>
                <a:cs typeface="Times New Roman" pitchFamily="18" charset="0"/>
              </a:rPr>
              <a:t>gauging station </a:t>
            </a:r>
            <a:r>
              <a:rPr lang="en-US" sz="3100" dirty="0" smtClean="0">
                <a:latin typeface="Century Gothic" panose="020B0502020202020204" pitchFamily="34" charset="0"/>
                <a:cs typeface="Times New Roman" pitchFamily="18" charset="0"/>
              </a:rPr>
              <a:t>#</a:t>
            </a:r>
            <a:r>
              <a:rPr lang="en-US" sz="3100" dirty="0" smtClean="0">
                <a:latin typeface="Century Gothic" panose="020B0502020202020204" pitchFamily="34" charset="0"/>
              </a:rPr>
              <a:t>01073500 provides continuous discharge data</a:t>
            </a:r>
            <a:endParaRPr lang="en-US" sz="3100" dirty="0">
              <a:latin typeface="Century Gothic" panose="020B0502020202020204" pitchFamily="34" charset="0"/>
              <a:cs typeface="Times New Roman" pitchFamily="18" charset="0"/>
            </a:endParaRPr>
          </a:p>
          <a:p>
            <a:pPr marL="457200" indent="-457200">
              <a:buClr>
                <a:srgbClr val="002060"/>
              </a:buClr>
              <a:buFont typeface="Wingdings" panose="05000000000000000000" pitchFamily="2" charset="2"/>
              <a:buChar char="v"/>
            </a:pPr>
            <a:r>
              <a:rPr lang="en-US" sz="3100" dirty="0" smtClean="0">
                <a:latin typeface="Century Gothic" panose="020B0502020202020204" pitchFamily="34" charset="0"/>
                <a:cs typeface="Times New Roman" pitchFamily="18" charset="0"/>
              </a:rPr>
              <a:t>Line power available for sensors and automated water sampler</a:t>
            </a:r>
          </a:p>
        </p:txBody>
      </p:sp>
      <p:sp>
        <p:nvSpPr>
          <p:cNvPr id="48" name="Rectangle 47"/>
          <p:cNvSpPr/>
          <p:nvPr/>
        </p:nvSpPr>
        <p:spPr>
          <a:xfrm>
            <a:off x="23749001" y="21862707"/>
            <a:ext cx="11515057" cy="692493"/>
          </a:xfrm>
          <a:prstGeom prst="rect">
            <a:avLst/>
          </a:prstGeom>
        </p:spPr>
        <p:txBody>
          <a:bodyPr wrap="square" lIns="76197" tIns="38098" rIns="76197" bIns="38098">
            <a:spAutoFit/>
          </a:bodyPr>
          <a:lstStyle/>
          <a:p>
            <a:pPr algn="ctr"/>
            <a:r>
              <a:rPr lang="en-US" sz="4000" b="1" u="sng" dirty="0" smtClean="0">
                <a:latin typeface="Century Gothic" panose="020B0502020202020204" pitchFamily="34" charset="0"/>
                <a:cs typeface="Times New Roman" pitchFamily="18" charset="0"/>
              </a:rPr>
              <a:t>Conclusions and Future Work:</a:t>
            </a:r>
            <a:endParaRPr lang="en-US" sz="3300" b="1" u="sng" dirty="0">
              <a:latin typeface="Century Gothic" panose="020B0502020202020204" pitchFamily="34" charset="0"/>
              <a:cs typeface="Times New Roman" pitchFamily="18" charset="0"/>
            </a:endParaRPr>
          </a:p>
        </p:txBody>
      </p:sp>
      <p:pic>
        <p:nvPicPr>
          <p:cNvPr id="54" name="Picture 53" descr="New Logo_WRRC_transparent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2514790" y="966688"/>
            <a:ext cx="3394461" cy="3620758"/>
          </a:xfrm>
          <a:prstGeom prst="rect">
            <a:avLst/>
          </a:prstGeom>
        </p:spPr>
      </p:pic>
      <p:sp>
        <p:nvSpPr>
          <p:cNvPr id="34" name="Rectangle 33"/>
          <p:cNvSpPr/>
          <p:nvPr/>
        </p:nvSpPr>
        <p:spPr>
          <a:xfrm>
            <a:off x="23501351" y="5445761"/>
            <a:ext cx="11705557" cy="692493"/>
          </a:xfrm>
          <a:prstGeom prst="rect">
            <a:avLst/>
          </a:prstGeom>
        </p:spPr>
        <p:txBody>
          <a:bodyPr wrap="square" lIns="76197" tIns="38098" rIns="76197" bIns="38098">
            <a:spAutoFit/>
          </a:bodyPr>
          <a:lstStyle/>
          <a:p>
            <a:pPr algn="ctr"/>
            <a:r>
              <a:rPr lang="en-US" sz="4000" b="1" u="sng" dirty="0" smtClean="0">
                <a:latin typeface="Century Gothic" panose="020B0502020202020204" pitchFamily="34" charset="0"/>
                <a:cs typeface="Times New Roman" pitchFamily="18" charset="0"/>
              </a:rPr>
              <a:t>Preliminary Results:</a:t>
            </a:r>
            <a:endParaRPr lang="en-US" sz="4000" b="1" u="sng" dirty="0">
              <a:latin typeface="Century Gothic" panose="020B0502020202020204" pitchFamily="34" charset="0"/>
              <a:cs typeface="Times New Roman" pitchFamily="18" charset="0"/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22707601" y="22889323"/>
            <a:ext cx="12877799" cy="5801584"/>
          </a:xfrm>
          <a:prstGeom prst="rect">
            <a:avLst/>
          </a:prstGeom>
        </p:spPr>
        <p:txBody>
          <a:bodyPr wrap="square" lIns="76197" tIns="38098" rIns="76197" bIns="38098">
            <a:spAutoFit/>
          </a:bodyPr>
          <a:lstStyle/>
          <a:p>
            <a:pPr marL="457200" indent="-457200">
              <a:buClr>
                <a:srgbClr val="002060"/>
              </a:buClr>
              <a:buFont typeface="Wingdings" panose="05000000000000000000" pitchFamily="2" charset="2"/>
              <a:buChar char="v"/>
            </a:pPr>
            <a:r>
              <a:rPr lang="en-US" sz="3100" dirty="0">
                <a:latin typeface="Century Gothic" panose="020B0502020202020204" pitchFamily="34" charset="0"/>
              </a:rPr>
              <a:t>High frequency turbidity (</a:t>
            </a:r>
            <a:r>
              <a:rPr lang="en-US" sz="2000" dirty="0">
                <a:latin typeface="Century Gothic" panose="020B0502020202020204" pitchFamily="34" charset="0"/>
              </a:rPr>
              <a:t>Formazin Nephelometric Units, FNU</a:t>
            </a:r>
            <a:r>
              <a:rPr lang="en-US" sz="3100" dirty="0">
                <a:latin typeface="Century Gothic" panose="020B0502020202020204" pitchFamily="34" charset="0"/>
              </a:rPr>
              <a:t>) sensor data can be used as a surrogate for </a:t>
            </a:r>
            <a:r>
              <a:rPr lang="en-US" sz="3100" dirty="0" smtClean="0">
                <a:latin typeface="Century Gothic" panose="020B0502020202020204" pitchFamily="34" charset="0"/>
              </a:rPr>
              <a:t>TSS at site specific locations with established statistical relationships.</a:t>
            </a:r>
          </a:p>
          <a:p>
            <a:pPr>
              <a:buClr>
                <a:srgbClr val="002060"/>
              </a:buClr>
            </a:pPr>
            <a:endParaRPr lang="en-US" sz="3100" dirty="0">
              <a:latin typeface="Century Gothic" panose="020B0502020202020204" pitchFamily="34" charset="0"/>
            </a:endParaRPr>
          </a:p>
          <a:p>
            <a:pPr marL="457200" indent="-457200">
              <a:buClr>
                <a:srgbClr val="002060"/>
              </a:buClr>
              <a:buFont typeface="Wingdings" panose="05000000000000000000" pitchFamily="2" charset="2"/>
              <a:buChar char="v"/>
            </a:pPr>
            <a:r>
              <a:rPr lang="en-US" sz="3100" dirty="0">
                <a:latin typeface="Century Gothic" panose="020B0502020202020204" pitchFamily="34" charset="0"/>
              </a:rPr>
              <a:t>Traditional low frequency TSS sampling can miss rapidly changing suspended </a:t>
            </a:r>
            <a:r>
              <a:rPr lang="en-US" sz="3100" dirty="0" smtClean="0">
                <a:latin typeface="Century Gothic" panose="020B0502020202020204" pitchFamily="34" charset="0"/>
              </a:rPr>
              <a:t>solids conditions </a:t>
            </a:r>
            <a:r>
              <a:rPr lang="en-US" sz="3100" dirty="0">
                <a:latin typeface="Century Gothic" panose="020B0502020202020204" pitchFamily="34" charset="0"/>
              </a:rPr>
              <a:t>during storm events</a:t>
            </a:r>
            <a:r>
              <a:rPr lang="en-US" sz="3100" dirty="0" smtClean="0">
                <a:latin typeface="Century Gothic" panose="020B0502020202020204" pitchFamily="34" charset="0"/>
              </a:rPr>
              <a:t>.</a:t>
            </a:r>
          </a:p>
          <a:p>
            <a:pPr>
              <a:buClr>
                <a:srgbClr val="002060"/>
              </a:buClr>
            </a:pPr>
            <a:endParaRPr lang="en-US" sz="3100" dirty="0" smtClean="0">
              <a:latin typeface="Century Gothic" panose="020B0502020202020204" pitchFamily="34" charset="0"/>
            </a:endParaRPr>
          </a:p>
          <a:p>
            <a:pPr marL="457200" indent="-457200">
              <a:buClr>
                <a:srgbClr val="002060"/>
              </a:buClr>
              <a:buFont typeface="Wingdings" panose="05000000000000000000" pitchFamily="2" charset="2"/>
              <a:buChar char="v"/>
            </a:pPr>
            <a:r>
              <a:rPr lang="en-US" sz="3100" b="1" u="sng" dirty="0" smtClean="0">
                <a:latin typeface="Century Gothic" panose="020B0502020202020204" pitchFamily="34" charset="0"/>
              </a:rPr>
              <a:t>Future work</a:t>
            </a:r>
            <a:r>
              <a:rPr lang="en-US" sz="3100" dirty="0" smtClean="0">
                <a:latin typeface="Century Gothic" panose="020B0502020202020204" pitchFamily="34" charset="0"/>
              </a:rPr>
              <a:t>: 1)Are these flashy high flow storm events changing particulate nutrients (N, P, &amp; C) concentrations that are missed by traditional weekly or monthly sampling techniques? 2)What is the dominate suspended solid particle size before, during and after a high flow period?</a:t>
            </a:r>
            <a:endParaRPr lang="en-US" sz="3100" dirty="0">
              <a:latin typeface="Century Gothic" panose="020B0502020202020204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9589" y="2538120"/>
            <a:ext cx="3405521" cy="17115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24501" y="1649255"/>
            <a:ext cx="1784960" cy="19039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359589" y="5445761"/>
            <a:ext cx="12820300" cy="692493"/>
          </a:xfrm>
          <a:prstGeom prst="rect">
            <a:avLst/>
          </a:prstGeom>
          <a:noFill/>
        </p:spPr>
        <p:txBody>
          <a:bodyPr wrap="square" lIns="76197" tIns="38098" rIns="76197" bIns="38098" rtlCol="0">
            <a:spAutoFit/>
          </a:bodyPr>
          <a:lstStyle/>
          <a:p>
            <a:pPr algn="ctr"/>
            <a:r>
              <a:rPr lang="en-US" sz="4000" b="1" u="sng" dirty="0" smtClean="0">
                <a:latin typeface="Century Gothic" panose="020B0502020202020204" pitchFamily="34" charset="0"/>
                <a:cs typeface="Times New Roman" pitchFamily="18" charset="0"/>
              </a:rPr>
              <a:t>Rationale &amp; Research Questions:</a:t>
            </a:r>
            <a:endParaRPr lang="en-US" sz="4000" b="1" u="sng" dirty="0">
              <a:latin typeface="Century Gothic" panose="020B0502020202020204" pitchFamily="34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066044" y="28477462"/>
            <a:ext cx="11345156" cy="630938"/>
          </a:xfrm>
          <a:prstGeom prst="rect">
            <a:avLst/>
          </a:prstGeom>
          <a:noFill/>
        </p:spPr>
        <p:txBody>
          <a:bodyPr wrap="square" lIns="76197" tIns="38098" rIns="76197" bIns="38098" rtlCol="0">
            <a:spAutoFit/>
          </a:bodyPr>
          <a:lstStyle/>
          <a:p>
            <a:pPr marL="0" lvl="1" algn="ctr"/>
            <a:r>
              <a:rPr lang="en-US" sz="1600" dirty="0">
                <a:latin typeface="Century Gothic" panose="020B0502020202020204" pitchFamily="34" charset="0"/>
              </a:rPr>
              <a:t>*LMP site is collaboratively supported by NH EPSCoR, NH Sea Grant and the United States Geological Survey</a:t>
            </a:r>
          </a:p>
          <a:p>
            <a:pPr algn="ctr"/>
            <a:endParaRPr lang="en-US" sz="2000" dirty="0"/>
          </a:p>
        </p:txBody>
      </p:sp>
      <p:sp>
        <p:nvSpPr>
          <p:cNvPr id="9" name="TextBox 8"/>
          <p:cNvSpPr txBox="1"/>
          <p:nvPr/>
        </p:nvSpPr>
        <p:spPr>
          <a:xfrm>
            <a:off x="2540000" y="27745969"/>
            <a:ext cx="282122" cy="384717"/>
          </a:xfrm>
          <a:prstGeom prst="rect">
            <a:avLst/>
          </a:prstGeom>
          <a:noFill/>
        </p:spPr>
        <p:txBody>
          <a:bodyPr wrap="none" lIns="76197" tIns="38098" rIns="76197" bIns="38098" rtlCol="0">
            <a:spAutoFit/>
          </a:bodyPr>
          <a:lstStyle/>
          <a:p>
            <a:r>
              <a:rPr lang="en-US" sz="2000" dirty="0"/>
              <a:t>*</a:t>
            </a:r>
          </a:p>
        </p:txBody>
      </p:sp>
      <p:grpSp>
        <p:nvGrpSpPr>
          <p:cNvPr id="15" name="Group 14"/>
          <p:cNvGrpSpPr/>
          <p:nvPr/>
        </p:nvGrpSpPr>
        <p:grpSpPr>
          <a:xfrm>
            <a:off x="14795500" y="6086776"/>
            <a:ext cx="7366000" cy="21390647"/>
            <a:chOff x="15240000" y="5819576"/>
            <a:chExt cx="7366000" cy="20053733"/>
          </a:xfrm>
        </p:grpSpPr>
        <p:grpSp>
          <p:nvGrpSpPr>
            <p:cNvPr id="29" name="Group 28"/>
            <p:cNvGrpSpPr/>
            <p:nvPr/>
          </p:nvGrpSpPr>
          <p:grpSpPr>
            <a:xfrm>
              <a:off x="15240000" y="5819576"/>
              <a:ext cx="7366000" cy="19326424"/>
              <a:chOff x="16002000" y="5105400"/>
              <a:chExt cx="9829800" cy="20527628"/>
            </a:xfrm>
          </p:grpSpPr>
          <p:sp>
            <p:nvSpPr>
              <p:cNvPr id="25" name="Rounded Rectangle 24"/>
              <p:cNvSpPr/>
              <p:nvPr/>
            </p:nvSpPr>
            <p:spPr>
              <a:xfrm>
                <a:off x="16002000" y="5105400"/>
                <a:ext cx="9829800" cy="20527628"/>
              </a:xfrm>
              <a:prstGeom prst="roundRect">
                <a:avLst/>
              </a:prstGeom>
              <a:solidFill>
                <a:schemeClr val="bg1"/>
              </a:solidFill>
              <a:ln w="76200"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en-US" sz="2800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28" name="Rectangle 27"/>
              <p:cNvSpPr/>
              <p:nvPr/>
            </p:nvSpPr>
            <p:spPr>
              <a:xfrm>
                <a:off x="17068802" y="5379003"/>
                <a:ext cx="7772399" cy="70489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4000" b="1" u="sng" dirty="0" smtClean="0">
                    <a:latin typeface="Century Gothic" panose="020B0502020202020204" pitchFamily="34" charset="0"/>
                    <a:cs typeface="Times New Roman" pitchFamily="18" charset="0"/>
                  </a:rPr>
                  <a:t>Water Quality Sensors</a:t>
                </a:r>
                <a:r>
                  <a:rPr lang="en-US" sz="4000" u="sng" dirty="0" smtClean="0">
                    <a:latin typeface="Century Gothic" panose="020B0502020202020204" pitchFamily="34" charset="0"/>
                    <a:cs typeface="Times New Roman" pitchFamily="18" charset="0"/>
                  </a:rPr>
                  <a:t>:</a:t>
                </a:r>
                <a:endParaRPr lang="en-US" sz="4000" u="sng" dirty="0">
                  <a:latin typeface="Century Gothic" panose="020B0502020202020204" pitchFamily="34" charset="0"/>
                  <a:cs typeface="Times New Roman" pitchFamily="18" charset="0"/>
                </a:endParaRPr>
              </a:p>
            </p:txBody>
          </p:sp>
          <p:sp>
            <p:nvSpPr>
              <p:cNvPr id="26" name="Rectangle 25"/>
              <p:cNvSpPr/>
              <p:nvPr/>
            </p:nvSpPr>
            <p:spPr>
              <a:xfrm>
                <a:off x="16331362" y="9788024"/>
                <a:ext cx="9171009" cy="246711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sz="3100" b="1" u="sng" dirty="0">
                    <a:latin typeface="Century Gothic" panose="020B0502020202020204" pitchFamily="34" charset="0"/>
                    <a:cs typeface="Times New Roman" pitchFamily="18" charset="0"/>
                  </a:rPr>
                  <a:t>YSI </a:t>
                </a:r>
                <a:r>
                  <a:rPr lang="en-US" sz="3100" b="1" u="sng" dirty="0" smtClean="0">
                    <a:latin typeface="Century Gothic" panose="020B0502020202020204" pitchFamily="34" charset="0"/>
                    <a:cs typeface="Times New Roman" pitchFamily="18" charset="0"/>
                  </a:rPr>
                  <a:t>EXO2 </a:t>
                </a:r>
                <a:r>
                  <a:rPr lang="en-US" sz="3100" b="1" u="sng" dirty="0">
                    <a:latin typeface="Century Gothic" panose="020B0502020202020204" pitchFamily="34" charset="0"/>
                    <a:cs typeface="Times New Roman" pitchFamily="18" charset="0"/>
                  </a:rPr>
                  <a:t>multi-parameter sonde</a:t>
                </a:r>
                <a:r>
                  <a:rPr lang="en-US" sz="3100" b="1" dirty="0">
                    <a:latin typeface="Century Gothic" panose="020B0502020202020204" pitchFamily="34" charset="0"/>
                    <a:cs typeface="Times New Roman" pitchFamily="18" charset="0"/>
                  </a:rPr>
                  <a:t>: </a:t>
                </a:r>
              </a:p>
              <a:p>
                <a:pPr algn="ctr"/>
                <a:r>
                  <a:rPr lang="en-US" sz="3100" dirty="0">
                    <a:latin typeface="Century Gothic" panose="020B0502020202020204" pitchFamily="34" charset="0"/>
                    <a:cs typeface="Times New Roman" pitchFamily="18" charset="0"/>
                  </a:rPr>
                  <a:t>D</a:t>
                </a:r>
                <a:r>
                  <a:rPr lang="en-US" sz="3100" dirty="0" smtClean="0">
                    <a:latin typeface="Century Gothic" panose="020B0502020202020204" pitchFamily="34" charset="0"/>
                    <a:cs typeface="Times New Roman" pitchFamily="18" charset="0"/>
                  </a:rPr>
                  <a:t>issolved Oxygen(DO</a:t>
                </a:r>
                <a:r>
                  <a:rPr lang="en-US" sz="3100" dirty="0">
                    <a:latin typeface="Century Gothic" panose="020B0502020202020204" pitchFamily="34" charset="0"/>
                    <a:cs typeface="Times New Roman" pitchFamily="18" charset="0"/>
                  </a:rPr>
                  <a:t>), </a:t>
                </a:r>
                <a:r>
                  <a:rPr lang="en-US" sz="3100" dirty="0" smtClean="0">
                    <a:latin typeface="Century Gothic" panose="020B0502020202020204" pitchFamily="34" charset="0"/>
                    <a:cs typeface="Times New Roman" pitchFamily="18" charset="0"/>
                  </a:rPr>
                  <a:t>Conductivity</a:t>
                </a:r>
                <a:r>
                  <a:rPr lang="en-US" sz="3100" dirty="0">
                    <a:latin typeface="Century Gothic" panose="020B0502020202020204" pitchFamily="34" charset="0"/>
                    <a:cs typeface="Times New Roman" pitchFamily="18" charset="0"/>
                  </a:rPr>
                  <a:t>, T</a:t>
                </a:r>
                <a:r>
                  <a:rPr lang="en-US" sz="3100" dirty="0" smtClean="0">
                    <a:latin typeface="Century Gothic" panose="020B0502020202020204" pitchFamily="34" charset="0"/>
                    <a:cs typeface="Times New Roman" pitchFamily="18" charset="0"/>
                  </a:rPr>
                  <a:t>emperature</a:t>
                </a:r>
                <a:r>
                  <a:rPr lang="en-US" sz="3100" dirty="0">
                    <a:latin typeface="Century Gothic" panose="020B0502020202020204" pitchFamily="34" charset="0"/>
                    <a:cs typeface="Times New Roman" pitchFamily="18" charset="0"/>
                  </a:rPr>
                  <a:t>, pH, </a:t>
                </a:r>
                <a:r>
                  <a:rPr lang="en-US" sz="3100" dirty="0" smtClean="0">
                    <a:latin typeface="Century Gothic" panose="020B0502020202020204" pitchFamily="34" charset="0"/>
                    <a:cs typeface="Times New Roman" pitchFamily="18" charset="0"/>
                  </a:rPr>
                  <a:t>Turbidity (FNU) </a:t>
                </a:r>
                <a:r>
                  <a:rPr lang="en-US" sz="3100" dirty="0">
                    <a:latin typeface="Century Gothic" panose="020B0502020202020204" pitchFamily="34" charset="0"/>
                    <a:cs typeface="Times New Roman" pitchFamily="18" charset="0"/>
                  </a:rPr>
                  <a:t>and </a:t>
                </a:r>
                <a:r>
                  <a:rPr lang="en-US" sz="3100" dirty="0" smtClean="0">
                    <a:latin typeface="Century Gothic" panose="020B0502020202020204" pitchFamily="34" charset="0"/>
                    <a:cs typeface="Times New Roman" pitchFamily="18" charset="0"/>
                  </a:rPr>
                  <a:t>Fluorescent </a:t>
                </a:r>
                <a:r>
                  <a:rPr lang="en-US" sz="3100" dirty="0">
                    <a:latin typeface="Century Gothic" panose="020B0502020202020204" pitchFamily="34" charset="0"/>
                    <a:cs typeface="Times New Roman" pitchFamily="18" charset="0"/>
                  </a:rPr>
                  <a:t>D</a:t>
                </a:r>
                <a:r>
                  <a:rPr lang="en-US" sz="3100" dirty="0" smtClean="0">
                    <a:latin typeface="Century Gothic" panose="020B0502020202020204" pitchFamily="34" charset="0"/>
                    <a:cs typeface="Times New Roman" pitchFamily="18" charset="0"/>
                  </a:rPr>
                  <a:t>issolved </a:t>
                </a:r>
                <a:r>
                  <a:rPr lang="en-US" sz="3100" dirty="0">
                    <a:latin typeface="Century Gothic" panose="020B0502020202020204" pitchFamily="34" charset="0"/>
                    <a:cs typeface="Times New Roman" pitchFamily="18" charset="0"/>
                  </a:rPr>
                  <a:t>O</a:t>
                </a:r>
                <a:r>
                  <a:rPr lang="en-US" sz="3100" dirty="0" smtClean="0">
                    <a:latin typeface="Century Gothic" panose="020B0502020202020204" pitchFamily="34" charset="0"/>
                    <a:cs typeface="Times New Roman" pitchFamily="18" charset="0"/>
                  </a:rPr>
                  <a:t>rganic </a:t>
                </a:r>
                <a:r>
                  <a:rPr lang="en-US" sz="3100" dirty="0">
                    <a:latin typeface="Century Gothic" panose="020B0502020202020204" pitchFamily="34" charset="0"/>
                    <a:cs typeface="Times New Roman" pitchFamily="18" charset="0"/>
                  </a:rPr>
                  <a:t>M</a:t>
                </a:r>
                <a:r>
                  <a:rPr lang="en-US" sz="3100" dirty="0" smtClean="0">
                    <a:latin typeface="Century Gothic" panose="020B0502020202020204" pitchFamily="34" charset="0"/>
                    <a:cs typeface="Times New Roman" pitchFamily="18" charset="0"/>
                  </a:rPr>
                  <a:t>atter </a:t>
                </a:r>
                <a:r>
                  <a:rPr lang="en-US" sz="3100" dirty="0">
                    <a:latin typeface="Century Gothic" panose="020B0502020202020204" pitchFamily="34" charset="0"/>
                    <a:cs typeface="Times New Roman" pitchFamily="18" charset="0"/>
                  </a:rPr>
                  <a:t>(FDOM</a:t>
                </a:r>
                <a:r>
                  <a:rPr lang="en-US" sz="3000" dirty="0" smtClean="0">
                    <a:latin typeface="Century Gothic" panose="020B0502020202020204" pitchFamily="34" charset="0"/>
                    <a:cs typeface="Times New Roman" pitchFamily="18" charset="0"/>
                  </a:rPr>
                  <a:t>)</a:t>
                </a:r>
                <a:endParaRPr lang="en-US" sz="3000" dirty="0">
                  <a:latin typeface="Century Gothic" panose="020B0502020202020204" pitchFamily="34" charset="0"/>
                  <a:cs typeface="Times New Roman" pitchFamily="18" charset="0"/>
                </a:endParaRPr>
              </a:p>
            </p:txBody>
          </p:sp>
          <p:sp>
            <p:nvSpPr>
              <p:cNvPr id="27" name="Rectangle 26"/>
              <p:cNvSpPr/>
              <p:nvPr/>
            </p:nvSpPr>
            <p:spPr>
              <a:xfrm>
                <a:off x="16331362" y="16688447"/>
                <a:ext cx="9171009" cy="246711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sz="3100" b="1" u="sng" dirty="0" smtClean="0">
                    <a:latin typeface="Century Gothic" panose="020B0502020202020204" pitchFamily="34" charset="0"/>
                    <a:cs typeface="Times New Roman" pitchFamily="18" charset="0"/>
                  </a:rPr>
                  <a:t>Laser In-Situ Scattering Transmissometer (LISST):</a:t>
                </a:r>
              </a:p>
              <a:p>
                <a:pPr algn="ctr"/>
                <a:r>
                  <a:rPr lang="en-US" sz="3100" dirty="0" smtClean="0">
                    <a:latin typeface="Century Gothic" panose="020B0502020202020204" pitchFamily="34" charset="0"/>
                    <a:cs typeface="Times New Roman" pitchFamily="18" charset="0"/>
                  </a:rPr>
                  <a:t>Particle Size Distribution (PSD), Volumetric Particulate Concentration (VPC µL/L)  </a:t>
                </a:r>
                <a:endParaRPr lang="en-US" sz="3100" dirty="0">
                  <a:latin typeface="Century Gothic" panose="020B0502020202020204" pitchFamily="34" charset="0"/>
                  <a:cs typeface="Times New Roman" pitchFamily="18" charset="0"/>
                </a:endParaRPr>
              </a:p>
            </p:txBody>
          </p:sp>
        </p:grpSp>
        <p:sp>
          <p:nvSpPr>
            <p:cNvPr id="4" name="TextBox 3"/>
            <p:cNvSpPr txBox="1"/>
            <p:nvPr/>
          </p:nvSpPr>
          <p:spPr>
            <a:xfrm>
              <a:off x="15382875" y="25252950"/>
              <a:ext cx="7080250" cy="620359"/>
            </a:xfrm>
            <a:prstGeom prst="rect">
              <a:avLst/>
            </a:prstGeom>
            <a:noFill/>
          </p:spPr>
          <p:txBody>
            <a:bodyPr wrap="square" lIns="76197" tIns="38098" rIns="76197" bIns="38098" rtlCol="0">
              <a:spAutoFit/>
            </a:bodyPr>
            <a:lstStyle/>
            <a:p>
              <a:pPr algn="ctr"/>
              <a:r>
                <a:rPr lang="en-US" sz="1800" dirty="0" smtClean="0">
                  <a:latin typeface="Century Gothic" panose="020B0502020202020204" pitchFamily="34" charset="0"/>
                </a:rPr>
                <a:t>References:</a:t>
              </a:r>
            </a:p>
            <a:p>
              <a:pPr algn="ctr"/>
              <a:endParaRPr lang="en-US" sz="2000" dirty="0" smtClean="0">
                <a:latin typeface="Century Gothic" panose="020B0502020202020204" pitchFamily="34" charset="0"/>
              </a:endParaRPr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417780" y="6821979"/>
              <a:ext cx="5067539" cy="3378360"/>
            </a:xfrm>
            <a:prstGeom prst="rect">
              <a:avLst/>
            </a:prstGeom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236504" y="13067224"/>
              <a:ext cx="5372990" cy="3587590"/>
            </a:xfrm>
            <a:prstGeom prst="rect">
              <a:avLst/>
            </a:prstGeom>
          </p:spPr>
        </p:pic>
      </p:grpSp>
      <p:pic>
        <p:nvPicPr>
          <p:cNvPr id="14" name="Picture 13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8621" y="21633492"/>
            <a:ext cx="9302236" cy="6687560"/>
          </a:xfrm>
          <a:prstGeom prst="rect">
            <a:avLst/>
          </a:prstGeom>
          <a:ln w="25400" cmpd="sng">
            <a:solidFill>
              <a:schemeClr val="tx2"/>
            </a:solidFill>
          </a:ln>
        </p:spPr>
      </p:pic>
      <p:graphicFrame>
        <p:nvGraphicFramePr>
          <p:cNvPr id="35" name="Chart 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5324502"/>
              </p:ext>
            </p:extLst>
          </p:nvPr>
        </p:nvGraphicFramePr>
        <p:xfrm>
          <a:off x="23419763" y="5965876"/>
          <a:ext cx="11787145" cy="737477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3"/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72043" y="20645120"/>
            <a:ext cx="4812915" cy="3850332"/>
          </a:xfrm>
          <a:prstGeom prst="rect">
            <a:avLst/>
          </a:prstGeom>
        </p:spPr>
      </p:pic>
      <p:pic>
        <p:nvPicPr>
          <p:cNvPr id="38" name="Picture 37"/>
          <p:cNvPicPr/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30890" y="14057569"/>
            <a:ext cx="10209020" cy="6194592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TextBox 12"/>
          <p:cNvSpPr txBox="1"/>
          <p:nvPr/>
        </p:nvSpPr>
        <p:spPr>
          <a:xfrm>
            <a:off x="30632401" y="18307583"/>
            <a:ext cx="18823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Century Gothic" panose="020B0502020202020204" pitchFamily="34" charset="0"/>
              </a:rPr>
              <a:t>y = 1.60x - 1.22</a:t>
            </a:r>
          </a:p>
          <a:p>
            <a:r>
              <a:rPr lang="en-US" sz="1600" dirty="0" smtClean="0">
                <a:latin typeface="Century Gothic" panose="020B0502020202020204" pitchFamily="34" charset="0"/>
              </a:rPr>
              <a:t>R</a:t>
            </a:r>
            <a:r>
              <a:rPr lang="en-US" sz="1600" baseline="30000" dirty="0" smtClean="0">
                <a:latin typeface="Century Gothic" panose="020B0502020202020204" pitchFamily="34" charset="0"/>
              </a:rPr>
              <a:t>2 </a:t>
            </a:r>
            <a:r>
              <a:rPr lang="en-US" sz="1600" dirty="0" smtClean="0">
                <a:latin typeface="Century Gothic" panose="020B0502020202020204" pitchFamily="34" charset="0"/>
              </a:rPr>
              <a:t>= </a:t>
            </a:r>
            <a:r>
              <a:rPr lang="en-US" sz="1600" dirty="0" smtClean="0">
                <a:latin typeface="Century Gothic" panose="020B0502020202020204" pitchFamily="34" charset="0"/>
              </a:rPr>
              <a:t>0.76</a:t>
            </a:r>
          </a:p>
          <a:p>
            <a:r>
              <a:rPr lang="en-US" sz="1600" dirty="0">
                <a:latin typeface="Century Gothic" panose="020B0502020202020204" pitchFamily="34" charset="0"/>
              </a:rPr>
              <a:t>p</a:t>
            </a:r>
            <a:r>
              <a:rPr lang="en-US" sz="1600" dirty="0" smtClean="0">
                <a:latin typeface="Century Gothic" panose="020B0502020202020204" pitchFamily="34" charset="0"/>
              </a:rPr>
              <a:t> = &lt;.0001</a:t>
            </a:r>
            <a:endParaRPr lang="en-US" sz="1600" dirty="0">
              <a:latin typeface="Century Gothic" panose="020B0502020202020204" pitchFamily="34" charset="0"/>
            </a:endParaRPr>
          </a:p>
        </p:txBody>
      </p:sp>
      <p:cxnSp>
        <p:nvCxnSpPr>
          <p:cNvPr id="17" name="Straight Connector 16"/>
          <p:cNvCxnSpPr/>
          <p:nvPr/>
        </p:nvCxnSpPr>
        <p:spPr>
          <a:xfrm>
            <a:off x="22402800" y="13573760"/>
            <a:ext cx="13665200" cy="0"/>
          </a:xfrm>
          <a:prstGeom prst="line">
            <a:avLst/>
          </a:prstGeom>
          <a:ln w="50800" cmpd="sng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23749000" y="12517120"/>
            <a:ext cx="11150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latin typeface="Century Gothic" panose="020B0502020202020204" pitchFamily="34" charset="0"/>
              </a:rPr>
              <a:t>Figure 1: Hydrograph of 12Sept13 storm event at LMP site with TSS, Turbidity, and LISST VPC response</a:t>
            </a:r>
            <a:endParaRPr lang="en-US" sz="2400" dirty="0">
              <a:latin typeface="Century Gothic" panose="020B05020202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24514084" y="20174464"/>
            <a:ext cx="100045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latin typeface="Century Gothic" panose="020B0502020202020204" pitchFamily="34" charset="0"/>
              </a:rPr>
              <a:t>Figure 2: Developed relationship of TSS vs Turbidity at LMP site over variable flow conditions  </a:t>
            </a:r>
            <a:endParaRPr lang="en-US" sz="2400" dirty="0">
              <a:latin typeface="Century Gothic" panose="020B0502020202020204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15042310" y="24546560"/>
            <a:ext cx="6756049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100" b="1" u="sng" dirty="0" smtClean="0">
                <a:latin typeface="Century Gothic" panose="020B0502020202020204" pitchFamily="34" charset="0"/>
              </a:rPr>
              <a:t>ISCO Automated Water Sampler: </a:t>
            </a:r>
            <a:r>
              <a:rPr lang="en-US" sz="3100" dirty="0" smtClean="0">
                <a:latin typeface="Century Gothic" panose="020B0502020202020204" pitchFamily="34" charset="0"/>
              </a:rPr>
              <a:t>Synchronized with sensors; used for TSS &amp; particulate nutrient samples</a:t>
            </a:r>
            <a:endParaRPr lang="en-US" sz="3100" dirty="0">
              <a:latin typeface="Century Gothic" panose="020B0502020202020204" pitchFamily="34" charset="0"/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>
            <a:off x="381000" y="11506200"/>
            <a:ext cx="14173200" cy="0"/>
          </a:xfrm>
          <a:prstGeom prst="line">
            <a:avLst/>
          </a:prstGeom>
          <a:ln w="254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Rectangle 21"/>
          <p:cNvSpPr/>
          <p:nvPr/>
        </p:nvSpPr>
        <p:spPr>
          <a:xfrm>
            <a:off x="14795500" y="28117800"/>
            <a:ext cx="7366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 smtClean="0">
                <a:latin typeface="Century Gothic" panose="020B0502020202020204" pitchFamily="34" charset="0"/>
              </a:rPr>
              <a:t>2. Wake C.P., Burakowski E.A., Kelsey E., Hayhoe K., Stoner A., Watson C., Douglas E. 2011.  </a:t>
            </a:r>
            <a:r>
              <a:rPr lang="en-US" sz="1400" i="1" dirty="0" smtClean="0">
                <a:latin typeface="Century Gothic" panose="020B0502020202020204" pitchFamily="34" charset="0"/>
              </a:rPr>
              <a:t>Climate </a:t>
            </a:r>
            <a:r>
              <a:rPr lang="en-US" sz="1400" i="1" dirty="0">
                <a:latin typeface="Century Gothic" panose="020B0502020202020204" pitchFamily="34" charset="0"/>
              </a:rPr>
              <a:t>Change in the Piscataqua/Great Bay Region: Past, Present, and Future. </a:t>
            </a:r>
            <a:r>
              <a:rPr lang="en-US" sz="1400" dirty="0" smtClean="0">
                <a:latin typeface="Century Gothic" panose="020B0502020202020204" pitchFamily="34" charset="0"/>
              </a:rPr>
              <a:t>Carbon </a:t>
            </a:r>
            <a:r>
              <a:rPr lang="en-US" sz="1400" dirty="0">
                <a:latin typeface="Century Gothic" panose="020B0502020202020204" pitchFamily="34" charset="0"/>
              </a:rPr>
              <a:t>Solutions New England Report for the Great Bay (New Hampshire) Stewards.</a:t>
            </a:r>
          </a:p>
        </p:txBody>
      </p:sp>
      <p:sp>
        <p:nvSpPr>
          <p:cNvPr id="23" name="Rectangle 22"/>
          <p:cNvSpPr/>
          <p:nvPr/>
        </p:nvSpPr>
        <p:spPr>
          <a:xfrm>
            <a:off x="14795500" y="27127200"/>
            <a:ext cx="736599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 smtClean="0">
                <a:latin typeface="Century Gothic" panose="020B0502020202020204" pitchFamily="34" charset="0"/>
              </a:rPr>
              <a:t>1. US </a:t>
            </a:r>
            <a:r>
              <a:rPr lang="en-US" sz="1400" dirty="0">
                <a:latin typeface="Century Gothic" panose="020B0502020202020204" pitchFamily="34" charset="0"/>
              </a:rPr>
              <a:t>Environmental Protection </a:t>
            </a:r>
            <a:r>
              <a:rPr lang="en-US" sz="1400" dirty="0" smtClean="0">
                <a:latin typeface="Century Gothic" panose="020B0502020202020204" pitchFamily="34" charset="0"/>
              </a:rPr>
              <a:t>Agency. 2006. Wadeable </a:t>
            </a:r>
            <a:r>
              <a:rPr lang="en-US" sz="1400" dirty="0">
                <a:latin typeface="Century Gothic" panose="020B0502020202020204" pitchFamily="34" charset="0"/>
              </a:rPr>
              <a:t>Streams Assessment: a collaborative survey of the nation’s streams.  EPA 841-B-06-002. Office of Research and Development and Office of Water, US Environmental Protection Agency, Washington, D.C.</a:t>
            </a:r>
            <a:endParaRPr lang="en-US" sz="1400" dirty="0">
              <a:effectLst/>
              <a:latin typeface="Century Gothic" panose="020B0502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1853</TotalTime>
  <Words>563</Words>
  <Application>Microsoft Office PowerPoint</Application>
  <PresentationFormat>Custom</PresentationFormat>
  <Paragraphs>48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University of New Hampshire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ajj44</dc:creator>
  <cp:lastModifiedBy>Nicholas Shonka</cp:lastModifiedBy>
  <cp:revision>144</cp:revision>
  <dcterms:created xsi:type="dcterms:W3CDTF">2012-11-05T14:52:32Z</dcterms:created>
  <dcterms:modified xsi:type="dcterms:W3CDTF">2014-03-19T16:07:00Z</dcterms:modified>
</cp:coreProperties>
</file>