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sldIdLst>
    <p:sldId id="256" r:id="rId2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10" d="100"/>
          <a:sy n="110" d="100"/>
        </p:scale>
        <p:origin x="1650" y="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5" name="Group 24"/>
          <p:cNvGrpSpPr/>
          <p:nvPr/>
        </p:nvGrpSpPr>
        <p:grpSpPr>
          <a:xfrm>
            <a:off x="203200" y="0"/>
            <a:ext cx="3778250" cy="6858001"/>
            <a:chOff x="203200" y="0"/>
            <a:chExt cx="3778250" cy="6858001"/>
          </a:xfrm>
        </p:grpSpPr>
        <p:sp>
          <p:nvSpPr>
            <p:cNvPr id="14" name="Freeform 6"/>
            <p:cNvSpPr/>
            <p:nvPr/>
          </p:nvSpPr>
          <p:spPr bwMode="auto">
            <a:xfrm>
              <a:off x="641350" y="0"/>
              <a:ext cx="1365250" cy="3971925"/>
            </a:xfrm>
            <a:custGeom>
              <a:avLst/>
              <a:gdLst/>
              <a:ahLst/>
              <a:cxnLst/>
              <a:rect l="0" t="0" r="r" b="b"/>
              <a:pathLst>
                <a:path w="860" h="2502">
                  <a:moveTo>
                    <a:pt x="0" y="2445"/>
                  </a:moveTo>
                  <a:lnTo>
                    <a:pt x="228" y="2502"/>
                  </a:lnTo>
                  <a:lnTo>
                    <a:pt x="860" y="0"/>
                  </a:lnTo>
                  <a:lnTo>
                    <a:pt x="620" y="0"/>
                  </a:lnTo>
                  <a:lnTo>
                    <a:pt x="0" y="2445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</p:sp>
        <p:sp>
          <p:nvSpPr>
            <p:cNvPr id="15" name="Freeform 7"/>
            <p:cNvSpPr/>
            <p:nvPr/>
          </p:nvSpPr>
          <p:spPr bwMode="auto">
            <a:xfrm>
              <a:off x="203200" y="0"/>
              <a:ext cx="1336675" cy="3862388"/>
            </a:xfrm>
            <a:custGeom>
              <a:avLst/>
              <a:gdLst/>
              <a:ahLst/>
              <a:cxnLst/>
              <a:rect l="0" t="0" r="r" b="b"/>
              <a:pathLst>
                <a:path w="842" h="2433">
                  <a:moveTo>
                    <a:pt x="842" y="0"/>
                  </a:moveTo>
                  <a:lnTo>
                    <a:pt x="602" y="0"/>
                  </a:lnTo>
                  <a:lnTo>
                    <a:pt x="0" y="2376"/>
                  </a:lnTo>
                  <a:lnTo>
                    <a:pt x="228" y="2433"/>
                  </a:lnTo>
                  <a:lnTo>
                    <a:pt x="842" y="0"/>
                  </a:ln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</p:sp>
        <p:sp>
          <p:nvSpPr>
            <p:cNvPr id="16" name="Freeform 8"/>
            <p:cNvSpPr/>
            <p:nvPr/>
          </p:nvSpPr>
          <p:spPr bwMode="auto">
            <a:xfrm>
              <a:off x="207963" y="3776663"/>
              <a:ext cx="1936750" cy="3081338"/>
            </a:xfrm>
            <a:custGeom>
              <a:avLst/>
              <a:gdLst/>
              <a:ahLst/>
              <a:cxnLst/>
              <a:rect l="0" t="0" r="r" b="b"/>
              <a:pathLst>
                <a:path w="1220" h="1941">
                  <a:moveTo>
                    <a:pt x="0" y="0"/>
                  </a:moveTo>
                  <a:lnTo>
                    <a:pt x="1166" y="1941"/>
                  </a:lnTo>
                  <a:lnTo>
                    <a:pt x="1220" y="1941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</p:sp>
        <p:sp>
          <p:nvSpPr>
            <p:cNvPr id="20" name="Freeform 9"/>
            <p:cNvSpPr/>
            <p:nvPr/>
          </p:nvSpPr>
          <p:spPr bwMode="auto">
            <a:xfrm>
              <a:off x="646113" y="3886200"/>
              <a:ext cx="2373313" cy="2971800"/>
            </a:xfrm>
            <a:custGeom>
              <a:avLst/>
              <a:gdLst/>
              <a:ahLst/>
              <a:cxnLst/>
              <a:rect l="0" t="0" r="r" b="b"/>
              <a:pathLst>
                <a:path w="1495" h="1872">
                  <a:moveTo>
                    <a:pt x="1495" y="1872"/>
                  </a:moveTo>
                  <a:lnTo>
                    <a:pt x="0" y="0"/>
                  </a:lnTo>
                  <a:lnTo>
                    <a:pt x="1442" y="1872"/>
                  </a:lnTo>
                  <a:lnTo>
                    <a:pt x="1495" y="1872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</p:spPr>
        </p:sp>
        <p:sp>
          <p:nvSpPr>
            <p:cNvPr id="21" name="Freeform 10"/>
            <p:cNvSpPr/>
            <p:nvPr/>
          </p:nvSpPr>
          <p:spPr bwMode="auto">
            <a:xfrm>
              <a:off x="641350" y="3881438"/>
              <a:ext cx="3340100" cy="2976563"/>
            </a:xfrm>
            <a:custGeom>
              <a:avLst/>
              <a:gdLst/>
              <a:ahLst/>
              <a:cxnLst/>
              <a:rect l="0" t="0" r="r" b="b"/>
              <a:pathLst>
                <a:path w="2104" h="1875">
                  <a:moveTo>
                    <a:pt x="0" y="0"/>
                  </a:moveTo>
                  <a:lnTo>
                    <a:pt x="3" y="3"/>
                  </a:lnTo>
                  <a:lnTo>
                    <a:pt x="1498" y="1875"/>
                  </a:lnTo>
                  <a:lnTo>
                    <a:pt x="2104" y="1875"/>
                  </a:lnTo>
                  <a:lnTo>
                    <a:pt x="228" y="5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</p:spPr>
        </p:sp>
        <p:sp>
          <p:nvSpPr>
            <p:cNvPr id="22" name="Freeform 11"/>
            <p:cNvSpPr/>
            <p:nvPr/>
          </p:nvSpPr>
          <p:spPr bwMode="auto">
            <a:xfrm>
              <a:off x="203200" y="3771900"/>
              <a:ext cx="2660650" cy="3086100"/>
            </a:xfrm>
            <a:custGeom>
              <a:avLst/>
              <a:gdLst/>
              <a:ahLst/>
              <a:cxnLst/>
              <a:rect l="0" t="0" r="r" b="b"/>
              <a:pathLst>
                <a:path w="1676" h="1944">
                  <a:moveTo>
                    <a:pt x="1676" y="1944"/>
                  </a:moveTo>
                  <a:lnTo>
                    <a:pt x="264" y="111"/>
                  </a:lnTo>
                  <a:lnTo>
                    <a:pt x="225" y="60"/>
                  </a:lnTo>
                  <a:lnTo>
                    <a:pt x="228" y="60"/>
                  </a:lnTo>
                  <a:lnTo>
                    <a:pt x="264" y="111"/>
                  </a:lnTo>
                  <a:lnTo>
                    <a:pt x="234" y="69"/>
                  </a:lnTo>
                  <a:lnTo>
                    <a:pt x="228" y="57"/>
                  </a:lnTo>
                  <a:lnTo>
                    <a:pt x="222" y="54"/>
                  </a:lnTo>
                  <a:lnTo>
                    <a:pt x="0" y="0"/>
                  </a:lnTo>
                  <a:lnTo>
                    <a:pt x="3" y="3"/>
                  </a:lnTo>
                  <a:lnTo>
                    <a:pt x="1223" y="1944"/>
                  </a:lnTo>
                  <a:lnTo>
                    <a:pt x="1676" y="1944"/>
                  </a:ln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739673" y="914401"/>
            <a:ext cx="6947127" cy="3488266"/>
          </a:xfrm>
        </p:spPr>
        <p:txBody>
          <a:bodyPr anchor="b">
            <a:normAutofit/>
          </a:bodyPr>
          <a:lstStyle>
            <a:lvl1pPr algn="r">
              <a:defRPr sz="5400">
                <a:effectLst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924238" y="4402666"/>
            <a:ext cx="5762563" cy="1364531"/>
          </a:xfrm>
        </p:spPr>
        <p:txBody>
          <a:bodyPr anchor="t">
            <a:normAutofit/>
          </a:bodyPr>
          <a:lstStyle>
            <a:lvl1pPr marL="0" indent="0" algn="r">
              <a:buNone/>
              <a:defRPr sz="18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325773" y="6117336"/>
            <a:ext cx="857473" cy="365125"/>
          </a:xfrm>
        </p:spPr>
        <p:txBody>
          <a:bodyPr/>
          <a:lstStyle/>
          <a:p>
            <a:fld id="{53613C2B-2289-4AAA-8397-1722C36F6C21}" type="datetimeFigureOut">
              <a:rPr lang="en-US" smtClean="0"/>
              <a:pPr/>
              <a:t>4/9/2014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623733" y="6117336"/>
            <a:ext cx="3609438" cy="365125"/>
          </a:xfr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275320" y="6117336"/>
            <a:ext cx="411480" cy="365125"/>
          </a:xfrm>
        </p:spPr>
        <p:txBody>
          <a:bodyPr/>
          <a:lstStyle/>
          <a:p>
            <a:fld id="{0AC9C28E-5E89-40F4-95BB-2830C70584D9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3" name="Freeform 12"/>
          <p:cNvSpPr/>
          <p:nvPr/>
        </p:nvSpPr>
        <p:spPr bwMode="auto">
          <a:xfrm>
            <a:off x="203200" y="3771900"/>
            <a:ext cx="361950" cy="90488"/>
          </a:xfrm>
          <a:custGeom>
            <a:avLst/>
            <a:gdLst/>
            <a:ahLst/>
            <a:cxnLst/>
            <a:rect l="0" t="0" r="r" b="b"/>
            <a:pathLst>
              <a:path w="228" h="57">
                <a:moveTo>
                  <a:pt x="228" y="57"/>
                </a:moveTo>
                <a:lnTo>
                  <a:pt x="0" y="0"/>
                </a:lnTo>
                <a:lnTo>
                  <a:pt x="222" y="54"/>
                </a:lnTo>
                <a:lnTo>
                  <a:pt x="228" y="57"/>
                </a:lnTo>
                <a:close/>
              </a:path>
            </a:pathLst>
          </a:custGeom>
          <a:solidFill>
            <a:srgbClr val="29ABE2"/>
          </a:solidFill>
          <a:ln>
            <a:noFill/>
          </a:ln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sp>
      <p:sp>
        <p:nvSpPr>
          <p:cNvPr id="24" name="Freeform 13"/>
          <p:cNvSpPr/>
          <p:nvPr/>
        </p:nvSpPr>
        <p:spPr bwMode="auto">
          <a:xfrm>
            <a:off x="560388" y="3867150"/>
            <a:ext cx="61913" cy="80963"/>
          </a:xfrm>
          <a:custGeom>
            <a:avLst/>
            <a:gdLst/>
            <a:ahLst/>
            <a:cxnLst/>
            <a:rect l="0" t="0" r="r" b="b"/>
            <a:pathLst>
              <a:path w="39" h="51">
                <a:moveTo>
                  <a:pt x="0" y="0"/>
                </a:moveTo>
                <a:lnTo>
                  <a:pt x="39" y="51"/>
                </a:lnTo>
                <a:lnTo>
                  <a:pt x="3" y="0"/>
                </a:lnTo>
                <a:lnTo>
                  <a:pt x="0" y="0"/>
                </a:lnTo>
                <a:close/>
              </a:path>
            </a:pathLst>
          </a:custGeom>
          <a:solidFill>
            <a:srgbClr val="29ABE2"/>
          </a:solidFill>
          <a:ln>
            <a:noFill/>
          </a:ln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sp>
    </p:spTree>
    <p:extLst>
      <p:ext uri="{BB962C8B-B14F-4D97-AF65-F5344CB8AC3E}">
        <p14:creationId xmlns:p14="http://schemas.microsoft.com/office/powerpoint/2010/main" val="236447200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82133" y="457201"/>
            <a:ext cx="7704667" cy="19812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82133" y="2667000"/>
            <a:ext cx="7704667" cy="3332816"/>
          </a:xfrm>
        </p:spPr>
        <p:txBody>
          <a:bodyPr anchor="ctr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344329" y="6108173"/>
            <a:ext cx="857473" cy="365125"/>
          </a:xfrm>
        </p:spPr>
        <p:txBody>
          <a:bodyPr/>
          <a:lstStyle/>
          <a:p>
            <a:fld id="{53613C2B-2289-4AAA-8397-1722C36F6C21}" type="datetimeFigureOut">
              <a:rPr lang="en-US" smtClean="0"/>
              <a:pPr/>
              <a:t>4/9/2014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972647" y="6108173"/>
            <a:ext cx="5314517" cy="365125"/>
          </a:xfr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258967" y="6108173"/>
            <a:ext cx="427833" cy="365125"/>
          </a:xfrm>
        </p:spPr>
        <p:txBody>
          <a:bodyPr/>
          <a:lstStyle/>
          <a:p>
            <a:fld id="{0AC9C28E-5E89-40F4-95BB-2830C70584D9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0362156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86995" y="2666998"/>
            <a:ext cx="6699805" cy="2360071"/>
          </a:xfrm>
        </p:spPr>
        <p:txBody>
          <a:bodyPr anchor="b"/>
          <a:lstStyle>
            <a:lvl1pPr algn="r">
              <a:defRPr sz="40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986998" y="5027070"/>
            <a:ext cx="6699802" cy="860400"/>
          </a:xfrm>
        </p:spPr>
        <p:txBody>
          <a:bodyPr anchor="t">
            <a:normAutofit/>
          </a:bodyPr>
          <a:lstStyle>
            <a:lvl1pPr marL="0" indent="0" algn="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613C2B-2289-4AAA-8397-1722C36F6C21}" type="datetimeFigureOut">
              <a:rPr lang="en-US" smtClean="0"/>
              <a:pPr/>
              <a:t>4/9/2014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273317" y="6116070"/>
            <a:ext cx="413483" cy="365125"/>
          </a:xfrm>
        </p:spPr>
        <p:txBody>
          <a:bodyPr/>
          <a:lstStyle/>
          <a:p>
            <a:fld id="{0AC9C28E-5E89-40F4-95BB-2830C70584D9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2783232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82133" y="685801"/>
            <a:ext cx="7704667" cy="1752599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982133" y="2667000"/>
            <a:ext cx="3739896" cy="3368674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946904" y="2667000"/>
            <a:ext cx="3739896" cy="3346824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613C2B-2289-4AAA-8397-1722C36F6C21}" type="datetimeFigureOut">
              <a:rPr lang="en-US" smtClean="0"/>
              <a:pPr/>
              <a:t>4/9/2014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C9C28E-5E89-40F4-95BB-2830C70584D9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7162388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29481" y="2658533"/>
            <a:ext cx="3456291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accent1">
                    <a:lumMod val="7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13523" y="3335336"/>
            <a:ext cx="3672248" cy="2665259"/>
          </a:xfrm>
        </p:spPr>
        <p:txBody>
          <a:bodyPr anchor="t"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161710" y="2667000"/>
            <a:ext cx="3467806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accent1">
                    <a:lumMod val="7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957266" y="3335336"/>
            <a:ext cx="3672248" cy="2665259"/>
          </a:xfrm>
        </p:spPr>
        <p:txBody>
          <a:bodyPr anchor="t"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613C2B-2289-4AAA-8397-1722C36F6C21}" type="datetimeFigureOut">
              <a:rPr lang="en-US" smtClean="0"/>
              <a:pPr/>
              <a:t>4/9/2014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C9C28E-5E89-40F4-95BB-2830C70584D9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7893307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613C2B-2289-4AAA-8397-1722C36F6C21}" type="datetimeFigureOut">
              <a:rPr lang="en-US" smtClean="0"/>
              <a:pPr/>
              <a:t>4/9/2014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C9C28E-5E89-40F4-95BB-2830C70584D9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6824982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613C2B-2289-4AAA-8397-1722C36F6C21}" type="datetimeFigureOut">
              <a:rPr lang="en-US" smtClean="0"/>
              <a:pPr/>
              <a:t>4/9/2014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C9C28E-5E89-40F4-95BB-2830C70584D9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8548035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13524" y="1600200"/>
            <a:ext cx="2662534" cy="1371600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947553" y="685800"/>
            <a:ext cx="4681962" cy="5105401"/>
          </a:xfrm>
        </p:spPr>
        <p:txBody>
          <a:bodyPr anchor="ctr"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13524" y="2971800"/>
            <a:ext cx="2662534" cy="182880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613C2B-2289-4AAA-8397-1722C36F6C21}" type="datetimeFigureOut">
              <a:rPr lang="en-US" smtClean="0"/>
              <a:pPr/>
              <a:t>4/9/2014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C9C28E-5E89-40F4-95BB-2830C70584D9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5354382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12332" y="1752599"/>
            <a:ext cx="4070679" cy="1371600"/>
          </a:xfrm>
        </p:spPr>
        <p:txBody>
          <a:bodyPr anchor="b">
            <a:normAutofit/>
          </a:bodyPr>
          <a:lstStyle>
            <a:lvl1pPr algn="ctr">
              <a:defRPr sz="28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4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697495" y="914400"/>
            <a:ext cx="2461371" cy="4572000"/>
          </a:xfrm>
          <a:prstGeom prst="roundRect">
            <a:avLst>
              <a:gd name="adj" fmla="val 4280"/>
            </a:avLst>
          </a:prstGeom>
          <a:ln w="38100">
            <a:gradFill flip="none" rotWithShape="1">
              <a:gsLst>
                <a:gs pos="0">
                  <a:schemeClr val="bg2"/>
                </a:gs>
                <a:gs pos="100000">
                  <a:schemeClr val="bg2">
                    <a:lumMod val="75000"/>
                  </a:schemeClr>
                </a:gs>
              </a:gsLst>
              <a:lin ang="5400000" scaled="0"/>
              <a:tileRect/>
            </a:gra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12332" y="3124199"/>
            <a:ext cx="4070679" cy="1828800"/>
          </a:xfrm>
        </p:spPr>
        <p:txBody>
          <a:bodyPr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613C2B-2289-4AAA-8397-1722C36F6C21}" type="datetimeFigureOut">
              <a:rPr lang="en-US" smtClean="0"/>
              <a:pPr/>
              <a:t>4/9/2014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C9C28E-5E89-40F4-95BB-2830C70584D9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5368525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13523" y="4732865"/>
            <a:ext cx="7515991" cy="566738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789975" y="932112"/>
            <a:ext cx="6171065" cy="3164976"/>
          </a:xfrm>
          <a:prstGeom prst="roundRect">
            <a:avLst>
              <a:gd name="adj" fmla="val 4380"/>
            </a:avLst>
          </a:prstGeom>
          <a:ln w="38100">
            <a:gradFill flip="none" rotWithShape="1">
              <a:gsLst>
                <a:gs pos="0">
                  <a:schemeClr val="bg2"/>
                </a:gs>
                <a:gs pos="100000">
                  <a:schemeClr val="bg2">
                    <a:lumMod val="75000"/>
                  </a:schemeClr>
                </a:gs>
              </a:gsLst>
              <a:lin ang="5400000" scaled="0"/>
              <a:tileRect/>
            </a:gra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13523" y="5299603"/>
            <a:ext cx="7515991" cy="493712"/>
          </a:xfrm>
        </p:spPr>
        <p:txBody>
          <a:bodyPr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613C2B-2289-4AAA-8397-1722C36F6C21}" type="datetimeFigureOut">
              <a:rPr lang="en-US" smtClean="0"/>
              <a:pPr/>
              <a:t>4/9/2014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C9C28E-5E89-40F4-95BB-2830C70584D9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8681552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13524" y="685800"/>
            <a:ext cx="7515991" cy="3048000"/>
          </a:xfrm>
        </p:spPr>
        <p:txBody>
          <a:bodyPr anchor="ctr">
            <a:normAutofit/>
          </a:bodyPr>
          <a:lstStyle>
            <a:lvl1pPr algn="ctr">
              <a:defRPr sz="32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13524" y="4343400"/>
            <a:ext cx="7515992" cy="1447800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613C2B-2289-4AAA-8397-1722C36F6C21}" type="datetimeFigureOut">
              <a:rPr lang="en-US" smtClean="0"/>
              <a:pPr/>
              <a:t>4/9/2014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C9C28E-5E89-40F4-95BB-2830C70584D9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4900085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extBox 13"/>
          <p:cNvSpPr txBox="1"/>
          <p:nvPr/>
        </p:nvSpPr>
        <p:spPr>
          <a:xfrm>
            <a:off x="969421" y="863023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8172197" y="2819399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26741" y="685801"/>
            <a:ext cx="6974115" cy="2743199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598235" y="3428999"/>
            <a:ext cx="6631128" cy="381000"/>
          </a:xfrm>
        </p:spPr>
        <p:txBody>
          <a:bodyPr anchor="ctr">
            <a:normAutofit/>
          </a:bodyPr>
          <a:lstStyle>
            <a:lvl1pPr marL="0" indent="0">
              <a:buFontTx/>
              <a:buNone/>
              <a:defRPr sz="18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13523" y="4343400"/>
            <a:ext cx="7515991" cy="1447800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613C2B-2289-4AAA-8397-1722C36F6C21}" type="datetimeFigureOut">
              <a:rPr lang="en-US" smtClean="0"/>
              <a:pPr/>
              <a:t>4/9/2014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C9C28E-5E89-40F4-95BB-2830C70584D9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105976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13525" y="3308581"/>
            <a:ext cx="7515989" cy="1468800"/>
          </a:xfrm>
        </p:spPr>
        <p:txBody>
          <a:bodyPr anchor="b">
            <a:normAutofit/>
          </a:bodyPr>
          <a:lstStyle>
            <a:lvl1pPr algn="r">
              <a:defRPr sz="32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13524" y="4777381"/>
            <a:ext cx="7515990" cy="860400"/>
          </a:xfrm>
        </p:spPr>
        <p:txBody>
          <a:bodyPr anchor="t">
            <a:normAutofit/>
          </a:bodyPr>
          <a:lstStyle>
            <a:lvl1pPr marL="0" indent="0" algn="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613C2B-2289-4AAA-8397-1722C36F6C21}" type="datetimeFigureOut">
              <a:rPr lang="en-US" smtClean="0"/>
              <a:pPr/>
              <a:t>4/9/2014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C9C28E-5E89-40F4-95BB-2830C70584D9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45571519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extBox 13"/>
          <p:cNvSpPr txBox="1"/>
          <p:nvPr/>
        </p:nvSpPr>
        <p:spPr>
          <a:xfrm>
            <a:off x="969421" y="863023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8172197" y="2819399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26741" y="685801"/>
            <a:ext cx="6974115" cy="2743199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113525" y="3886200"/>
            <a:ext cx="7515990" cy="889000"/>
          </a:xfrm>
        </p:spPr>
        <p:txBody>
          <a:bodyPr vert="horz" lIns="91440" tIns="45720" rIns="91440" bIns="45720" rtlCol="0" anchor="b">
            <a:normAutofit/>
          </a:bodyPr>
          <a:lstStyle>
            <a:lvl1pPr algn="r">
              <a:buNone/>
              <a:defRPr lang="en-US" sz="2400" b="0" cap="none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en-US" smtClean="0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13524" y="4775200"/>
            <a:ext cx="7515990" cy="1016000"/>
          </a:xfrm>
        </p:spPr>
        <p:txBody>
          <a:bodyPr anchor="t">
            <a:normAutofit/>
          </a:bodyPr>
          <a:lstStyle>
            <a:lvl1pPr marL="0" indent="0" algn="r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613C2B-2289-4AAA-8397-1722C36F6C21}" type="datetimeFigureOut">
              <a:rPr lang="en-US" smtClean="0"/>
              <a:pPr/>
              <a:t>4/9/2014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C9C28E-5E89-40F4-95BB-2830C70584D9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56444700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13525" y="685801"/>
            <a:ext cx="7515991" cy="2727325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113524" y="3505200"/>
            <a:ext cx="7515992" cy="8382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800" b="0" cap="none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en-US" smtClean="0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13524" y="4343400"/>
            <a:ext cx="7515992" cy="14478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613C2B-2289-4AAA-8397-1722C36F6C21}" type="datetimeFigureOut">
              <a:rPr lang="en-US" smtClean="0"/>
              <a:pPr/>
              <a:t>4/9/2014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C9C28E-5E89-40F4-95BB-2830C70584D9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22717053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ctr"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613C2B-2289-4AAA-8397-1722C36F6C21}" type="datetimeFigureOut">
              <a:rPr lang="en-US" smtClean="0"/>
              <a:pPr/>
              <a:t>4/9/2014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C9C28E-5E89-40F4-95BB-2830C70584D9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05971942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301393" y="685800"/>
            <a:ext cx="1328123" cy="510540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13524" y="685800"/>
            <a:ext cx="6016373" cy="5105400"/>
          </a:xfrm>
        </p:spPr>
        <p:txBody>
          <a:bodyPr vert="eaVert" anchor="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613C2B-2289-4AAA-8397-1722C36F6C21}" type="datetimeFigureOut">
              <a:rPr lang="en-US" smtClean="0"/>
              <a:pPr/>
              <a:t>4/9/2014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C9C28E-5E89-40F4-95BB-2830C70584D9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9889098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" name="Group 13"/>
          <p:cNvGrpSpPr/>
          <p:nvPr/>
        </p:nvGrpSpPr>
        <p:grpSpPr>
          <a:xfrm>
            <a:off x="0" y="0"/>
            <a:ext cx="2132013" cy="6858001"/>
            <a:chOff x="0" y="0"/>
            <a:chExt cx="2132013" cy="6858001"/>
          </a:xfrm>
        </p:grpSpPr>
        <p:sp>
          <p:nvSpPr>
            <p:cNvPr id="15" name="Freeform 6"/>
            <p:cNvSpPr/>
            <p:nvPr/>
          </p:nvSpPr>
          <p:spPr bwMode="auto">
            <a:xfrm>
              <a:off x="0" y="0"/>
              <a:ext cx="1073150" cy="5291138"/>
            </a:xfrm>
            <a:custGeom>
              <a:avLst/>
              <a:gdLst/>
              <a:ahLst/>
              <a:cxnLst/>
              <a:rect l="0" t="0" r="r" b="b"/>
              <a:pathLst>
                <a:path w="676" h="3333">
                  <a:moveTo>
                    <a:pt x="0" y="3132"/>
                  </a:moveTo>
                  <a:lnTo>
                    <a:pt x="0" y="3312"/>
                  </a:lnTo>
                  <a:lnTo>
                    <a:pt x="126" y="3333"/>
                  </a:lnTo>
                  <a:lnTo>
                    <a:pt x="676" y="0"/>
                  </a:lnTo>
                  <a:lnTo>
                    <a:pt x="514" y="0"/>
                  </a:lnTo>
                  <a:lnTo>
                    <a:pt x="0" y="3132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</p:sp>
        <p:sp>
          <p:nvSpPr>
            <p:cNvPr id="16" name="Freeform 7"/>
            <p:cNvSpPr/>
            <p:nvPr/>
          </p:nvSpPr>
          <p:spPr bwMode="auto">
            <a:xfrm>
              <a:off x="0" y="0"/>
              <a:ext cx="758825" cy="4624388"/>
            </a:xfrm>
            <a:custGeom>
              <a:avLst/>
              <a:gdLst/>
              <a:ahLst/>
              <a:cxnLst/>
              <a:rect l="0" t="0" r="r" b="b"/>
              <a:pathLst>
                <a:path w="478" h="2913">
                  <a:moveTo>
                    <a:pt x="478" y="0"/>
                  </a:moveTo>
                  <a:lnTo>
                    <a:pt x="318" y="0"/>
                  </a:lnTo>
                  <a:lnTo>
                    <a:pt x="0" y="1938"/>
                  </a:lnTo>
                  <a:lnTo>
                    <a:pt x="0" y="2913"/>
                  </a:lnTo>
                  <a:lnTo>
                    <a:pt x="478" y="0"/>
                  </a:ln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</p:sp>
        <p:sp>
          <p:nvSpPr>
            <p:cNvPr id="17" name="Freeform 8"/>
            <p:cNvSpPr/>
            <p:nvPr/>
          </p:nvSpPr>
          <p:spPr bwMode="auto">
            <a:xfrm>
              <a:off x="0" y="5662613"/>
              <a:ext cx="906463" cy="1195388"/>
            </a:xfrm>
            <a:custGeom>
              <a:avLst/>
              <a:gdLst/>
              <a:ahLst/>
              <a:cxnLst/>
              <a:rect l="0" t="0" r="r" b="b"/>
              <a:pathLst>
                <a:path w="571" h="753">
                  <a:moveTo>
                    <a:pt x="0" y="0"/>
                  </a:moveTo>
                  <a:lnTo>
                    <a:pt x="0" y="12"/>
                  </a:lnTo>
                  <a:lnTo>
                    <a:pt x="538" y="753"/>
                  </a:lnTo>
                  <a:lnTo>
                    <a:pt x="571" y="753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</p:sp>
        <p:sp>
          <p:nvSpPr>
            <p:cNvPr id="18" name="Freeform 9"/>
            <p:cNvSpPr/>
            <p:nvPr/>
          </p:nvSpPr>
          <p:spPr bwMode="auto">
            <a:xfrm>
              <a:off x="0" y="5295900"/>
              <a:ext cx="1487488" cy="1562100"/>
            </a:xfrm>
            <a:custGeom>
              <a:avLst/>
              <a:gdLst/>
              <a:ahLst/>
              <a:cxnLst/>
              <a:rect l="0" t="0" r="r" b="b"/>
              <a:pathLst>
                <a:path w="937" h="984">
                  <a:moveTo>
                    <a:pt x="0" y="0"/>
                  </a:moveTo>
                  <a:lnTo>
                    <a:pt x="0" y="3"/>
                  </a:lnTo>
                  <a:lnTo>
                    <a:pt x="901" y="984"/>
                  </a:lnTo>
                  <a:lnTo>
                    <a:pt x="937" y="984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</p:spPr>
        </p:sp>
        <p:sp>
          <p:nvSpPr>
            <p:cNvPr id="19" name="Freeform 10"/>
            <p:cNvSpPr/>
            <p:nvPr/>
          </p:nvSpPr>
          <p:spPr bwMode="auto">
            <a:xfrm>
              <a:off x="0" y="5257800"/>
              <a:ext cx="2132013" cy="1600200"/>
            </a:xfrm>
            <a:custGeom>
              <a:avLst/>
              <a:gdLst/>
              <a:ahLst/>
              <a:cxnLst/>
              <a:rect l="0" t="0" r="r" b="b"/>
              <a:pathLst>
                <a:path w="1343" h="1008">
                  <a:moveTo>
                    <a:pt x="0" y="24"/>
                  </a:moveTo>
                  <a:lnTo>
                    <a:pt x="937" y="1008"/>
                  </a:lnTo>
                  <a:lnTo>
                    <a:pt x="1343" y="1008"/>
                  </a:lnTo>
                  <a:lnTo>
                    <a:pt x="126" y="21"/>
                  </a:lnTo>
                  <a:lnTo>
                    <a:pt x="0" y="0"/>
                  </a:lnTo>
                  <a:lnTo>
                    <a:pt x="0" y="24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</p:spPr>
        </p:sp>
        <p:sp>
          <p:nvSpPr>
            <p:cNvPr id="20" name="Freeform 11"/>
            <p:cNvSpPr/>
            <p:nvPr/>
          </p:nvSpPr>
          <p:spPr bwMode="auto">
            <a:xfrm>
              <a:off x="0" y="5357813"/>
              <a:ext cx="1377950" cy="1500188"/>
            </a:xfrm>
            <a:custGeom>
              <a:avLst/>
              <a:gdLst/>
              <a:ahLst/>
              <a:cxnLst/>
              <a:rect l="0" t="0" r="r" b="b"/>
              <a:pathLst>
                <a:path w="868" h="945">
                  <a:moveTo>
                    <a:pt x="0" y="192"/>
                  </a:moveTo>
                  <a:lnTo>
                    <a:pt x="571" y="945"/>
                  </a:lnTo>
                  <a:lnTo>
                    <a:pt x="868" y="945"/>
                  </a:lnTo>
                  <a:lnTo>
                    <a:pt x="0" y="0"/>
                  </a:lnTo>
                  <a:lnTo>
                    <a:pt x="0" y="192"/>
                  </a:ln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982133" y="457201"/>
            <a:ext cx="7704667" cy="1981200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82134" y="2667000"/>
            <a:ext cx="7704666" cy="335699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358679" y="6116070"/>
            <a:ext cx="85747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53613C2B-2289-4AAA-8397-1722C36F6C21}" type="datetimeFigureOut">
              <a:rPr lang="en-US" smtClean="0"/>
              <a:pPr/>
              <a:t>4/9/2014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986997" y="6116070"/>
            <a:ext cx="531451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273317" y="6116070"/>
            <a:ext cx="41348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0AC9C28E-5E89-40F4-95BB-2830C70584D9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2386893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  <p:sldLayoutId id="2147483708" r:id="rId12"/>
    <p:sldLayoutId id="2147483709" r:id="rId13"/>
    <p:sldLayoutId id="2147483710" r:id="rId14"/>
    <p:sldLayoutId id="2147483711" r:id="rId15"/>
    <p:sldLayoutId id="2147483712" r:id="rId16"/>
    <p:sldLayoutId id="2147483713" r:id="rId17"/>
  </p:sldLayoutIdLst>
  <p:txStyles>
    <p:titleStyle>
      <a:lvl1pPr algn="ctr" defTabSz="457200" rtl="0" eaLnBrk="1" latinLnBrk="0" hangingPunct="1">
        <a:spcBef>
          <a:spcPct val="0"/>
        </a:spcBef>
        <a:buNone/>
        <a:defRPr sz="4000" kern="1200" cap="none">
          <a:ln w="3175" cmpd="sng">
            <a:noFill/>
          </a:ln>
          <a:solidFill>
            <a:schemeClr val="tx1"/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2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20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8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6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2639119" y="2728304"/>
            <a:ext cx="3733800" cy="1384995"/>
          </a:xfrm>
          <a:prstGeom prst="rect">
            <a:avLst/>
          </a:prstGeom>
          <a:ln>
            <a:solidFill>
              <a:schemeClr val="tx2"/>
            </a:solidFill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24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chemeClr val="bg1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 </a:t>
            </a:r>
            <a:r>
              <a:rPr lang="en-US" sz="28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chemeClr val="bg1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Emotional Intelligence in Hospitality Management</a:t>
            </a:r>
            <a:endParaRPr lang="en-US" sz="2800" dirty="0">
              <a:ln w="18415" cmpd="sng">
                <a:solidFill>
                  <a:srgbClr val="FFFFFF"/>
                </a:solidFill>
                <a:prstDash val="solid"/>
              </a:ln>
              <a:solidFill>
                <a:schemeClr val="bg1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grpSp>
        <p:nvGrpSpPr>
          <p:cNvPr id="4" name="Group 3"/>
          <p:cNvGrpSpPr/>
          <p:nvPr/>
        </p:nvGrpSpPr>
        <p:grpSpPr>
          <a:xfrm>
            <a:off x="6329376" y="3639095"/>
            <a:ext cx="2514600" cy="2209800"/>
            <a:chOff x="6324600" y="3505200"/>
            <a:chExt cx="2514600" cy="2209800"/>
          </a:xfrm>
        </p:grpSpPr>
        <p:sp>
          <p:nvSpPr>
            <p:cNvPr id="11" name="Oval 10"/>
            <p:cNvSpPr/>
            <p:nvPr/>
          </p:nvSpPr>
          <p:spPr>
            <a:xfrm>
              <a:off x="6324600" y="3505200"/>
              <a:ext cx="2514600" cy="2209800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pic>
          <p:nvPicPr>
            <p:cNvPr id="1027" name="Picture 3" descr="C:\Users\Melanie Pryor\Desktop\New folder\7741311.jpg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6858000" y="3810000"/>
              <a:ext cx="1524000" cy="1524000"/>
            </a:xfrm>
            <a:prstGeom prst="rect">
              <a:avLst/>
            </a:prstGeom>
            <a:noFill/>
          </p:spPr>
        </p:pic>
      </p:grpSp>
      <p:grpSp>
        <p:nvGrpSpPr>
          <p:cNvPr id="3" name="Group 2"/>
          <p:cNvGrpSpPr/>
          <p:nvPr/>
        </p:nvGrpSpPr>
        <p:grpSpPr>
          <a:xfrm>
            <a:off x="2829619" y="60487"/>
            <a:ext cx="3276600" cy="2590800"/>
            <a:chOff x="2911929" y="-9704"/>
            <a:chExt cx="3276600" cy="2590800"/>
          </a:xfrm>
        </p:grpSpPr>
        <p:sp>
          <p:nvSpPr>
            <p:cNvPr id="8" name="Rectangle 7"/>
            <p:cNvSpPr/>
            <p:nvPr/>
          </p:nvSpPr>
          <p:spPr>
            <a:xfrm>
              <a:off x="3276600" y="304800"/>
              <a:ext cx="2514600" cy="198120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grpSp>
          <p:nvGrpSpPr>
            <p:cNvPr id="2" name="Group 1"/>
            <p:cNvGrpSpPr/>
            <p:nvPr/>
          </p:nvGrpSpPr>
          <p:grpSpPr>
            <a:xfrm>
              <a:off x="2911929" y="-9704"/>
              <a:ext cx="3276600" cy="2590800"/>
              <a:chOff x="2895600" y="0"/>
              <a:chExt cx="3276600" cy="2590800"/>
            </a:xfrm>
          </p:grpSpPr>
          <p:sp>
            <p:nvSpPr>
              <p:cNvPr id="10" name="Diamond 9"/>
              <p:cNvSpPr/>
              <p:nvPr/>
            </p:nvSpPr>
            <p:spPr>
              <a:xfrm>
                <a:off x="2895600" y="0"/>
                <a:ext cx="3276600" cy="2590800"/>
              </a:xfrm>
              <a:prstGeom prst="diamond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pic>
            <p:nvPicPr>
              <p:cNvPr id="1028" name="Picture 4" descr="C:\Users\Melanie Pryor\Desktop\New folder\emotional-intelligence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733800" y="381000"/>
                <a:ext cx="1630213" cy="1838325"/>
              </a:xfrm>
              <a:prstGeom prst="rect">
                <a:avLst/>
              </a:prstGeom>
              <a:noFill/>
            </p:spPr>
          </p:pic>
        </p:grpSp>
      </p:grpSp>
      <p:grpSp>
        <p:nvGrpSpPr>
          <p:cNvPr id="6" name="Group 5"/>
          <p:cNvGrpSpPr/>
          <p:nvPr/>
        </p:nvGrpSpPr>
        <p:grpSpPr>
          <a:xfrm>
            <a:off x="228600" y="4114800"/>
            <a:ext cx="2057400" cy="2438400"/>
            <a:chOff x="228600" y="4114800"/>
            <a:chExt cx="2057400" cy="2438400"/>
          </a:xfrm>
        </p:grpSpPr>
        <p:sp>
          <p:nvSpPr>
            <p:cNvPr id="18" name="Rectangle 17"/>
            <p:cNvSpPr/>
            <p:nvPr/>
          </p:nvSpPr>
          <p:spPr>
            <a:xfrm>
              <a:off x="228600" y="4114800"/>
              <a:ext cx="2057400" cy="243840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pic>
          <p:nvPicPr>
            <p:cNvPr id="1029" name="Picture 5" descr="C:\Users\Melanie Pryor\Desktop\New folder\emotional-intelligence-stages-17204675.jpg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457200" y="4267200"/>
              <a:ext cx="1620732" cy="2171700"/>
            </a:xfrm>
            <a:prstGeom prst="rect">
              <a:avLst/>
            </a:prstGeom>
            <a:noFill/>
          </p:spPr>
        </p:pic>
      </p:grpSp>
      <p:sp>
        <p:nvSpPr>
          <p:cNvPr id="20" name="TextBox 19"/>
          <p:cNvSpPr txBox="1"/>
          <p:nvPr/>
        </p:nvSpPr>
        <p:spPr>
          <a:xfrm>
            <a:off x="142602" y="228600"/>
            <a:ext cx="2590800" cy="36933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u="sng" dirty="0" smtClean="0">
                <a:solidFill>
                  <a:srgbClr val="002060"/>
                </a:solidFill>
              </a:rPr>
              <a:t>Self Awareness-</a:t>
            </a:r>
            <a:r>
              <a:rPr lang="en-US" dirty="0" smtClean="0">
                <a:solidFill>
                  <a:srgbClr val="002060"/>
                </a:solidFill>
              </a:rPr>
              <a:t> </a:t>
            </a:r>
          </a:p>
          <a:p>
            <a:r>
              <a:rPr lang="en-US" dirty="0" smtClean="0">
                <a:solidFill>
                  <a:srgbClr val="002060"/>
                </a:solidFill>
              </a:rPr>
              <a:t>Recognizing your own emotions and how they affect your thoughts and behavior.</a:t>
            </a:r>
          </a:p>
          <a:p>
            <a:endParaRPr lang="en-US" dirty="0" smtClean="0">
              <a:solidFill>
                <a:srgbClr val="002060"/>
              </a:solidFill>
            </a:endParaRPr>
          </a:p>
          <a:p>
            <a:r>
              <a:rPr lang="en-US" b="1" u="sng" dirty="0" smtClean="0">
                <a:solidFill>
                  <a:srgbClr val="002060"/>
                </a:solidFill>
              </a:rPr>
              <a:t>Social Awareness-</a:t>
            </a:r>
            <a:r>
              <a:rPr lang="en-US" dirty="0" smtClean="0">
                <a:solidFill>
                  <a:srgbClr val="002060"/>
                </a:solidFill>
              </a:rPr>
              <a:t> Understanding the emotions, needs and concerns of other </a:t>
            </a:r>
            <a:r>
              <a:rPr lang="en-US" dirty="0" smtClean="0">
                <a:solidFill>
                  <a:srgbClr val="002060"/>
                </a:solidFill>
              </a:rPr>
              <a:t>people, </a:t>
            </a:r>
            <a:r>
              <a:rPr lang="en-US" dirty="0" smtClean="0">
                <a:solidFill>
                  <a:srgbClr val="002060"/>
                </a:solidFill>
              </a:rPr>
              <a:t>and identifying the power structure in groups.</a:t>
            </a:r>
            <a:endParaRPr lang="en-US" b="1" u="sng" dirty="0" smtClean="0">
              <a:solidFill>
                <a:srgbClr val="002060"/>
              </a:solidFill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6324600" y="228600"/>
            <a:ext cx="2668465" cy="3139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u="sng" dirty="0" smtClean="0">
                <a:solidFill>
                  <a:srgbClr val="002060"/>
                </a:solidFill>
              </a:rPr>
              <a:t>Self Management-</a:t>
            </a:r>
            <a:r>
              <a:rPr lang="en-US" dirty="0" smtClean="0">
                <a:solidFill>
                  <a:srgbClr val="002060"/>
                </a:solidFill>
              </a:rPr>
              <a:t> </a:t>
            </a:r>
          </a:p>
          <a:p>
            <a:r>
              <a:rPr lang="en-US" dirty="0" smtClean="0">
                <a:solidFill>
                  <a:srgbClr val="002060"/>
                </a:solidFill>
              </a:rPr>
              <a:t>Learning </a:t>
            </a:r>
            <a:r>
              <a:rPr lang="en-US" dirty="0" smtClean="0">
                <a:solidFill>
                  <a:srgbClr val="002060"/>
                </a:solidFill>
              </a:rPr>
              <a:t>to control your behavior and manage your emotions effectively.</a:t>
            </a:r>
            <a:endParaRPr lang="en-US" b="1" u="sng" dirty="0" smtClean="0">
              <a:solidFill>
                <a:srgbClr val="002060"/>
              </a:solidFill>
            </a:endParaRPr>
          </a:p>
          <a:p>
            <a:endParaRPr lang="en-US" b="1" u="sng" dirty="0">
              <a:solidFill>
                <a:srgbClr val="002060"/>
              </a:solidFill>
            </a:endParaRPr>
          </a:p>
          <a:p>
            <a:r>
              <a:rPr lang="en-US" b="1" u="sng" dirty="0" smtClean="0">
                <a:solidFill>
                  <a:srgbClr val="002060"/>
                </a:solidFill>
              </a:rPr>
              <a:t>Relationship </a:t>
            </a:r>
            <a:r>
              <a:rPr lang="en-US" b="1" u="sng" dirty="0" smtClean="0">
                <a:solidFill>
                  <a:srgbClr val="002060"/>
                </a:solidFill>
              </a:rPr>
              <a:t>Management-</a:t>
            </a:r>
            <a:r>
              <a:rPr lang="en-US" dirty="0" smtClean="0">
                <a:solidFill>
                  <a:srgbClr val="002060"/>
                </a:solidFill>
              </a:rPr>
              <a:t> </a:t>
            </a:r>
            <a:r>
              <a:rPr lang="en-US" dirty="0" smtClean="0">
                <a:solidFill>
                  <a:srgbClr val="002060"/>
                </a:solidFill>
              </a:rPr>
              <a:t>Knowing how to communicate clearly, motivate and influence others, and manage conflict in teams.</a:t>
            </a:r>
            <a:endParaRPr lang="en-US" b="1" u="sng" dirty="0">
              <a:solidFill>
                <a:srgbClr val="002060"/>
              </a:solidFill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5173513" y="5919821"/>
            <a:ext cx="3819552" cy="830997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US" sz="1600" dirty="0" smtClean="0">
                <a:solidFill>
                  <a:srgbClr val="002060"/>
                </a:solidFill>
              </a:rPr>
              <a:t>EI is especially important in hospitality  because of the huge variety of nationalities represented in its employees.</a:t>
            </a:r>
            <a:endParaRPr lang="en-US" sz="1600" dirty="0">
              <a:solidFill>
                <a:srgbClr val="002060"/>
              </a:solidFill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2562919" y="4267200"/>
            <a:ext cx="3810000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u="sng" dirty="0" smtClean="0">
                <a:solidFill>
                  <a:srgbClr val="002060"/>
                </a:solidFill>
              </a:rPr>
              <a:t>Tips for Managing EI:</a:t>
            </a:r>
          </a:p>
          <a:p>
            <a:pPr>
              <a:buClr>
                <a:srgbClr val="002060"/>
              </a:buClr>
              <a:buFont typeface="Wingdings" pitchFamily="2" charset="2"/>
              <a:buChar char="§"/>
            </a:pPr>
            <a:r>
              <a:rPr lang="en-US" dirty="0" smtClean="0">
                <a:solidFill>
                  <a:srgbClr val="002060"/>
                </a:solidFill>
              </a:rPr>
              <a:t>Rapidly reduce stress in the moment</a:t>
            </a:r>
          </a:p>
          <a:p>
            <a:pPr>
              <a:buClr>
                <a:srgbClr val="002060"/>
              </a:buClr>
              <a:buFont typeface="Wingdings" pitchFamily="2" charset="2"/>
              <a:buChar char="§"/>
            </a:pPr>
            <a:r>
              <a:rPr lang="en-US" dirty="0" smtClean="0">
                <a:solidFill>
                  <a:srgbClr val="002060"/>
                </a:solidFill>
              </a:rPr>
              <a:t>Use emotional awareness to </a:t>
            </a:r>
            <a:r>
              <a:rPr lang="en-US" dirty="0" smtClean="0">
                <a:solidFill>
                  <a:srgbClr val="002060"/>
                </a:solidFill>
              </a:rPr>
              <a:t>avoid </a:t>
            </a:r>
            <a:r>
              <a:rPr lang="en-US" dirty="0" smtClean="0">
                <a:solidFill>
                  <a:srgbClr val="002060"/>
                </a:solidFill>
              </a:rPr>
              <a:t>relationship stress</a:t>
            </a:r>
          </a:p>
          <a:p>
            <a:pPr>
              <a:buClr>
                <a:srgbClr val="002060"/>
              </a:buClr>
              <a:buFont typeface="Wingdings" pitchFamily="2" charset="2"/>
              <a:buChar char="§"/>
            </a:pPr>
            <a:r>
              <a:rPr lang="en-US" dirty="0" smtClean="0">
                <a:solidFill>
                  <a:srgbClr val="002060"/>
                </a:solidFill>
              </a:rPr>
              <a:t>Learn to understand nonverbal communication</a:t>
            </a:r>
          </a:p>
          <a:p>
            <a:pPr>
              <a:buClr>
                <a:srgbClr val="002060"/>
              </a:buClr>
              <a:buFont typeface="Wingdings" pitchFamily="2" charset="2"/>
              <a:buChar char="§"/>
            </a:pPr>
            <a:r>
              <a:rPr lang="en-US" dirty="0" smtClean="0">
                <a:solidFill>
                  <a:srgbClr val="002060"/>
                </a:solidFill>
              </a:rPr>
              <a:t>Use humor to manage </a:t>
            </a:r>
            <a:br>
              <a:rPr lang="en-US" dirty="0" smtClean="0">
                <a:solidFill>
                  <a:srgbClr val="002060"/>
                </a:solidFill>
              </a:rPr>
            </a:br>
            <a:r>
              <a:rPr lang="en-US" dirty="0" smtClean="0">
                <a:solidFill>
                  <a:srgbClr val="002060"/>
                </a:solidFill>
              </a:rPr>
              <a:t>challenges</a:t>
            </a:r>
          </a:p>
          <a:p>
            <a:pPr>
              <a:buClr>
                <a:srgbClr val="002060"/>
              </a:buClr>
              <a:buFont typeface="Wingdings" pitchFamily="2" charset="2"/>
              <a:buChar char="§"/>
            </a:pPr>
            <a:endParaRPr lang="en-US" sz="1600" dirty="0">
              <a:solidFill>
                <a:srgbClr val="002060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256903" y="6584769"/>
            <a:ext cx="1981200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dirty="0">
                <a:solidFill>
                  <a:srgbClr val="002060"/>
                </a:solidFill>
              </a:rPr>
              <a:t>Source: </a:t>
            </a:r>
            <a:r>
              <a:rPr lang="en-US" sz="800" dirty="0">
                <a:solidFill>
                  <a:srgbClr val="002060"/>
                </a:solidFill>
              </a:rPr>
              <a:t>http://</a:t>
            </a:r>
            <a:r>
              <a:rPr lang="en-US" sz="800" dirty="0" smtClean="0">
                <a:solidFill>
                  <a:srgbClr val="002060"/>
                </a:solidFill>
              </a:rPr>
              <a:t>www.helpguide.org</a:t>
            </a:r>
            <a:endParaRPr lang="en-US" sz="800" dirty="0">
              <a:solidFill>
                <a:srgbClr val="00206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Parallax">
  <a:themeElements>
    <a:clrScheme name="Custom 3">
      <a:dk1>
        <a:srgbClr val="6DAA2D"/>
      </a:dk1>
      <a:lt1>
        <a:sysClr val="window" lastClr="FFFFFF"/>
      </a:lt1>
      <a:dk2>
        <a:srgbClr val="212121"/>
      </a:dk2>
      <a:lt2>
        <a:srgbClr val="EBEBEB"/>
      </a:lt2>
      <a:accent1>
        <a:srgbClr val="30ACEC"/>
      </a:accent1>
      <a:accent2>
        <a:srgbClr val="80C34F"/>
      </a:accent2>
      <a:accent3>
        <a:srgbClr val="E29D3E"/>
      </a:accent3>
      <a:accent4>
        <a:srgbClr val="D64A3B"/>
      </a:accent4>
      <a:accent5>
        <a:srgbClr val="D64787"/>
      </a:accent5>
      <a:accent6>
        <a:srgbClr val="A666E1"/>
      </a:accent6>
      <a:hlink>
        <a:srgbClr val="3085ED"/>
      </a:hlink>
      <a:folHlink>
        <a:srgbClr val="82B6F4"/>
      </a:folHlink>
    </a:clrScheme>
    <a:fontScheme name="Parallax">
      <a:majorFont>
        <a:latin typeface="Corbel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Corbel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Parallax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04000"/>
              </a:schemeClr>
            </a:gs>
            <a:gs pos="100000">
              <a:schemeClr val="phClr">
                <a:tint val="84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2000"/>
              </a:schemeClr>
            </a:gs>
            <a:gs pos="100000">
              <a:schemeClr val="phClr">
                <a:shade val="88000"/>
                <a:lumMod val="94000"/>
              </a:schemeClr>
            </a:gs>
          </a:gsLst>
          <a:path path="circle">
            <a:fillToRect l="50000" t="100000" r="100000" b="50000"/>
          </a:path>
        </a:gradFill>
      </a:fillStyleLst>
      <a:lnStyleLst>
        <a:ln w="9525" cap="rnd" cmpd="sng" algn="ctr">
          <a:solidFill>
            <a:schemeClr val="phClr">
              <a:tint val="6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reflection blurRad="12700" stA="26000" endPos="32000" dist="12700" dir="5400000" sy="-100000" rotWithShape="0"/>
          </a:effectLst>
        </a:effectStyle>
        <a:effectStyle>
          <a:effectLst>
            <a:outerShdw blurRad="38100" dist="25400" dir="5400000" rotWithShape="0">
              <a:srgbClr val="000000">
                <a:alpha val="64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1200000"/>
            </a:lightRig>
          </a:scene3d>
          <a:sp3d>
            <a:bevelT w="25400" h="127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64000"/>
                <a:lumMod val="98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shade val="76000"/>
                <a:satMod val="180000"/>
              </a:schemeClr>
              <a:schemeClr val="phClr">
                <a:tint val="80000"/>
                <a:satMod val="120000"/>
                <a:lumMod val="180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arallax" id="{3388167B-A2EB-4685-9635-1831D9AEF8C4}" vid="{4F7A876A-7598-49CA-AFC8-8EDA2551E4A7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Parallax</Template>
  <TotalTime>225</TotalTime>
  <Words>124</Words>
  <Application>Microsoft Office PowerPoint</Application>
  <PresentationFormat>On-screen Show (4:3)</PresentationFormat>
  <Paragraphs>16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Corbel</vt:lpstr>
      <vt:lpstr>Wingdings</vt:lpstr>
      <vt:lpstr>Parallax</vt:lpstr>
      <vt:lpstr>PowerPoint Presentation</vt:lpstr>
    </vt:vector>
  </TitlesOfParts>
  <Company>Hewlett-Packard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Melanie Pryor</dc:creator>
  <cp:lastModifiedBy>Melanie F Pryor</cp:lastModifiedBy>
  <cp:revision>26</cp:revision>
  <dcterms:created xsi:type="dcterms:W3CDTF">2014-03-30T20:10:00Z</dcterms:created>
  <dcterms:modified xsi:type="dcterms:W3CDTF">2014-04-09T17:42:14Z</dcterms:modified>
</cp:coreProperties>
</file>