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62" autoAdjust="0"/>
    <p:restoredTop sz="94660"/>
  </p:normalViewPr>
  <p:slideViewPr>
    <p:cSldViewPr snapToGrid="0">
      <p:cViewPr>
        <p:scale>
          <a:sx n="75" d="100"/>
          <a:sy n="75" d="100"/>
        </p:scale>
        <p:origin x="49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Why Optimize?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317500" algn="ctr" rotWithShape="0">
                  <a:prstClr val="black">
                    <a:alpha val="25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317500" algn="ctr" rotWithShape="0">
                  <a:prstClr val="black">
                    <a:alpha val="25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317500" algn="ctr" rotWithShape="0">
                  <a:prstClr val="black">
                    <a:alpha val="25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317500" algn="ctr" rotWithShape="0">
                  <a:prstClr val="black">
                    <a:alpha val="25000"/>
                  </a:prst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Sheet1!$C$4:$C$7</c:f>
              <c:strCache>
                <c:ptCount val="4"/>
                <c:pt idx="0">
                  <c:v>1st Result</c:v>
                </c:pt>
                <c:pt idx="1">
                  <c:v>2nd Result</c:v>
                </c:pt>
                <c:pt idx="2">
                  <c:v>3rd Result</c:v>
                </c:pt>
                <c:pt idx="3">
                  <c:v>All other results</c:v>
                </c:pt>
              </c:strCache>
            </c:strRef>
          </c:cat>
          <c:val>
            <c:numRef>
              <c:f>Sheet1!$D$4:$D$7</c:f>
              <c:numCache>
                <c:formatCode>General</c:formatCode>
                <c:ptCount val="4"/>
                <c:pt idx="0">
                  <c:v>18</c:v>
                </c:pt>
                <c:pt idx="1">
                  <c:v>10</c:v>
                </c:pt>
                <c:pt idx="2">
                  <c:v>7</c:v>
                </c:pt>
                <c:pt idx="3">
                  <c:v>65</c:v>
                </c:pt>
              </c:numCache>
            </c:numRef>
          </c:val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solidFill>
          <a:schemeClr val="lt1">
            <a:alpha val="78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pattFill prst="dkDnDiag">
      <a:fgClr>
        <a:schemeClr val="lt1">
          <a:lumMod val="95000"/>
        </a:schemeClr>
      </a:fgClr>
      <a:bgClr>
        <a:schemeClr val="lt1"/>
      </a:bgClr>
    </a:patt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1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>
            <a:lumMod val="95000"/>
          </a:schemeClr>
        </a:fgClr>
        <a:bgClr>
          <a:schemeClr val="lt1"/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317500" algn="ctr" rotWithShape="0">
          <a:prstClr val="black">
            <a:alpha val="25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20000"/>
          </a:prstClr>
        </a:outerShdw>
      </a:effectLst>
      <a:scene3d>
        <a:camera prst="orthographicFront"/>
        <a:lightRig rig="threePt" dir="t"/>
      </a:scene3d>
      <a:sp3d prstMaterial="matte"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noFill/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8000"/>
        </a:schemeClr>
      </a:solidFill>
    </cs:spPr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5891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761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B5437-DCC4-4475-8954-AB6BBBCA4DD0}" type="datetimeFigureOut">
              <a:rPr lang="en-US" smtClean="0"/>
              <a:t>4/9/2014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07F93-2932-44B0-ABC2-2F687BB409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7861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B5437-DCC4-4475-8954-AB6BBBCA4DD0}" type="datetimeFigureOut">
              <a:rPr lang="en-US" smtClean="0"/>
              <a:t>4/9/2014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07F93-2932-44B0-ABC2-2F687BB409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61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B5437-DCC4-4475-8954-AB6BBBCA4DD0}" type="datetimeFigureOut">
              <a:rPr lang="en-US" smtClean="0"/>
              <a:t>4/9/2014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07F93-2932-44B0-ABC2-2F687BB409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07814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B5437-DCC4-4475-8954-AB6BBBCA4DD0}" type="datetimeFigureOut">
              <a:rPr lang="en-US" smtClean="0"/>
              <a:t>4/9/2014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07F93-2932-44B0-ABC2-2F687BB409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0420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B5437-DCC4-4475-8954-AB6BBBCA4DD0}" type="datetimeFigureOut">
              <a:rPr lang="en-US" smtClean="0"/>
              <a:t>4/9/2014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07F93-2932-44B0-ABC2-2F687BB409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89296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B5437-DCC4-4475-8954-AB6BBBCA4DD0}" type="datetimeFigureOut">
              <a:rPr lang="en-US" smtClean="0"/>
              <a:t>4/9/2014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07F93-2932-44B0-ABC2-2F687BB409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236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B5437-DCC4-4475-8954-AB6BBBCA4DD0}" type="datetimeFigureOut">
              <a:rPr lang="en-US" smtClean="0"/>
              <a:t>4/9/2014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07F93-2932-44B0-ABC2-2F687BB409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3640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B5437-DCC4-4475-8954-AB6BBBCA4DD0}" type="datetimeFigureOut">
              <a:rPr lang="en-US" smtClean="0"/>
              <a:t>4/9/2014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07F93-2932-44B0-ABC2-2F687BB409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923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B5437-DCC4-4475-8954-AB6BBBCA4DD0}" type="datetimeFigureOut">
              <a:rPr lang="en-US" smtClean="0"/>
              <a:t>4/9/2014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07F93-2932-44B0-ABC2-2F687BB409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977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B5437-DCC4-4475-8954-AB6BBBCA4DD0}" type="datetimeFigureOut">
              <a:rPr lang="en-US" smtClean="0"/>
              <a:t>4/9/2014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07F93-2932-44B0-ABC2-2F687BB409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40394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B5437-DCC4-4475-8954-AB6BBBCA4DD0}" type="datetimeFigureOut">
              <a:rPr lang="en-US" smtClean="0"/>
              <a:t>4/9/2014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07F93-2932-44B0-ABC2-2F687BB409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9896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5B5437-DCC4-4475-8954-AB6BBBCA4DD0}" type="datetimeFigureOut">
              <a:rPr lang="en-US" smtClean="0"/>
              <a:t>4/9/2014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707F93-2932-44B0-ABC2-2F687BB409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9161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95440729"/>
              </p:ext>
            </p:extLst>
          </p:nvPr>
        </p:nvGraphicFramePr>
        <p:xfrm>
          <a:off x="8590294" y="705298"/>
          <a:ext cx="3169768" cy="2744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614399" cy="626935"/>
          </a:xfrm>
          <a:prstGeom prst="rect">
            <a:avLst/>
          </a:prstGeom>
        </p:spPr>
      </p:pic>
      <p:pic>
        <p:nvPicPr>
          <p:cNvPr id="4" name="Picture 3" descr="ads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43427" y="721040"/>
            <a:ext cx="2088007" cy="6051424"/>
          </a:xfrm>
          <a:prstGeom prst="rect">
            <a:avLst/>
          </a:prstGeom>
        </p:spPr>
      </p:pic>
      <p:pic>
        <p:nvPicPr>
          <p:cNvPr id="8" name="Picture 7" descr="serp-heatma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81181" y="3531030"/>
            <a:ext cx="3294852" cy="3178441"/>
          </a:xfrm>
          <a:prstGeom prst="rect">
            <a:avLst/>
          </a:prstGeom>
        </p:spPr>
      </p:pic>
      <p:pic>
        <p:nvPicPr>
          <p:cNvPr id="2" name="Picture 1" descr="Captur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8180" y="662422"/>
            <a:ext cx="6049059" cy="6039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058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</TotalTime>
  <Words>3</Words>
  <Application>Microsoft Office PowerPoint</Application>
  <PresentationFormat>Widescreen</PresentationFormat>
  <Paragraphs>1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Russell A Contino</dc:creator>
  <cp:lastModifiedBy>racontino@gmail.com</cp:lastModifiedBy>
  <cp:revision>7</cp:revision>
  <dcterms:created xsi:type="dcterms:W3CDTF">2014-03-26T20:05:58Z</dcterms:created>
  <dcterms:modified xsi:type="dcterms:W3CDTF">2014-04-09T17:26:17Z</dcterms:modified>
</cp:coreProperties>
</file>