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</p:sldIdLst>
  <p:sldSz cx="12192000" cy="6858000"/>
  <p:notesSz cx="6858000" cy="9144000"/>
  <p:defaultTextStyle>
    <a:lvl1pPr>
      <a:defRPr>
        <a:latin typeface="Calibri"/>
        <a:ea typeface="Calibri"/>
        <a:cs typeface="Calibri"/>
        <a:sym typeface="Calibri"/>
      </a:defRPr>
    </a:lvl1pPr>
    <a:lvl2pPr indent="457200">
      <a:defRPr>
        <a:latin typeface="Calibri"/>
        <a:ea typeface="Calibri"/>
        <a:cs typeface="Calibri"/>
        <a:sym typeface="Calibri"/>
      </a:defRPr>
    </a:lvl2pPr>
    <a:lvl3pPr indent="914400">
      <a:defRPr>
        <a:latin typeface="Calibri"/>
        <a:ea typeface="Calibri"/>
        <a:cs typeface="Calibri"/>
        <a:sym typeface="Calibri"/>
      </a:defRPr>
    </a:lvl3pPr>
    <a:lvl4pPr indent="1371600">
      <a:defRPr>
        <a:latin typeface="Calibri"/>
        <a:ea typeface="Calibri"/>
        <a:cs typeface="Calibri"/>
        <a:sym typeface="Calibri"/>
      </a:defRPr>
    </a:lvl4pPr>
    <a:lvl5pPr indent="1828800">
      <a:defRPr>
        <a:latin typeface="Calibri"/>
        <a:ea typeface="Calibri"/>
        <a:cs typeface="Calibri"/>
        <a:sym typeface="Calibri"/>
      </a:defRPr>
    </a:lvl5pPr>
    <a:lvl6pPr indent="2286000">
      <a:defRPr>
        <a:latin typeface="Calibri"/>
        <a:ea typeface="Calibri"/>
        <a:cs typeface="Calibri"/>
        <a:sym typeface="Calibri"/>
      </a:defRPr>
    </a:lvl6pPr>
    <a:lvl7pPr indent="2743200">
      <a:defRPr>
        <a:latin typeface="Calibri"/>
        <a:ea typeface="Calibri"/>
        <a:cs typeface="Calibri"/>
        <a:sym typeface="Calibri"/>
      </a:defRPr>
    </a:lvl7pPr>
    <a:lvl8pPr indent="3200400">
      <a:defRPr>
        <a:latin typeface="Calibri"/>
        <a:ea typeface="Calibri"/>
        <a:cs typeface="Calibri"/>
        <a:sym typeface="Calibri"/>
      </a:defRPr>
    </a:lvl8pPr>
    <a:lvl9pPr indent="3657600">
      <a:defRPr>
        <a:latin typeface="Calibri"/>
        <a:ea typeface="Calibri"/>
        <a:cs typeface="Calibri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0DEEF"/>
          </a:solidFill>
        </a:fill>
      </a:tcStyle>
    </a:wholeTbl>
    <a:band2H>
      <a:tcTxStyle b="def" i="def"/>
      <a:tcStyle>
        <a:tcBdr/>
        <a:fill>
          <a:solidFill>
            <a:srgbClr val="E9EFF7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B9BD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B9BD5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B9BD5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0E0E0"/>
          </a:solidFill>
        </a:fill>
      </a:tcStyle>
    </a:wholeTbl>
    <a:band2H>
      <a:tcTxStyle b="def" i="def"/>
      <a:tcStyle>
        <a:tcBdr/>
        <a:fill>
          <a:solidFill>
            <a:srgbClr val="F0F0F0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5A5A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5A5A5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5A5A5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4E2CE"/>
          </a:solidFill>
        </a:fill>
      </a:tcStyle>
    </a:wholeTbl>
    <a:band2H>
      <a:tcTxStyle b="def" i="def"/>
      <a:tcStyle>
        <a:tcBdr/>
        <a:fill>
          <a:solidFill>
            <a:srgbClr val="EBF1E8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0AD47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0AD47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0AD47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B9BD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B9BD5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47" name="Shape 4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1pPr>
    <a:lvl2pPr indent="228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2pPr>
    <a:lvl3pPr indent="457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3pPr>
    <a:lvl4pPr indent="685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4pPr>
    <a:lvl5pPr indent="9144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/>
          <p:nvPr>
            <p:ph type="title"/>
          </p:nvPr>
        </p:nvSpPr>
        <p:spPr>
          <a:xfrm>
            <a:off x="1524000" y="0"/>
            <a:ext cx="9144000" cy="3509963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lvl="0">
              <a:defRPr sz="1800"/>
            </a:pPr>
            <a:r>
              <a:rPr sz="6000"/>
              <a:t>Click to edit Master title style</a:t>
            </a:r>
          </a:p>
        </p:txBody>
      </p:sp>
      <p:sp>
        <p:nvSpPr>
          <p:cNvPr id="7" name="Shape 7"/>
          <p:cNvSpPr/>
          <p:nvPr>
            <p:ph type="body" idx="1"/>
          </p:nvPr>
        </p:nvSpPr>
        <p:spPr>
          <a:xfrm>
            <a:off x="1524000" y="3602037"/>
            <a:ext cx="9144000" cy="32559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</a:lstStyle>
          <a:p>
            <a:pPr lvl="0">
              <a:defRPr sz="1800"/>
            </a:pPr>
            <a:r>
              <a:rPr sz="2400"/>
              <a:t>Click to edit Master subtitle style</a:t>
            </a:r>
          </a:p>
        </p:txBody>
      </p:sp>
      <p:sp>
        <p:nvSpPr>
          <p:cNvPr id="8" name="Shape 8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11" name="Shape 11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  <a:endParaRPr sz="2800"/>
          </a:p>
          <a:p>
            <a:pPr lvl="1">
              <a:defRPr sz="1800"/>
            </a:pPr>
            <a:r>
              <a:rPr sz="2800"/>
              <a:t>Second level</a:t>
            </a:r>
            <a:endParaRPr sz="2800"/>
          </a:p>
          <a:p>
            <a:pPr lvl="2">
              <a:defRPr sz="1800"/>
            </a:pPr>
            <a:r>
              <a:rPr sz="2800"/>
              <a:t>Third level</a:t>
            </a:r>
            <a:endParaRPr sz="2800"/>
          </a:p>
          <a:p>
            <a:pPr lvl="3">
              <a:defRPr sz="1800"/>
            </a:pPr>
            <a:r>
              <a:rPr sz="2800"/>
              <a:t>Fourth level</a:t>
            </a:r>
            <a:endParaRPr sz="2800"/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2" name="Shape 12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/>
          <p:nvPr>
            <p:ph type="title"/>
          </p:nvPr>
        </p:nvSpPr>
        <p:spPr>
          <a:xfrm>
            <a:off x="831850" y="0"/>
            <a:ext cx="10515600" cy="456247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lvl="0">
              <a:defRPr sz="1800"/>
            </a:pPr>
            <a:r>
              <a:rPr sz="6000"/>
              <a:t>Click to edit Master title style</a:t>
            </a:r>
          </a:p>
        </p:txBody>
      </p:sp>
      <p:sp>
        <p:nvSpPr>
          <p:cNvPr id="15" name="Shape 15"/>
          <p:cNvSpPr/>
          <p:nvPr>
            <p:ph type="body" idx="1"/>
          </p:nvPr>
        </p:nvSpPr>
        <p:spPr>
          <a:xfrm>
            <a:off x="831850" y="4589462"/>
            <a:ext cx="10515600" cy="226853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Click to edit Master text styles</a:t>
            </a:r>
          </a:p>
        </p:txBody>
      </p:sp>
      <p:sp>
        <p:nvSpPr>
          <p:cNvPr id="16" name="Shape 16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19" name="Shape 19"/>
          <p:cNvSpPr/>
          <p:nvPr>
            <p:ph type="body" idx="1"/>
          </p:nvPr>
        </p:nvSpPr>
        <p:spPr>
          <a:xfrm>
            <a:off x="838200" y="1825625"/>
            <a:ext cx="5181600" cy="503237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  <a:endParaRPr sz="2800"/>
          </a:p>
          <a:p>
            <a:pPr lvl="1">
              <a:defRPr sz="1800"/>
            </a:pPr>
            <a:r>
              <a:rPr sz="2800"/>
              <a:t>Second level</a:t>
            </a:r>
            <a:endParaRPr sz="2800"/>
          </a:p>
          <a:p>
            <a:pPr lvl="2">
              <a:defRPr sz="1800"/>
            </a:pPr>
            <a:r>
              <a:rPr sz="2800"/>
              <a:t>Third level</a:t>
            </a:r>
            <a:endParaRPr sz="2800"/>
          </a:p>
          <a:p>
            <a:pPr lvl="3">
              <a:defRPr sz="1800"/>
            </a:pPr>
            <a:r>
              <a:rPr sz="2800"/>
              <a:t>Fourth level</a:t>
            </a:r>
            <a:endParaRPr sz="2800"/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20" name="Shape 20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23" name="Shape 23"/>
          <p:cNvSpPr/>
          <p:nvPr>
            <p:ph type="body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b="1" sz="2400"/>
            </a:lvl1pPr>
          </a:lstStyle>
          <a:p>
            <a:pPr lvl="0">
              <a:defRPr b="0" sz="1800"/>
            </a:pPr>
            <a:r>
              <a:rPr b="1" sz="2400"/>
              <a:t>Click to edit Master text styles</a:t>
            </a:r>
          </a:p>
        </p:txBody>
      </p:sp>
      <p:sp>
        <p:nvSpPr>
          <p:cNvPr id="24" name="Shape 2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27" name="Shape 27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/>
          <p:nvPr>
            <p:ph type="title"/>
          </p:nvPr>
        </p:nvSpPr>
        <p:spPr>
          <a:xfrm>
            <a:off x="839787" y="0"/>
            <a:ext cx="3932239" cy="2057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lvl="0">
              <a:defRPr sz="1800"/>
            </a:pPr>
            <a:r>
              <a:rPr sz="3200"/>
              <a:t>Click to edit Master title style</a:t>
            </a:r>
          </a:p>
        </p:txBody>
      </p:sp>
      <p:sp>
        <p:nvSpPr>
          <p:cNvPr id="32" name="Shape 32"/>
          <p:cNvSpPr/>
          <p:nvPr>
            <p:ph type="body" idx="1"/>
          </p:nvPr>
        </p:nvSpPr>
        <p:spPr>
          <a:xfrm>
            <a:off x="5183187" y="987425"/>
            <a:ext cx="6172201" cy="58705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pPr lvl="0">
              <a:defRPr sz="1800"/>
            </a:pPr>
            <a:r>
              <a:rPr sz="3200"/>
              <a:t>Click to edit Master text styles</a:t>
            </a:r>
            <a:endParaRPr sz="3200"/>
          </a:p>
          <a:p>
            <a:pPr lvl="1">
              <a:defRPr sz="1800"/>
            </a:pPr>
            <a:r>
              <a:rPr sz="3200"/>
              <a:t>Second level</a:t>
            </a:r>
            <a:endParaRPr sz="3200"/>
          </a:p>
          <a:p>
            <a:pPr lvl="2">
              <a:defRPr sz="1800"/>
            </a:pPr>
            <a:r>
              <a:rPr sz="3200"/>
              <a:t>Third level</a:t>
            </a:r>
            <a:endParaRPr sz="3200"/>
          </a:p>
          <a:p>
            <a:pPr lvl="3">
              <a:defRPr sz="1800"/>
            </a:pPr>
            <a:r>
              <a:rPr sz="3200"/>
              <a:t>Fourth level</a:t>
            </a:r>
            <a:endParaRPr sz="3200"/>
          </a:p>
          <a:p>
            <a:pPr lvl="4">
              <a:defRPr sz="1800"/>
            </a:pPr>
            <a:r>
              <a:rPr sz="3200"/>
              <a:t>Fifth level</a:t>
            </a:r>
          </a:p>
        </p:txBody>
      </p:sp>
      <p:sp>
        <p:nvSpPr>
          <p:cNvPr id="33" name="Shape 3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/>
          <p:nvPr>
            <p:ph type="title"/>
          </p:nvPr>
        </p:nvSpPr>
        <p:spPr>
          <a:xfrm>
            <a:off x="839787" y="0"/>
            <a:ext cx="3932239" cy="2057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lvl="0">
              <a:defRPr sz="1800"/>
            </a:pPr>
            <a:r>
              <a:rPr sz="3200"/>
              <a:t>Click to edit Master title style</a:t>
            </a:r>
          </a:p>
        </p:txBody>
      </p:sp>
      <p:sp>
        <p:nvSpPr>
          <p:cNvPr id="36" name="Shape 36"/>
          <p:cNvSpPr/>
          <p:nvPr>
            <p:ph type="body" idx="1"/>
          </p:nvPr>
        </p:nvSpPr>
        <p:spPr>
          <a:xfrm>
            <a:off x="839787" y="2057400"/>
            <a:ext cx="3932239" cy="4800600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Click to edit Master text styles</a:t>
            </a:r>
          </a:p>
        </p:txBody>
      </p:sp>
      <p:sp>
        <p:nvSpPr>
          <p:cNvPr id="37" name="Shape 37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40" name="Shape 4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  <a:endParaRPr sz="2800"/>
          </a:p>
          <a:p>
            <a:pPr lvl="1">
              <a:defRPr sz="1800"/>
            </a:pPr>
            <a:r>
              <a:rPr sz="2800"/>
              <a:t>Second level</a:t>
            </a:r>
            <a:endParaRPr sz="2800"/>
          </a:p>
          <a:p>
            <a:pPr lvl="2">
              <a:defRPr sz="1800"/>
            </a:pPr>
            <a:r>
              <a:rPr sz="2800"/>
              <a:t>Third level</a:t>
            </a:r>
            <a:endParaRPr sz="2800"/>
          </a:p>
          <a:p>
            <a:pPr lvl="3">
              <a:defRPr sz="1800"/>
            </a:pPr>
            <a:r>
              <a:rPr sz="2800"/>
              <a:t>Fourth level</a:t>
            </a:r>
            <a:endParaRPr sz="2800"/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41" name="Shape 4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/>
          <p:nvPr>
            <p:ph type="title"/>
          </p:nvPr>
        </p:nvSpPr>
        <p:spPr>
          <a:xfrm>
            <a:off x="8724900" y="0"/>
            <a:ext cx="2628900" cy="6542088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44" name="Shape 44"/>
          <p:cNvSpPr/>
          <p:nvPr>
            <p:ph type="body" idx="1"/>
          </p:nvPr>
        </p:nvSpPr>
        <p:spPr>
          <a:xfrm>
            <a:off x="838200" y="365125"/>
            <a:ext cx="7734300" cy="649287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  <a:endParaRPr sz="2800"/>
          </a:p>
          <a:p>
            <a:pPr lvl="1">
              <a:defRPr sz="1800"/>
            </a:pPr>
            <a:r>
              <a:rPr sz="2800"/>
              <a:t>Second level</a:t>
            </a:r>
            <a:endParaRPr sz="2800"/>
          </a:p>
          <a:p>
            <a:pPr lvl="2">
              <a:defRPr sz="1800"/>
            </a:pPr>
            <a:r>
              <a:rPr sz="2800"/>
              <a:t>Third level</a:t>
            </a:r>
            <a:endParaRPr sz="2800"/>
          </a:p>
          <a:p>
            <a:pPr lvl="3">
              <a:defRPr sz="1800"/>
            </a:pPr>
            <a:r>
              <a:rPr sz="2800"/>
              <a:t>Fourth level</a:t>
            </a:r>
            <a:endParaRPr sz="2800"/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45" name="Shape 4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title"/>
          </p:nvPr>
        </p:nvSpPr>
        <p:spPr>
          <a:xfrm>
            <a:off x="838200" y="230187"/>
            <a:ext cx="10515600" cy="1595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3" name="Shape 3"/>
          <p:cNvSpPr/>
          <p:nvPr>
            <p:ph type="body" idx="1"/>
          </p:nvPr>
        </p:nvSpPr>
        <p:spPr>
          <a:xfrm>
            <a:off x="838200" y="1825625"/>
            <a:ext cx="10515600" cy="50323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 lvl="0">
              <a:defRPr sz="1800"/>
            </a:pPr>
            <a:r>
              <a:rPr sz="2800"/>
              <a:t>Click to edit Master text styles</a:t>
            </a:r>
            <a:endParaRPr sz="2800"/>
          </a:p>
          <a:p>
            <a:pPr lvl="1">
              <a:defRPr sz="1800"/>
            </a:pPr>
            <a:r>
              <a:rPr sz="2800"/>
              <a:t>Second level</a:t>
            </a:r>
            <a:endParaRPr sz="2800"/>
          </a:p>
          <a:p>
            <a:pPr lvl="2">
              <a:defRPr sz="1800"/>
            </a:pPr>
            <a:r>
              <a:rPr sz="2800"/>
              <a:t>Third level</a:t>
            </a:r>
            <a:endParaRPr sz="2800"/>
          </a:p>
          <a:p>
            <a:pPr lvl="3">
              <a:defRPr sz="1800"/>
            </a:pPr>
            <a:r>
              <a:rPr sz="2800"/>
              <a:t>Fourth level</a:t>
            </a:r>
            <a:endParaRPr sz="2800"/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4" name="Shape 4"/>
          <p:cNvSpPr/>
          <p:nvPr>
            <p:ph type="sldNum" sz="quarter" idx="2"/>
          </p:nvPr>
        </p:nvSpPr>
        <p:spPr>
          <a:xfrm>
            <a:off x="8610600" y="6404292"/>
            <a:ext cx="2743200" cy="2692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spd="med" advClick="1"/>
  <p:txStyles>
    <p:titleStyle>
      <a:lvl1pPr>
        <a:lnSpc>
          <a:spcPct val="90000"/>
        </a:lnSpc>
        <a:defRPr sz="4400">
          <a:latin typeface="Calibri Light"/>
          <a:ea typeface="Calibri Light"/>
          <a:cs typeface="Calibri Light"/>
          <a:sym typeface="Calibri Light"/>
        </a:defRPr>
      </a:lvl1pPr>
      <a:lvl2pPr>
        <a:lnSpc>
          <a:spcPct val="90000"/>
        </a:lnSpc>
        <a:defRPr sz="4400">
          <a:latin typeface="Calibri Light"/>
          <a:ea typeface="Calibri Light"/>
          <a:cs typeface="Calibri Light"/>
          <a:sym typeface="Calibri Light"/>
        </a:defRPr>
      </a:lvl2pPr>
      <a:lvl3pPr>
        <a:lnSpc>
          <a:spcPct val="90000"/>
        </a:lnSpc>
        <a:defRPr sz="4400">
          <a:latin typeface="Calibri Light"/>
          <a:ea typeface="Calibri Light"/>
          <a:cs typeface="Calibri Light"/>
          <a:sym typeface="Calibri Light"/>
        </a:defRPr>
      </a:lvl3pPr>
      <a:lvl4pPr>
        <a:lnSpc>
          <a:spcPct val="90000"/>
        </a:lnSpc>
        <a:defRPr sz="4400">
          <a:latin typeface="Calibri Light"/>
          <a:ea typeface="Calibri Light"/>
          <a:cs typeface="Calibri Light"/>
          <a:sym typeface="Calibri Light"/>
        </a:defRPr>
      </a:lvl4pPr>
      <a:lvl5pPr>
        <a:lnSpc>
          <a:spcPct val="90000"/>
        </a:lnSpc>
        <a:defRPr sz="4400">
          <a:latin typeface="Calibri Light"/>
          <a:ea typeface="Calibri Light"/>
          <a:cs typeface="Calibri Light"/>
          <a:sym typeface="Calibri Light"/>
        </a:defRPr>
      </a:lvl5pPr>
      <a:lvl6pPr>
        <a:lnSpc>
          <a:spcPct val="90000"/>
        </a:lnSpc>
        <a:defRPr sz="4400">
          <a:latin typeface="Calibri Light"/>
          <a:ea typeface="Calibri Light"/>
          <a:cs typeface="Calibri Light"/>
          <a:sym typeface="Calibri Light"/>
        </a:defRPr>
      </a:lvl6pPr>
      <a:lvl7pPr>
        <a:lnSpc>
          <a:spcPct val="90000"/>
        </a:lnSpc>
        <a:defRPr sz="4400">
          <a:latin typeface="Calibri Light"/>
          <a:ea typeface="Calibri Light"/>
          <a:cs typeface="Calibri Light"/>
          <a:sym typeface="Calibri Light"/>
        </a:defRPr>
      </a:lvl7pPr>
      <a:lvl8pPr>
        <a:lnSpc>
          <a:spcPct val="90000"/>
        </a:lnSpc>
        <a:defRPr sz="4400">
          <a:latin typeface="Calibri Light"/>
          <a:ea typeface="Calibri Light"/>
          <a:cs typeface="Calibri Light"/>
          <a:sym typeface="Calibri Light"/>
        </a:defRPr>
      </a:lvl8pPr>
      <a:lvl9pPr>
        <a:lnSpc>
          <a:spcPct val="90000"/>
        </a:lnSpc>
        <a:defRPr sz="4400"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indent="-228600">
        <a:lnSpc>
          <a:spcPct val="90000"/>
        </a:lnSpc>
        <a:spcBef>
          <a:spcPts val="1000"/>
        </a:spcBef>
        <a:buSzPct val="100000"/>
        <a:buFont typeface="Arial"/>
        <a:buChar char="•"/>
        <a:defRPr sz="2800">
          <a:latin typeface="Calibri"/>
          <a:ea typeface="Calibri"/>
          <a:cs typeface="Calibri"/>
          <a:sym typeface="Calibri"/>
        </a:defRPr>
      </a:lvl1pPr>
      <a:lvl2pPr marL="723900" indent="-266700">
        <a:lnSpc>
          <a:spcPct val="90000"/>
        </a:lnSpc>
        <a:spcBef>
          <a:spcPts val="1000"/>
        </a:spcBef>
        <a:buSzPct val="100000"/>
        <a:buFont typeface="Arial"/>
        <a:buChar char="•"/>
        <a:defRPr sz="2800">
          <a:latin typeface="Calibri"/>
          <a:ea typeface="Calibri"/>
          <a:cs typeface="Calibri"/>
          <a:sym typeface="Calibri"/>
        </a:defRPr>
      </a:lvl2pPr>
      <a:lvl3pPr marL="1234439" indent="-320039">
        <a:lnSpc>
          <a:spcPct val="90000"/>
        </a:lnSpc>
        <a:spcBef>
          <a:spcPts val="1000"/>
        </a:spcBef>
        <a:buSzPct val="100000"/>
        <a:buFont typeface="Arial"/>
        <a:buChar char="•"/>
        <a:defRPr sz="2800">
          <a:latin typeface="Calibri"/>
          <a:ea typeface="Calibri"/>
          <a:cs typeface="Calibri"/>
          <a:sym typeface="Calibri"/>
        </a:defRPr>
      </a:lvl3pPr>
      <a:lvl4pPr marL="1727200" indent="-355600">
        <a:lnSpc>
          <a:spcPct val="90000"/>
        </a:lnSpc>
        <a:spcBef>
          <a:spcPts val="1000"/>
        </a:spcBef>
        <a:buSzPct val="100000"/>
        <a:buFont typeface="Arial"/>
        <a:buChar char="•"/>
        <a:defRPr sz="2800">
          <a:latin typeface="Calibri"/>
          <a:ea typeface="Calibri"/>
          <a:cs typeface="Calibri"/>
          <a:sym typeface="Calibri"/>
        </a:defRPr>
      </a:lvl4pPr>
      <a:lvl5pPr marL="2184400" indent="-355600">
        <a:lnSpc>
          <a:spcPct val="90000"/>
        </a:lnSpc>
        <a:spcBef>
          <a:spcPts val="1000"/>
        </a:spcBef>
        <a:buSzPct val="100000"/>
        <a:buFont typeface="Arial"/>
        <a:buChar char="•"/>
        <a:defRPr sz="2800">
          <a:latin typeface="Calibri"/>
          <a:ea typeface="Calibri"/>
          <a:cs typeface="Calibri"/>
          <a:sym typeface="Calibri"/>
        </a:defRPr>
      </a:lvl5pPr>
      <a:lvl6pPr marL="2641600" indent="-355600">
        <a:lnSpc>
          <a:spcPct val="90000"/>
        </a:lnSpc>
        <a:spcBef>
          <a:spcPts val="1000"/>
        </a:spcBef>
        <a:buSzPct val="100000"/>
        <a:buFont typeface="Arial"/>
        <a:buChar char="•"/>
        <a:defRPr sz="2800">
          <a:latin typeface="Calibri"/>
          <a:ea typeface="Calibri"/>
          <a:cs typeface="Calibri"/>
          <a:sym typeface="Calibri"/>
        </a:defRPr>
      </a:lvl6pPr>
      <a:lvl7pPr marL="3098800" indent="-355600">
        <a:lnSpc>
          <a:spcPct val="90000"/>
        </a:lnSpc>
        <a:spcBef>
          <a:spcPts val="1000"/>
        </a:spcBef>
        <a:buSzPct val="100000"/>
        <a:buFont typeface="Arial"/>
        <a:buChar char="•"/>
        <a:defRPr sz="2800">
          <a:latin typeface="Calibri"/>
          <a:ea typeface="Calibri"/>
          <a:cs typeface="Calibri"/>
          <a:sym typeface="Calibri"/>
        </a:defRPr>
      </a:lvl7pPr>
      <a:lvl8pPr marL="3556000" indent="-355600">
        <a:lnSpc>
          <a:spcPct val="90000"/>
        </a:lnSpc>
        <a:spcBef>
          <a:spcPts val="1000"/>
        </a:spcBef>
        <a:buSzPct val="100000"/>
        <a:buFont typeface="Arial"/>
        <a:buChar char="•"/>
        <a:defRPr sz="2800">
          <a:latin typeface="Calibri"/>
          <a:ea typeface="Calibri"/>
          <a:cs typeface="Calibri"/>
          <a:sym typeface="Calibri"/>
        </a:defRPr>
      </a:lvl8pPr>
      <a:lvl9pPr marL="4013200" indent="-355600">
        <a:lnSpc>
          <a:spcPct val="90000"/>
        </a:lnSpc>
        <a:spcBef>
          <a:spcPts val="1000"/>
        </a:spcBef>
        <a:buSzPct val="100000"/>
        <a:buFont typeface="Arial"/>
        <a:buChar char="•"/>
        <a:defRPr sz="2800"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.tif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/>
          <p:nvPr/>
        </p:nvSpPr>
        <p:spPr>
          <a:xfrm>
            <a:off x="1911514" y="273045"/>
            <a:ext cx="8434873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 spc="700" sz="4800">
                <a:solidFill>
                  <a:srgbClr val="FFFFFF"/>
                </a:solidFill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lvl="0">
              <a:defRPr b="0" spc="0" sz="1800">
                <a:solidFill>
                  <a:srgbClr val="000000"/>
                </a:solidFill>
              </a:defRPr>
            </a:pPr>
            <a:r>
              <a:rPr b="1" spc="700" sz="4800">
                <a:solidFill>
                  <a:srgbClr val="FFFFFF"/>
                </a:solidFill>
              </a:rPr>
              <a:t>Is It Wise To Specialize? </a:t>
            </a:r>
          </a:p>
        </p:txBody>
      </p:sp>
      <p:sp>
        <p:nvSpPr>
          <p:cNvPr id="50" name="Shape 50"/>
          <p:cNvSpPr/>
          <p:nvPr/>
        </p:nvSpPr>
        <p:spPr>
          <a:xfrm>
            <a:off x="516572" y="1333140"/>
            <a:ext cx="3196283" cy="1767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Effects of specialization:</a:t>
            </a:r>
            <a:endParaRPr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  <a:p>
            <a:pPr lvl="0" marL="285750" indent="-285750">
              <a:buClr>
                <a:srgbClr val="FFFFFF"/>
              </a:buClr>
              <a:buSzPct val="100000"/>
              <a:buFont typeface="Arial"/>
              <a:buChar char="•"/>
            </a:pPr>
            <a:r>
              <a:rPr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Stress fractures</a:t>
            </a:r>
            <a:endParaRPr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  <a:p>
            <a:pPr lvl="0" marL="285750" indent="-285750">
              <a:buClr>
                <a:srgbClr val="FFFFFF"/>
              </a:buClr>
              <a:buSzPct val="100000"/>
              <a:buFont typeface="Arial"/>
              <a:buChar char="•"/>
            </a:pPr>
            <a:r>
              <a:rPr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Increase in pressure has cognitive side effects</a:t>
            </a:r>
            <a:endParaRPr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  <a:p>
            <a:pPr lvl="0" marL="285750" indent="-285750">
              <a:buClr>
                <a:srgbClr val="FFFFFF"/>
              </a:buClr>
              <a:buSzPct val="100000"/>
              <a:buFont typeface="Arial"/>
              <a:buChar char="•"/>
            </a:pPr>
            <a:r>
              <a:rPr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Leads to higher adult inactivity</a:t>
            </a:r>
          </a:p>
        </p:txBody>
      </p:sp>
      <p:sp>
        <p:nvSpPr>
          <p:cNvPr id="51" name="Shape 51"/>
          <p:cNvSpPr/>
          <p:nvPr/>
        </p:nvSpPr>
        <p:spPr>
          <a:xfrm>
            <a:off x="3637005" y="1340783"/>
            <a:ext cx="4144727" cy="14500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i="1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i="0" sz="1800">
                <a:solidFill>
                  <a:srgbClr val="000000"/>
                </a:solidFill>
              </a:defRPr>
            </a:pPr>
            <a:r>
              <a:rPr i="1" sz="2400">
                <a:solidFill>
                  <a:srgbClr val="FFFFFF"/>
                </a:solidFill>
              </a:rPr>
              <a:t>Specialization is defined as year-round training in a single sport with the exclusion of other sports</a:t>
            </a:r>
          </a:p>
        </p:txBody>
      </p:sp>
      <p:pic>
        <p:nvPicPr>
          <p:cNvPr id="52" name="image1.png" descr="youth-sports-header.png (600×287)"/>
          <p:cNvPicPr/>
          <p:nvPr/>
        </p:nvPicPr>
        <p:blipFill>
          <a:blip r:embed="rId2">
            <a:extLst/>
          </a:blip>
          <a:srcRect l="49667" t="0" r="0" b="0"/>
          <a:stretch>
            <a:fillRect/>
          </a:stretch>
        </p:blipFill>
        <p:spPr>
          <a:xfrm>
            <a:off x="8654690" y="3562684"/>
            <a:ext cx="2876551" cy="2733676"/>
          </a:xfrm>
          <a:prstGeom prst="rect">
            <a:avLst/>
          </a:prstGeom>
          <a:ln w="12700">
            <a:miter lim="400000"/>
          </a:ln>
        </p:spPr>
      </p:pic>
      <p:sp>
        <p:nvSpPr>
          <p:cNvPr id="53" name="Shape 53"/>
          <p:cNvSpPr/>
          <p:nvPr/>
        </p:nvSpPr>
        <p:spPr>
          <a:xfrm>
            <a:off x="8023653" y="1494043"/>
            <a:ext cx="3845112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FFFFFF"/>
                </a:solidFill>
              </a:rPr>
              <a:t>Specialization accounts for 50% of overuse injuries</a:t>
            </a:r>
          </a:p>
        </p:txBody>
      </p:sp>
      <p:sp>
        <p:nvSpPr>
          <p:cNvPr id="54" name="Shape 54"/>
          <p:cNvSpPr/>
          <p:nvPr/>
        </p:nvSpPr>
        <p:spPr>
          <a:xfrm>
            <a:off x="573501" y="4822900"/>
            <a:ext cx="2080475" cy="161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000"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Stress levels of student athletes has increased by over 1000% in the past 8</a:t>
            </a:r>
          </a:p>
        </p:txBody>
      </p:sp>
      <p:sp>
        <p:nvSpPr>
          <p:cNvPr id="55" name="Shape 55"/>
          <p:cNvSpPr/>
          <p:nvPr/>
        </p:nvSpPr>
        <p:spPr>
          <a:xfrm>
            <a:off x="5445552" y="3030573"/>
            <a:ext cx="3323633" cy="311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marL="222250" indent="-222250">
              <a:buClr>
                <a:srgbClr val="FFFFFF"/>
              </a:buClr>
              <a:buSzPct val="100000"/>
              <a:buFont typeface="Arial"/>
              <a:buChar char="•"/>
            </a:pPr>
            <a:r>
              <a:rPr sz="1400"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Trains more than 75 percent of the time in one sport.</a:t>
            </a:r>
            <a:endParaRPr sz="1400"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  <a:p>
            <a:pPr lvl="0" marL="222250" indent="-222250">
              <a:buClr>
                <a:srgbClr val="FFFFFF"/>
              </a:buClr>
              <a:buSzPct val="100000"/>
              <a:buFont typeface="Arial"/>
              <a:buChar char="•"/>
            </a:pPr>
            <a:r>
              <a:rPr sz="1400"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Trains to improve skill or misses time with friends</a:t>
            </a:r>
            <a:endParaRPr sz="1400"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  <a:p>
            <a:pPr lvl="0" marL="222250" indent="-222250">
              <a:buClr>
                <a:srgbClr val="FFFFFF"/>
              </a:buClr>
              <a:buSzPct val="100000"/>
              <a:buFont typeface="Arial"/>
              <a:buChar char="•"/>
            </a:pPr>
            <a:r>
              <a:rPr sz="1400"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Has quit other sports to focus on one sport.</a:t>
            </a:r>
            <a:endParaRPr sz="1400"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  <a:p>
            <a:pPr lvl="0" marL="222250" indent="-222250">
              <a:buClr>
                <a:srgbClr val="FFFFFF"/>
              </a:buClr>
              <a:buSzPct val="100000"/>
              <a:buFont typeface="Arial"/>
              <a:buChar char="•"/>
            </a:pPr>
            <a:r>
              <a:rPr sz="1400"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Considers one sport more important than other sports.</a:t>
            </a:r>
            <a:endParaRPr sz="1400"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  <a:p>
            <a:pPr lvl="0" marL="222250" indent="-222250">
              <a:buClr>
                <a:srgbClr val="FFFFFF"/>
              </a:buClr>
              <a:buSzPct val="100000"/>
              <a:buFont typeface="Arial"/>
              <a:buChar char="•"/>
            </a:pPr>
            <a:r>
              <a:rPr sz="1400"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Regularly travels out of state.</a:t>
            </a:r>
            <a:endParaRPr sz="1400"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  <a:p>
            <a:pPr lvl="0" marL="222250" indent="-222250">
              <a:buClr>
                <a:srgbClr val="FFFFFF"/>
              </a:buClr>
              <a:buSzPct val="100000"/>
              <a:buFont typeface="Arial"/>
              <a:buChar char="•"/>
            </a:pPr>
            <a:r>
              <a:rPr sz="1400">
                <a:solidFill>
                  <a:srgbClr val="FFFFFF"/>
                </a:solidFill>
                <a:latin typeface="Helonia"/>
                <a:ea typeface="Helonia"/>
                <a:cs typeface="Helonia"/>
                <a:sym typeface="Helonia"/>
              </a:rPr>
              <a:t>Trains more than eight months a year, or competes more than six months.</a:t>
            </a:r>
            <a:endParaRPr sz="1400"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  <a:p>
            <a:pPr lvl="0" marL="285750" indent="-285750">
              <a:buClr>
                <a:srgbClr val="FFFFFF"/>
              </a:buClr>
              <a:buSzPct val="100000"/>
              <a:buFont typeface="Arial"/>
              <a:buChar char="•"/>
            </a:pPr>
            <a:endParaRPr sz="1400">
              <a:solidFill>
                <a:srgbClr val="FFFFFF"/>
              </a:solidFill>
              <a:latin typeface="Helonia"/>
              <a:ea typeface="Helonia"/>
              <a:cs typeface="Helonia"/>
              <a:sym typeface="Helonia"/>
            </a:endParaRPr>
          </a:p>
        </p:txBody>
      </p:sp>
      <p:sp>
        <p:nvSpPr>
          <p:cNvPr id="56" name="Shape 56"/>
          <p:cNvSpPr/>
          <p:nvPr/>
        </p:nvSpPr>
        <p:spPr>
          <a:xfrm>
            <a:off x="3339675" y="3030573"/>
            <a:ext cx="1902943" cy="3025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i="1">
                <a:solidFill>
                  <a:srgbClr val="FFFFFF"/>
                </a:solidFill>
              </a:defRPr>
            </a:lvl1pPr>
          </a:lstStyle>
          <a:p>
            <a:pPr lvl="0">
              <a:defRPr i="0">
                <a:solidFill>
                  <a:srgbClr val="000000"/>
                </a:solidFill>
              </a:defRPr>
            </a:pPr>
            <a:r>
              <a:rPr i="1">
                <a:solidFill>
                  <a:srgbClr val="FFFFFF"/>
                </a:solidFill>
              </a:rPr>
              <a:t>On the six-point scale, the average sports-specialization score of uninjured athletes was 2.75, while the average score of injured athletes was 3.49.</a:t>
            </a:r>
          </a:p>
        </p:txBody>
      </p:sp>
      <p:pic>
        <p:nvPicPr>
          <p:cNvPr id="57" name="pasted-image.t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98500" y="3333034"/>
            <a:ext cx="2080475" cy="138351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