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57" r:id="rId2"/>
    <p:sldMasterId id="2147483653" r:id="rId3"/>
  </p:sldMasterIdLst>
  <p:notesMasterIdLst>
    <p:notesMasterId r:id="rId5"/>
  </p:notesMasterIdLst>
  <p:handoutMasterIdLst>
    <p:handoutMasterId r:id="rId6"/>
  </p:handoutMasterIdLst>
  <p:sldIdLst>
    <p:sldId id="256" r:id="rId4"/>
  </p:sldIdLst>
  <p:sldSz cx="27432000" cy="16459200"/>
  <p:notesSz cx="6858000" cy="9144000"/>
  <p:defaultTextStyle>
    <a:defPPr>
      <a:defRPr lang="en-US"/>
    </a:defPPr>
    <a:lvl1pPr marL="0" algn="l" defTabSz="2507943" rtl="0" eaLnBrk="1" latinLnBrk="0" hangingPunct="1">
      <a:defRPr sz="4900" kern="1200">
        <a:solidFill>
          <a:schemeClr val="tx1"/>
        </a:solidFill>
        <a:latin typeface="+mn-lt"/>
        <a:ea typeface="+mn-ea"/>
        <a:cs typeface="+mn-cs"/>
      </a:defRPr>
    </a:lvl1pPr>
    <a:lvl2pPr marL="1253972" algn="l" defTabSz="2507943" rtl="0" eaLnBrk="1" latinLnBrk="0" hangingPunct="1">
      <a:defRPr sz="4900" kern="1200">
        <a:solidFill>
          <a:schemeClr val="tx1"/>
        </a:solidFill>
        <a:latin typeface="+mn-lt"/>
        <a:ea typeface="+mn-ea"/>
        <a:cs typeface="+mn-cs"/>
      </a:defRPr>
    </a:lvl2pPr>
    <a:lvl3pPr marL="2507943" algn="l" defTabSz="2507943" rtl="0" eaLnBrk="1" latinLnBrk="0" hangingPunct="1">
      <a:defRPr sz="4900" kern="1200">
        <a:solidFill>
          <a:schemeClr val="tx1"/>
        </a:solidFill>
        <a:latin typeface="+mn-lt"/>
        <a:ea typeface="+mn-ea"/>
        <a:cs typeface="+mn-cs"/>
      </a:defRPr>
    </a:lvl3pPr>
    <a:lvl4pPr marL="3761915" algn="l" defTabSz="2507943" rtl="0" eaLnBrk="1" latinLnBrk="0" hangingPunct="1">
      <a:defRPr sz="4900" kern="1200">
        <a:solidFill>
          <a:schemeClr val="tx1"/>
        </a:solidFill>
        <a:latin typeface="+mn-lt"/>
        <a:ea typeface="+mn-ea"/>
        <a:cs typeface="+mn-cs"/>
      </a:defRPr>
    </a:lvl4pPr>
    <a:lvl5pPr marL="5015886" algn="l" defTabSz="2507943" rtl="0" eaLnBrk="1" latinLnBrk="0" hangingPunct="1">
      <a:defRPr sz="4900" kern="1200">
        <a:solidFill>
          <a:schemeClr val="tx1"/>
        </a:solidFill>
        <a:latin typeface="+mn-lt"/>
        <a:ea typeface="+mn-ea"/>
        <a:cs typeface="+mn-cs"/>
      </a:defRPr>
    </a:lvl5pPr>
    <a:lvl6pPr marL="6269858" algn="l" defTabSz="2507943" rtl="0" eaLnBrk="1" latinLnBrk="0" hangingPunct="1">
      <a:defRPr sz="4900" kern="1200">
        <a:solidFill>
          <a:schemeClr val="tx1"/>
        </a:solidFill>
        <a:latin typeface="+mn-lt"/>
        <a:ea typeface="+mn-ea"/>
        <a:cs typeface="+mn-cs"/>
      </a:defRPr>
    </a:lvl6pPr>
    <a:lvl7pPr marL="7523830" algn="l" defTabSz="2507943" rtl="0" eaLnBrk="1" latinLnBrk="0" hangingPunct="1">
      <a:defRPr sz="4900" kern="1200">
        <a:solidFill>
          <a:schemeClr val="tx1"/>
        </a:solidFill>
        <a:latin typeface="+mn-lt"/>
        <a:ea typeface="+mn-ea"/>
        <a:cs typeface="+mn-cs"/>
      </a:defRPr>
    </a:lvl7pPr>
    <a:lvl8pPr marL="8777801" algn="l" defTabSz="2507943" rtl="0" eaLnBrk="1" latinLnBrk="0" hangingPunct="1">
      <a:defRPr sz="4900" kern="1200">
        <a:solidFill>
          <a:schemeClr val="tx1"/>
        </a:solidFill>
        <a:latin typeface="+mn-lt"/>
        <a:ea typeface="+mn-ea"/>
        <a:cs typeface="+mn-cs"/>
      </a:defRPr>
    </a:lvl8pPr>
    <a:lvl9pPr marL="10031773" algn="l" defTabSz="2507943" rtl="0" eaLnBrk="1" latinLnBrk="0" hangingPunct="1">
      <a:defRPr sz="49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1659">
          <p15:clr>
            <a:srgbClr val="A4A3A4"/>
          </p15:clr>
        </p15:guide>
        <p15:guide id="2" orient="horz" pos="144">
          <p15:clr>
            <a:srgbClr val="A4A3A4"/>
          </p15:clr>
        </p15:guide>
        <p15:guide id="3" orient="horz" pos="10080">
          <p15:clr>
            <a:srgbClr val="A4A3A4"/>
          </p15:clr>
        </p15:guide>
        <p15:guide id="4" orient="horz">
          <p15:clr>
            <a:srgbClr val="A4A3A4"/>
          </p15:clr>
        </p15:guide>
        <p15:guide id="5" pos="363">
          <p15:clr>
            <a:srgbClr val="A4A3A4"/>
          </p15:clr>
        </p15:guide>
        <p15:guide id="6" pos="16918">
          <p15:clr>
            <a:srgbClr val="A4A3A4"/>
          </p15:clr>
        </p15:guide>
      </p15:sldGuideLst>
    </p:ext>
    <p:ext uri="{2D200454-40CA-4A62-9FC3-DE9A4176ACB9}">
      <p15:notesGuideLst xmlns=""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KOTOULAS" initials="AK" lastIdx="2" clrIdx="0"/>
  <p:cmAuthor id="1" name="A.KOTOULAS" initials="HELP" lastIdx="1" clrIdx="1"/>
  <p:cmAuthor id="2" name="A.KOTOULAS" initials="HELP - " lastIdx="1" clrIdx="2"/>
  <p:cmAuthor id="3" name="PosterPresentations.com - 510.649.3001" initials="HELP - " lastIdx="1" clrIdx="3"/>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E3E9E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311" autoAdjust="0"/>
    <p:restoredTop sz="94706" autoAdjust="0"/>
  </p:normalViewPr>
  <p:slideViewPr>
    <p:cSldViewPr snapToGrid="0" snapToObjects="1" showGuides="1">
      <p:cViewPr>
        <p:scale>
          <a:sx n="42" d="100"/>
          <a:sy n="42" d="100"/>
        </p:scale>
        <p:origin x="-498" y="-18"/>
      </p:cViewPr>
      <p:guideLst>
        <p:guide orient="horz" pos="1659"/>
        <p:guide orient="horz" pos="144"/>
        <p:guide orient="horz" pos="10080"/>
        <p:guide orient="horz"/>
        <p:guide pos="363"/>
        <p:guide pos="16918"/>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snapToObjects="1">
      <p:cViewPr varScale="1">
        <p:scale>
          <a:sx n="80" d="100"/>
          <a:sy n="80" d="100"/>
        </p:scale>
        <p:origin x="2574" y="9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Master" Target="slideMasters/slideMaster3.xml"/><Relationship Id="rId7" Type="http://schemas.openxmlformats.org/officeDocument/2006/relationships/commentAuthors" Target="commentAuthor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handoutMaster" Target="handoutMasters/handoutMaster1.xml"/><Relationship Id="rId11" Type="http://schemas.openxmlformats.org/officeDocument/2006/relationships/tableStyles" Target="tableStyles.xml"/><Relationship Id="rId5" Type="http://schemas.openxmlformats.org/officeDocument/2006/relationships/notesMaster" Target="notesMasters/notesMaster1.xml"/><Relationship Id="rId10"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SUCROSE MIC</c:v>
                </c:pt>
              </c:strCache>
            </c:strRef>
          </c:tx>
          <c:invertIfNegative val="0"/>
          <c:errBars>
            <c:errBarType val="both"/>
            <c:errValType val="cust"/>
            <c:noEndCap val="0"/>
            <c:plus>
              <c:numRef>
                <c:f>Sheet1!$G$19:$G$31</c:f>
                <c:numCache>
                  <c:formatCode>General</c:formatCode>
                  <c:ptCount val="13"/>
                  <c:pt idx="0">
                    <c:v>66</c:v>
                  </c:pt>
                  <c:pt idx="1">
                    <c:v>78</c:v>
                  </c:pt>
                  <c:pt idx="2">
                    <c:v>55</c:v>
                  </c:pt>
                  <c:pt idx="3">
                    <c:v>70.710678118654755</c:v>
                  </c:pt>
                  <c:pt idx="4">
                    <c:v>35.355339059327378</c:v>
                  </c:pt>
                  <c:pt idx="5">
                    <c:v>35.355339059327378</c:v>
                  </c:pt>
                  <c:pt idx="6">
                    <c:v>70.710678118654755</c:v>
                  </c:pt>
                  <c:pt idx="7">
                    <c:v>70.710678118654755</c:v>
                  </c:pt>
                  <c:pt idx="10">
                    <c:v>106.06601717798213</c:v>
                  </c:pt>
                  <c:pt idx="11">
                    <c:v>106.06601717798213</c:v>
                  </c:pt>
                  <c:pt idx="12">
                    <c:v>176.77669529663689</c:v>
                  </c:pt>
                </c:numCache>
              </c:numRef>
            </c:plus>
            <c:minus>
              <c:numRef>
                <c:f>Sheet1!$G$19:$G$31</c:f>
                <c:numCache>
                  <c:formatCode>General</c:formatCode>
                  <c:ptCount val="13"/>
                  <c:pt idx="0">
                    <c:v>66</c:v>
                  </c:pt>
                  <c:pt idx="1">
                    <c:v>78</c:v>
                  </c:pt>
                  <c:pt idx="2">
                    <c:v>55</c:v>
                  </c:pt>
                  <c:pt idx="3">
                    <c:v>70.710678118654755</c:v>
                  </c:pt>
                  <c:pt idx="4">
                    <c:v>35.355339059327378</c:v>
                  </c:pt>
                  <c:pt idx="5">
                    <c:v>35.355339059327378</c:v>
                  </c:pt>
                  <c:pt idx="6">
                    <c:v>70.710678118654755</c:v>
                  </c:pt>
                  <c:pt idx="7">
                    <c:v>70.710678118654755</c:v>
                  </c:pt>
                  <c:pt idx="10">
                    <c:v>106.06601717798213</c:v>
                  </c:pt>
                  <c:pt idx="11">
                    <c:v>106.06601717798213</c:v>
                  </c:pt>
                  <c:pt idx="12">
                    <c:v>176.77669529663689</c:v>
                  </c:pt>
                </c:numCache>
              </c:numRef>
            </c:minus>
          </c:errBars>
          <c:cat>
            <c:strRef>
              <c:f>Sheet1!$A$2:$A$14</c:f>
              <c:strCache>
                <c:ptCount val="13"/>
                <c:pt idx="0">
                  <c:v>Allo 2</c:v>
                </c:pt>
                <c:pt idx="1">
                  <c:v>CcI6</c:v>
                </c:pt>
                <c:pt idx="2">
                  <c:v>Thr1</c:v>
                </c:pt>
                <c:pt idx="3">
                  <c:v>BR</c:v>
                </c:pt>
                <c:pt idx="4">
                  <c:v>BMG523</c:v>
                </c:pt>
                <c:pt idx="5">
                  <c:v>CgI82</c:v>
                </c:pt>
                <c:pt idx="6">
                  <c:v>CeD</c:v>
                </c:pt>
                <c:pt idx="7">
                  <c:v>CcI3</c:v>
                </c:pt>
                <c:pt idx="10">
                  <c:v>DC12</c:v>
                </c:pt>
                <c:pt idx="11">
                  <c:v>AcN14</c:v>
                </c:pt>
                <c:pt idx="12">
                  <c:v>EuI1C</c:v>
                </c:pt>
              </c:strCache>
            </c:strRef>
          </c:cat>
          <c:val>
            <c:numRef>
              <c:f>Sheet1!$B$2:$B$14</c:f>
              <c:numCache>
                <c:formatCode>General</c:formatCode>
                <c:ptCount val="13"/>
                <c:pt idx="0">
                  <c:v>550</c:v>
                </c:pt>
                <c:pt idx="1">
                  <c:v>550</c:v>
                </c:pt>
                <c:pt idx="2">
                  <c:v>550</c:v>
                </c:pt>
                <c:pt idx="3">
                  <c:v>550</c:v>
                </c:pt>
                <c:pt idx="4">
                  <c:v>475</c:v>
                </c:pt>
                <c:pt idx="5">
                  <c:v>475</c:v>
                </c:pt>
                <c:pt idx="6">
                  <c:v>550</c:v>
                </c:pt>
                <c:pt idx="7">
                  <c:v>450</c:v>
                </c:pt>
                <c:pt idx="10">
                  <c:v>675</c:v>
                </c:pt>
                <c:pt idx="11">
                  <c:v>675</c:v>
                </c:pt>
                <c:pt idx="12">
                  <c:v>875</c:v>
                </c:pt>
              </c:numCache>
            </c:numRef>
          </c:val>
        </c:ser>
        <c:ser>
          <c:idx val="1"/>
          <c:order val="1"/>
          <c:tx>
            <c:strRef>
              <c:f>Sheet1!$C$1</c:f>
              <c:strCache>
                <c:ptCount val="1"/>
                <c:pt idx="0">
                  <c:v>SUCROSE MTC</c:v>
                </c:pt>
              </c:strCache>
            </c:strRef>
          </c:tx>
          <c:invertIfNegative val="0"/>
          <c:errBars>
            <c:errBarType val="both"/>
            <c:errValType val="cust"/>
            <c:noEndCap val="0"/>
            <c:plus>
              <c:numRef>
                <c:f>Sheet1!$H$19:$H$31</c:f>
                <c:numCache>
                  <c:formatCode>General</c:formatCode>
                  <c:ptCount val="13"/>
                  <c:pt idx="0">
                    <c:v>21.213203435596427</c:v>
                  </c:pt>
                  <c:pt idx="1">
                    <c:v>18</c:v>
                  </c:pt>
                  <c:pt idx="2">
                    <c:v>25</c:v>
                  </c:pt>
                  <c:pt idx="3">
                    <c:v>20</c:v>
                  </c:pt>
                  <c:pt idx="4">
                    <c:v>14.142135623730951</c:v>
                  </c:pt>
                  <c:pt idx="5">
                    <c:v>14.142135623730951</c:v>
                  </c:pt>
                  <c:pt idx="6">
                    <c:v>14.142135623730951</c:v>
                  </c:pt>
                  <c:pt idx="7">
                    <c:v>14.142135623730951</c:v>
                  </c:pt>
                  <c:pt idx="10">
                    <c:v>35.355339059327378</c:v>
                  </c:pt>
                  <c:pt idx="11">
                    <c:v>70.710678118654755</c:v>
                  </c:pt>
                  <c:pt idx="12">
                    <c:v>70.710678118654755</c:v>
                  </c:pt>
                </c:numCache>
              </c:numRef>
            </c:plus>
            <c:minus>
              <c:numRef>
                <c:f>Sheet1!$H$19:$H$31</c:f>
                <c:numCache>
                  <c:formatCode>General</c:formatCode>
                  <c:ptCount val="13"/>
                  <c:pt idx="0">
                    <c:v>21.213203435596427</c:v>
                  </c:pt>
                  <c:pt idx="1">
                    <c:v>18</c:v>
                  </c:pt>
                  <c:pt idx="2">
                    <c:v>25</c:v>
                  </c:pt>
                  <c:pt idx="3">
                    <c:v>20</c:v>
                  </c:pt>
                  <c:pt idx="4">
                    <c:v>14.142135623730951</c:v>
                  </c:pt>
                  <c:pt idx="5">
                    <c:v>14.142135623730951</c:v>
                  </c:pt>
                  <c:pt idx="6">
                    <c:v>14.142135623730951</c:v>
                  </c:pt>
                  <c:pt idx="7">
                    <c:v>14.142135623730951</c:v>
                  </c:pt>
                  <c:pt idx="10">
                    <c:v>35.355339059327378</c:v>
                  </c:pt>
                  <c:pt idx="11">
                    <c:v>70.710678118654755</c:v>
                  </c:pt>
                  <c:pt idx="12">
                    <c:v>70.710678118654755</c:v>
                  </c:pt>
                </c:numCache>
              </c:numRef>
            </c:minus>
          </c:errBars>
          <c:cat>
            <c:strRef>
              <c:f>Sheet1!$A$2:$A$14</c:f>
              <c:strCache>
                <c:ptCount val="13"/>
                <c:pt idx="0">
                  <c:v>Allo 2</c:v>
                </c:pt>
                <c:pt idx="1">
                  <c:v>CcI6</c:v>
                </c:pt>
                <c:pt idx="2">
                  <c:v>Thr1</c:v>
                </c:pt>
                <c:pt idx="3">
                  <c:v>BR</c:v>
                </c:pt>
                <c:pt idx="4">
                  <c:v>BMG523</c:v>
                </c:pt>
                <c:pt idx="5">
                  <c:v>CgI82</c:v>
                </c:pt>
                <c:pt idx="6">
                  <c:v>CeD</c:v>
                </c:pt>
                <c:pt idx="7">
                  <c:v>CcI3</c:v>
                </c:pt>
                <c:pt idx="10">
                  <c:v>DC12</c:v>
                </c:pt>
                <c:pt idx="11">
                  <c:v>AcN14</c:v>
                </c:pt>
                <c:pt idx="12">
                  <c:v>EuI1C</c:v>
                </c:pt>
              </c:strCache>
            </c:strRef>
          </c:cat>
          <c:val>
            <c:numRef>
              <c:f>Sheet1!$C$2:$C$14</c:f>
              <c:numCache>
                <c:formatCode>General</c:formatCode>
                <c:ptCount val="13"/>
                <c:pt idx="0">
                  <c:v>35</c:v>
                </c:pt>
                <c:pt idx="1">
                  <c:v>35</c:v>
                </c:pt>
                <c:pt idx="2">
                  <c:v>35</c:v>
                </c:pt>
                <c:pt idx="3">
                  <c:v>35</c:v>
                </c:pt>
                <c:pt idx="4">
                  <c:v>30</c:v>
                </c:pt>
                <c:pt idx="5">
                  <c:v>30</c:v>
                </c:pt>
                <c:pt idx="6">
                  <c:v>40</c:v>
                </c:pt>
                <c:pt idx="7">
                  <c:v>30</c:v>
                </c:pt>
                <c:pt idx="10">
                  <c:v>175</c:v>
                </c:pt>
                <c:pt idx="11">
                  <c:v>150</c:v>
                </c:pt>
                <c:pt idx="12">
                  <c:v>550</c:v>
                </c:pt>
              </c:numCache>
            </c:numRef>
          </c:val>
        </c:ser>
        <c:dLbls>
          <c:showLegendKey val="0"/>
          <c:showVal val="0"/>
          <c:showCatName val="0"/>
          <c:showSerName val="0"/>
          <c:showPercent val="0"/>
          <c:showBubbleSize val="0"/>
        </c:dLbls>
        <c:gapWidth val="150"/>
        <c:axId val="101029760"/>
        <c:axId val="101274368"/>
      </c:barChart>
      <c:catAx>
        <c:axId val="101029760"/>
        <c:scaling>
          <c:orientation val="minMax"/>
        </c:scaling>
        <c:delete val="0"/>
        <c:axPos val="b"/>
        <c:numFmt formatCode="General" sourceLinked="1"/>
        <c:majorTickMark val="out"/>
        <c:minorTickMark val="none"/>
        <c:tickLblPos val="nextTo"/>
        <c:crossAx val="101274368"/>
        <c:crosses val="autoZero"/>
        <c:auto val="1"/>
        <c:lblAlgn val="ctr"/>
        <c:lblOffset val="100"/>
        <c:noMultiLvlLbl val="0"/>
      </c:catAx>
      <c:valAx>
        <c:axId val="101274368"/>
        <c:scaling>
          <c:orientation val="minMax"/>
        </c:scaling>
        <c:delete val="0"/>
        <c:axPos val="l"/>
        <c:title>
          <c:tx>
            <c:rich>
              <a:bodyPr rot="0" vert="horz"/>
              <a:lstStyle/>
              <a:p>
                <a:pPr>
                  <a:defRPr/>
                </a:pPr>
                <a:r>
                  <a:rPr lang="en-US" dirty="0" err="1" smtClean="0"/>
                  <a:t>mM</a:t>
                </a:r>
                <a:endParaRPr lang="en-US" dirty="0"/>
              </a:p>
            </c:rich>
          </c:tx>
          <c:layout/>
          <c:overlay val="0"/>
        </c:title>
        <c:numFmt formatCode="General" sourceLinked="1"/>
        <c:majorTickMark val="out"/>
        <c:minorTickMark val="none"/>
        <c:tickLblPos val="nextTo"/>
        <c:crossAx val="101029760"/>
        <c:crosses val="autoZero"/>
        <c:crossBetween val="between"/>
      </c:valAx>
    </c:plotArea>
    <c:legend>
      <c:legendPos val="r"/>
      <c:layout/>
      <c:overlay val="0"/>
    </c:legend>
    <c:plotVisOnly val="1"/>
    <c:dispBlanksAs val="gap"/>
    <c:showDLblsOverMax val="0"/>
  </c:chart>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dirty="0" err="1" smtClean="0"/>
              <a:t>Proline</a:t>
            </a:r>
            <a:endParaRPr lang="en-US" dirty="0"/>
          </a:p>
        </c:rich>
      </c:tx>
      <c:layout/>
      <c:overlay val="0"/>
    </c:title>
    <c:autoTitleDeleted val="0"/>
    <c:plotArea>
      <c:layout/>
      <c:barChart>
        <c:barDir val="col"/>
        <c:grouping val="clustered"/>
        <c:varyColors val="0"/>
        <c:ser>
          <c:idx val="0"/>
          <c:order val="0"/>
          <c:tx>
            <c:strRef>
              <c:f>Sheet1!$B$1</c:f>
              <c:strCache>
                <c:ptCount val="1"/>
                <c:pt idx="0">
                  <c:v>Control</c:v>
                </c:pt>
              </c:strCache>
            </c:strRef>
          </c:tx>
          <c:invertIfNegative val="0"/>
          <c:cat>
            <c:strRef>
              <c:f>Sheet1!$A$2:$A$5</c:f>
              <c:strCache>
                <c:ptCount val="4"/>
                <c:pt idx="0">
                  <c:v>CcI3</c:v>
                </c:pt>
                <c:pt idx="1">
                  <c:v>Allo2</c:v>
                </c:pt>
                <c:pt idx="2">
                  <c:v>CcI6</c:v>
                </c:pt>
                <c:pt idx="3">
                  <c:v>CeD</c:v>
                </c:pt>
              </c:strCache>
            </c:strRef>
          </c:cat>
          <c:val>
            <c:numRef>
              <c:f>Sheet1!$B$2:$B$5</c:f>
              <c:numCache>
                <c:formatCode>General</c:formatCode>
                <c:ptCount val="4"/>
                <c:pt idx="0">
                  <c:v>19.197917247813692</c:v>
                </c:pt>
                <c:pt idx="1">
                  <c:v>25.088841878381061</c:v>
                </c:pt>
                <c:pt idx="2">
                  <c:v>17.276176484508742</c:v>
                </c:pt>
                <c:pt idx="3">
                  <c:v>16.129748833871549</c:v>
                </c:pt>
              </c:numCache>
            </c:numRef>
          </c:val>
        </c:ser>
        <c:ser>
          <c:idx val="1"/>
          <c:order val="1"/>
          <c:tx>
            <c:strRef>
              <c:f>Sheet1!$C$1</c:f>
              <c:strCache>
                <c:ptCount val="1"/>
                <c:pt idx="0">
                  <c:v>200mM NaCl</c:v>
                </c:pt>
              </c:strCache>
            </c:strRef>
          </c:tx>
          <c:invertIfNegative val="0"/>
          <c:cat>
            <c:strRef>
              <c:f>Sheet1!$A$2:$A$5</c:f>
              <c:strCache>
                <c:ptCount val="4"/>
                <c:pt idx="0">
                  <c:v>CcI3</c:v>
                </c:pt>
                <c:pt idx="1">
                  <c:v>Allo2</c:v>
                </c:pt>
                <c:pt idx="2">
                  <c:v>CcI6</c:v>
                </c:pt>
                <c:pt idx="3">
                  <c:v>CeD</c:v>
                </c:pt>
              </c:strCache>
            </c:strRef>
          </c:cat>
          <c:val>
            <c:numRef>
              <c:f>Sheet1!$C$2:$C$5</c:f>
              <c:numCache>
                <c:formatCode>General</c:formatCode>
                <c:ptCount val="4"/>
                <c:pt idx="0">
                  <c:v>35.715815984906051</c:v>
                </c:pt>
                <c:pt idx="1">
                  <c:v>15.711796663560976</c:v>
                </c:pt>
                <c:pt idx="2">
                  <c:v>19.783317295479591</c:v>
                </c:pt>
                <c:pt idx="3">
                  <c:v>11.7103620474407</c:v>
                </c:pt>
              </c:numCache>
            </c:numRef>
          </c:val>
        </c:ser>
        <c:ser>
          <c:idx val="2"/>
          <c:order val="2"/>
          <c:tx>
            <c:strRef>
              <c:f>Sheet1!$D$1</c:f>
              <c:strCache>
                <c:ptCount val="1"/>
                <c:pt idx="0">
                  <c:v>200mM Sucrose</c:v>
                </c:pt>
              </c:strCache>
            </c:strRef>
          </c:tx>
          <c:invertIfNegative val="0"/>
          <c:cat>
            <c:strRef>
              <c:f>Sheet1!$A$2:$A$5</c:f>
              <c:strCache>
                <c:ptCount val="4"/>
                <c:pt idx="0">
                  <c:v>CcI3</c:v>
                </c:pt>
                <c:pt idx="1">
                  <c:v>Allo2</c:v>
                </c:pt>
                <c:pt idx="2">
                  <c:v>CcI6</c:v>
                </c:pt>
                <c:pt idx="3">
                  <c:v>CeD</c:v>
                </c:pt>
              </c:strCache>
            </c:strRef>
          </c:cat>
          <c:val>
            <c:numRef>
              <c:f>Sheet1!$D$2:$D$5</c:f>
              <c:numCache>
                <c:formatCode>General</c:formatCode>
                <c:ptCount val="4"/>
                <c:pt idx="0">
                  <c:v>63.662885694618033</c:v>
                </c:pt>
                <c:pt idx="1">
                  <c:v>33.737955182072831</c:v>
                </c:pt>
                <c:pt idx="2">
                  <c:v>32.334505985846327</c:v>
                </c:pt>
                <c:pt idx="3">
                  <c:v>32.795227021040972</c:v>
                </c:pt>
              </c:numCache>
            </c:numRef>
          </c:val>
        </c:ser>
        <c:dLbls>
          <c:showLegendKey val="0"/>
          <c:showVal val="0"/>
          <c:showCatName val="0"/>
          <c:showSerName val="0"/>
          <c:showPercent val="0"/>
          <c:showBubbleSize val="0"/>
        </c:dLbls>
        <c:gapWidth val="150"/>
        <c:axId val="103585280"/>
        <c:axId val="103587200"/>
      </c:barChart>
      <c:catAx>
        <c:axId val="103585280"/>
        <c:scaling>
          <c:orientation val="minMax"/>
        </c:scaling>
        <c:delete val="0"/>
        <c:axPos val="b"/>
        <c:majorTickMark val="out"/>
        <c:minorTickMark val="none"/>
        <c:tickLblPos val="nextTo"/>
        <c:crossAx val="103587200"/>
        <c:crosses val="autoZero"/>
        <c:auto val="1"/>
        <c:lblAlgn val="ctr"/>
        <c:lblOffset val="100"/>
        <c:noMultiLvlLbl val="0"/>
      </c:catAx>
      <c:valAx>
        <c:axId val="103587200"/>
        <c:scaling>
          <c:orientation val="minMax"/>
        </c:scaling>
        <c:delete val="0"/>
        <c:axPos val="l"/>
        <c:numFmt formatCode="General" sourceLinked="1"/>
        <c:majorTickMark val="out"/>
        <c:minorTickMark val="none"/>
        <c:tickLblPos val="nextTo"/>
        <c:crossAx val="103585280"/>
        <c:crosses val="autoZero"/>
        <c:crossBetween val="between"/>
      </c:valAx>
    </c:plotArea>
    <c:legend>
      <c:legendPos val="r"/>
      <c:layout/>
      <c:overlay val="0"/>
    </c:legend>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dirty="0" smtClean="0"/>
              <a:t>Ornithine</a:t>
            </a:r>
            <a:endParaRPr lang="en-US" dirty="0"/>
          </a:p>
        </c:rich>
      </c:tx>
      <c:layout/>
      <c:overlay val="0"/>
    </c:title>
    <c:autoTitleDeleted val="0"/>
    <c:plotArea>
      <c:layout>
        <c:manualLayout>
          <c:layoutTarget val="inner"/>
          <c:xMode val="edge"/>
          <c:yMode val="edge"/>
          <c:x val="0.20729494750656169"/>
          <c:y val="0.21865786756163677"/>
          <c:w val="0.77214047462817148"/>
          <c:h val="0.54432038208338707"/>
        </c:manualLayout>
      </c:layout>
      <c:barChart>
        <c:barDir val="col"/>
        <c:grouping val="clustered"/>
        <c:varyColors val="0"/>
        <c:ser>
          <c:idx val="0"/>
          <c:order val="0"/>
          <c:tx>
            <c:strRef>
              <c:f>Sheet1!$B$1</c:f>
              <c:strCache>
                <c:ptCount val="1"/>
                <c:pt idx="0">
                  <c:v>Control</c:v>
                </c:pt>
              </c:strCache>
            </c:strRef>
          </c:tx>
          <c:invertIfNegative val="0"/>
          <c:cat>
            <c:strRef>
              <c:f>Sheet1!$A$2:$A$5</c:f>
              <c:strCache>
                <c:ptCount val="4"/>
                <c:pt idx="0">
                  <c:v>CcI3</c:v>
                </c:pt>
                <c:pt idx="1">
                  <c:v>Allo2</c:v>
                </c:pt>
                <c:pt idx="2">
                  <c:v>CcI6</c:v>
                </c:pt>
                <c:pt idx="3">
                  <c:v>CeD</c:v>
                </c:pt>
              </c:strCache>
            </c:strRef>
          </c:cat>
          <c:val>
            <c:numRef>
              <c:f>Sheet1!$B$2:$B$5</c:f>
              <c:numCache>
                <c:formatCode>General</c:formatCode>
                <c:ptCount val="4"/>
                <c:pt idx="0">
                  <c:v>12.212082482986267</c:v>
                </c:pt>
                <c:pt idx="1">
                  <c:v>18.52429827228174</c:v>
                </c:pt>
                <c:pt idx="2">
                  <c:v>17.442164834416413</c:v>
                </c:pt>
                <c:pt idx="3">
                  <c:v>36.212176930485526</c:v>
                </c:pt>
              </c:numCache>
            </c:numRef>
          </c:val>
        </c:ser>
        <c:ser>
          <c:idx val="1"/>
          <c:order val="1"/>
          <c:tx>
            <c:strRef>
              <c:f>Sheet1!$C$1</c:f>
              <c:strCache>
                <c:ptCount val="1"/>
                <c:pt idx="0">
                  <c:v>200mM NaCl</c:v>
                </c:pt>
              </c:strCache>
            </c:strRef>
          </c:tx>
          <c:invertIfNegative val="0"/>
          <c:cat>
            <c:strRef>
              <c:f>Sheet1!$A$2:$A$5</c:f>
              <c:strCache>
                <c:ptCount val="4"/>
                <c:pt idx="0">
                  <c:v>CcI3</c:v>
                </c:pt>
                <c:pt idx="1">
                  <c:v>Allo2</c:v>
                </c:pt>
                <c:pt idx="2">
                  <c:v>CcI6</c:v>
                </c:pt>
                <c:pt idx="3">
                  <c:v>CeD</c:v>
                </c:pt>
              </c:strCache>
            </c:strRef>
          </c:cat>
          <c:val>
            <c:numRef>
              <c:f>Sheet1!$C$2:$C$5</c:f>
              <c:numCache>
                <c:formatCode>General</c:formatCode>
                <c:ptCount val="4"/>
                <c:pt idx="0">
                  <c:v>390.47827699254299</c:v>
                </c:pt>
                <c:pt idx="1">
                  <c:v>17.631197888442816</c:v>
                </c:pt>
                <c:pt idx="2">
                  <c:v>11.834792019532079</c:v>
                </c:pt>
                <c:pt idx="3">
                  <c:v>30.164157303370789</c:v>
                </c:pt>
              </c:numCache>
            </c:numRef>
          </c:val>
        </c:ser>
        <c:ser>
          <c:idx val="2"/>
          <c:order val="2"/>
          <c:tx>
            <c:strRef>
              <c:f>Sheet1!$D$1</c:f>
              <c:strCache>
                <c:ptCount val="1"/>
                <c:pt idx="0">
                  <c:v>200mM Sucrose</c:v>
                </c:pt>
              </c:strCache>
            </c:strRef>
          </c:tx>
          <c:invertIfNegative val="0"/>
          <c:cat>
            <c:strRef>
              <c:f>Sheet1!$A$2:$A$5</c:f>
              <c:strCache>
                <c:ptCount val="4"/>
                <c:pt idx="0">
                  <c:v>CcI3</c:v>
                </c:pt>
                <c:pt idx="1">
                  <c:v>Allo2</c:v>
                </c:pt>
                <c:pt idx="2">
                  <c:v>CcI6</c:v>
                </c:pt>
                <c:pt idx="3">
                  <c:v>CeD</c:v>
                </c:pt>
              </c:strCache>
            </c:strRef>
          </c:cat>
          <c:val>
            <c:numRef>
              <c:f>Sheet1!$D$2:$D$5</c:f>
              <c:numCache>
                <c:formatCode>General</c:formatCode>
                <c:ptCount val="4"/>
                <c:pt idx="0">
                  <c:v>775.59259740259733</c:v>
                </c:pt>
                <c:pt idx="1">
                  <c:v>17.171773477205662</c:v>
                </c:pt>
                <c:pt idx="2">
                  <c:v>9.6008823529411771</c:v>
                </c:pt>
                <c:pt idx="3">
                  <c:v>0</c:v>
                </c:pt>
              </c:numCache>
            </c:numRef>
          </c:val>
        </c:ser>
        <c:dLbls>
          <c:showLegendKey val="0"/>
          <c:showVal val="0"/>
          <c:showCatName val="0"/>
          <c:showSerName val="0"/>
          <c:showPercent val="0"/>
          <c:showBubbleSize val="0"/>
        </c:dLbls>
        <c:gapWidth val="150"/>
        <c:axId val="109686784"/>
        <c:axId val="109688320"/>
      </c:barChart>
      <c:catAx>
        <c:axId val="109686784"/>
        <c:scaling>
          <c:orientation val="minMax"/>
        </c:scaling>
        <c:delete val="0"/>
        <c:axPos val="b"/>
        <c:majorTickMark val="out"/>
        <c:minorTickMark val="none"/>
        <c:tickLblPos val="nextTo"/>
        <c:crossAx val="109688320"/>
        <c:crosses val="autoZero"/>
        <c:auto val="1"/>
        <c:lblAlgn val="ctr"/>
        <c:lblOffset val="100"/>
        <c:noMultiLvlLbl val="0"/>
      </c:catAx>
      <c:valAx>
        <c:axId val="109688320"/>
        <c:scaling>
          <c:orientation val="minMax"/>
        </c:scaling>
        <c:delete val="0"/>
        <c:axPos val="l"/>
        <c:numFmt formatCode="General" sourceLinked="1"/>
        <c:majorTickMark val="out"/>
        <c:minorTickMark val="none"/>
        <c:tickLblPos val="nextTo"/>
        <c:crossAx val="109686784"/>
        <c:crosses val="autoZero"/>
        <c:crossBetween val="between"/>
      </c:valAx>
      <c:spPr>
        <a:noFill/>
        <a:ln w="25400">
          <a:noFill/>
        </a:ln>
      </c:spPr>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dirty="0" smtClean="0"/>
              <a:t>GABA</a:t>
            </a:r>
            <a:endParaRPr lang="en-US" dirty="0"/>
          </a:p>
        </c:rich>
      </c:tx>
      <c:layout/>
      <c:overlay val="0"/>
    </c:title>
    <c:autoTitleDeleted val="0"/>
    <c:plotArea>
      <c:layout/>
      <c:barChart>
        <c:barDir val="col"/>
        <c:grouping val="clustered"/>
        <c:varyColors val="0"/>
        <c:ser>
          <c:idx val="0"/>
          <c:order val="0"/>
          <c:tx>
            <c:strRef>
              <c:f>Sheet1!$B$1</c:f>
              <c:strCache>
                <c:ptCount val="1"/>
                <c:pt idx="0">
                  <c:v>Control</c:v>
                </c:pt>
              </c:strCache>
            </c:strRef>
          </c:tx>
          <c:invertIfNegative val="0"/>
          <c:cat>
            <c:strRef>
              <c:f>Sheet1!$A$2:$A$5</c:f>
              <c:strCache>
                <c:ptCount val="4"/>
                <c:pt idx="0">
                  <c:v>CcI3</c:v>
                </c:pt>
                <c:pt idx="1">
                  <c:v>Allo2</c:v>
                </c:pt>
                <c:pt idx="2">
                  <c:v>CcI6</c:v>
                </c:pt>
                <c:pt idx="3">
                  <c:v>CeD</c:v>
                </c:pt>
              </c:strCache>
            </c:strRef>
          </c:cat>
          <c:val>
            <c:numRef>
              <c:f>Sheet1!$B$2:$B$5</c:f>
              <c:numCache>
                <c:formatCode>General</c:formatCode>
                <c:ptCount val="4"/>
                <c:pt idx="0">
                  <c:v>42.911621254502784</c:v>
                </c:pt>
                <c:pt idx="1">
                  <c:v>44.397355080608357</c:v>
                </c:pt>
                <c:pt idx="2">
                  <c:v>10.202703323223723</c:v>
                </c:pt>
                <c:pt idx="3">
                  <c:v>30.480670311408232</c:v>
                </c:pt>
              </c:numCache>
            </c:numRef>
          </c:val>
        </c:ser>
        <c:ser>
          <c:idx val="1"/>
          <c:order val="1"/>
          <c:tx>
            <c:strRef>
              <c:f>Sheet1!$C$1</c:f>
              <c:strCache>
                <c:ptCount val="1"/>
                <c:pt idx="0">
                  <c:v>200mM NaCl</c:v>
                </c:pt>
              </c:strCache>
            </c:strRef>
          </c:tx>
          <c:invertIfNegative val="0"/>
          <c:cat>
            <c:strRef>
              <c:f>Sheet1!$A$2:$A$5</c:f>
              <c:strCache>
                <c:ptCount val="4"/>
                <c:pt idx="0">
                  <c:v>CcI3</c:v>
                </c:pt>
                <c:pt idx="1">
                  <c:v>Allo2</c:v>
                </c:pt>
                <c:pt idx="2">
                  <c:v>CcI6</c:v>
                </c:pt>
                <c:pt idx="3">
                  <c:v>CeD</c:v>
                </c:pt>
              </c:strCache>
            </c:strRef>
          </c:cat>
          <c:val>
            <c:numRef>
              <c:f>Sheet1!$C$2:$C$5</c:f>
              <c:numCache>
                <c:formatCode>General</c:formatCode>
                <c:ptCount val="4"/>
                <c:pt idx="0">
                  <c:v>77.969697713598649</c:v>
                </c:pt>
                <c:pt idx="1">
                  <c:v>29.842276941932937</c:v>
                </c:pt>
                <c:pt idx="2">
                  <c:v>47.466366047505339</c:v>
                </c:pt>
                <c:pt idx="3">
                  <c:v>29.174151061173536</c:v>
                </c:pt>
              </c:numCache>
            </c:numRef>
          </c:val>
        </c:ser>
        <c:ser>
          <c:idx val="2"/>
          <c:order val="2"/>
          <c:tx>
            <c:strRef>
              <c:f>Sheet1!$D$1</c:f>
              <c:strCache>
                <c:ptCount val="1"/>
                <c:pt idx="0">
                  <c:v>200mM Sucrose</c:v>
                </c:pt>
              </c:strCache>
            </c:strRef>
          </c:tx>
          <c:invertIfNegative val="0"/>
          <c:cat>
            <c:strRef>
              <c:f>Sheet1!$A$2:$A$5</c:f>
              <c:strCache>
                <c:ptCount val="4"/>
                <c:pt idx="0">
                  <c:v>CcI3</c:v>
                </c:pt>
                <c:pt idx="1">
                  <c:v>Allo2</c:v>
                </c:pt>
                <c:pt idx="2">
                  <c:v>CcI6</c:v>
                </c:pt>
                <c:pt idx="3">
                  <c:v>CeD</c:v>
                </c:pt>
              </c:strCache>
            </c:strRef>
          </c:cat>
          <c:val>
            <c:numRef>
              <c:f>Sheet1!$D$2:$D$5</c:f>
              <c:numCache>
                <c:formatCode>General</c:formatCode>
                <c:ptCount val="4"/>
                <c:pt idx="0">
                  <c:v>150.78199663853198</c:v>
                </c:pt>
                <c:pt idx="1">
                  <c:v>79.355943351739583</c:v>
                </c:pt>
                <c:pt idx="2">
                  <c:v>71.624501504575008</c:v>
                </c:pt>
                <c:pt idx="3">
                  <c:v>96.28533776301218</c:v>
                </c:pt>
              </c:numCache>
            </c:numRef>
          </c:val>
        </c:ser>
        <c:dLbls>
          <c:showLegendKey val="0"/>
          <c:showVal val="0"/>
          <c:showCatName val="0"/>
          <c:showSerName val="0"/>
          <c:showPercent val="0"/>
          <c:showBubbleSize val="0"/>
        </c:dLbls>
        <c:gapWidth val="150"/>
        <c:axId val="110849408"/>
        <c:axId val="110897024"/>
      </c:barChart>
      <c:catAx>
        <c:axId val="110849408"/>
        <c:scaling>
          <c:orientation val="minMax"/>
        </c:scaling>
        <c:delete val="0"/>
        <c:axPos val="b"/>
        <c:numFmt formatCode="General" sourceLinked="1"/>
        <c:majorTickMark val="out"/>
        <c:minorTickMark val="none"/>
        <c:tickLblPos val="nextTo"/>
        <c:crossAx val="110897024"/>
        <c:crosses val="autoZero"/>
        <c:auto val="1"/>
        <c:lblAlgn val="ctr"/>
        <c:lblOffset val="100"/>
        <c:noMultiLvlLbl val="0"/>
      </c:catAx>
      <c:valAx>
        <c:axId val="110897024"/>
        <c:scaling>
          <c:orientation val="minMax"/>
        </c:scaling>
        <c:delete val="0"/>
        <c:axPos val="l"/>
        <c:title>
          <c:tx>
            <c:rich>
              <a:bodyPr rot="0" vert="horz"/>
              <a:lstStyle/>
              <a:p>
                <a:pPr>
                  <a:defRPr sz="1400"/>
                </a:pPr>
                <a:r>
                  <a:rPr lang="en-US" sz="1400" b="0" dirty="0" err="1" smtClean="0"/>
                  <a:t>nM</a:t>
                </a:r>
                <a:r>
                  <a:rPr lang="en-US" sz="1400" b="0" dirty="0" smtClean="0"/>
                  <a:t>/</a:t>
                </a:r>
                <a:r>
                  <a:rPr lang="en-US" sz="1400" b="0" dirty="0" err="1" smtClean="0"/>
                  <a:t>gm</a:t>
                </a:r>
                <a:endParaRPr lang="en-US" sz="1400" b="0" dirty="0"/>
              </a:p>
            </c:rich>
          </c:tx>
          <c:layout/>
          <c:overlay val="0"/>
        </c:title>
        <c:numFmt formatCode="General" sourceLinked="1"/>
        <c:majorTickMark val="out"/>
        <c:minorTickMark val="none"/>
        <c:tickLblPos val="nextTo"/>
        <c:crossAx val="110849408"/>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drawings/_rels/vmlDrawing1.v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image" Target="../media/image1.wmf"/><Relationship Id="rId4" Type="http://schemas.openxmlformats.org/officeDocument/2006/relationships/image" Target="../media/image4.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image" Target="../media/image4.wmf"/><Relationship Id="rId1" Type="http://schemas.openxmlformats.org/officeDocument/2006/relationships/image" Target="../media/image3.wmf"/><Relationship Id="rId4" Type="http://schemas.openxmlformats.org/officeDocument/2006/relationships/image" Target="../media/image2.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image" Target="../media/image4.wmf"/><Relationship Id="rId1" Type="http://schemas.openxmlformats.org/officeDocument/2006/relationships/image" Target="../media/image3.wmf"/><Relationship Id="rId4" Type="http://schemas.openxmlformats.org/officeDocument/2006/relationships/image" Target="../media/image2.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87B717E-17DC-4276-BCDC-C73550588E55}" type="slidenum">
              <a:rPr lang="en-US" smtClean="0"/>
              <a:t>‹#›</a:t>
            </a:fld>
            <a:endParaRPr lang="en-US"/>
          </a:p>
        </p:txBody>
      </p:sp>
    </p:spTree>
    <p:extLst>
      <p:ext uri="{BB962C8B-B14F-4D97-AF65-F5344CB8AC3E}">
        <p14:creationId xmlns:p14="http://schemas.microsoft.com/office/powerpoint/2010/main" val="170805895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6CC2317-6751-4CD4-9995-8782DD78E936}" type="datetimeFigureOut">
              <a:rPr lang="en-US" smtClean="0"/>
              <a:pPr/>
              <a:t>4/15/2014</a:t>
            </a:fld>
            <a:endParaRPr lang="en-US" dirty="0"/>
          </a:p>
        </p:txBody>
      </p:sp>
      <p:sp>
        <p:nvSpPr>
          <p:cNvPr id="4" name="Slide Image Placeholder 3"/>
          <p:cNvSpPr>
            <a:spLocks noGrp="1" noRot="1" noChangeAspect="1"/>
          </p:cNvSpPr>
          <p:nvPr>
            <p:ph type="sldImg" idx="2"/>
          </p:nvPr>
        </p:nvSpPr>
        <p:spPr>
          <a:xfrm>
            <a:off x="571500" y="685800"/>
            <a:ext cx="5715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6A1A87D-CAF7-4BDC-A0D3-C0DBEDE81619}" type="slidenum">
              <a:rPr lang="en-US" smtClean="0"/>
              <a:pPr/>
              <a:t>‹#›</a:t>
            </a:fld>
            <a:endParaRPr lang="en-US" dirty="0"/>
          </a:p>
        </p:txBody>
      </p:sp>
    </p:spTree>
    <p:extLst>
      <p:ext uri="{BB962C8B-B14F-4D97-AF65-F5344CB8AC3E}">
        <p14:creationId xmlns:p14="http://schemas.microsoft.com/office/powerpoint/2010/main" val="3146657063"/>
      </p:ext>
    </p:extLst>
  </p:cSld>
  <p:clrMap bg1="lt1" tx1="dk1" bg2="lt2" tx2="dk2" accent1="accent1" accent2="accent2" accent3="accent3" accent4="accent4" accent5="accent5" accent6="accent6" hlink="hlink" folHlink="folHlink"/>
  <p:notesStyle>
    <a:lvl1pPr marL="0" algn="l" defTabSz="2507943" rtl="0" eaLnBrk="1" latinLnBrk="0" hangingPunct="1">
      <a:defRPr sz="3300" kern="1200">
        <a:solidFill>
          <a:schemeClr val="tx1"/>
        </a:solidFill>
        <a:latin typeface="+mn-lt"/>
        <a:ea typeface="+mn-ea"/>
        <a:cs typeface="+mn-cs"/>
      </a:defRPr>
    </a:lvl1pPr>
    <a:lvl2pPr marL="1253972" algn="l" defTabSz="2507943" rtl="0" eaLnBrk="1" latinLnBrk="0" hangingPunct="1">
      <a:defRPr sz="3300" kern="1200">
        <a:solidFill>
          <a:schemeClr val="tx1"/>
        </a:solidFill>
        <a:latin typeface="+mn-lt"/>
        <a:ea typeface="+mn-ea"/>
        <a:cs typeface="+mn-cs"/>
      </a:defRPr>
    </a:lvl2pPr>
    <a:lvl3pPr marL="2507943" algn="l" defTabSz="2507943" rtl="0" eaLnBrk="1" latinLnBrk="0" hangingPunct="1">
      <a:defRPr sz="3300" kern="1200">
        <a:solidFill>
          <a:schemeClr val="tx1"/>
        </a:solidFill>
        <a:latin typeface="+mn-lt"/>
        <a:ea typeface="+mn-ea"/>
        <a:cs typeface="+mn-cs"/>
      </a:defRPr>
    </a:lvl3pPr>
    <a:lvl4pPr marL="3761915" algn="l" defTabSz="2507943" rtl="0" eaLnBrk="1" latinLnBrk="0" hangingPunct="1">
      <a:defRPr sz="3300" kern="1200">
        <a:solidFill>
          <a:schemeClr val="tx1"/>
        </a:solidFill>
        <a:latin typeface="+mn-lt"/>
        <a:ea typeface="+mn-ea"/>
        <a:cs typeface="+mn-cs"/>
      </a:defRPr>
    </a:lvl4pPr>
    <a:lvl5pPr marL="5015886" algn="l" defTabSz="2507943" rtl="0" eaLnBrk="1" latinLnBrk="0" hangingPunct="1">
      <a:defRPr sz="3300" kern="1200">
        <a:solidFill>
          <a:schemeClr val="tx1"/>
        </a:solidFill>
        <a:latin typeface="+mn-lt"/>
        <a:ea typeface="+mn-ea"/>
        <a:cs typeface="+mn-cs"/>
      </a:defRPr>
    </a:lvl5pPr>
    <a:lvl6pPr marL="6269858" algn="l" defTabSz="2507943" rtl="0" eaLnBrk="1" latinLnBrk="0" hangingPunct="1">
      <a:defRPr sz="3300" kern="1200">
        <a:solidFill>
          <a:schemeClr val="tx1"/>
        </a:solidFill>
        <a:latin typeface="+mn-lt"/>
        <a:ea typeface="+mn-ea"/>
        <a:cs typeface="+mn-cs"/>
      </a:defRPr>
    </a:lvl6pPr>
    <a:lvl7pPr marL="7523830" algn="l" defTabSz="2507943" rtl="0" eaLnBrk="1" latinLnBrk="0" hangingPunct="1">
      <a:defRPr sz="3300" kern="1200">
        <a:solidFill>
          <a:schemeClr val="tx1"/>
        </a:solidFill>
        <a:latin typeface="+mn-lt"/>
        <a:ea typeface="+mn-ea"/>
        <a:cs typeface="+mn-cs"/>
      </a:defRPr>
    </a:lvl7pPr>
    <a:lvl8pPr marL="8777801" algn="l" defTabSz="2507943" rtl="0" eaLnBrk="1" latinLnBrk="0" hangingPunct="1">
      <a:defRPr sz="3300" kern="1200">
        <a:solidFill>
          <a:schemeClr val="tx1"/>
        </a:solidFill>
        <a:latin typeface="+mn-lt"/>
        <a:ea typeface="+mn-ea"/>
        <a:cs typeface="+mn-cs"/>
      </a:defRPr>
    </a:lvl8pPr>
    <a:lvl9pPr marL="10031773" algn="l" defTabSz="2507943" rtl="0" eaLnBrk="1" latinLnBrk="0" hangingPunct="1">
      <a:defRPr sz="3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6A1A87D-CAF7-4BDC-A0D3-C0DBEDE81619}" type="slidenum">
              <a:rPr lang="en-US" smtClean="0"/>
              <a:pPr/>
              <a:t>1</a:t>
            </a:fld>
            <a:endParaRPr lang="en-US" dirty="0"/>
          </a:p>
        </p:txBody>
      </p:sp>
    </p:spTree>
    <p:extLst>
      <p:ext uri="{BB962C8B-B14F-4D97-AF65-F5344CB8AC3E}">
        <p14:creationId xmlns:p14="http://schemas.microsoft.com/office/powerpoint/2010/main" val="42220240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565116" y="3063161"/>
            <a:ext cx="6285508"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Type in or paste your text here</a:t>
            </a:r>
            <a:endParaRPr lang="en-US" dirty="0"/>
          </a:p>
        </p:txBody>
      </p:sp>
      <p:sp>
        <p:nvSpPr>
          <p:cNvPr id="6" name="Text Placeholder 5"/>
          <p:cNvSpPr>
            <a:spLocks noGrp="1"/>
          </p:cNvSpPr>
          <p:nvPr>
            <p:ph type="body" sz="quarter" idx="11" hasCustomPrompt="1"/>
          </p:nvPr>
        </p:nvSpPr>
        <p:spPr>
          <a:xfrm>
            <a:off x="576461" y="2649220"/>
            <a:ext cx="6280547" cy="428684"/>
          </a:xfrm>
          <a:prstGeom prst="rect">
            <a:avLst/>
          </a:prstGeom>
          <a:noFill/>
        </p:spPr>
        <p:txBody>
          <a:bodyPr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edit) INTRODUCTION or ABSTRACT</a:t>
            </a:r>
            <a:endParaRPr lang="en-US" dirty="0"/>
          </a:p>
        </p:txBody>
      </p:sp>
      <p:sp>
        <p:nvSpPr>
          <p:cNvPr id="20" name="Text Placeholder 5"/>
          <p:cNvSpPr>
            <a:spLocks noGrp="1"/>
          </p:cNvSpPr>
          <p:nvPr>
            <p:ph type="body" sz="quarter" idx="20" hasCustomPrompt="1"/>
          </p:nvPr>
        </p:nvSpPr>
        <p:spPr>
          <a:xfrm>
            <a:off x="576461" y="7268816"/>
            <a:ext cx="6281539" cy="428684"/>
          </a:xfrm>
          <a:prstGeom prst="rect">
            <a:avLst/>
          </a:prstGeom>
          <a:noFill/>
        </p:spPr>
        <p:txBody>
          <a:bodyPr wrap="square"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edit)  OBJECTIVES</a:t>
            </a:r>
            <a:endParaRPr lang="en-US" dirty="0"/>
          </a:p>
        </p:txBody>
      </p:sp>
      <p:sp>
        <p:nvSpPr>
          <p:cNvPr id="21" name="Text Placeholder 3"/>
          <p:cNvSpPr>
            <a:spLocks noGrp="1"/>
          </p:cNvSpPr>
          <p:nvPr>
            <p:ph type="body" sz="quarter" idx="21" hasCustomPrompt="1"/>
          </p:nvPr>
        </p:nvSpPr>
        <p:spPr>
          <a:xfrm>
            <a:off x="7241978" y="3063161"/>
            <a:ext cx="6280546"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Type in or paste your text here</a:t>
            </a:r>
            <a:endParaRPr lang="en-US" dirty="0"/>
          </a:p>
        </p:txBody>
      </p:sp>
      <p:sp>
        <p:nvSpPr>
          <p:cNvPr id="22" name="Text Placeholder 5"/>
          <p:cNvSpPr>
            <a:spLocks noGrp="1"/>
          </p:cNvSpPr>
          <p:nvPr>
            <p:ph type="body" sz="quarter" idx="22" hasCustomPrompt="1"/>
          </p:nvPr>
        </p:nvSpPr>
        <p:spPr>
          <a:xfrm>
            <a:off x="7241977" y="2649220"/>
            <a:ext cx="6280547" cy="428684"/>
          </a:xfrm>
          <a:prstGeom prst="rect">
            <a:avLst/>
          </a:prstGeom>
          <a:noFill/>
        </p:spPr>
        <p:txBody>
          <a:bodyPr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edit)  MATERIALS &amp; METHODS</a:t>
            </a:r>
            <a:endParaRPr lang="en-US" dirty="0"/>
          </a:p>
        </p:txBody>
      </p:sp>
      <p:sp>
        <p:nvSpPr>
          <p:cNvPr id="23" name="Text Placeholder 3"/>
          <p:cNvSpPr>
            <a:spLocks noGrp="1"/>
          </p:cNvSpPr>
          <p:nvPr>
            <p:ph type="body" sz="quarter" idx="23" hasCustomPrompt="1"/>
          </p:nvPr>
        </p:nvSpPr>
        <p:spPr>
          <a:xfrm>
            <a:off x="13911462" y="3063161"/>
            <a:ext cx="6280546"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Type in or paste your text here</a:t>
            </a:r>
            <a:endParaRPr lang="en-US" dirty="0"/>
          </a:p>
        </p:txBody>
      </p:sp>
      <p:sp>
        <p:nvSpPr>
          <p:cNvPr id="24" name="Text Placeholder 5"/>
          <p:cNvSpPr>
            <a:spLocks noGrp="1"/>
          </p:cNvSpPr>
          <p:nvPr>
            <p:ph type="body" sz="quarter" idx="24" hasCustomPrompt="1"/>
          </p:nvPr>
        </p:nvSpPr>
        <p:spPr>
          <a:xfrm>
            <a:off x="13906500" y="2649220"/>
            <a:ext cx="6286500" cy="428684"/>
          </a:xfrm>
          <a:prstGeom prst="rect">
            <a:avLst/>
          </a:prstGeom>
          <a:noFill/>
        </p:spPr>
        <p:txBody>
          <a:bodyPr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edit)  RESULTS</a:t>
            </a:r>
            <a:endParaRPr lang="en-US" dirty="0"/>
          </a:p>
        </p:txBody>
      </p:sp>
      <p:sp>
        <p:nvSpPr>
          <p:cNvPr id="25" name="Text Placeholder 5"/>
          <p:cNvSpPr>
            <a:spLocks noGrp="1"/>
          </p:cNvSpPr>
          <p:nvPr>
            <p:ph type="body" sz="quarter" idx="25" hasCustomPrompt="1"/>
          </p:nvPr>
        </p:nvSpPr>
        <p:spPr>
          <a:xfrm>
            <a:off x="20575984" y="2649220"/>
            <a:ext cx="6279386" cy="428684"/>
          </a:xfrm>
          <a:prstGeom prst="rect">
            <a:avLst/>
          </a:prstGeom>
          <a:noFill/>
        </p:spPr>
        <p:txBody>
          <a:bodyPr wrap="square"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edit)  CONCLUSIONS</a:t>
            </a:r>
            <a:endParaRPr lang="en-US" dirty="0"/>
          </a:p>
        </p:txBody>
      </p:sp>
      <p:sp>
        <p:nvSpPr>
          <p:cNvPr id="26" name="Text Placeholder 3"/>
          <p:cNvSpPr>
            <a:spLocks noGrp="1"/>
          </p:cNvSpPr>
          <p:nvPr>
            <p:ph type="body" sz="quarter" idx="26" hasCustomPrompt="1"/>
          </p:nvPr>
        </p:nvSpPr>
        <p:spPr>
          <a:xfrm>
            <a:off x="20575984" y="3063161"/>
            <a:ext cx="6279386"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Type in or paste your text here</a:t>
            </a:r>
            <a:endParaRPr lang="en-US" dirty="0"/>
          </a:p>
        </p:txBody>
      </p:sp>
      <p:sp>
        <p:nvSpPr>
          <p:cNvPr id="27" name="Text Placeholder 5"/>
          <p:cNvSpPr>
            <a:spLocks noGrp="1"/>
          </p:cNvSpPr>
          <p:nvPr>
            <p:ph type="body" sz="quarter" idx="27" hasCustomPrompt="1"/>
          </p:nvPr>
        </p:nvSpPr>
        <p:spPr>
          <a:xfrm>
            <a:off x="20575984" y="7298928"/>
            <a:ext cx="6279386" cy="428684"/>
          </a:xfrm>
          <a:prstGeom prst="rect">
            <a:avLst/>
          </a:prstGeom>
          <a:noFill/>
        </p:spPr>
        <p:txBody>
          <a:bodyPr wrap="square"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edit)  REFERENCES</a:t>
            </a:r>
            <a:endParaRPr lang="en-US" dirty="0"/>
          </a:p>
        </p:txBody>
      </p:sp>
      <p:sp>
        <p:nvSpPr>
          <p:cNvPr id="28" name="Text Placeholder 3"/>
          <p:cNvSpPr>
            <a:spLocks noGrp="1"/>
          </p:cNvSpPr>
          <p:nvPr>
            <p:ph type="body" sz="quarter" idx="28" hasCustomPrompt="1"/>
          </p:nvPr>
        </p:nvSpPr>
        <p:spPr>
          <a:xfrm>
            <a:off x="20574412" y="7749540"/>
            <a:ext cx="6282531"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Type in or paste your text here</a:t>
            </a:r>
            <a:endParaRPr lang="en-US" dirty="0"/>
          </a:p>
        </p:txBody>
      </p:sp>
      <p:sp>
        <p:nvSpPr>
          <p:cNvPr id="29" name="Text Placeholder 5"/>
          <p:cNvSpPr>
            <a:spLocks noGrp="1"/>
          </p:cNvSpPr>
          <p:nvPr>
            <p:ph type="body" sz="quarter" idx="29" hasCustomPrompt="1"/>
          </p:nvPr>
        </p:nvSpPr>
        <p:spPr>
          <a:xfrm>
            <a:off x="20575984" y="13002260"/>
            <a:ext cx="6279386" cy="428684"/>
          </a:xfrm>
          <a:prstGeom prst="rect">
            <a:avLst/>
          </a:prstGeom>
          <a:noFill/>
        </p:spPr>
        <p:txBody>
          <a:bodyPr wrap="square"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edit)  ACKNOWLEDGEMENTS  or  CONTACT</a:t>
            </a:r>
            <a:endParaRPr lang="en-US" dirty="0"/>
          </a:p>
        </p:txBody>
      </p:sp>
      <p:sp>
        <p:nvSpPr>
          <p:cNvPr id="30" name="Text Placeholder 3"/>
          <p:cNvSpPr>
            <a:spLocks noGrp="1"/>
          </p:cNvSpPr>
          <p:nvPr>
            <p:ph type="body" sz="quarter" idx="30" hasCustomPrompt="1"/>
          </p:nvPr>
        </p:nvSpPr>
        <p:spPr>
          <a:xfrm>
            <a:off x="20574412" y="13432552"/>
            <a:ext cx="6282531"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Type in or paste your text here</a:t>
            </a:r>
            <a:endParaRPr lang="en-US" dirty="0"/>
          </a:p>
        </p:txBody>
      </p:sp>
      <p:sp>
        <p:nvSpPr>
          <p:cNvPr id="60" name="Text Placeholder 3"/>
          <p:cNvSpPr>
            <a:spLocks noGrp="1"/>
          </p:cNvSpPr>
          <p:nvPr>
            <p:ph type="body" sz="quarter" idx="96" hasCustomPrompt="1"/>
          </p:nvPr>
        </p:nvSpPr>
        <p:spPr>
          <a:xfrm>
            <a:off x="565116" y="7699295"/>
            <a:ext cx="6285508"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Type in or paste your text here</a:t>
            </a:r>
            <a:endParaRPr lang="en-US" dirty="0"/>
          </a:p>
        </p:txBody>
      </p:sp>
      <p:sp>
        <p:nvSpPr>
          <p:cNvPr id="76" name="Text Placeholder 76"/>
          <p:cNvSpPr>
            <a:spLocks noGrp="1"/>
          </p:cNvSpPr>
          <p:nvPr>
            <p:ph type="body" sz="quarter" idx="150" hasCustomPrompt="1"/>
          </p:nvPr>
        </p:nvSpPr>
        <p:spPr>
          <a:xfrm>
            <a:off x="3662362" y="1078170"/>
            <a:ext cx="20107276" cy="598230"/>
          </a:xfrm>
          <a:prstGeom prst="rect">
            <a:avLst/>
          </a:prstGeom>
        </p:spPr>
        <p:txBody>
          <a:bodyPr>
            <a:normAutofit/>
          </a:bodyPr>
          <a:lstStyle>
            <a:lvl1pPr marL="0" indent="0" algn="ctr">
              <a:buFontTx/>
              <a:buNone/>
              <a:defRPr sz="36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77" name="Text Placeholder 76"/>
          <p:cNvSpPr>
            <a:spLocks noGrp="1"/>
          </p:cNvSpPr>
          <p:nvPr>
            <p:ph type="body" sz="quarter" idx="184" hasCustomPrompt="1"/>
          </p:nvPr>
        </p:nvSpPr>
        <p:spPr>
          <a:xfrm>
            <a:off x="3662362" y="1676399"/>
            <a:ext cx="20107276" cy="634555"/>
          </a:xfrm>
          <a:prstGeom prst="rect">
            <a:avLst/>
          </a:prstGeom>
        </p:spPr>
        <p:txBody>
          <a:bodyPr>
            <a:normAutofit/>
          </a:bodyPr>
          <a:lstStyle>
            <a:lvl1pPr marL="0" indent="0" algn="ctr">
              <a:buFontTx/>
              <a:buNone/>
              <a:defRPr sz="28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78" name="Text Placeholder 76"/>
          <p:cNvSpPr>
            <a:spLocks noGrp="1"/>
          </p:cNvSpPr>
          <p:nvPr>
            <p:ph type="body" sz="quarter" idx="185" hasCustomPrompt="1"/>
          </p:nvPr>
        </p:nvSpPr>
        <p:spPr>
          <a:xfrm>
            <a:off x="3662362" y="232386"/>
            <a:ext cx="20107276" cy="834414"/>
          </a:xfrm>
          <a:prstGeom prst="rect">
            <a:avLst/>
          </a:prstGeom>
        </p:spPr>
        <p:txBody>
          <a:bodyPr>
            <a:normAutofit/>
          </a:bodyPr>
          <a:lstStyle>
            <a:lvl1pPr marL="0" indent="0" algn="ctr">
              <a:buFontTx/>
              <a:buNone/>
              <a:defRPr sz="48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tandard 3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565116" y="3063161"/>
            <a:ext cx="8494548"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Type in or paste your text here</a:t>
            </a:r>
            <a:endParaRPr lang="en-US" dirty="0"/>
          </a:p>
        </p:txBody>
      </p:sp>
      <p:sp>
        <p:nvSpPr>
          <p:cNvPr id="6" name="Text Placeholder 5"/>
          <p:cNvSpPr>
            <a:spLocks noGrp="1"/>
          </p:cNvSpPr>
          <p:nvPr>
            <p:ph type="body" sz="quarter" idx="11" hasCustomPrompt="1"/>
          </p:nvPr>
        </p:nvSpPr>
        <p:spPr>
          <a:xfrm>
            <a:off x="576461" y="2632869"/>
            <a:ext cx="8483204" cy="428684"/>
          </a:xfrm>
          <a:prstGeom prst="rect">
            <a:avLst/>
          </a:prstGeom>
          <a:noFill/>
        </p:spPr>
        <p:txBody>
          <a:bodyPr wrap="square"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add) INTRODUCTION or ABSTRACT</a:t>
            </a:r>
            <a:endParaRPr lang="en-US" dirty="0"/>
          </a:p>
        </p:txBody>
      </p:sp>
      <p:sp>
        <p:nvSpPr>
          <p:cNvPr id="19" name="Text Placeholder 3"/>
          <p:cNvSpPr>
            <a:spLocks noGrp="1"/>
          </p:cNvSpPr>
          <p:nvPr>
            <p:ph type="body" sz="quarter" idx="19" hasCustomPrompt="1"/>
          </p:nvPr>
        </p:nvSpPr>
        <p:spPr>
          <a:xfrm>
            <a:off x="576461" y="9035724"/>
            <a:ext cx="8495540"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Type in or paste your text here</a:t>
            </a:r>
            <a:endParaRPr lang="en-US" dirty="0"/>
          </a:p>
        </p:txBody>
      </p:sp>
      <p:sp>
        <p:nvSpPr>
          <p:cNvPr id="20" name="Text Placeholder 5"/>
          <p:cNvSpPr>
            <a:spLocks noGrp="1"/>
          </p:cNvSpPr>
          <p:nvPr>
            <p:ph type="body" sz="quarter" idx="20" hasCustomPrompt="1"/>
          </p:nvPr>
        </p:nvSpPr>
        <p:spPr>
          <a:xfrm>
            <a:off x="588799" y="8621486"/>
            <a:ext cx="8483203" cy="428684"/>
          </a:xfrm>
          <a:prstGeom prst="rect">
            <a:avLst/>
          </a:prstGeom>
          <a:noFill/>
        </p:spPr>
        <p:txBody>
          <a:bodyPr wrap="square"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add)  OBJECTIVES</a:t>
            </a:r>
            <a:endParaRPr lang="en-US" dirty="0"/>
          </a:p>
        </p:txBody>
      </p:sp>
      <p:sp>
        <p:nvSpPr>
          <p:cNvPr id="21" name="Text Placeholder 3"/>
          <p:cNvSpPr>
            <a:spLocks noGrp="1"/>
          </p:cNvSpPr>
          <p:nvPr>
            <p:ph type="body" sz="quarter" idx="21" hasCustomPrompt="1"/>
          </p:nvPr>
        </p:nvSpPr>
        <p:spPr>
          <a:xfrm>
            <a:off x="9471422" y="10733346"/>
            <a:ext cx="8482209"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Type in or paste your text here</a:t>
            </a:r>
            <a:endParaRPr lang="en-US" dirty="0"/>
          </a:p>
        </p:txBody>
      </p:sp>
      <p:sp>
        <p:nvSpPr>
          <p:cNvPr id="22" name="Text Placeholder 5"/>
          <p:cNvSpPr>
            <a:spLocks noGrp="1"/>
          </p:cNvSpPr>
          <p:nvPr>
            <p:ph type="body" sz="quarter" idx="22" hasCustomPrompt="1"/>
          </p:nvPr>
        </p:nvSpPr>
        <p:spPr>
          <a:xfrm>
            <a:off x="9471422" y="10286703"/>
            <a:ext cx="8482209" cy="428684"/>
          </a:xfrm>
          <a:prstGeom prst="rect">
            <a:avLst/>
          </a:prstGeom>
          <a:noFill/>
        </p:spPr>
        <p:txBody>
          <a:bodyPr wrap="square"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add)  MATERIALS &amp; METHODS</a:t>
            </a:r>
            <a:endParaRPr lang="en-US" dirty="0"/>
          </a:p>
        </p:txBody>
      </p:sp>
      <p:sp>
        <p:nvSpPr>
          <p:cNvPr id="23" name="Text Placeholder 3"/>
          <p:cNvSpPr>
            <a:spLocks noGrp="1"/>
          </p:cNvSpPr>
          <p:nvPr>
            <p:ph type="body" sz="quarter" idx="23" hasCustomPrompt="1"/>
          </p:nvPr>
        </p:nvSpPr>
        <p:spPr>
          <a:xfrm>
            <a:off x="9476384" y="3087450"/>
            <a:ext cx="8482209"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Type in or paste your text here</a:t>
            </a:r>
            <a:endParaRPr lang="en-US" dirty="0"/>
          </a:p>
        </p:txBody>
      </p:sp>
      <p:sp>
        <p:nvSpPr>
          <p:cNvPr id="24" name="Text Placeholder 5"/>
          <p:cNvSpPr>
            <a:spLocks noGrp="1"/>
          </p:cNvSpPr>
          <p:nvPr>
            <p:ph type="body" sz="quarter" idx="24" hasCustomPrompt="1"/>
          </p:nvPr>
        </p:nvSpPr>
        <p:spPr>
          <a:xfrm>
            <a:off x="9471422" y="2632869"/>
            <a:ext cx="8487172" cy="428684"/>
          </a:xfrm>
          <a:prstGeom prst="rect">
            <a:avLst/>
          </a:prstGeom>
          <a:noFill/>
        </p:spPr>
        <p:txBody>
          <a:bodyPr wrap="square"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add)  RESULTS</a:t>
            </a:r>
            <a:endParaRPr lang="en-US" dirty="0"/>
          </a:p>
        </p:txBody>
      </p:sp>
      <p:sp>
        <p:nvSpPr>
          <p:cNvPr id="25" name="Text Placeholder 5"/>
          <p:cNvSpPr>
            <a:spLocks noGrp="1"/>
          </p:cNvSpPr>
          <p:nvPr>
            <p:ph type="body" sz="quarter" idx="25" hasCustomPrompt="1"/>
          </p:nvPr>
        </p:nvSpPr>
        <p:spPr>
          <a:xfrm>
            <a:off x="18372337" y="2632869"/>
            <a:ext cx="8485018" cy="428684"/>
          </a:xfrm>
          <a:prstGeom prst="rect">
            <a:avLst/>
          </a:prstGeom>
          <a:noFill/>
        </p:spPr>
        <p:txBody>
          <a:bodyPr wrap="square"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add)  CONCLUSIONS</a:t>
            </a:r>
            <a:endParaRPr lang="en-US" dirty="0"/>
          </a:p>
        </p:txBody>
      </p:sp>
      <p:sp>
        <p:nvSpPr>
          <p:cNvPr id="26" name="Text Placeholder 3"/>
          <p:cNvSpPr>
            <a:spLocks noGrp="1"/>
          </p:cNvSpPr>
          <p:nvPr>
            <p:ph type="body" sz="quarter" idx="26" hasCustomPrompt="1"/>
          </p:nvPr>
        </p:nvSpPr>
        <p:spPr>
          <a:xfrm>
            <a:off x="18372337" y="3063161"/>
            <a:ext cx="8485018"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Type in or paste your text here</a:t>
            </a:r>
            <a:endParaRPr lang="en-US" dirty="0"/>
          </a:p>
        </p:txBody>
      </p:sp>
      <p:sp>
        <p:nvSpPr>
          <p:cNvPr id="27" name="Text Placeholder 5"/>
          <p:cNvSpPr>
            <a:spLocks noGrp="1"/>
          </p:cNvSpPr>
          <p:nvPr>
            <p:ph type="body" sz="quarter" idx="27" hasCustomPrompt="1"/>
          </p:nvPr>
        </p:nvSpPr>
        <p:spPr>
          <a:xfrm>
            <a:off x="18372337" y="8605432"/>
            <a:ext cx="8485018" cy="428684"/>
          </a:xfrm>
          <a:prstGeom prst="rect">
            <a:avLst/>
          </a:prstGeom>
          <a:noFill/>
        </p:spPr>
        <p:txBody>
          <a:bodyPr wrap="square"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add)  REFERENCES</a:t>
            </a:r>
            <a:endParaRPr lang="en-US" dirty="0"/>
          </a:p>
        </p:txBody>
      </p:sp>
      <p:sp>
        <p:nvSpPr>
          <p:cNvPr id="28" name="Text Placeholder 3"/>
          <p:cNvSpPr>
            <a:spLocks noGrp="1"/>
          </p:cNvSpPr>
          <p:nvPr>
            <p:ph type="body" sz="quarter" idx="28" hasCustomPrompt="1"/>
          </p:nvPr>
        </p:nvSpPr>
        <p:spPr>
          <a:xfrm>
            <a:off x="18369192" y="9056044"/>
            <a:ext cx="8488163"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Type in or paste your text here</a:t>
            </a:r>
            <a:endParaRPr lang="en-US" dirty="0"/>
          </a:p>
        </p:txBody>
      </p:sp>
      <p:sp>
        <p:nvSpPr>
          <p:cNvPr id="29" name="Text Placeholder 5"/>
          <p:cNvSpPr>
            <a:spLocks noGrp="1"/>
          </p:cNvSpPr>
          <p:nvPr>
            <p:ph type="body" sz="quarter" idx="29" hasCustomPrompt="1"/>
          </p:nvPr>
        </p:nvSpPr>
        <p:spPr>
          <a:xfrm>
            <a:off x="18372337" y="12839700"/>
            <a:ext cx="8485018" cy="428684"/>
          </a:xfrm>
          <a:prstGeom prst="rect">
            <a:avLst/>
          </a:prstGeom>
          <a:noFill/>
        </p:spPr>
        <p:txBody>
          <a:bodyPr wrap="square"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add)  ACKNOWLEDGEMENTS  or  CONTACT</a:t>
            </a:r>
            <a:endParaRPr lang="en-US" dirty="0"/>
          </a:p>
        </p:txBody>
      </p:sp>
      <p:sp>
        <p:nvSpPr>
          <p:cNvPr id="30" name="Text Placeholder 3"/>
          <p:cNvSpPr>
            <a:spLocks noGrp="1"/>
          </p:cNvSpPr>
          <p:nvPr>
            <p:ph type="body" sz="quarter" idx="30" hasCustomPrompt="1"/>
          </p:nvPr>
        </p:nvSpPr>
        <p:spPr>
          <a:xfrm>
            <a:off x="18372337" y="13290312"/>
            <a:ext cx="8488163"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Type in or paste your text here</a:t>
            </a:r>
            <a:endParaRPr lang="en-US" dirty="0"/>
          </a:p>
        </p:txBody>
      </p:sp>
      <p:sp>
        <p:nvSpPr>
          <p:cNvPr id="72" name="Text Placeholder 76"/>
          <p:cNvSpPr>
            <a:spLocks noGrp="1"/>
          </p:cNvSpPr>
          <p:nvPr>
            <p:ph type="body" sz="quarter" idx="150" hasCustomPrompt="1"/>
          </p:nvPr>
        </p:nvSpPr>
        <p:spPr>
          <a:xfrm>
            <a:off x="3662362" y="1078170"/>
            <a:ext cx="20107276" cy="598230"/>
          </a:xfrm>
          <a:prstGeom prst="rect">
            <a:avLst/>
          </a:prstGeom>
        </p:spPr>
        <p:txBody>
          <a:bodyPr>
            <a:normAutofit/>
          </a:bodyPr>
          <a:lstStyle>
            <a:lvl1pPr marL="0" indent="0" algn="ctr">
              <a:buFontTx/>
              <a:buNone/>
              <a:defRPr sz="36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75" name="Text Placeholder 76"/>
          <p:cNvSpPr>
            <a:spLocks noGrp="1"/>
          </p:cNvSpPr>
          <p:nvPr>
            <p:ph type="body" sz="quarter" idx="184" hasCustomPrompt="1"/>
          </p:nvPr>
        </p:nvSpPr>
        <p:spPr>
          <a:xfrm>
            <a:off x="3662362" y="1676399"/>
            <a:ext cx="20107276" cy="634555"/>
          </a:xfrm>
          <a:prstGeom prst="rect">
            <a:avLst/>
          </a:prstGeom>
        </p:spPr>
        <p:txBody>
          <a:bodyPr>
            <a:normAutofit/>
          </a:bodyPr>
          <a:lstStyle>
            <a:lvl1pPr marL="0" indent="0" algn="ctr">
              <a:buFontTx/>
              <a:buNone/>
              <a:defRPr sz="28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77" name="Text Placeholder 76"/>
          <p:cNvSpPr>
            <a:spLocks noGrp="1"/>
          </p:cNvSpPr>
          <p:nvPr>
            <p:ph type="body" sz="quarter" idx="185" hasCustomPrompt="1"/>
          </p:nvPr>
        </p:nvSpPr>
        <p:spPr>
          <a:xfrm>
            <a:off x="3662362" y="232386"/>
            <a:ext cx="20107276" cy="834414"/>
          </a:xfrm>
          <a:prstGeom prst="rect">
            <a:avLst/>
          </a:prstGeom>
        </p:spPr>
        <p:txBody>
          <a:bodyPr>
            <a:normAutofit/>
          </a:bodyPr>
          <a:lstStyle>
            <a:lvl1pPr marL="0" indent="0" algn="ctr">
              <a:buFontTx/>
              <a:buNone/>
              <a:defRPr sz="48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Wide center column">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568308" y="3063161"/>
            <a:ext cx="6285508"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Enter your text here</a:t>
            </a:r>
            <a:endParaRPr lang="en-US" dirty="0"/>
          </a:p>
        </p:txBody>
      </p:sp>
      <p:sp>
        <p:nvSpPr>
          <p:cNvPr id="6" name="Text Placeholder 5"/>
          <p:cNvSpPr>
            <a:spLocks noGrp="1"/>
          </p:cNvSpPr>
          <p:nvPr>
            <p:ph type="body" sz="quarter" idx="11" hasCustomPrompt="1"/>
          </p:nvPr>
        </p:nvSpPr>
        <p:spPr>
          <a:xfrm>
            <a:off x="570789" y="2632869"/>
            <a:ext cx="6280547" cy="428684"/>
          </a:xfrm>
          <a:prstGeom prst="rect">
            <a:avLst/>
          </a:prstGeom>
          <a:noFill/>
        </p:spPr>
        <p:txBody>
          <a:bodyPr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add) INTRODUCTION or ABSTRACT</a:t>
            </a:r>
            <a:endParaRPr lang="en-US" dirty="0"/>
          </a:p>
        </p:txBody>
      </p:sp>
      <p:sp>
        <p:nvSpPr>
          <p:cNvPr id="19" name="Text Placeholder 3"/>
          <p:cNvSpPr>
            <a:spLocks noGrp="1"/>
          </p:cNvSpPr>
          <p:nvPr>
            <p:ph type="body" sz="quarter" idx="19" hasCustomPrompt="1"/>
          </p:nvPr>
        </p:nvSpPr>
        <p:spPr>
          <a:xfrm>
            <a:off x="567812" y="7540814"/>
            <a:ext cx="6286500"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Enter your text here</a:t>
            </a:r>
            <a:endParaRPr lang="en-US" dirty="0"/>
          </a:p>
        </p:txBody>
      </p:sp>
      <p:sp>
        <p:nvSpPr>
          <p:cNvPr id="20" name="Text Placeholder 5"/>
          <p:cNvSpPr>
            <a:spLocks noGrp="1"/>
          </p:cNvSpPr>
          <p:nvPr>
            <p:ph type="body" sz="quarter" idx="20" hasCustomPrompt="1"/>
          </p:nvPr>
        </p:nvSpPr>
        <p:spPr>
          <a:xfrm>
            <a:off x="570293" y="7106256"/>
            <a:ext cx="6281539" cy="428684"/>
          </a:xfrm>
          <a:prstGeom prst="rect">
            <a:avLst/>
          </a:prstGeom>
          <a:noFill/>
        </p:spPr>
        <p:txBody>
          <a:bodyPr wrap="square"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add)  OBJECTIVES</a:t>
            </a:r>
            <a:endParaRPr lang="en-US" dirty="0"/>
          </a:p>
        </p:txBody>
      </p:sp>
      <p:sp>
        <p:nvSpPr>
          <p:cNvPr id="21" name="Text Placeholder 3"/>
          <p:cNvSpPr>
            <a:spLocks noGrp="1"/>
          </p:cNvSpPr>
          <p:nvPr>
            <p:ph type="body" sz="quarter" idx="21" hasCustomPrompt="1"/>
          </p:nvPr>
        </p:nvSpPr>
        <p:spPr>
          <a:xfrm>
            <a:off x="7241977" y="3079512"/>
            <a:ext cx="12950030"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Enter your text here</a:t>
            </a:r>
            <a:endParaRPr lang="en-US" dirty="0"/>
          </a:p>
        </p:txBody>
      </p:sp>
      <p:sp>
        <p:nvSpPr>
          <p:cNvPr id="22" name="Text Placeholder 5"/>
          <p:cNvSpPr>
            <a:spLocks noGrp="1"/>
          </p:cNvSpPr>
          <p:nvPr>
            <p:ph type="body" sz="quarter" idx="22" hasCustomPrompt="1"/>
          </p:nvPr>
        </p:nvSpPr>
        <p:spPr>
          <a:xfrm>
            <a:off x="7241977" y="2632869"/>
            <a:ext cx="12950031" cy="428684"/>
          </a:xfrm>
          <a:prstGeom prst="rect">
            <a:avLst/>
          </a:prstGeom>
          <a:noFill/>
        </p:spPr>
        <p:txBody>
          <a:bodyPr wrap="square"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(header)  MATERIALS &amp; METHODS</a:t>
            </a:r>
            <a:endParaRPr lang="en-US" dirty="0"/>
          </a:p>
        </p:txBody>
      </p:sp>
      <p:sp>
        <p:nvSpPr>
          <p:cNvPr id="23" name="Text Placeholder 3"/>
          <p:cNvSpPr>
            <a:spLocks noGrp="1"/>
          </p:cNvSpPr>
          <p:nvPr>
            <p:ph type="body" sz="quarter" idx="23" hasCustomPrompt="1"/>
          </p:nvPr>
        </p:nvSpPr>
        <p:spPr>
          <a:xfrm>
            <a:off x="7241977" y="10987984"/>
            <a:ext cx="12950031"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Enter your text here</a:t>
            </a:r>
            <a:endParaRPr lang="en-US" dirty="0"/>
          </a:p>
        </p:txBody>
      </p:sp>
      <p:sp>
        <p:nvSpPr>
          <p:cNvPr id="24" name="Text Placeholder 5"/>
          <p:cNvSpPr>
            <a:spLocks noGrp="1"/>
          </p:cNvSpPr>
          <p:nvPr>
            <p:ph type="body" sz="quarter" idx="24" hasCustomPrompt="1"/>
          </p:nvPr>
        </p:nvSpPr>
        <p:spPr>
          <a:xfrm>
            <a:off x="7241977" y="10537372"/>
            <a:ext cx="12950031" cy="428684"/>
          </a:xfrm>
          <a:prstGeom prst="rect">
            <a:avLst/>
          </a:prstGeom>
          <a:noFill/>
        </p:spPr>
        <p:txBody>
          <a:bodyPr wrap="square"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add)  RESULTS</a:t>
            </a:r>
            <a:endParaRPr lang="en-US" dirty="0"/>
          </a:p>
        </p:txBody>
      </p:sp>
      <p:sp>
        <p:nvSpPr>
          <p:cNvPr id="25" name="Text Placeholder 5"/>
          <p:cNvSpPr>
            <a:spLocks noGrp="1"/>
          </p:cNvSpPr>
          <p:nvPr>
            <p:ph type="body" sz="quarter" idx="25" hasCustomPrompt="1"/>
          </p:nvPr>
        </p:nvSpPr>
        <p:spPr>
          <a:xfrm>
            <a:off x="20600583" y="2632869"/>
            <a:ext cx="6279386" cy="428684"/>
          </a:xfrm>
          <a:prstGeom prst="rect">
            <a:avLst/>
          </a:prstGeom>
          <a:noFill/>
        </p:spPr>
        <p:txBody>
          <a:bodyPr wrap="square"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add)  CONCLUSIONS</a:t>
            </a:r>
            <a:endParaRPr lang="en-US" dirty="0"/>
          </a:p>
        </p:txBody>
      </p:sp>
      <p:sp>
        <p:nvSpPr>
          <p:cNvPr id="26" name="Text Placeholder 3"/>
          <p:cNvSpPr>
            <a:spLocks noGrp="1"/>
          </p:cNvSpPr>
          <p:nvPr>
            <p:ph type="body" sz="quarter" idx="26" hasCustomPrompt="1"/>
          </p:nvPr>
        </p:nvSpPr>
        <p:spPr>
          <a:xfrm>
            <a:off x="20600583" y="3083481"/>
            <a:ext cx="6279386"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Enter your text here</a:t>
            </a:r>
            <a:endParaRPr lang="en-US" dirty="0"/>
          </a:p>
        </p:txBody>
      </p:sp>
      <p:sp>
        <p:nvSpPr>
          <p:cNvPr id="27" name="Text Placeholder 5"/>
          <p:cNvSpPr>
            <a:spLocks noGrp="1"/>
          </p:cNvSpPr>
          <p:nvPr>
            <p:ph type="body" sz="quarter" idx="27" hasCustomPrompt="1"/>
          </p:nvPr>
        </p:nvSpPr>
        <p:spPr>
          <a:xfrm>
            <a:off x="20600583" y="7136368"/>
            <a:ext cx="6279386" cy="428684"/>
          </a:xfrm>
          <a:prstGeom prst="rect">
            <a:avLst/>
          </a:prstGeom>
          <a:noFill/>
        </p:spPr>
        <p:txBody>
          <a:bodyPr wrap="square"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add)  REFERENCES</a:t>
            </a:r>
            <a:endParaRPr lang="en-US" dirty="0"/>
          </a:p>
        </p:txBody>
      </p:sp>
      <p:sp>
        <p:nvSpPr>
          <p:cNvPr id="28" name="Text Placeholder 3"/>
          <p:cNvSpPr>
            <a:spLocks noGrp="1"/>
          </p:cNvSpPr>
          <p:nvPr>
            <p:ph type="body" sz="quarter" idx="28" hasCustomPrompt="1"/>
          </p:nvPr>
        </p:nvSpPr>
        <p:spPr>
          <a:xfrm>
            <a:off x="20599011" y="7586980"/>
            <a:ext cx="6282531"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Enter your text here</a:t>
            </a:r>
            <a:endParaRPr lang="en-US" dirty="0"/>
          </a:p>
        </p:txBody>
      </p:sp>
      <p:sp>
        <p:nvSpPr>
          <p:cNvPr id="29" name="Text Placeholder 5"/>
          <p:cNvSpPr>
            <a:spLocks noGrp="1"/>
          </p:cNvSpPr>
          <p:nvPr>
            <p:ph type="body" sz="quarter" idx="29" hasCustomPrompt="1"/>
          </p:nvPr>
        </p:nvSpPr>
        <p:spPr>
          <a:xfrm>
            <a:off x="20600583" y="12839700"/>
            <a:ext cx="6279386" cy="428684"/>
          </a:xfrm>
          <a:prstGeom prst="rect">
            <a:avLst/>
          </a:prstGeom>
          <a:noFill/>
        </p:spPr>
        <p:txBody>
          <a:bodyPr wrap="square"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add)  ACKNOWLEDGEMENTS  or  CONTACT</a:t>
            </a:r>
            <a:endParaRPr lang="en-US" dirty="0"/>
          </a:p>
        </p:txBody>
      </p:sp>
      <p:sp>
        <p:nvSpPr>
          <p:cNvPr id="30" name="Text Placeholder 3"/>
          <p:cNvSpPr>
            <a:spLocks noGrp="1"/>
          </p:cNvSpPr>
          <p:nvPr>
            <p:ph type="body" sz="quarter" idx="30" hasCustomPrompt="1"/>
          </p:nvPr>
        </p:nvSpPr>
        <p:spPr>
          <a:xfrm>
            <a:off x="20599011" y="13290312"/>
            <a:ext cx="6282531"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Enter your text here</a:t>
            </a:r>
            <a:endParaRPr lang="en-US" dirty="0"/>
          </a:p>
        </p:txBody>
      </p:sp>
      <p:sp>
        <p:nvSpPr>
          <p:cNvPr id="83" name="Text Placeholder 76"/>
          <p:cNvSpPr>
            <a:spLocks noGrp="1"/>
          </p:cNvSpPr>
          <p:nvPr>
            <p:ph type="body" sz="quarter" idx="150" hasCustomPrompt="1"/>
          </p:nvPr>
        </p:nvSpPr>
        <p:spPr>
          <a:xfrm>
            <a:off x="3662362" y="1078170"/>
            <a:ext cx="20107276" cy="598230"/>
          </a:xfrm>
          <a:prstGeom prst="rect">
            <a:avLst/>
          </a:prstGeom>
        </p:spPr>
        <p:txBody>
          <a:bodyPr>
            <a:normAutofit/>
          </a:bodyPr>
          <a:lstStyle>
            <a:lvl1pPr marL="0" indent="0" algn="ctr">
              <a:buFontTx/>
              <a:buNone/>
              <a:defRPr sz="36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84" name="Text Placeholder 76"/>
          <p:cNvSpPr>
            <a:spLocks noGrp="1"/>
          </p:cNvSpPr>
          <p:nvPr>
            <p:ph type="body" sz="quarter" idx="184" hasCustomPrompt="1"/>
          </p:nvPr>
        </p:nvSpPr>
        <p:spPr>
          <a:xfrm>
            <a:off x="3662362" y="1676399"/>
            <a:ext cx="20107276" cy="634555"/>
          </a:xfrm>
          <a:prstGeom prst="rect">
            <a:avLst/>
          </a:prstGeom>
        </p:spPr>
        <p:txBody>
          <a:bodyPr>
            <a:normAutofit/>
          </a:bodyPr>
          <a:lstStyle>
            <a:lvl1pPr marL="0" indent="0" algn="ctr">
              <a:buFontTx/>
              <a:buNone/>
              <a:defRPr sz="28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85" name="Text Placeholder 76"/>
          <p:cNvSpPr>
            <a:spLocks noGrp="1"/>
          </p:cNvSpPr>
          <p:nvPr>
            <p:ph type="body" sz="quarter" idx="185" hasCustomPrompt="1"/>
          </p:nvPr>
        </p:nvSpPr>
        <p:spPr>
          <a:xfrm>
            <a:off x="3662362" y="232386"/>
            <a:ext cx="20107276" cy="834414"/>
          </a:xfrm>
          <a:prstGeom prst="rect">
            <a:avLst/>
          </a:prstGeom>
        </p:spPr>
        <p:txBody>
          <a:bodyPr>
            <a:normAutofit/>
          </a:bodyPr>
          <a:lstStyle>
            <a:lvl1pPr marL="0" indent="0" algn="ctr">
              <a:buFontTx/>
              <a:buNone/>
              <a:defRPr sz="48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oleObject" Target="../embeddings/oleObject1.bin"/><Relationship Id="rId13" Type="http://schemas.openxmlformats.org/officeDocument/2006/relationships/image" Target="../media/image3.wmf"/><Relationship Id="rId18" Type="http://schemas.openxmlformats.org/officeDocument/2006/relationships/image" Target="../media/image10.jpeg"/><Relationship Id="rId3" Type="http://schemas.openxmlformats.org/officeDocument/2006/relationships/vmlDrawing" Target="../drawings/vmlDrawing1.vml"/><Relationship Id="rId7" Type="http://schemas.openxmlformats.org/officeDocument/2006/relationships/image" Target="../media/image8.png"/><Relationship Id="rId12" Type="http://schemas.openxmlformats.org/officeDocument/2006/relationships/oleObject" Target="../embeddings/oleObject3.bin"/><Relationship Id="rId17" Type="http://schemas.openxmlformats.org/officeDocument/2006/relationships/hyperlink" Target="http://www.facebook.com/pages/PosterPresentationscom/217914411419?v=app_4949752878&amp;ref=ts" TargetMode="External"/><Relationship Id="rId2" Type="http://schemas.openxmlformats.org/officeDocument/2006/relationships/theme" Target="../theme/theme1.xml"/><Relationship Id="rId16" Type="http://schemas.openxmlformats.org/officeDocument/2006/relationships/image" Target="../media/image4.wmf"/><Relationship Id="rId1" Type="http://schemas.openxmlformats.org/officeDocument/2006/relationships/slideLayout" Target="../slideLayouts/slideLayout1.xml"/><Relationship Id="rId6" Type="http://schemas.openxmlformats.org/officeDocument/2006/relationships/image" Target="../media/image7.png"/><Relationship Id="rId11" Type="http://schemas.openxmlformats.org/officeDocument/2006/relationships/image" Target="../media/image2.wmf"/><Relationship Id="rId5" Type="http://schemas.openxmlformats.org/officeDocument/2006/relationships/image" Target="../media/image6.png"/><Relationship Id="rId15" Type="http://schemas.openxmlformats.org/officeDocument/2006/relationships/oleObject" Target="../embeddings/oleObject4.bin"/><Relationship Id="rId10" Type="http://schemas.openxmlformats.org/officeDocument/2006/relationships/oleObject" Target="../embeddings/oleObject2.bin"/><Relationship Id="rId4" Type="http://schemas.openxmlformats.org/officeDocument/2006/relationships/image" Target="../media/image5.png"/><Relationship Id="rId9" Type="http://schemas.openxmlformats.org/officeDocument/2006/relationships/image" Target="../media/image1.wmf"/><Relationship Id="rId14" Type="http://schemas.openxmlformats.org/officeDocument/2006/relationships/image" Target="../media/image9.png"/></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4.wmf"/><Relationship Id="rId13" Type="http://schemas.openxmlformats.org/officeDocument/2006/relationships/image" Target="../media/image7.png"/><Relationship Id="rId18" Type="http://schemas.openxmlformats.org/officeDocument/2006/relationships/image" Target="../media/image2.wmf"/><Relationship Id="rId3" Type="http://schemas.openxmlformats.org/officeDocument/2006/relationships/vmlDrawing" Target="../drawings/vmlDrawing2.vml"/><Relationship Id="rId7" Type="http://schemas.openxmlformats.org/officeDocument/2006/relationships/oleObject" Target="../embeddings/oleObject6.bin"/><Relationship Id="rId12" Type="http://schemas.openxmlformats.org/officeDocument/2006/relationships/image" Target="../media/image6.png"/><Relationship Id="rId17" Type="http://schemas.openxmlformats.org/officeDocument/2006/relationships/oleObject" Target="../embeddings/oleObject8.bin"/><Relationship Id="rId2" Type="http://schemas.openxmlformats.org/officeDocument/2006/relationships/theme" Target="../theme/theme2.xml"/><Relationship Id="rId16" Type="http://schemas.openxmlformats.org/officeDocument/2006/relationships/image" Target="../media/image1.wmf"/><Relationship Id="rId1" Type="http://schemas.openxmlformats.org/officeDocument/2006/relationships/slideLayout" Target="../slideLayouts/slideLayout2.xml"/><Relationship Id="rId6" Type="http://schemas.openxmlformats.org/officeDocument/2006/relationships/image" Target="../media/image9.png"/><Relationship Id="rId11" Type="http://schemas.openxmlformats.org/officeDocument/2006/relationships/image" Target="../media/image5.png"/><Relationship Id="rId5" Type="http://schemas.openxmlformats.org/officeDocument/2006/relationships/image" Target="../media/image3.wmf"/><Relationship Id="rId15" Type="http://schemas.openxmlformats.org/officeDocument/2006/relationships/oleObject" Target="../embeddings/oleObject7.bin"/><Relationship Id="rId10" Type="http://schemas.openxmlformats.org/officeDocument/2006/relationships/image" Target="../media/image10.jpeg"/><Relationship Id="rId4" Type="http://schemas.openxmlformats.org/officeDocument/2006/relationships/oleObject" Target="../embeddings/oleObject5.bin"/><Relationship Id="rId9" Type="http://schemas.openxmlformats.org/officeDocument/2006/relationships/hyperlink" Target="http://www.facebook.com/pages/PosterPresentationscom/217914411419?v=app_4949752878&amp;ref=ts" TargetMode="External"/><Relationship Id="rId14" Type="http://schemas.openxmlformats.org/officeDocument/2006/relationships/image" Target="../media/image8.png"/></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4.wmf"/><Relationship Id="rId13" Type="http://schemas.openxmlformats.org/officeDocument/2006/relationships/image" Target="../media/image7.png"/><Relationship Id="rId18" Type="http://schemas.openxmlformats.org/officeDocument/2006/relationships/image" Target="../media/image2.wmf"/><Relationship Id="rId3" Type="http://schemas.openxmlformats.org/officeDocument/2006/relationships/vmlDrawing" Target="../drawings/vmlDrawing3.vml"/><Relationship Id="rId7" Type="http://schemas.openxmlformats.org/officeDocument/2006/relationships/oleObject" Target="../embeddings/oleObject10.bin"/><Relationship Id="rId12" Type="http://schemas.openxmlformats.org/officeDocument/2006/relationships/image" Target="../media/image6.png"/><Relationship Id="rId17" Type="http://schemas.openxmlformats.org/officeDocument/2006/relationships/oleObject" Target="../embeddings/oleObject12.bin"/><Relationship Id="rId2" Type="http://schemas.openxmlformats.org/officeDocument/2006/relationships/theme" Target="../theme/theme3.xml"/><Relationship Id="rId16" Type="http://schemas.openxmlformats.org/officeDocument/2006/relationships/image" Target="../media/image1.wmf"/><Relationship Id="rId1" Type="http://schemas.openxmlformats.org/officeDocument/2006/relationships/slideLayout" Target="../slideLayouts/slideLayout3.xml"/><Relationship Id="rId6" Type="http://schemas.openxmlformats.org/officeDocument/2006/relationships/image" Target="../media/image9.png"/><Relationship Id="rId11" Type="http://schemas.openxmlformats.org/officeDocument/2006/relationships/image" Target="../media/image5.png"/><Relationship Id="rId5" Type="http://schemas.openxmlformats.org/officeDocument/2006/relationships/image" Target="../media/image3.wmf"/><Relationship Id="rId15" Type="http://schemas.openxmlformats.org/officeDocument/2006/relationships/oleObject" Target="../embeddings/oleObject11.bin"/><Relationship Id="rId10" Type="http://schemas.openxmlformats.org/officeDocument/2006/relationships/image" Target="../media/image10.jpeg"/><Relationship Id="rId4" Type="http://schemas.openxmlformats.org/officeDocument/2006/relationships/oleObject" Target="../embeddings/oleObject9.bin"/><Relationship Id="rId9" Type="http://schemas.openxmlformats.org/officeDocument/2006/relationships/hyperlink" Target="http://www.facebook.com/pages/PosterPresentationscom/217914411419?v=app_4949752878&amp;ref=ts" TargetMode="External"/><Relationship Id="rId14" Type="http://schemas.openxmlformats.org/officeDocument/2006/relationships/image" Target="../media/image8.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50000">
              <a:schemeClr val="accent5">
                <a:lumMod val="60000"/>
                <a:lumOff val="4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26" name="Rectangle 33"/>
          <p:cNvSpPr>
            <a:spLocks noChangeArrowheads="1"/>
          </p:cNvSpPr>
          <p:nvPr/>
        </p:nvSpPr>
        <p:spPr bwMode="auto">
          <a:xfrm>
            <a:off x="20570825" y="2649220"/>
            <a:ext cx="6286500" cy="13373100"/>
          </a:xfrm>
          <a:prstGeom prst="roundRect">
            <a:avLst>
              <a:gd name="adj" fmla="val 7616"/>
            </a:avLst>
          </a:prstGeom>
          <a:gradFill>
            <a:gsLst>
              <a:gs pos="0">
                <a:srgbClr val="CDD2DE"/>
              </a:gs>
              <a:gs pos="0">
                <a:schemeClr val="tx2">
                  <a:lumMod val="40000"/>
                  <a:lumOff val="60000"/>
                </a:schemeClr>
              </a:gs>
              <a:gs pos="100000">
                <a:srgbClr val="F3F5FA"/>
              </a:gs>
            </a:gsLst>
            <a:lin ang="16200000" scaled="1"/>
          </a:gradFill>
          <a:ln w="9525">
            <a:solidFill>
              <a:schemeClr val="tx2"/>
            </a:solidFill>
            <a:miter lim="800000"/>
            <a:headEnd/>
            <a:tailEnd/>
          </a:ln>
          <a:effectLst/>
        </p:spPr>
        <p:txBody>
          <a:bodyPr wrap="none" lIns="52249" tIns="26124" rIns="52249" bIns="26124" anchor="ctr"/>
          <a:lstStyle/>
          <a:p>
            <a:pPr>
              <a:defRPr/>
            </a:pPr>
            <a:endParaRPr lang="en-US" dirty="0"/>
          </a:p>
        </p:txBody>
      </p:sp>
      <p:sp>
        <p:nvSpPr>
          <p:cNvPr id="7" name="Rectangle 36"/>
          <p:cNvSpPr>
            <a:spLocks noChangeArrowheads="1"/>
          </p:cNvSpPr>
          <p:nvPr/>
        </p:nvSpPr>
        <p:spPr bwMode="auto">
          <a:xfrm>
            <a:off x="0" y="0"/>
            <a:ext cx="27432000" cy="2400300"/>
          </a:xfrm>
          <a:prstGeom prst="rect">
            <a:avLst/>
          </a:prstGeom>
          <a:solidFill>
            <a:schemeClr val="accent5">
              <a:lumMod val="75000"/>
            </a:schemeClr>
          </a:solidFill>
          <a:ln w="9525">
            <a:solidFill>
              <a:schemeClr val="tx1"/>
            </a:solidFill>
            <a:miter lim="800000"/>
            <a:headEnd/>
            <a:tailEnd/>
          </a:ln>
          <a:effectLst/>
        </p:spPr>
        <p:txBody>
          <a:bodyPr wrap="none" lIns="52249" tIns="26124" rIns="52249" bIns="26124" anchor="ctr"/>
          <a:lstStyle/>
          <a:p>
            <a:pPr>
              <a:defRPr/>
            </a:pPr>
            <a:endParaRPr lang="en-US" dirty="0"/>
          </a:p>
        </p:txBody>
      </p:sp>
      <p:sp>
        <p:nvSpPr>
          <p:cNvPr id="9" name="Rectangle 9"/>
          <p:cNvSpPr>
            <a:spLocks noChangeArrowheads="1"/>
          </p:cNvSpPr>
          <p:nvPr/>
        </p:nvSpPr>
        <p:spPr bwMode="auto">
          <a:xfrm>
            <a:off x="0" y="2402681"/>
            <a:ext cx="27432000" cy="76200"/>
          </a:xfrm>
          <a:prstGeom prst="rect">
            <a:avLst/>
          </a:prstGeom>
          <a:solidFill>
            <a:schemeClr val="accent5">
              <a:lumMod val="50000"/>
            </a:schemeClr>
          </a:solidFill>
          <a:ln w="152400">
            <a:noFill/>
            <a:miter lim="800000"/>
            <a:headEnd/>
            <a:tailEnd/>
          </a:ln>
          <a:effectLst/>
        </p:spPr>
        <p:txBody>
          <a:bodyPr wrap="none" lIns="52249" tIns="26124" rIns="52249" bIns="26124" anchor="ctr"/>
          <a:lstStyle/>
          <a:p>
            <a:pPr>
              <a:defRPr/>
            </a:pPr>
            <a:endParaRPr lang="en-US" dirty="0"/>
          </a:p>
        </p:txBody>
      </p:sp>
      <p:sp>
        <p:nvSpPr>
          <p:cNvPr id="10" name="Text Box 14"/>
          <p:cNvSpPr txBox="1">
            <a:spLocks noChangeArrowheads="1"/>
          </p:cNvSpPr>
          <p:nvPr/>
        </p:nvSpPr>
        <p:spPr bwMode="auto">
          <a:xfrm>
            <a:off x="918370" y="16156940"/>
            <a:ext cx="1571625" cy="188840"/>
          </a:xfrm>
          <a:prstGeom prst="rect">
            <a:avLst/>
          </a:prstGeom>
          <a:noFill/>
          <a:ln w="9525">
            <a:noFill/>
            <a:miter lim="800000"/>
            <a:headEnd/>
            <a:tailEnd/>
          </a:ln>
          <a:effectLst/>
        </p:spPr>
        <p:txBody>
          <a:bodyPr lIns="52150" tIns="26070" rIns="52150" bIns="26070">
            <a:spAutoFit/>
          </a:bodyPr>
          <a:lstStyle/>
          <a:p>
            <a:pPr eaLnBrk="0" hangingPunct="0">
              <a:lnSpc>
                <a:spcPct val="65000"/>
              </a:lnSpc>
              <a:spcBef>
                <a:spcPct val="50000"/>
              </a:spcBef>
              <a:defRPr/>
            </a:pPr>
            <a:r>
              <a:rPr lang="en-US" sz="300" b="1" dirty="0" smtClean="0">
                <a:solidFill>
                  <a:schemeClr val="bg1">
                    <a:lumMod val="75000"/>
                  </a:schemeClr>
                </a:solidFill>
                <a:latin typeface="Arial" charset="0"/>
              </a:rPr>
              <a:t>RESEARCH POSTER PRESENTATION </a:t>
            </a:r>
            <a:r>
              <a:rPr lang="en-US" sz="300" b="1" dirty="0">
                <a:solidFill>
                  <a:schemeClr val="bg1">
                    <a:lumMod val="75000"/>
                  </a:schemeClr>
                </a:solidFill>
                <a:latin typeface="Arial" charset="0"/>
              </a:rPr>
              <a:t>DESIGN © </a:t>
            </a:r>
            <a:r>
              <a:rPr lang="en-US" sz="300" b="1" dirty="0" smtClean="0">
                <a:solidFill>
                  <a:schemeClr val="bg1">
                    <a:lumMod val="75000"/>
                  </a:schemeClr>
                </a:solidFill>
                <a:latin typeface="Arial" charset="0"/>
              </a:rPr>
              <a:t>2012</a:t>
            </a:r>
            <a:endParaRPr lang="en-US" sz="300" b="1" dirty="0">
              <a:solidFill>
                <a:schemeClr val="bg1">
                  <a:lumMod val="75000"/>
                </a:schemeClr>
              </a:solidFill>
              <a:latin typeface="Arial" charset="0"/>
            </a:endParaRPr>
          </a:p>
          <a:p>
            <a:pPr eaLnBrk="0" hangingPunct="0">
              <a:lnSpc>
                <a:spcPct val="65000"/>
              </a:lnSpc>
              <a:spcBef>
                <a:spcPct val="50000"/>
              </a:spcBef>
              <a:defRPr/>
            </a:pPr>
            <a:r>
              <a:rPr lang="en-US" sz="600" b="1" dirty="0">
                <a:solidFill>
                  <a:schemeClr val="bg1">
                    <a:lumMod val="75000"/>
                  </a:schemeClr>
                </a:solidFill>
                <a:latin typeface="Arial" charset="0"/>
              </a:rPr>
              <a:t>www.PosterPresentations.com</a:t>
            </a:r>
          </a:p>
        </p:txBody>
      </p:sp>
      <p:sp>
        <p:nvSpPr>
          <p:cNvPr id="25" name="Rectangle 33"/>
          <p:cNvSpPr>
            <a:spLocks noChangeArrowheads="1"/>
          </p:cNvSpPr>
          <p:nvPr/>
        </p:nvSpPr>
        <p:spPr bwMode="auto">
          <a:xfrm>
            <a:off x="576461" y="2649220"/>
            <a:ext cx="6286500" cy="13373100"/>
          </a:xfrm>
          <a:prstGeom prst="roundRect">
            <a:avLst>
              <a:gd name="adj" fmla="val 7616"/>
            </a:avLst>
          </a:prstGeom>
          <a:gradFill>
            <a:gsLst>
              <a:gs pos="0">
                <a:srgbClr val="CDD2DE"/>
              </a:gs>
              <a:gs pos="0">
                <a:schemeClr val="tx2">
                  <a:lumMod val="40000"/>
                  <a:lumOff val="60000"/>
                </a:schemeClr>
              </a:gs>
              <a:gs pos="100000">
                <a:srgbClr val="F3F5FA"/>
              </a:gs>
            </a:gsLst>
            <a:lin ang="16200000" scaled="1"/>
          </a:gradFill>
          <a:ln w="9525">
            <a:solidFill>
              <a:schemeClr val="tx2"/>
            </a:solidFill>
            <a:miter lim="800000"/>
            <a:headEnd/>
            <a:tailEnd/>
          </a:ln>
          <a:effectLst/>
        </p:spPr>
        <p:txBody>
          <a:bodyPr wrap="none" lIns="52249" tIns="26124" rIns="52249" bIns="26124" anchor="ctr"/>
          <a:lstStyle/>
          <a:p>
            <a:pPr>
              <a:defRPr/>
            </a:pPr>
            <a:endParaRPr lang="en-US" dirty="0"/>
          </a:p>
        </p:txBody>
      </p:sp>
      <p:sp>
        <p:nvSpPr>
          <p:cNvPr id="22" name="Rectangle 33"/>
          <p:cNvSpPr>
            <a:spLocks noChangeArrowheads="1"/>
          </p:cNvSpPr>
          <p:nvPr/>
        </p:nvSpPr>
        <p:spPr bwMode="auto">
          <a:xfrm>
            <a:off x="7241249" y="2649220"/>
            <a:ext cx="6286500" cy="13373100"/>
          </a:xfrm>
          <a:prstGeom prst="roundRect">
            <a:avLst>
              <a:gd name="adj" fmla="val 7616"/>
            </a:avLst>
          </a:prstGeom>
          <a:gradFill>
            <a:gsLst>
              <a:gs pos="0">
                <a:srgbClr val="CDD2DE"/>
              </a:gs>
              <a:gs pos="0">
                <a:schemeClr val="tx2">
                  <a:lumMod val="40000"/>
                  <a:lumOff val="60000"/>
                </a:schemeClr>
              </a:gs>
              <a:gs pos="100000">
                <a:srgbClr val="F3F5FA"/>
              </a:gs>
            </a:gsLst>
            <a:lin ang="16200000" scaled="1"/>
          </a:gradFill>
          <a:ln w="9525">
            <a:solidFill>
              <a:schemeClr val="tx2"/>
            </a:solidFill>
            <a:miter lim="800000"/>
            <a:headEnd/>
            <a:tailEnd/>
          </a:ln>
          <a:effectLst/>
        </p:spPr>
        <p:txBody>
          <a:bodyPr wrap="none" lIns="52249" tIns="26124" rIns="52249" bIns="26124" anchor="ctr"/>
          <a:lstStyle/>
          <a:p>
            <a:pPr>
              <a:defRPr/>
            </a:pPr>
            <a:endParaRPr lang="en-US" dirty="0"/>
          </a:p>
        </p:txBody>
      </p:sp>
      <p:sp>
        <p:nvSpPr>
          <p:cNvPr id="23" name="Rectangle 33"/>
          <p:cNvSpPr>
            <a:spLocks noChangeArrowheads="1"/>
          </p:cNvSpPr>
          <p:nvPr/>
        </p:nvSpPr>
        <p:spPr bwMode="auto">
          <a:xfrm>
            <a:off x="13906037" y="2649220"/>
            <a:ext cx="6286500" cy="13373100"/>
          </a:xfrm>
          <a:prstGeom prst="roundRect">
            <a:avLst>
              <a:gd name="adj" fmla="val 7616"/>
            </a:avLst>
          </a:prstGeom>
          <a:gradFill>
            <a:gsLst>
              <a:gs pos="0">
                <a:srgbClr val="CDD2DE"/>
              </a:gs>
              <a:gs pos="0">
                <a:schemeClr val="tx2">
                  <a:lumMod val="40000"/>
                  <a:lumOff val="60000"/>
                </a:schemeClr>
              </a:gs>
              <a:gs pos="100000">
                <a:srgbClr val="F3F5FA"/>
              </a:gs>
            </a:gsLst>
            <a:lin ang="16200000" scaled="1"/>
          </a:gradFill>
          <a:ln w="9525">
            <a:solidFill>
              <a:schemeClr val="tx2"/>
            </a:solidFill>
            <a:miter lim="800000"/>
            <a:headEnd/>
            <a:tailEnd/>
          </a:ln>
          <a:effectLst/>
        </p:spPr>
        <p:txBody>
          <a:bodyPr wrap="none" lIns="52249" tIns="26124" rIns="52249" bIns="26124" anchor="ctr"/>
          <a:lstStyle/>
          <a:p>
            <a:pPr>
              <a:defRPr/>
            </a:pPr>
            <a:endParaRPr lang="en-US" dirty="0"/>
          </a:p>
        </p:txBody>
      </p:sp>
      <p:grpSp>
        <p:nvGrpSpPr>
          <p:cNvPr id="31" name="Group 30"/>
          <p:cNvGrpSpPr>
            <a:grpSpLocks noChangeAspect="1"/>
          </p:cNvGrpSpPr>
          <p:nvPr/>
        </p:nvGrpSpPr>
        <p:grpSpPr>
          <a:xfrm>
            <a:off x="-7233765" y="3"/>
            <a:ext cx="6608534" cy="16459197"/>
            <a:chOff x="-11220550" y="-1"/>
            <a:chExt cx="11014226" cy="27432000"/>
          </a:xfrm>
        </p:grpSpPr>
        <p:sp>
          <p:nvSpPr>
            <p:cNvPr id="32" name="Rectangle 31"/>
            <p:cNvSpPr/>
            <p:nvPr/>
          </p:nvSpPr>
          <p:spPr>
            <a:xfrm>
              <a:off x="-11216136" y="-1"/>
              <a:ext cx="11009812" cy="27432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182880" rIns="182880" bIns="18288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1800" b="1" spc="0" dirty="0" smtClean="0">
                  <a:solidFill>
                    <a:srgbClr val="FF0000"/>
                  </a:solidFill>
                  <a:latin typeface="Trebuchet MS" pitchFamily="34" charset="0"/>
                </a:rPr>
                <a:t>(—THIS SIDEBAR DOES NOT PRINT—)</a:t>
              </a:r>
              <a:endParaRPr lang="en-US" sz="1800" b="1" spc="600" dirty="0" smtClean="0">
                <a:solidFill>
                  <a:schemeClr val="bg1"/>
                </a:solidFill>
                <a:latin typeface="Trebuchet MS" pitchFamily="34" charset="0"/>
              </a:endParaRPr>
            </a:p>
            <a:p>
              <a:pPr algn="ctr"/>
              <a:r>
                <a:rPr lang="en-US" sz="2400" b="1" spc="600" dirty="0" smtClean="0">
                  <a:solidFill>
                    <a:schemeClr val="bg1"/>
                  </a:solidFill>
                  <a:latin typeface="Trebuchet MS" pitchFamily="34" charset="0"/>
                </a:rPr>
                <a:t>DESIGN</a:t>
              </a:r>
              <a:r>
                <a:rPr lang="en-US" sz="2400" b="1" spc="600" baseline="0" dirty="0" smtClean="0">
                  <a:solidFill>
                    <a:schemeClr val="bg1"/>
                  </a:solidFill>
                  <a:latin typeface="Trebuchet MS" pitchFamily="34" charset="0"/>
                </a:rPr>
                <a:t> </a:t>
              </a:r>
              <a:r>
                <a:rPr lang="en-US" sz="2400" b="1" spc="600" dirty="0" smtClean="0">
                  <a:solidFill>
                    <a:schemeClr val="bg1"/>
                  </a:solidFill>
                  <a:latin typeface="Trebuchet MS" pitchFamily="34" charset="0"/>
                </a:rPr>
                <a:t>GUIDE</a:t>
              </a:r>
            </a:p>
            <a:p>
              <a:pPr algn="ctr"/>
              <a:r>
                <a:rPr lang="en-US" sz="1000" b="1" dirty="0" smtClean="0">
                  <a:latin typeface="Trebuchet MS" pitchFamily="34" charset="0"/>
                </a:rPr>
                <a:t> </a:t>
              </a:r>
            </a:p>
            <a:p>
              <a:pPr defTabSz="3765639"/>
              <a:r>
                <a:rPr lang="en-US" sz="1600" i="0" dirty="0" smtClean="0">
                  <a:latin typeface="Trebuchet MS" pitchFamily="34" charset="0"/>
                </a:rPr>
                <a:t>This PowerPoint</a:t>
              </a:r>
              <a:r>
                <a:rPr lang="en-US" sz="1600" i="0" baseline="0" dirty="0" smtClean="0">
                  <a:latin typeface="Trebuchet MS" pitchFamily="34" charset="0"/>
                </a:rPr>
                <a:t> </a:t>
              </a:r>
              <a:r>
                <a:rPr lang="en-US" sz="1600" i="0" dirty="0" smtClean="0">
                  <a:latin typeface="Trebuchet MS" pitchFamily="34" charset="0"/>
                </a:rPr>
                <a:t>2007 template produces</a:t>
              </a:r>
              <a:r>
                <a:rPr lang="en-US" sz="1600" i="0" baseline="0" dirty="0" smtClean="0">
                  <a:latin typeface="Trebuchet MS" pitchFamily="34" charset="0"/>
                </a:rPr>
                <a:t> </a:t>
              </a:r>
              <a:r>
                <a:rPr lang="en-US" sz="1600" i="0" dirty="0" smtClean="0">
                  <a:latin typeface="Trebuchet MS" pitchFamily="34" charset="0"/>
                </a:rPr>
                <a:t>a 36”x60” presentation poster. </a:t>
              </a:r>
              <a:r>
                <a:rPr lang="en-US" sz="1600" dirty="0" smtClean="0">
                  <a:latin typeface="Trebuchet MS" pitchFamily="34" charset="0"/>
                </a:rPr>
                <a:t>You</a:t>
              </a:r>
              <a:r>
                <a:rPr lang="en-US" sz="1600" baseline="0" dirty="0" smtClean="0">
                  <a:latin typeface="Trebuchet MS" pitchFamily="34" charset="0"/>
                </a:rPr>
                <a:t> can u</a:t>
              </a:r>
              <a:r>
                <a:rPr lang="en-US" sz="1600" dirty="0" smtClean="0">
                  <a:latin typeface="Trebuchet MS" pitchFamily="34" charset="0"/>
                </a:rPr>
                <a:t>se</a:t>
              </a:r>
              <a:r>
                <a:rPr lang="en-US" sz="1600" baseline="0" dirty="0" smtClean="0">
                  <a:latin typeface="Trebuchet MS" pitchFamily="34" charset="0"/>
                </a:rPr>
                <a:t> it to create your research poster and </a:t>
              </a:r>
              <a:r>
                <a:rPr lang="en-US" sz="1600" dirty="0" smtClean="0">
                  <a:latin typeface="Trebuchet MS" pitchFamily="34" charset="0"/>
                </a:rPr>
                <a:t>save valuable time placing titles, subtitles,</a:t>
              </a:r>
              <a:r>
                <a:rPr lang="en-US" sz="1600" baseline="0" dirty="0" smtClean="0">
                  <a:latin typeface="Trebuchet MS" pitchFamily="34" charset="0"/>
                </a:rPr>
                <a:t> text, and graphics</a:t>
              </a:r>
              <a:r>
                <a:rPr lang="en-US" sz="1600" dirty="0" smtClean="0">
                  <a:latin typeface="Trebuchet MS" pitchFamily="34" charset="0"/>
                </a:rPr>
                <a:t>. </a:t>
              </a:r>
            </a:p>
            <a:p>
              <a:pPr defTabSz="3765639"/>
              <a:r>
                <a:rPr lang="en-US" sz="1000" dirty="0" smtClean="0">
                  <a:latin typeface="Trebuchet MS" pitchFamily="34" charset="0"/>
                </a:rPr>
                <a:t> </a:t>
              </a:r>
            </a:p>
            <a:p>
              <a:pPr defTabSz="4389219"/>
              <a:r>
                <a:rPr lang="en-US" sz="1600" dirty="0" smtClean="0">
                  <a:latin typeface="Trebuchet MS" pitchFamily="34" charset="0"/>
                </a:rPr>
                <a:t>We provide a series of online answer your poster production questions. To view our template tutorials, go online to </a:t>
              </a:r>
              <a:r>
                <a:rPr lang="en-US" sz="1600" b="1" dirty="0" smtClean="0">
                  <a:solidFill>
                    <a:srgbClr val="FFC000"/>
                  </a:solidFill>
                  <a:latin typeface="Trebuchet MS" pitchFamily="34" charset="0"/>
                </a:rPr>
                <a:t>PosterPresentations.com</a:t>
              </a:r>
              <a:r>
                <a:rPr lang="en-US" sz="1600" b="1" dirty="0" smtClean="0">
                  <a:solidFill>
                    <a:schemeClr val="bg1"/>
                  </a:solidFill>
                  <a:latin typeface="Trebuchet MS" pitchFamily="34" charset="0"/>
                </a:rPr>
                <a:t> </a:t>
              </a:r>
              <a:r>
                <a:rPr lang="en-US" sz="1600" dirty="0" smtClean="0">
                  <a:solidFill>
                    <a:schemeClr val="bg1"/>
                  </a:solidFill>
                  <a:latin typeface="Trebuchet MS" pitchFamily="34" charset="0"/>
                </a:rPr>
                <a:t>and click on HELP DESK.</a:t>
              </a:r>
            </a:p>
            <a:p>
              <a:pPr defTabSz="4389219"/>
              <a:r>
                <a:rPr lang="en-US" sz="1000" dirty="0" smtClean="0">
                  <a:latin typeface="Trebuchet MS" pitchFamily="34" charset="0"/>
                </a:rPr>
                <a:t> </a:t>
              </a:r>
            </a:p>
            <a:p>
              <a:pPr defTabSz="4389219"/>
              <a:r>
                <a:rPr lang="en-US" sz="1600" dirty="0" smtClean="0">
                  <a:solidFill>
                    <a:schemeClr val="bg1"/>
                  </a:solidFill>
                  <a:latin typeface="Trebuchet MS" pitchFamily="34" charset="0"/>
                </a:rPr>
                <a:t>When</a:t>
              </a:r>
              <a:r>
                <a:rPr lang="en-US" sz="1600" baseline="0" dirty="0" smtClean="0">
                  <a:solidFill>
                    <a:schemeClr val="bg1"/>
                  </a:solidFill>
                  <a:latin typeface="Trebuchet MS" pitchFamily="34" charset="0"/>
                </a:rPr>
                <a:t> you are ready to</a:t>
              </a:r>
              <a:r>
                <a:rPr lang="en-US" sz="1600" dirty="0" smtClean="0">
                  <a:solidFill>
                    <a:schemeClr val="bg1"/>
                  </a:solidFill>
                  <a:latin typeface="Trebuchet MS" pitchFamily="34" charset="0"/>
                </a:rPr>
                <a:t> </a:t>
              </a:r>
              <a:r>
                <a:rPr lang="en-US" sz="1600" baseline="0" dirty="0" smtClean="0">
                  <a:solidFill>
                    <a:schemeClr val="bg1"/>
                  </a:solidFill>
                  <a:latin typeface="Trebuchet MS" pitchFamily="34" charset="0"/>
                </a:rPr>
                <a:t> print your poster</a:t>
              </a:r>
              <a:r>
                <a:rPr lang="en-US" sz="1600" dirty="0" smtClean="0">
                  <a:solidFill>
                    <a:schemeClr val="bg1"/>
                  </a:solidFill>
                  <a:latin typeface="Trebuchet MS" pitchFamily="34" charset="0"/>
                </a:rPr>
                <a:t>,</a:t>
              </a:r>
              <a:r>
                <a:rPr lang="en-US" sz="1600" baseline="0" dirty="0" smtClean="0">
                  <a:solidFill>
                    <a:schemeClr val="bg1"/>
                  </a:solidFill>
                  <a:latin typeface="Trebuchet MS" pitchFamily="34" charset="0"/>
                </a:rPr>
                <a:t> go online to </a:t>
              </a:r>
              <a:r>
                <a:rPr lang="en-US" sz="1600" b="0" dirty="0" smtClean="0">
                  <a:solidFill>
                    <a:schemeClr val="bg1"/>
                  </a:solidFill>
                  <a:latin typeface="Trebuchet MS" pitchFamily="34" charset="0"/>
                </a:rPr>
                <a:t>PosterPresentations.com</a:t>
              </a:r>
              <a:r>
                <a:rPr lang="en-US" sz="1600" dirty="0" smtClean="0">
                  <a:solidFill>
                    <a:schemeClr val="bg1"/>
                  </a:solidFill>
                  <a:latin typeface="Trebuchet MS" pitchFamily="34" charset="0"/>
                </a:rPr>
                <a:t/>
              </a:r>
              <a:br>
                <a:rPr lang="en-US" sz="1600" dirty="0" smtClean="0">
                  <a:solidFill>
                    <a:schemeClr val="bg1"/>
                  </a:solidFill>
                  <a:latin typeface="Trebuchet MS" pitchFamily="34" charset="0"/>
                </a:rPr>
              </a:br>
              <a:r>
                <a:rPr lang="en-US" sz="1000" dirty="0" smtClean="0">
                  <a:solidFill>
                    <a:schemeClr val="bg1"/>
                  </a:solidFill>
                  <a:latin typeface="Trebuchet MS" pitchFamily="34" charset="0"/>
                </a:rPr>
                <a:t> </a:t>
              </a:r>
            </a:p>
            <a:p>
              <a:pPr algn="l" defTabSz="3765639"/>
              <a:r>
                <a:rPr lang="en-US" sz="1600" b="0" dirty="0" smtClean="0">
                  <a:solidFill>
                    <a:schemeClr val="bg1"/>
                  </a:solidFill>
                  <a:latin typeface="Trebuchet MS" pitchFamily="34" charset="0"/>
                </a:rPr>
                <a:t>Need</a:t>
              </a:r>
              <a:r>
                <a:rPr lang="en-US" sz="1600" b="0" baseline="0" dirty="0" smtClean="0">
                  <a:solidFill>
                    <a:schemeClr val="bg1"/>
                  </a:solidFill>
                  <a:latin typeface="Trebuchet MS" pitchFamily="34" charset="0"/>
                </a:rPr>
                <a:t> assistance? Call us at </a:t>
              </a:r>
              <a:r>
                <a:rPr lang="en-US" sz="1600" b="0" dirty="0" smtClean="0">
                  <a:solidFill>
                    <a:srgbClr val="FFC000"/>
                  </a:solidFill>
                  <a:latin typeface="Trebuchet MS" pitchFamily="34" charset="0"/>
                </a:rPr>
                <a:t>1.510.649.3001</a:t>
              </a:r>
            </a:p>
            <a:p>
              <a:pPr algn="l" defTabSz="3765639"/>
              <a:r>
                <a:rPr lang="en-US" sz="1000" b="1" dirty="0" smtClean="0">
                  <a:solidFill>
                    <a:srgbClr val="FFFF00"/>
                  </a:solidFill>
                  <a:latin typeface="Trebuchet MS" pitchFamily="34" charset="0"/>
                </a:rPr>
                <a:t> </a:t>
              </a:r>
            </a:p>
            <a:p>
              <a:pPr algn="ctr"/>
              <a:endParaRPr lang="en-US" sz="1400" b="1" dirty="0" smtClean="0">
                <a:solidFill>
                  <a:schemeClr val="bg1"/>
                </a:solidFill>
                <a:latin typeface="Trebuchet MS" pitchFamily="34" charset="0"/>
              </a:endParaRPr>
            </a:p>
            <a:p>
              <a:pPr algn="ctr"/>
              <a:r>
                <a:rPr lang="en-US" sz="2400" b="1" spc="600" dirty="0" smtClean="0">
                  <a:solidFill>
                    <a:schemeClr val="bg1"/>
                  </a:solidFill>
                  <a:latin typeface="Trebuchet MS" pitchFamily="34" charset="0"/>
                </a:rPr>
                <a:t>QUICK START</a:t>
              </a:r>
            </a:p>
            <a:p>
              <a:pPr algn="ctr"/>
              <a:r>
                <a:rPr lang="en-US" sz="1000" b="1" baseline="0" dirty="0" smtClean="0">
                  <a:solidFill>
                    <a:schemeClr val="bg1"/>
                  </a:solidFill>
                  <a:latin typeface="Trebuchet MS" pitchFamily="34" charset="0"/>
                </a:rPr>
                <a:t> </a:t>
              </a:r>
            </a:p>
            <a:p>
              <a:pPr algn="ctr"/>
              <a:r>
                <a:rPr lang="en-US" sz="1800" b="1" baseline="0" dirty="0" smtClean="0">
                  <a:solidFill>
                    <a:srgbClr val="FFC000"/>
                  </a:solidFill>
                  <a:latin typeface="Trebuchet MS" pitchFamily="34" charset="0"/>
                </a:rPr>
                <a:t>Zoom in and out</a:t>
              </a:r>
            </a:p>
            <a:p>
              <a:pPr marL="1203325" indent="0" algn="l" defTabSz="850900"/>
              <a:r>
                <a:rPr lang="en-US" sz="1400" b="0" baseline="0" dirty="0" smtClean="0">
                  <a:solidFill>
                    <a:schemeClr val="bg1">
                      <a:lumMod val="75000"/>
                    </a:schemeClr>
                  </a:solidFill>
                  <a:latin typeface="Trebuchet MS" pitchFamily="34" charset="0"/>
                </a:rPr>
                <a:t>As you work on your poster zoom in and out to the level that is more comfortable to you. Go to VIEW &gt; ZOOM.</a:t>
              </a:r>
            </a:p>
            <a:p>
              <a:pPr algn="l"/>
              <a:endParaRPr lang="en-US" sz="1600" b="0" baseline="0" dirty="0" smtClean="0">
                <a:solidFill>
                  <a:schemeClr val="bg1"/>
                </a:solidFill>
                <a:latin typeface="Trebuchet MS" pitchFamily="34" charset="0"/>
              </a:endParaRPr>
            </a:p>
            <a:p>
              <a:pPr algn="ctr"/>
              <a:r>
                <a:rPr lang="en-US" sz="1800" b="1" baseline="0" dirty="0" smtClean="0">
                  <a:solidFill>
                    <a:srgbClr val="FFC000"/>
                  </a:solidFill>
                  <a:latin typeface="Trebuchet MS" pitchFamily="34" charset="0"/>
                </a:rPr>
                <a:t>Title, Authors, and Affiliations</a:t>
              </a:r>
            </a:p>
            <a:p>
              <a:pPr algn="l"/>
              <a:r>
                <a:rPr lang="en-US" sz="1400" b="0" baseline="0" dirty="0" smtClean="0">
                  <a:solidFill>
                    <a:schemeClr val="bg1">
                      <a:lumMod val="75000"/>
                    </a:schemeClr>
                  </a:solidFill>
                  <a:latin typeface="Trebuchet MS" pitchFamily="34" charset="0"/>
                </a:rPr>
                <a:t>Start designing your poster by adding the title, the names of the authors, and the affiliated institutions. </a:t>
              </a:r>
              <a:r>
                <a:rPr lang="en-US" sz="1400" b="0" spc="0" baseline="0" dirty="0" smtClean="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r>
                <a:rPr lang="en-US" sz="1000" b="0" spc="0" baseline="0" dirty="0" smtClean="0">
                  <a:solidFill>
                    <a:schemeClr val="bg1">
                      <a:lumMod val="75000"/>
                    </a:schemeClr>
                  </a:solidFill>
                  <a:latin typeface="Trebuchet MS" pitchFamily="34" charset="0"/>
                </a:rPr>
                <a:t> </a:t>
              </a:r>
            </a:p>
            <a:p>
              <a:pPr algn="l"/>
              <a:r>
                <a:rPr lang="en-US" sz="1400" b="1" spc="300" baseline="0" dirty="0" smtClean="0">
                  <a:solidFill>
                    <a:srgbClr val="FFC000"/>
                  </a:solidFill>
                  <a:latin typeface="Trebuchet MS" pitchFamily="34" charset="0"/>
                </a:rPr>
                <a:t>TIP</a:t>
              </a:r>
              <a:r>
                <a:rPr lang="en-US" sz="1400" b="1" baseline="0" dirty="0" smtClean="0">
                  <a:solidFill>
                    <a:srgbClr val="FFC000"/>
                  </a:solidFill>
                  <a:latin typeface="Trebuchet MS" pitchFamily="34" charset="0"/>
                </a:rPr>
                <a:t>: </a:t>
              </a:r>
              <a:r>
                <a:rPr lang="en-US" sz="1400" b="0" baseline="0" dirty="0" smtClean="0">
                  <a:solidFill>
                    <a:schemeClr val="bg1">
                      <a:lumMod val="75000"/>
                    </a:schemeClr>
                  </a:solidFill>
                  <a:latin typeface="Trebuchet MS" pitchFamily="34" charset="0"/>
                </a:rPr>
                <a:t>The font size of your title should be bigger than your name(s) and institution name(s).</a:t>
              </a:r>
            </a:p>
            <a:p>
              <a:pPr algn="l"/>
              <a:r>
                <a:rPr lang="en-US" sz="1600" b="1" baseline="0" dirty="0" smtClean="0">
                  <a:solidFill>
                    <a:schemeClr val="bg1"/>
                  </a:solidFill>
                  <a:latin typeface="Trebuchet MS" pitchFamily="34" charset="0"/>
                </a:rPr>
                <a:t/>
              </a:r>
              <a:br>
                <a:rPr lang="en-US" sz="1600" b="1" baseline="0" dirty="0" smtClean="0">
                  <a:solidFill>
                    <a:schemeClr val="bg1"/>
                  </a:solidFill>
                  <a:latin typeface="Trebuchet MS" pitchFamily="34" charset="0"/>
                </a:rPr>
              </a:br>
              <a:endParaRPr lang="en-US" sz="1600" b="1" dirty="0" smtClean="0">
                <a:solidFill>
                  <a:schemeClr val="bg1"/>
                </a:solidFill>
                <a:latin typeface="Trebuchet MS" pitchFamily="34" charset="0"/>
              </a:endParaRPr>
            </a:p>
            <a:p>
              <a:pPr algn="ctr"/>
              <a:endParaRPr lang="en-US" sz="1600" b="1" dirty="0" smtClean="0">
                <a:solidFill>
                  <a:srgbClr val="FFC000"/>
                </a:solidFill>
                <a:latin typeface="Trebuchet MS" pitchFamily="34" charset="0"/>
              </a:endParaRPr>
            </a:p>
            <a:p>
              <a:pPr algn="ctr"/>
              <a:endParaRPr lang="en-US" sz="1600" b="1" dirty="0" smtClean="0">
                <a:solidFill>
                  <a:srgbClr val="FFC000"/>
                </a:solidFill>
                <a:latin typeface="Trebuchet MS" pitchFamily="34" charset="0"/>
              </a:endParaRPr>
            </a:p>
            <a:p>
              <a:pPr algn="ctr"/>
              <a:r>
                <a:rPr lang="en-US" sz="1800" b="1" dirty="0" smtClean="0">
                  <a:solidFill>
                    <a:srgbClr val="FFC000"/>
                  </a:solidFill>
                  <a:latin typeface="Trebuchet MS" pitchFamily="34" charset="0"/>
                </a:rPr>
                <a:t>Adding Logos</a:t>
              </a:r>
              <a:r>
                <a:rPr lang="en-US" sz="1800" b="1" baseline="0" dirty="0" smtClean="0">
                  <a:solidFill>
                    <a:srgbClr val="FFC000"/>
                  </a:solidFill>
                  <a:latin typeface="Trebuchet MS" pitchFamily="34" charset="0"/>
                </a:rPr>
                <a:t> / Seals</a:t>
              </a:r>
            </a:p>
            <a:p>
              <a:pPr algn="l"/>
              <a:r>
                <a:rPr lang="en-US" sz="1400" b="0" baseline="0" dirty="0" smtClean="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1000" b="0" spc="300" baseline="0" dirty="0" smtClean="0">
                <a:solidFill>
                  <a:schemeClr val="bg1">
                    <a:lumMod val="75000"/>
                  </a:schemeClr>
                </a:solidFill>
                <a:latin typeface="Trebuchet MS" pitchFamily="34" charset="0"/>
              </a:endParaRPr>
            </a:p>
            <a:p>
              <a:pPr algn="l"/>
              <a:r>
                <a:rPr lang="en-US" sz="1400" b="1" spc="300" baseline="0" dirty="0" smtClean="0">
                  <a:solidFill>
                    <a:srgbClr val="FFC000"/>
                  </a:solidFill>
                  <a:latin typeface="Trebuchet MS" pitchFamily="34" charset="0"/>
                </a:rPr>
                <a:t>TIP:</a:t>
              </a:r>
              <a:r>
                <a:rPr lang="en-US" sz="1400" b="1" spc="0" baseline="0" dirty="0" smtClean="0">
                  <a:solidFill>
                    <a:srgbClr val="FFC000"/>
                  </a:solidFill>
                  <a:latin typeface="Trebuchet MS" pitchFamily="34" charset="0"/>
                </a:rPr>
                <a:t> </a:t>
              </a:r>
              <a:r>
                <a:rPr lang="en-US" sz="1400" b="0" baseline="0" dirty="0" smtClean="0">
                  <a:solidFill>
                    <a:schemeClr val="bg1">
                      <a:lumMod val="75000"/>
                    </a:schemeClr>
                  </a:solidFill>
                  <a:latin typeface="Trebuchet MS" pitchFamily="34" charset="0"/>
                </a:rPr>
                <a:t>See if your company’s logo is available on our free poster templates page.</a:t>
              </a:r>
            </a:p>
            <a:p>
              <a:pPr algn="l"/>
              <a:endParaRPr lang="en-US" sz="1400" b="0" baseline="0" dirty="0" smtClean="0">
                <a:latin typeface="Trebuchet MS" pitchFamily="34" charset="0"/>
              </a:endParaRPr>
            </a:p>
            <a:p>
              <a:pPr algn="ctr"/>
              <a:r>
                <a:rPr lang="en-US" sz="1800" b="1" baseline="0" dirty="0" smtClean="0">
                  <a:solidFill>
                    <a:srgbClr val="FFC000"/>
                  </a:solidFill>
                  <a:latin typeface="Trebuchet MS" pitchFamily="34" charset="0"/>
                </a:rPr>
                <a:t>Photographs / Graphics</a:t>
              </a:r>
            </a:p>
            <a:p>
              <a:pPr algn="l" defTabSz="977900"/>
              <a:r>
                <a:rPr lang="en-US" sz="1400" b="0" baseline="0" dirty="0" smtClean="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1400" b="0" spc="0" baseline="0" dirty="0" smtClean="0">
                  <a:solidFill>
                    <a:schemeClr val="bg1">
                      <a:lumMod val="75000"/>
                    </a:schemeClr>
                  </a:solidFill>
                  <a:latin typeface="Trebuchet MS" pitchFamily="34" charset="0"/>
                </a:rPr>
                <a:t>disproportionally.</a:t>
              </a:r>
            </a:p>
            <a:p>
              <a:pPr algn="l" defTabSz="977900"/>
              <a:endParaRPr lang="en-US" sz="1400" b="0" baseline="0" dirty="0" smtClean="0">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r>
                <a:rPr lang="en-US" sz="1800" b="1" baseline="0" dirty="0" smtClean="0">
                  <a:solidFill>
                    <a:srgbClr val="FFC000"/>
                  </a:solidFill>
                  <a:latin typeface="Trebuchet MS" pitchFamily="34" charset="0"/>
                </a:rPr>
                <a:t>Image Quality Check</a:t>
              </a:r>
            </a:p>
            <a:p>
              <a:pPr lvl="0" algn="l" defTabSz="977900"/>
              <a:r>
                <a:rPr lang="en-US" sz="1400" b="0" baseline="0" dirty="0" smtClean="0">
                  <a:solidFill>
                    <a:schemeClr val="bg1">
                      <a:lumMod val="75000"/>
                    </a:schemeClr>
                  </a:solidFill>
                  <a:latin typeface="Trebuchet MS" pitchFamily="34" charset="0"/>
                </a:rPr>
                <a:t>Zoom in and look at your images at 100% magnification. If they look good they will print well. </a:t>
              </a:r>
              <a:endParaRPr lang="en-US" sz="1600" b="0" dirty="0" smtClean="0">
                <a:latin typeface="Trebuchet MS" pitchFamily="34" charset="0"/>
              </a:endParaRPr>
            </a:p>
          </p:txBody>
        </p:sp>
        <p:cxnSp>
          <p:nvCxnSpPr>
            <p:cNvPr id="37" name="Straight Connector 36"/>
            <p:cNvCxnSpPr/>
            <p:nvPr/>
          </p:nvCxnSpPr>
          <p:spPr>
            <a:xfrm>
              <a:off x="-11220550" y="6395410"/>
              <a:ext cx="10999746" cy="2783"/>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38" name="Picture 37"/>
            <p:cNvPicPr>
              <a:picLocks noChangeAspect="1"/>
            </p:cNvPicPr>
            <p:nvPr userDrawn="1"/>
          </p:nvPicPr>
          <p:blipFill>
            <a:blip r:embed="rId4"/>
            <a:stretch>
              <a:fillRect/>
            </a:stretch>
          </p:blipFill>
          <p:spPr>
            <a:xfrm>
              <a:off x="-10736023" y="7928687"/>
              <a:ext cx="1597665" cy="1001614"/>
            </a:xfrm>
            <a:prstGeom prst="rect">
              <a:avLst/>
            </a:prstGeom>
          </p:spPr>
        </p:pic>
        <p:pic>
          <p:nvPicPr>
            <p:cNvPr id="39" name="Picture 38"/>
            <p:cNvPicPr>
              <a:picLocks noChangeAspect="1"/>
            </p:cNvPicPr>
            <p:nvPr userDrawn="1"/>
          </p:nvPicPr>
          <p:blipFill>
            <a:blip r:embed="rId5"/>
            <a:stretch>
              <a:fillRect/>
            </a:stretch>
          </p:blipFill>
          <p:spPr>
            <a:xfrm>
              <a:off x="-10736023" y="12354606"/>
              <a:ext cx="9986807" cy="877997"/>
            </a:xfrm>
            <a:prstGeom prst="rect">
              <a:avLst/>
            </a:prstGeom>
          </p:spPr>
        </p:pic>
        <p:grpSp>
          <p:nvGrpSpPr>
            <p:cNvPr id="40" name="Group 39"/>
            <p:cNvGrpSpPr/>
            <p:nvPr userDrawn="1"/>
          </p:nvGrpSpPr>
          <p:grpSpPr>
            <a:xfrm>
              <a:off x="-9844888" y="19920591"/>
              <a:ext cx="7631077" cy="1987421"/>
              <a:chOff x="-4516464" y="11354920"/>
              <a:chExt cx="3516822" cy="1095725"/>
            </a:xfrm>
          </p:grpSpPr>
          <p:grpSp>
            <p:nvGrpSpPr>
              <p:cNvPr id="50" name="Group 49"/>
              <p:cNvGrpSpPr/>
              <p:nvPr userDrawn="1"/>
            </p:nvGrpSpPr>
            <p:grpSpPr>
              <a:xfrm>
                <a:off x="-2783494" y="11354967"/>
                <a:ext cx="624373" cy="894738"/>
                <a:chOff x="-3958698" y="11538812"/>
                <a:chExt cx="779266" cy="1282149"/>
              </a:xfrm>
            </p:grpSpPr>
            <p:pic>
              <p:nvPicPr>
                <p:cNvPr id="56" name="Picture 55"/>
                <p:cNvPicPr>
                  <a:picLocks noChangeAspect="1"/>
                </p:cNvPicPr>
                <p:nvPr userDrawn="1"/>
              </p:nvPicPr>
              <p:blipFill>
                <a:blip r:embed="rId6"/>
                <a:stretch>
                  <a:fillRect/>
                </a:stretch>
              </p:blipFill>
              <p:spPr>
                <a:xfrm>
                  <a:off x="-3948160" y="11538812"/>
                  <a:ext cx="768728" cy="1090753"/>
                </a:xfrm>
                <a:prstGeom prst="rect">
                  <a:avLst/>
                </a:prstGeom>
              </p:spPr>
            </p:pic>
            <p:sp>
              <p:nvSpPr>
                <p:cNvPr id="57" name="TextBox 56"/>
                <p:cNvSpPr txBox="1"/>
                <p:nvPr userDrawn="1"/>
              </p:nvSpPr>
              <p:spPr>
                <a:xfrm>
                  <a:off x="-3958698" y="12577802"/>
                  <a:ext cx="779263" cy="243159"/>
                </a:xfrm>
                <a:prstGeom prst="rect">
                  <a:avLst/>
                </a:prstGeom>
                <a:solidFill>
                  <a:schemeClr val="accent1"/>
                </a:solidFill>
                <a:ln>
                  <a:noFill/>
                </a:ln>
              </p:spPr>
              <p:txBody>
                <a:bodyPr wrap="square" lIns="0" tIns="0" rIns="0" bIns="0" rtlCol="0">
                  <a:spAutoFit/>
                </a:bodyPr>
                <a:lstStyle/>
                <a:p>
                  <a:pPr algn="ctr"/>
                  <a:r>
                    <a:rPr lang="en-US" sz="1200" b="1" dirty="0" smtClean="0">
                      <a:solidFill>
                        <a:schemeClr val="tx1"/>
                      </a:solidFill>
                    </a:rPr>
                    <a:t>ORIGINAL</a:t>
                  </a:r>
                  <a:endParaRPr lang="en-US" sz="1200" b="1" dirty="0">
                    <a:solidFill>
                      <a:schemeClr val="tx1"/>
                    </a:solidFill>
                  </a:endParaRPr>
                </a:p>
              </p:txBody>
            </p:sp>
          </p:grpSp>
          <p:grpSp>
            <p:nvGrpSpPr>
              <p:cNvPr id="51" name="Group 50"/>
              <p:cNvGrpSpPr/>
              <p:nvPr userDrawn="1"/>
            </p:nvGrpSpPr>
            <p:grpSpPr>
              <a:xfrm>
                <a:off x="-2033159" y="11354920"/>
                <a:ext cx="1033517" cy="907668"/>
                <a:chOff x="-2921738" y="11604219"/>
                <a:chExt cx="1420279" cy="1247338"/>
              </a:xfrm>
            </p:grpSpPr>
            <p:pic>
              <p:nvPicPr>
                <p:cNvPr id="54" name="Picture 53"/>
                <p:cNvPicPr>
                  <a:picLocks noChangeAspect="1"/>
                </p:cNvPicPr>
                <p:nvPr userDrawn="1"/>
              </p:nvPicPr>
              <p:blipFill>
                <a:blip r:embed="rId6"/>
                <a:stretch>
                  <a:fillRect/>
                </a:stretch>
              </p:blipFill>
              <p:spPr>
                <a:xfrm>
                  <a:off x="-2921738" y="11604219"/>
                  <a:ext cx="1420279" cy="1029695"/>
                </a:xfrm>
                <a:prstGeom prst="rect">
                  <a:avLst/>
                </a:prstGeom>
              </p:spPr>
            </p:pic>
            <p:sp>
              <p:nvSpPr>
                <p:cNvPr id="55" name="TextBox 54"/>
                <p:cNvSpPr txBox="1"/>
                <p:nvPr userDrawn="1"/>
              </p:nvSpPr>
              <p:spPr>
                <a:xfrm>
                  <a:off x="-2918992" y="12579503"/>
                  <a:ext cx="1417533" cy="272054"/>
                </a:xfrm>
                <a:prstGeom prst="rect">
                  <a:avLst/>
                </a:prstGeom>
                <a:solidFill>
                  <a:srgbClr val="FF0000"/>
                </a:solidFill>
              </p:spPr>
              <p:txBody>
                <a:bodyPr wrap="square" lIns="0" tIns="0" rIns="0" bIns="0" rtlCol="0">
                  <a:spAutoFit/>
                </a:bodyPr>
                <a:lstStyle/>
                <a:p>
                  <a:pPr algn="ctr"/>
                  <a:r>
                    <a:rPr lang="en-US" sz="1400" b="1" dirty="0" smtClean="0">
                      <a:solidFill>
                        <a:schemeClr val="bg1"/>
                      </a:solidFill>
                    </a:rPr>
                    <a:t>DISTORTED</a:t>
                  </a:r>
                  <a:endParaRPr lang="en-US" sz="700" b="1" dirty="0">
                    <a:solidFill>
                      <a:schemeClr val="bg1"/>
                    </a:solidFill>
                  </a:endParaRPr>
                </a:p>
              </p:txBody>
            </p:sp>
          </p:grpSp>
          <p:pic>
            <p:nvPicPr>
              <p:cNvPr id="52" name="Picture 51"/>
              <p:cNvPicPr>
                <a:picLocks noChangeAspect="1"/>
              </p:cNvPicPr>
              <p:nvPr userDrawn="1"/>
            </p:nvPicPr>
            <p:blipFill>
              <a:blip r:embed="rId7"/>
              <a:stretch>
                <a:fillRect/>
              </a:stretch>
            </p:blipFill>
            <p:spPr>
              <a:xfrm>
                <a:off x="-4516464" y="11354941"/>
                <a:ext cx="1098742" cy="847761"/>
              </a:xfrm>
              <a:prstGeom prst="rect">
                <a:avLst/>
              </a:prstGeom>
            </p:spPr>
          </p:pic>
          <p:sp>
            <p:nvSpPr>
              <p:cNvPr id="53" name="TextBox 52"/>
              <p:cNvSpPr txBox="1"/>
              <p:nvPr userDrawn="1"/>
            </p:nvSpPr>
            <p:spPr>
              <a:xfrm>
                <a:off x="-4471893" y="12252677"/>
                <a:ext cx="1035685" cy="197968"/>
              </a:xfrm>
              <a:prstGeom prst="rect">
                <a:avLst/>
              </a:prstGeom>
              <a:noFill/>
            </p:spPr>
            <p:txBody>
              <a:bodyPr wrap="square" lIns="0" tIns="0" rIns="0" bIns="0" rtlCol="0">
                <a:spAutoFit/>
              </a:bodyPr>
              <a:lstStyle/>
              <a:p>
                <a:pPr algn="ctr"/>
                <a:r>
                  <a:rPr lang="en-US" sz="1400" dirty="0" smtClean="0">
                    <a:solidFill>
                      <a:schemeClr val="bg1"/>
                    </a:solidFill>
                  </a:rPr>
                  <a:t>Corner</a:t>
                </a:r>
                <a:r>
                  <a:rPr lang="en-US" sz="1400" baseline="0" dirty="0" smtClean="0">
                    <a:solidFill>
                      <a:schemeClr val="bg1"/>
                    </a:solidFill>
                  </a:rPr>
                  <a:t> handles</a:t>
                </a:r>
                <a:endParaRPr lang="en-US" sz="1400" dirty="0">
                  <a:solidFill>
                    <a:schemeClr val="bg1"/>
                  </a:solidFill>
                </a:endParaRPr>
              </a:p>
            </p:txBody>
          </p:sp>
        </p:grpSp>
        <p:grpSp>
          <p:nvGrpSpPr>
            <p:cNvPr id="45" name="Group 44"/>
            <p:cNvGrpSpPr/>
            <p:nvPr userDrawn="1"/>
          </p:nvGrpSpPr>
          <p:grpSpPr>
            <a:xfrm>
              <a:off x="-10453959" y="23717523"/>
              <a:ext cx="9139095" cy="2061267"/>
              <a:chOff x="-4818881" y="13423406"/>
              <a:chExt cx="4211800" cy="1136440"/>
            </a:xfrm>
          </p:grpSpPr>
          <p:graphicFrame>
            <p:nvGraphicFramePr>
              <p:cNvPr id="46" name="Object 45"/>
              <p:cNvGraphicFramePr>
                <a:graphicFrameLocks noChangeAspect="1"/>
              </p:cNvGraphicFramePr>
              <p:nvPr userDrawn="1">
                <p:extLst>
                  <p:ext uri="{D42A27DB-BD31-4B8C-83A1-F6EECF244321}">
                    <p14:modId xmlns:p14="http://schemas.microsoft.com/office/powerpoint/2010/main" val="1264841653"/>
                  </p:ext>
                </p:extLst>
              </p:nvPr>
            </p:nvGraphicFramePr>
            <p:xfrm>
              <a:off x="-4610234" y="13433123"/>
              <a:ext cx="1828800" cy="1117600"/>
            </p:xfrm>
            <a:graphic>
              <a:graphicData uri="http://schemas.openxmlformats.org/presentationml/2006/ole">
                <mc:AlternateContent xmlns:mc="http://schemas.openxmlformats.org/markup-compatibility/2006">
                  <mc:Choice xmlns:v="urn:schemas-microsoft-com:vml" Requires="v">
                    <p:oleObj spid="_x0000_s1134" name="Image" r:id="rId8" imgW="1828440" imgH="1117440" progId="Photoshop.Image.13">
                      <p:embed/>
                    </p:oleObj>
                  </mc:Choice>
                  <mc:Fallback>
                    <p:oleObj name="Image" r:id="rId8" imgW="1828440" imgH="1117440" progId="Photoshop.Image.13">
                      <p:embed/>
                      <p:pic>
                        <p:nvPicPr>
                          <p:cNvPr id="0" name=""/>
                          <p:cNvPicPr/>
                          <p:nvPr/>
                        </p:nvPicPr>
                        <p:blipFill>
                          <a:blip r:embed="rId9"/>
                          <a:stretch>
                            <a:fillRect/>
                          </a:stretch>
                        </p:blipFill>
                        <p:spPr>
                          <a:xfrm>
                            <a:off x="-4610234" y="13433123"/>
                            <a:ext cx="1828800" cy="1117600"/>
                          </a:xfrm>
                          <a:prstGeom prst="rect">
                            <a:avLst/>
                          </a:prstGeom>
                        </p:spPr>
                      </p:pic>
                    </p:oleObj>
                  </mc:Fallback>
                </mc:AlternateContent>
              </a:graphicData>
            </a:graphic>
          </p:graphicFrame>
          <p:graphicFrame>
            <p:nvGraphicFramePr>
              <p:cNvPr id="47" name="Object 46"/>
              <p:cNvGraphicFramePr>
                <a:graphicFrameLocks noChangeAspect="1"/>
              </p:cNvGraphicFramePr>
              <p:nvPr userDrawn="1">
                <p:extLst>
                  <p:ext uri="{D42A27DB-BD31-4B8C-83A1-F6EECF244321}">
                    <p14:modId xmlns:p14="http://schemas.microsoft.com/office/powerpoint/2010/main" val="1848138043"/>
                  </p:ext>
                </p:extLst>
              </p:nvPr>
            </p:nvGraphicFramePr>
            <p:xfrm>
              <a:off x="-2637523" y="13442246"/>
              <a:ext cx="1828800" cy="1117600"/>
            </p:xfrm>
            <a:graphic>
              <a:graphicData uri="http://schemas.openxmlformats.org/presentationml/2006/ole">
                <mc:AlternateContent xmlns:mc="http://schemas.openxmlformats.org/markup-compatibility/2006">
                  <mc:Choice xmlns:v="urn:schemas-microsoft-com:vml" Requires="v">
                    <p:oleObj spid="_x0000_s1135" name="Image" r:id="rId10" imgW="1828440" imgH="1117440" progId="Photoshop.Image.13">
                      <p:embed/>
                    </p:oleObj>
                  </mc:Choice>
                  <mc:Fallback>
                    <p:oleObj name="Image" r:id="rId10" imgW="1828440" imgH="1117440" progId="Photoshop.Image.13">
                      <p:embed/>
                      <p:pic>
                        <p:nvPicPr>
                          <p:cNvPr id="0" name=""/>
                          <p:cNvPicPr/>
                          <p:nvPr/>
                        </p:nvPicPr>
                        <p:blipFill>
                          <a:blip r:embed="rId11"/>
                          <a:stretch>
                            <a:fillRect/>
                          </a:stretch>
                        </p:blipFill>
                        <p:spPr>
                          <a:xfrm>
                            <a:off x="-2637523" y="13442246"/>
                            <a:ext cx="1828800" cy="1117600"/>
                          </a:xfrm>
                          <a:prstGeom prst="rect">
                            <a:avLst/>
                          </a:prstGeom>
                        </p:spPr>
                      </p:pic>
                    </p:oleObj>
                  </mc:Fallback>
                </mc:AlternateContent>
              </a:graphicData>
            </a:graphic>
          </p:graphicFrame>
          <p:sp>
            <p:nvSpPr>
              <p:cNvPr id="48" name="TextBox 47"/>
              <p:cNvSpPr txBox="1"/>
              <p:nvPr userDrawn="1"/>
            </p:nvSpPr>
            <p:spPr>
              <a:xfrm rot="16200000">
                <a:off x="-5312672" y="13926909"/>
                <a:ext cx="1117601" cy="130020"/>
              </a:xfrm>
              <a:prstGeom prst="rect">
                <a:avLst/>
              </a:prstGeom>
              <a:noFill/>
            </p:spPr>
            <p:txBody>
              <a:bodyPr wrap="square" lIns="0" tIns="0" rIns="0" bIns="0" rtlCol="0">
                <a:spAutoFit/>
              </a:bodyPr>
              <a:lstStyle/>
              <a:p>
                <a:pPr algn="ctr"/>
                <a:r>
                  <a:rPr lang="en-US" sz="1100" dirty="0" smtClean="0">
                    <a:solidFill>
                      <a:srgbClr val="92D050"/>
                    </a:solidFill>
                  </a:rPr>
                  <a:t>Good</a:t>
                </a:r>
                <a:r>
                  <a:rPr lang="en-US" sz="1100" baseline="0" dirty="0" smtClean="0">
                    <a:solidFill>
                      <a:srgbClr val="92D050"/>
                    </a:solidFill>
                  </a:rPr>
                  <a:t> </a:t>
                </a:r>
                <a:r>
                  <a:rPr lang="en-US" sz="1100" baseline="0" dirty="0" smtClean="0">
                    <a:solidFill>
                      <a:schemeClr val="bg1"/>
                    </a:solidFill>
                  </a:rPr>
                  <a:t>printing quality</a:t>
                </a:r>
                <a:endParaRPr lang="en-US" sz="1100" dirty="0">
                  <a:solidFill>
                    <a:schemeClr val="bg1"/>
                  </a:solidFill>
                </a:endParaRPr>
              </a:p>
            </p:txBody>
          </p:sp>
          <p:sp>
            <p:nvSpPr>
              <p:cNvPr id="49" name="TextBox 48"/>
              <p:cNvSpPr txBox="1"/>
              <p:nvPr userDrawn="1"/>
            </p:nvSpPr>
            <p:spPr>
              <a:xfrm rot="16200000">
                <a:off x="-1236802" y="13911286"/>
                <a:ext cx="1117601" cy="141841"/>
              </a:xfrm>
              <a:prstGeom prst="rect">
                <a:avLst/>
              </a:prstGeom>
              <a:noFill/>
            </p:spPr>
            <p:txBody>
              <a:bodyPr wrap="square" lIns="0" tIns="0" rIns="0" bIns="0" rtlCol="0">
                <a:spAutoFit/>
              </a:bodyPr>
              <a:lstStyle/>
              <a:p>
                <a:pPr algn="ctr"/>
                <a:r>
                  <a:rPr lang="en-US" sz="1200" dirty="0" smtClean="0">
                    <a:solidFill>
                      <a:srgbClr val="FF0000"/>
                    </a:solidFill>
                  </a:rPr>
                  <a:t>Bad </a:t>
                </a:r>
                <a:r>
                  <a:rPr lang="en-US" sz="1200" dirty="0" smtClean="0">
                    <a:solidFill>
                      <a:schemeClr val="bg1"/>
                    </a:solidFill>
                  </a:rPr>
                  <a:t>printing quality</a:t>
                </a:r>
                <a:endParaRPr lang="en-US" sz="1200" dirty="0">
                  <a:solidFill>
                    <a:schemeClr val="bg1"/>
                  </a:solidFill>
                </a:endParaRPr>
              </a:p>
            </p:txBody>
          </p:sp>
        </p:grpSp>
      </p:grpSp>
      <p:grpSp>
        <p:nvGrpSpPr>
          <p:cNvPr id="58" name="Group 57"/>
          <p:cNvGrpSpPr>
            <a:grpSpLocks noChangeAspect="1"/>
          </p:cNvGrpSpPr>
          <p:nvPr/>
        </p:nvGrpSpPr>
        <p:grpSpPr>
          <a:xfrm>
            <a:off x="27893171" y="11218"/>
            <a:ext cx="6632760" cy="16447982"/>
            <a:chOff x="36782324" y="0"/>
            <a:chExt cx="11062139" cy="27432000"/>
          </a:xfrm>
        </p:grpSpPr>
        <p:sp>
          <p:nvSpPr>
            <p:cNvPr id="59" name="Rectangle 58"/>
            <p:cNvSpPr/>
            <p:nvPr userDrawn="1"/>
          </p:nvSpPr>
          <p:spPr>
            <a:xfrm>
              <a:off x="36782324" y="0"/>
              <a:ext cx="11062139" cy="27432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2800" b="1" spc="600" dirty="0" smtClean="0">
                  <a:solidFill>
                    <a:schemeClr val="bg1"/>
                  </a:solidFill>
                  <a:latin typeface="Trebuchet MS" pitchFamily="34" charset="0"/>
                </a:rPr>
                <a:t>QUICK START (cont.)</a:t>
              </a:r>
            </a:p>
            <a:p>
              <a:pPr algn="ctr"/>
              <a:endParaRPr lang="en-US" sz="2400" b="1" baseline="0" dirty="0" smtClean="0">
                <a:solidFill>
                  <a:schemeClr val="bg1"/>
                </a:solidFill>
                <a:latin typeface="Trebuchet MS" pitchFamily="34" charset="0"/>
              </a:endParaRPr>
            </a:p>
            <a:p>
              <a:pPr algn="ctr"/>
              <a:r>
                <a:rPr lang="en-US" sz="1800" b="1" baseline="0" dirty="0" smtClean="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1400" b="0" baseline="0" dirty="0" smtClean="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1400" b="0" spc="0" baseline="0" dirty="0" smtClean="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r>
                <a:rPr lang="en-US" sz="1400" b="0" baseline="0" dirty="0" smtClean="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1400" b="0" baseline="0" dirty="0" smtClean="0">
                <a:solidFill>
                  <a:schemeClr val="bg1">
                    <a:lumMod val="75000"/>
                  </a:schemeClr>
                </a:solidFill>
                <a:latin typeface="Trebuchet MS" pitchFamily="34" charset="0"/>
              </a:endParaRPr>
            </a:p>
            <a:p>
              <a:pPr algn="ctr"/>
              <a:r>
                <a:rPr lang="en-US" sz="1800" b="1" baseline="0" dirty="0" smtClean="0">
                  <a:solidFill>
                    <a:srgbClr val="FFC000"/>
                  </a:solidFill>
                  <a:latin typeface="Trebuchet MS" pitchFamily="34" charset="0"/>
                </a:rPr>
                <a:t>How to add Text</a:t>
              </a:r>
            </a:p>
            <a:p>
              <a:pPr marL="1730375" lvl="2" indent="0" algn="l" defTabSz="114300"/>
              <a:r>
                <a:rPr lang="en-US" sz="1400" b="0" baseline="0" dirty="0" smtClean="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1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1400" b="0" baseline="0" dirty="0" smtClean="0">
                  <a:solidFill>
                    <a:schemeClr val="bg1">
                      <a:lumMod val="75000"/>
                    </a:schemeClr>
                  </a:solidFill>
                  <a:latin typeface="Trebuchet MS" pitchFamily="34" charset="0"/>
                </a:rPr>
                <a:t> </a:t>
              </a:r>
              <a:r>
                <a:rPr kumimoji="0" lang="en-US" sz="1800" b="1" i="0" u="none" strike="noStrike" kern="1200" cap="none" spc="0" normalizeH="0" baseline="0" noProof="0" dirty="0" smtClean="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1400" b="0" baseline="0" dirty="0" smtClean="0">
                <a:solidFill>
                  <a:schemeClr val="bg1">
                    <a:lumMod val="75000"/>
                  </a:schemeClr>
                </a:solidFill>
                <a:latin typeface="Trebuchet MS" pitchFamily="34" charset="0"/>
              </a:endParaRPr>
            </a:p>
            <a:p>
              <a:pPr marL="1518341" lvl="2" indent="0" algn="l" defTabSz="114300"/>
              <a:endParaRPr lang="en-US" sz="1400" b="0" baseline="0" dirty="0" smtClean="0">
                <a:solidFill>
                  <a:schemeClr val="bg1">
                    <a:lumMod val="75000"/>
                  </a:schemeClr>
                </a:solidFill>
                <a:latin typeface="Trebuchet MS" pitchFamily="34" charset="0"/>
              </a:endParaRPr>
            </a:p>
            <a:p>
              <a:pPr algn="ctr"/>
              <a:r>
                <a:rPr lang="en-US" sz="1800" b="1" baseline="0" dirty="0" smtClean="0">
                  <a:solidFill>
                    <a:srgbClr val="FFC000"/>
                  </a:solidFill>
                  <a:latin typeface="Trebuchet MS" pitchFamily="34" charset="0"/>
                </a:rPr>
                <a:t>How to add Tables</a:t>
              </a:r>
            </a:p>
            <a:p>
              <a:pPr marL="971550" lvl="1" indent="0" algn="l" defTabSz="114300"/>
              <a:r>
                <a:rPr lang="en-US" sz="1400" b="0" baseline="0" dirty="0" smtClean="0">
                  <a:solidFill>
                    <a:schemeClr val="bg1">
                      <a:lumMod val="75000"/>
                    </a:schemeClr>
                  </a:solidFill>
                  <a:latin typeface="Trebuchet MS" pitchFamily="34" charset="0"/>
                </a:rPr>
                <a:t>To add a table from scratch go to the INSERT menu and click on TABLE. A drop-down box will help you select rows and columns. </a:t>
              </a:r>
            </a:p>
            <a:p>
              <a:pPr marL="0" lvl="0" indent="0" algn="l" defTabSz="114300"/>
              <a:r>
                <a:rPr lang="en-US" sz="1400" b="0" baseline="0" dirty="0" smtClean="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1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smtClean="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Save your template as a PowerPoint document. For printing, save as PowerPoint of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1400" b="0" baseline="0" dirty="0" smtClean="0">
                <a:solidFill>
                  <a:schemeClr val="bg1">
                    <a:lumMod val="75000"/>
                  </a:schemeClr>
                </a:solidFill>
                <a:latin typeface="Trebuchet MS"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smtClean="0">
                <a:ln>
                  <a:noFill/>
                </a:ln>
                <a:solidFill>
                  <a:prstClr val="white">
                    <a:lumMod val="75000"/>
                  </a:prstClr>
                </a:solidFill>
                <a:effectLst/>
                <a:uLnTx/>
                <a:uFillTx/>
                <a:latin typeface="Trebuchet MS" pitchFamily="34" charset="0"/>
              </a:endParaRPr>
            </a:p>
          </p:txBody>
        </p:sp>
        <p:graphicFrame>
          <p:nvGraphicFramePr>
            <p:cNvPr id="60" name="Object 59"/>
            <p:cNvGraphicFramePr>
              <a:graphicFrameLocks noChangeAspect="1"/>
            </p:cNvGraphicFramePr>
            <p:nvPr userDrawn="1">
              <p:extLst>
                <p:ext uri="{D42A27DB-BD31-4B8C-83A1-F6EECF244321}">
                  <p14:modId xmlns:p14="http://schemas.microsoft.com/office/powerpoint/2010/main" val="2202219233"/>
                </p:ext>
              </p:extLst>
            </p:nvPr>
          </p:nvGraphicFramePr>
          <p:xfrm>
            <a:off x="39540164" y="3976767"/>
            <a:ext cx="5586150" cy="1716939"/>
          </p:xfrm>
          <a:graphic>
            <a:graphicData uri="http://schemas.openxmlformats.org/presentationml/2006/ole">
              <mc:AlternateContent xmlns:mc="http://schemas.openxmlformats.org/markup-compatibility/2006">
                <mc:Choice xmlns:v="urn:schemas-microsoft-com:vml" Requires="v">
                  <p:oleObj spid="_x0000_s1136" name="Image" r:id="rId12" imgW="4571280" imgH="1688760" progId="Photoshop.Image.13">
                    <p:embed/>
                  </p:oleObj>
                </mc:Choice>
                <mc:Fallback>
                  <p:oleObj name="Image" r:id="rId12" imgW="4571280" imgH="1688760" progId="Photoshop.Image.13">
                    <p:embed/>
                    <p:pic>
                      <p:nvPicPr>
                        <p:cNvPr id="0" name=""/>
                        <p:cNvPicPr/>
                        <p:nvPr/>
                      </p:nvPicPr>
                      <p:blipFill>
                        <a:blip r:embed="rId13"/>
                        <a:stretch>
                          <a:fillRect/>
                        </a:stretch>
                      </p:blipFill>
                      <p:spPr>
                        <a:xfrm>
                          <a:off x="39540164" y="3976767"/>
                          <a:ext cx="5586150" cy="1716939"/>
                        </a:xfrm>
                        <a:prstGeom prst="rect">
                          <a:avLst/>
                        </a:prstGeom>
                      </p:spPr>
                    </p:pic>
                  </p:oleObj>
                </mc:Fallback>
              </mc:AlternateContent>
            </a:graphicData>
          </a:graphic>
        </p:graphicFrame>
        <p:pic>
          <p:nvPicPr>
            <p:cNvPr id="61" name="Picture 60"/>
            <p:cNvPicPr>
              <a:picLocks noChangeAspect="1"/>
            </p:cNvPicPr>
            <p:nvPr userDrawn="1"/>
          </p:nvPicPr>
          <p:blipFill>
            <a:blip r:embed="rId14"/>
            <a:stretch>
              <a:fillRect/>
            </a:stretch>
          </p:blipFill>
          <p:spPr>
            <a:xfrm>
              <a:off x="37296876" y="8347566"/>
              <a:ext cx="2969584" cy="1140240"/>
            </a:xfrm>
            <a:prstGeom prst="rect">
              <a:avLst/>
            </a:prstGeom>
            <a:ln>
              <a:noFill/>
            </a:ln>
          </p:spPr>
        </p:pic>
        <p:graphicFrame>
          <p:nvGraphicFramePr>
            <p:cNvPr id="62" name="Object 61"/>
            <p:cNvGraphicFramePr>
              <a:graphicFrameLocks noChangeAspect="1"/>
            </p:cNvGraphicFramePr>
            <p:nvPr userDrawn="1">
              <p:extLst>
                <p:ext uri="{D42A27DB-BD31-4B8C-83A1-F6EECF244321}">
                  <p14:modId xmlns:p14="http://schemas.microsoft.com/office/powerpoint/2010/main" val="1613568671"/>
                </p:ext>
              </p:extLst>
            </p:nvPr>
          </p:nvGraphicFramePr>
          <p:xfrm>
            <a:off x="37524683" y="12604371"/>
            <a:ext cx="1482265" cy="825421"/>
          </p:xfrm>
          <a:graphic>
            <a:graphicData uri="http://schemas.openxmlformats.org/presentationml/2006/ole">
              <mc:AlternateContent xmlns:mc="http://schemas.openxmlformats.org/markup-compatibility/2006">
                <mc:Choice xmlns:v="urn:schemas-microsoft-com:vml" Requires="v">
                  <p:oleObj spid="_x0000_s1137" name="Image" r:id="rId15" imgW="1574280" imgH="1053720" progId="Photoshop.Image.13">
                    <p:embed/>
                  </p:oleObj>
                </mc:Choice>
                <mc:Fallback>
                  <p:oleObj name="Image" r:id="rId15" imgW="1574280" imgH="1053720" progId="Photoshop.Image.13">
                    <p:embed/>
                    <p:pic>
                      <p:nvPicPr>
                        <p:cNvPr id="0" name=""/>
                        <p:cNvPicPr/>
                        <p:nvPr/>
                      </p:nvPicPr>
                      <p:blipFill>
                        <a:blip r:embed="rId16"/>
                        <a:stretch>
                          <a:fillRect/>
                        </a:stretch>
                      </p:blipFill>
                      <p:spPr>
                        <a:xfrm>
                          <a:off x="37524683" y="12604371"/>
                          <a:ext cx="1482265" cy="825421"/>
                        </a:xfrm>
                        <a:prstGeom prst="rect">
                          <a:avLst/>
                        </a:prstGeom>
                      </p:spPr>
                    </p:pic>
                  </p:oleObj>
                </mc:Fallback>
              </mc:AlternateContent>
            </a:graphicData>
          </a:graphic>
        </p:graphicFrame>
        <p:grpSp>
          <p:nvGrpSpPr>
            <p:cNvPr id="63" name="Group 62"/>
            <p:cNvGrpSpPr/>
            <p:nvPr userDrawn="1"/>
          </p:nvGrpSpPr>
          <p:grpSpPr>
            <a:xfrm>
              <a:off x="37163426" y="23152352"/>
              <a:ext cx="10354213" cy="1052915"/>
              <a:chOff x="31687960" y="29635357"/>
              <a:chExt cx="9771399" cy="1090622"/>
            </a:xfrm>
          </p:grpSpPr>
          <p:sp>
            <p:nvSpPr>
              <p:cNvPr id="65" name="Rounded Rectangle 64"/>
              <p:cNvSpPr/>
              <p:nvPr userDrawn="1"/>
            </p:nvSpPr>
            <p:spPr>
              <a:xfrm>
                <a:off x="31687960" y="29635357"/>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6" name="Picture 7" descr="http://t2.gstatic.com/images?q=tbn:ANd9GcR4APHC6TT9w54M2zn_pvCiBxUNcspYPoVxirLRphBoJabfSvu7zw">
                <a:hlinkClick r:id="rId17"/>
              </p:cNvPr>
              <p:cNvPicPr>
                <a:picLocks noChangeAspect="1" noChangeArrowheads="1"/>
              </p:cNvPicPr>
              <p:nvPr userDrawn="1"/>
            </p:nvPicPr>
            <p:blipFill>
              <a:blip r:embed="rId18" cstate="print"/>
              <a:srcRect/>
              <a:stretch>
                <a:fillRect/>
              </a:stretch>
            </p:blipFill>
            <p:spPr bwMode="auto">
              <a:xfrm>
                <a:off x="31813900" y="29733687"/>
                <a:ext cx="914401" cy="914399"/>
              </a:xfrm>
              <a:prstGeom prst="rect">
                <a:avLst/>
              </a:prstGeom>
              <a:noFill/>
              <a:ln>
                <a:noFill/>
              </a:ln>
            </p:spPr>
          </p:pic>
          <p:sp>
            <p:nvSpPr>
              <p:cNvPr id="67" name="TextBox 66"/>
              <p:cNvSpPr txBox="1"/>
              <p:nvPr userDrawn="1"/>
            </p:nvSpPr>
            <p:spPr>
              <a:xfrm>
                <a:off x="32788169" y="29700257"/>
                <a:ext cx="8671190" cy="903879"/>
              </a:xfrm>
              <a:prstGeom prst="rect">
                <a:avLst/>
              </a:prstGeom>
              <a:noFill/>
              <a:ln>
                <a:noFill/>
              </a:ln>
            </p:spPr>
            <p:txBody>
              <a:bodyPr wrap="square" rtlCol="0">
                <a:spAutoFit/>
              </a:bodyPr>
              <a:lstStyle/>
              <a:p>
                <a:r>
                  <a:rPr lang="en-US" sz="1400" dirty="0" smtClean="0">
                    <a:solidFill>
                      <a:schemeClr val="tx2"/>
                    </a:solidFill>
                    <a:latin typeface="Trebuchet MS" pitchFamily="34" charset="0"/>
                  </a:rPr>
                  <a:t>Student</a:t>
                </a:r>
                <a:r>
                  <a:rPr lang="en-US" sz="1400" baseline="0" dirty="0" smtClean="0">
                    <a:solidFill>
                      <a:schemeClr val="tx2"/>
                    </a:solidFill>
                    <a:latin typeface="Trebuchet MS" pitchFamily="34" charset="0"/>
                  </a:rPr>
                  <a:t> discounts are available on our </a:t>
                </a:r>
                <a:r>
                  <a:rPr lang="en-US" sz="1400" baseline="0" dirty="0" err="1" smtClean="0">
                    <a:solidFill>
                      <a:schemeClr val="tx2"/>
                    </a:solidFill>
                    <a:latin typeface="Trebuchet MS" pitchFamily="34" charset="0"/>
                  </a:rPr>
                  <a:t>Facebook</a:t>
                </a:r>
                <a:r>
                  <a:rPr lang="en-US" sz="1400" baseline="0" dirty="0" smtClean="0">
                    <a:solidFill>
                      <a:schemeClr val="tx2"/>
                    </a:solidFill>
                    <a:latin typeface="Trebuchet MS" pitchFamily="34" charset="0"/>
                  </a:rPr>
                  <a:t> page.</a:t>
                </a:r>
                <a:br>
                  <a:rPr lang="en-US" sz="1400" baseline="0" dirty="0" smtClean="0">
                    <a:solidFill>
                      <a:schemeClr val="tx2"/>
                    </a:solidFill>
                    <a:latin typeface="Trebuchet MS" pitchFamily="34" charset="0"/>
                  </a:rPr>
                </a:br>
                <a:r>
                  <a:rPr lang="en-US" sz="1400" baseline="0" dirty="0" smtClean="0">
                    <a:solidFill>
                      <a:schemeClr val="tx2"/>
                    </a:solidFill>
                    <a:latin typeface="Trebuchet MS" pitchFamily="34" charset="0"/>
                  </a:rPr>
                  <a:t>Go to </a:t>
                </a:r>
                <a:r>
                  <a:rPr lang="en-US" sz="1400" u="sng" baseline="0" dirty="0" smtClean="0">
                    <a:solidFill>
                      <a:schemeClr val="tx2"/>
                    </a:solidFill>
                    <a:latin typeface="Trebuchet MS" pitchFamily="34" charset="0"/>
                  </a:rPr>
                  <a:t>PosterPresentations.com</a:t>
                </a:r>
                <a:r>
                  <a:rPr lang="en-US" sz="1400" baseline="0" dirty="0" smtClean="0">
                    <a:solidFill>
                      <a:schemeClr val="tx2"/>
                    </a:solidFill>
                    <a:latin typeface="Trebuchet MS" pitchFamily="34" charset="0"/>
                  </a:rPr>
                  <a:t> and click on the FB icon. </a:t>
                </a:r>
                <a:endParaRPr lang="en-US" sz="1400" dirty="0">
                  <a:solidFill>
                    <a:schemeClr val="tx2"/>
                  </a:solidFill>
                  <a:latin typeface="Trebuchet MS" pitchFamily="34" charset="0"/>
                </a:endParaRPr>
              </a:p>
            </p:txBody>
          </p:sp>
        </p:grpSp>
        <p:sp>
          <p:nvSpPr>
            <p:cNvPr id="64" name="TextBox 63"/>
            <p:cNvSpPr txBox="1"/>
            <p:nvPr userDrawn="1"/>
          </p:nvSpPr>
          <p:spPr>
            <a:xfrm>
              <a:off x="37163425" y="24536528"/>
              <a:ext cx="4118250" cy="2224346"/>
            </a:xfrm>
            <a:prstGeom prst="rect">
              <a:avLst/>
            </a:prstGeom>
            <a:noFill/>
          </p:spPr>
          <p:txBody>
            <a:bodyPr wrap="none" lIns="0" tIns="0" rIns="0" bIns="0" rtlCol="0">
              <a:spAutoFit/>
            </a:bodyPr>
            <a:lstStyle/>
            <a:p>
              <a:pPr>
                <a:lnSpc>
                  <a:spcPts val="2600"/>
                </a:lnSpc>
              </a:pPr>
              <a:r>
                <a:rPr lang="en-US" sz="1400" dirty="0" smtClean="0">
                  <a:solidFill>
                    <a:schemeClr val="bg1"/>
                  </a:solidFill>
                  <a:latin typeface="Calibri" panose="020F0502020204030204" pitchFamily="34" charset="0"/>
                </a:rPr>
                <a:t>© 2013</a:t>
              </a:r>
              <a:r>
                <a:rPr lang="en-US" sz="1400" baseline="0" dirty="0" smtClean="0">
                  <a:solidFill>
                    <a:schemeClr val="bg1"/>
                  </a:solidFill>
                  <a:latin typeface="Calibri" panose="020F0502020204030204" pitchFamily="34" charset="0"/>
                </a:rPr>
                <a:t> </a:t>
              </a:r>
              <a:r>
                <a:rPr lang="en-US" sz="1400" dirty="0" smtClean="0">
                  <a:solidFill>
                    <a:schemeClr val="bg1"/>
                  </a:solidFill>
                  <a:latin typeface="Calibri" panose="020F0502020204030204" pitchFamily="34" charset="0"/>
                </a:rPr>
                <a:t>PosterPresentations.com</a:t>
              </a:r>
            </a:p>
            <a:p>
              <a:pPr>
                <a:lnSpc>
                  <a:spcPts val="2600"/>
                </a:lnSpc>
              </a:pPr>
              <a:r>
                <a:rPr lang="en-US" sz="1400" dirty="0" smtClean="0">
                  <a:solidFill>
                    <a:schemeClr val="bg1"/>
                  </a:solidFill>
                  <a:latin typeface="Calibri" panose="020F0502020204030204" pitchFamily="34" charset="0"/>
                </a:rPr>
                <a:t>     2117 Fourth Street ,</a:t>
              </a:r>
              <a:r>
                <a:rPr lang="en-US" sz="1400" baseline="0" dirty="0" smtClean="0">
                  <a:solidFill>
                    <a:schemeClr val="bg1"/>
                  </a:solidFill>
                  <a:latin typeface="Calibri" panose="020F0502020204030204" pitchFamily="34" charset="0"/>
                </a:rPr>
                <a:t> Unit C        </a:t>
              </a:r>
            </a:p>
            <a:p>
              <a:pPr>
                <a:lnSpc>
                  <a:spcPts val="2600"/>
                </a:lnSpc>
              </a:pPr>
              <a:r>
                <a:rPr lang="en-US" sz="1400" baseline="0" dirty="0" smtClean="0">
                  <a:solidFill>
                    <a:schemeClr val="bg1"/>
                  </a:solidFill>
                  <a:latin typeface="Calibri" panose="020F0502020204030204" pitchFamily="34" charset="0"/>
                </a:rPr>
                <a:t>     Berkeley CA 94710</a:t>
              </a:r>
              <a:br>
                <a:rPr lang="en-US" sz="1400" baseline="0" dirty="0" smtClean="0">
                  <a:solidFill>
                    <a:schemeClr val="bg1"/>
                  </a:solidFill>
                  <a:latin typeface="Calibri" panose="020F0502020204030204" pitchFamily="34" charset="0"/>
                </a:rPr>
              </a:br>
              <a:r>
                <a:rPr lang="en-US" sz="1400" baseline="0" dirty="0" smtClean="0">
                  <a:solidFill>
                    <a:schemeClr val="bg1"/>
                  </a:solidFill>
                  <a:latin typeface="Calibri" panose="020F0502020204030204" pitchFamily="34" charset="0"/>
                </a:rPr>
                <a:t>    </a:t>
              </a:r>
              <a:r>
                <a:rPr lang="en-US" sz="1400" b="1" baseline="0" dirty="0" smtClean="0">
                  <a:solidFill>
                    <a:srgbClr val="FFFF00"/>
                  </a:solidFill>
                  <a:latin typeface="Calibri" panose="020F0502020204030204" pitchFamily="34" charset="0"/>
                </a:rPr>
                <a:t>posterpresenter@gmail.com</a:t>
              </a:r>
              <a:endParaRPr lang="en-US" sz="1400" b="1" dirty="0">
                <a:solidFill>
                  <a:srgbClr val="FFFF00"/>
                </a:solidFill>
                <a:latin typeface="Calibri" panose="020F0502020204030204" pitchFamily="34" charset="0"/>
              </a:endParaRPr>
            </a:p>
          </p:txBody>
        </p:sp>
      </p:grpSp>
    </p:spTree>
  </p:cSld>
  <p:clrMap bg1="lt1" tx1="dk1" bg2="lt2" tx2="dk2" accent1="accent1" accent2="accent2" accent3="accent3" accent4="accent4" accent5="accent5" accent6="accent6" hlink="hlink" folHlink="folHlink"/>
  <p:sldLayoutIdLst>
    <p:sldLayoutId id="2147483652" r:id="rId1"/>
  </p:sldLayoutIdLst>
  <p:timing>
    <p:tnLst>
      <p:par>
        <p:cTn id="1" dur="indefinite" restart="never" nodeType="tmRoot"/>
      </p:par>
    </p:tnLst>
  </p:timing>
  <p:txStyles>
    <p:titleStyle>
      <a:lvl1pPr algn="ctr" defTabSz="2507943" rtl="0" eaLnBrk="1" latinLnBrk="0" hangingPunct="1">
        <a:spcBef>
          <a:spcPct val="0"/>
        </a:spcBef>
        <a:buNone/>
        <a:defRPr sz="5000" kern="1200">
          <a:solidFill>
            <a:schemeClr val="bg1"/>
          </a:solidFill>
          <a:latin typeface="Trebuchet MS" pitchFamily="34" charset="0"/>
          <a:ea typeface="+mj-ea"/>
          <a:cs typeface="+mj-cs"/>
        </a:defRPr>
      </a:lvl1pPr>
    </p:titleStyle>
    <p:bodyStyle>
      <a:lvl1pPr marL="940479" indent="-940479" algn="l" defTabSz="2507943" rtl="0" eaLnBrk="1" latinLnBrk="0" hangingPunct="1">
        <a:spcBef>
          <a:spcPct val="20000"/>
        </a:spcBef>
        <a:buFont typeface="Arial" pitchFamily="34" charset="0"/>
        <a:buChar char="•"/>
        <a:defRPr sz="8800" kern="1200">
          <a:solidFill>
            <a:schemeClr val="tx1"/>
          </a:solidFill>
          <a:latin typeface="+mn-lt"/>
          <a:ea typeface="+mn-ea"/>
          <a:cs typeface="+mn-cs"/>
        </a:defRPr>
      </a:lvl1pPr>
      <a:lvl2pPr marL="2037704" indent="-783732" algn="l" defTabSz="2507943" rtl="0" eaLnBrk="1" latinLnBrk="0" hangingPunct="1">
        <a:spcBef>
          <a:spcPct val="20000"/>
        </a:spcBef>
        <a:buFont typeface="Arial" pitchFamily="34" charset="0"/>
        <a:buChar char="–"/>
        <a:defRPr sz="7700" kern="1200">
          <a:solidFill>
            <a:schemeClr val="tx1"/>
          </a:solidFill>
          <a:latin typeface="+mn-lt"/>
          <a:ea typeface="+mn-ea"/>
          <a:cs typeface="+mn-cs"/>
        </a:defRPr>
      </a:lvl2pPr>
      <a:lvl3pPr marL="3134929" indent="-626986" algn="l" defTabSz="2507943" rtl="0" eaLnBrk="1" latinLnBrk="0" hangingPunct="1">
        <a:spcBef>
          <a:spcPct val="20000"/>
        </a:spcBef>
        <a:buFont typeface="Arial" pitchFamily="34" charset="0"/>
        <a:buChar char="•"/>
        <a:defRPr sz="6600" kern="1200">
          <a:solidFill>
            <a:schemeClr val="tx1"/>
          </a:solidFill>
          <a:latin typeface="+mn-lt"/>
          <a:ea typeface="+mn-ea"/>
          <a:cs typeface="+mn-cs"/>
        </a:defRPr>
      </a:lvl3pPr>
      <a:lvl4pPr marL="4388901" indent="-626986" algn="l" defTabSz="2507943" rtl="0" eaLnBrk="1" latinLnBrk="0" hangingPunct="1">
        <a:spcBef>
          <a:spcPct val="20000"/>
        </a:spcBef>
        <a:buFont typeface="Arial" pitchFamily="34" charset="0"/>
        <a:buChar char="–"/>
        <a:defRPr sz="5500" kern="1200">
          <a:solidFill>
            <a:schemeClr val="tx1"/>
          </a:solidFill>
          <a:latin typeface="+mn-lt"/>
          <a:ea typeface="+mn-ea"/>
          <a:cs typeface="+mn-cs"/>
        </a:defRPr>
      </a:lvl4pPr>
      <a:lvl5pPr marL="5642872" indent="-626986" algn="l" defTabSz="2507943" rtl="0" eaLnBrk="1" latinLnBrk="0" hangingPunct="1">
        <a:spcBef>
          <a:spcPct val="20000"/>
        </a:spcBef>
        <a:buFont typeface="Arial" pitchFamily="34" charset="0"/>
        <a:buChar char="»"/>
        <a:defRPr sz="5500" kern="1200">
          <a:solidFill>
            <a:schemeClr val="tx1"/>
          </a:solidFill>
          <a:latin typeface="+mn-lt"/>
          <a:ea typeface="+mn-ea"/>
          <a:cs typeface="+mn-cs"/>
        </a:defRPr>
      </a:lvl5pPr>
      <a:lvl6pPr marL="6896844" indent="-626986" algn="l" defTabSz="2507943" rtl="0" eaLnBrk="1" latinLnBrk="0" hangingPunct="1">
        <a:spcBef>
          <a:spcPct val="20000"/>
        </a:spcBef>
        <a:buFont typeface="Arial" pitchFamily="34" charset="0"/>
        <a:buChar char="•"/>
        <a:defRPr sz="5500" kern="1200">
          <a:solidFill>
            <a:schemeClr val="tx1"/>
          </a:solidFill>
          <a:latin typeface="+mn-lt"/>
          <a:ea typeface="+mn-ea"/>
          <a:cs typeface="+mn-cs"/>
        </a:defRPr>
      </a:lvl6pPr>
      <a:lvl7pPr marL="8150815" indent="-626986" algn="l" defTabSz="2507943" rtl="0" eaLnBrk="1" latinLnBrk="0" hangingPunct="1">
        <a:spcBef>
          <a:spcPct val="20000"/>
        </a:spcBef>
        <a:buFont typeface="Arial" pitchFamily="34" charset="0"/>
        <a:buChar char="•"/>
        <a:defRPr sz="5500" kern="1200">
          <a:solidFill>
            <a:schemeClr val="tx1"/>
          </a:solidFill>
          <a:latin typeface="+mn-lt"/>
          <a:ea typeface="+mn-ea"/>
          <a:cs typeface="+mn-cs"/>
        </a:defRPr>
      </a:lvl7pPr>
      <a:lvl8pPr marL="9404787" indent="-626986" algn="l" defTabSz="2507943" rtl="0" eaLnBrk="1" latinLnBrk="0" hangingPunct="1">
        <a:spcBef>
          <a:spcPct val="20000"/>
        </a:spcBef>
        <a:buFont typeface="Arial" pitchFamily="34" charset="0"/>
        <a:buChar char="•"/>
        <a:defRPr sz="5500" kern="1200">
          <a:solidFill>
            <a:schemeClr val="tx1"/>
          </a:solidFill>
          <a:latin typeface="+mn-lt"/>
          <a:ea typeface="+mn-ea"/>
          <a:cs typeface="+mn-cs"/>
        </a:defRPr>
      </a:lvl8pPr>
      <a:lvl9pPr marL="10658758" indent="-626986" algn="l" defTabSz="2507943" rtl="0" eaLnBrk="1" latinLnBrk="0" hangingPunct="1">
        <a:spcBef>
          <a:spcPct val="20000"/>
        </a:spcBef>
        <a:buFont typeface="Arial" pitchFamily="34" charset="0"/>
        <a:buChar char="•"/>
        <a:defRPr sz="5500" kern="1200">
          <a:solidFill>
            <a:schemeClr val="tx1"/>
          </a:solidFill>
          <a:latin typeface="+mn-lt"/>
          <a:ea typeface="+mn-ea"/>
          <a:cs typeface="+mn-cs"/>
        </a:defRPr>
      </a:lvl9pPr>
    </p:bodyStyle>
    <p:otherStyle>
      <a:defPPr>
        <a:defRPr lang="en-US"/>
      </a:defPPr>
      <a:lvl1pPr marL="0" algn="l" defTabSz="2507943" rtl="0" eaLnBrk="1" latinLnBrk="0" hangingPunct="1">
        <a:defRPr sz="4900" kern="1200">
          <a:solidFill>
            <a:schemeClr val="tx1"/>
          </a:solidFill>
          <a:latin typeface="+mn-lt"/>
          <a:ea typeface="+mn-ea"/>
          <a:cs typeface="+mn-cs"/>
        </a:defRPr>
      </a:lvl1pPr>
      <a:lvl2pPr marL="1253972" algn="l" defTabSz="2507943" rtl="0" eaLnBrk="1" latinLnBrk="0" hangingPunct="1">
        <a:defRPr sz="4900" kern="1200">
          <a:solidFill>
            <a:schemeClr val="tx1"/>
          </a:solidFill>
          <a:latin typeface="+mn-lt"/>
          <a:ea typeface="+mn-ea"/>
          <a:cs typeface="+mn-cs"/>
        </a:defRPr>
      </a:lvl2pPr>
      <a:lvl3pPr marL="2507943" algn="l" defTabSz="2507943" rtl="0" eaLnBrk="1" latinLnBrk="0" hangingPunct="1">
        <a:defRPr sz="4900" kern="1200">
          <a:solidFill>
            <a:schemeClr val="tx1"/>
          </a:solidFill>
          <a:latin typeface="+mn-lt"/>
          <a:ea typeface="+mn-ea"/>
          <a:cs typeface="+mn-cs"/>
        </a:defRPr>
      </a:lvl3pPr>
      <a:lvl4pPr marL="3761915" algn="l" defTabSz="2507943" rtl="0" eaLnBrk="1" latinLnBrk="0" hangingPunct="1">
        <a:defRPr sz="4900" kern="1200">
          <a:solidFill>
            <a:schemeClr val="tx1"/>
          </a:solidFill>
          <a:latin typeface="+mn-lt"/>
          <a:ea typeface="+mn-ea"/>
          <a:cs typeface="+mn-cs"/>
        </a:defRPr>
      </a:lvl4pPr>
      <a:lvl5pPr marL="5015886" algn="l" defTabSz="2507943" rtl="0" eaLnBrk="1" latinLnBrk="0" hangingPunct="1">
        <a:defRPr sz="4900" kern="1200">
          <a:solidFill>
            <a:schemeClr val="tx1"/>
          </a:solidFill>
          <a:latin typeface="+mn-lt"/>
          <a:ea typeface="+mn-ea"/>
          <a:cs typeface="+mn-cs"/>
        </a:defRPr>
      </a:lvl5pPr>
      <a:lvl6pPr marL="6269858" algn="l" defTabSz="2507943" rtl="0" eaLnBrk="1" latinLnBrk="0" hangingPunct="1">
        <a:defRPr sz="4900" kern="1200">
          <a:solidFill>
            <a:schemeClr val="tx1"/>
          </a:solidFill>
          <a:latin typeface="+mn-lt"/>
          <a:ea typeface="+mn-ea"/>
          <a:cs typeface="+mn-cs"/>
        </a:defRPr>
      </a:lvl6pPr>
      <a:lvl7pPr marL="7523830" algn="l" defTabSz="2507943" rtl="0" eaLnBrk="1" latinLnBrk="0" hangingPunct="1">
        <a:defRPr sz="4900" kern="1200">
          <a:solidFill>
            <a:schemeClr val="tx1"/>
          </a:solidFill>
          <a:latin typeface="+mn-lt"/>
          <a:ea typeface="+mn-ea"/>
          <a:cs typeface="+mn-cs"/>
        </a:defRPr>
      </a:lvl7pPr>
      <a:lvl8pPr marL="8777801" algn="l" defTabSz="2507943" rtl="0" eaLnBrk="1" latinLnBrk="0" hangingPunct="1">
        <a:defRPr sz="4900" kern="1200">
          <a:solidFill>
            <a:schemeClr val="tx1"/>
          </a:solidFill>
          <a:latin typeface="+mn-lt"/>
          <a:ea typeface="+mn-ea"/>
          <a:cs typeface="+mn-cs"/>
        </a:defRPr>
      </a:lvl8pPr>
      <a:lvl9pPr marL="10031773" algn="l" defTabSz="2507943" rtl="0" eaLnBrk="1" latinLnBrk="0" hangingPunct="1">
        <a:defRPr sz="49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50000">
              <a:schemeClr val="accent5">
                <a:lumMod val="60000"/>
                <a:lumOff val="4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0"/>
            <a:ext cx="27432000" cy="2400300"/>
          </a:xfrm>
          <a:prstGeom prst="rect">
            <a:avLst/>
          </a:prstGeom>
          <a:solidFill>
            <a:schemeClr val="accent5">
              <a:lumMod val="75000"/>
            </a:schemeClr>
          </a:solidFill>
          <a:ln w="9525">
            <a:solidFill>
              <a:schemeClr val="tx1"/>
            </a:solidFill>
            <a:miter lim="800000"/>
            <a:headEnd/>
            <a:tailEnd/>
          </a:ln>
          <a:effectLst/>
        </p:spPr>
        <p:txBody>
          <a:bodyPr wrap="none" lIns="52249" tIns="26124" rIns="52249" bIns="26124" anchor="ctr"/>
          <a:lstStyle/>
          <a:p>
            <a:pPr>
              <a:defRPr/>
            </a:pPr>
            <a:endParaRPr lang="en-US" dirty="0"/>
          </a:p>
        </p:txBody>
      </p:sp>
      <p:sp>
        <p:nvSpPr>
          <p:cNvPr id="9" name="Rectangle 9"/>
          <p:cNvSpPr>
            <a:spLocks noChangeArrowheads="1"/>
          </p:cNvSpPr>
          <p:nvPr/>
        </p:nvSpPr>
        <p:spPr bwMode="auto">
          <a:xfrm>
            <a:off x="0" y="2402681"/>
            <a:ext cx="27432000" cy="76200"/>
          </a:xfrm>
          <a:prstGeom prst="rect">
            <a:avLst/>
          </a:prstGeom>
          <a:solidFill>
            <a:schemeClr val="accent5">
              <a:lumMod val="50000"/>
            </a:schemeClr>
          </a:solidFill>
          <a:ln w="152400">
            <a:noFill/>
            <a:miter lim="800000"/>
            <a:headEnd/>
            <a:tailEnd/>
          </a:ln>
          <a:effectLst/>
        </p:spPr>
        <p:txBody>
          <a:bodyPr wrap="none" lIns="52249" tIns="26124" rIns="52249" bIns="26124" anchor="ctr"/>
          <a:lstStyle/>
          <a:p>
            <a:pPr>
              <a:defRPr/>
            </a:pPr>
            <a:endParaRPr lang="en-US" dirty="0"/>
          </a:p>
        </p:txBody>
      </p:sp>
      <p:sp>
        <p:nvSpPr>
          <p:cNvPr id="10" name="Text Box 14"/>
          <p:cNvSpPr txBox="1">
            <a:spLocks noChangeArrowheads="1"/>
          </p:cNvSpPr>
          <p:nvPr/>
        </p:nvSpPr>
        <p:spPr bwMode="auto">
          <a:xfrm>
            <a:off x="938690" y="16116300"/>
            <a:ext cx="1571625" cy="188840"/>
          </a:xfrm>
          <a:prstGeom prst="rect">
            <a:avLst/>
          </a:prstGeom>
          <a:noFill/>
          <a:ln w="9525">
            <a:noFill/>
            <a:miter lim="800000"/>
            <a:headEnd/>
            <a:tailEnd/>
          </a:ln>
          <a:effectLst/>
        </p:spPr>
        <p:txBody>
          <a:bodyPr lIns="52150" tIns="26070" rIns="52150" bIns="26070">
            <a:spAutoFit/>
          </a:bodyPr>
          <a:lstStyle/>
          <a:p>
            <a:pPr eaLnBrk="0" hangingPunct="0">
              <a:lnSpc>
                <a:spcPct val="65000"/>
              </a:lnSpc>
              <a:spcBef>
                <a:spcPct val="50000"/>
              </a:spcBef>
              <a:defRPr/>
            </a:pPr>
            <a:r>
              <a:rPr lang="en-US" sz="300" b="1" dirty="0" smtClean="0">
                <a:solidFill>
                  <a:schemeClr val="bg1">
                    <a:lumMod val="75000"/>
                  </a:schemeClr>
                </a:solidFill>
                <a:latin typeface="Arial" charset="0"/>
              </a:rPr>
              <a:t>RESEARCH POSTER PRESENTATION </a:t>
            </a:r>
            <a:r>
              <a:rPr lang="en-US" sz="300" b="1" dirty="0">
                <a:solidFill>
                  <a:schemeClr val="bg1">
                    <a:lumMod val="75000"/>
                  </a:schemeClr>
                </a:solidFill>
                <a:latin typeface="Arial" charset="0"/>
              </a:rPr>
              <a:t>DESIGN © </a:t>
            </a:r>
            <a:r>
              <a:rPr lang="en-US" sz="300" b="1" dirty="0" smtClean="0">
                <a:solidFill>
                  <a:schemeClr val="bg1">
                    <a:lumMod val="75000"/>
                  </a:schemeClr>
                </a:solidFill>
                <a:latin typeface="Arial" charset="0"/>
              </a:rPr>
              <a:t>2012</a:t>
            </a:r>
            <a:endParaRPr lang="en-US" sz="300" b="1" dirty="0">
              <a:solidFill>
                <a:schemeClr val="bg1">
                  <a:lumMod val="75000"/>
                </a:schemeClr>
              </a:solidFill>
              <a:latin typeface="Arial" charset="0"/>
            </a:endParaRPr>
          </a:p>
          <a:p>
            <a:pPr eaLnBrk="0" hangingPunct="0">
              <a:lnSpc>
                <a:spcPct val="65000"/>
              </a:lnSpc>
              <a:spcBef>
                <a:spcPct val="50000"/>
              </a:spcBef>
              <a:defRPr/>
            </a:pPr>
            <a:r>
              <a:rPr lang="en-US" sz="600" b="1" dirty="0">
                <a:solidFill>
                  <a:schemeClr val="bg1">
                    <a:lumMod val="75000"/>
                  </a:schemeClr>
                </a:solidFill>
                <a:latin typeface="Arial" charset="0"/>
              </a:rPr>
              <a:t>www.PosterPresentations.com</a:t>
            </a:r>
          </a:p>
        </p:txBody>
      </p:sp>
      <p:grpSp>
        <p:nvGrpSpPr>
          <p:cNvPr id="2" name="Group 1"/>
          <p:cNvGrpSpPr/>
          <p:nvPr/>
        </p:nvGrpSpPr>
        <p:grpSpPr>
          <a:xfrm>
            <a:off x="572988" y="2628900"/>
            <a:ext cx="26286024" cy="13373100"/>
            <a:chOff x="571500" y="2628900"/>
            <a:chExt cx="26286024" cy="13373100"/>
          </a:xfrm>
        </p:grpSpPr>
        <p:sp>
          <p:nvSpPr>
            <p:cNvPr id="8" name="Rectangle 33"/>
            <p:cNvSpPr>
              <a:spLocks noChangeArrowheads="1"/>
            </p:cNvSpPr>
            <p:nvPr/>
          </p:nvSpPr>
          <p:spPr bwMode="auto">
            <a:xfrm>
              <a:off x="571500" y="2628900"/>
              <a:ext cx="8490857" cy="13373100"/>
            </a:xfrm>
            <a:prstGeom prst="roundRect">
              <a:avLst>
                <a:gd name="adj" fmla="val 4941"/>
              </a:avLst>
            </a:prstGeom>
            <a:gradFill>
              <a:gsLst>
                <a:gs pos="0">
                  <a:srgbClr val="CDD2DE"/>
                </a:gs>
                <a:gs pos="0">
                  <a:schemeClr val="tx2">
                    <a:lumMod val="40000"/>
                    <a:lumOff val="60000"/>
                  </a:schemeClr>
                </a:gs>
                <a:gs pos="100000">
                  <a:srgbClr val="F3F5FA"/>
                </a:gs>
              </a:gsLst>
              <a:lin ang="16200000" scaled="1"/>
            </a:gradFill>
            <a:ln w="9525">
              <a:solidFill>
                <a:schemeClr val="tx2"/>
              </a:solidFill>
              <a:miter lim="800000"/>
              <a:headEnd/>
              <a:tailEnd/>
            </a:ln>
            <a:effectLst/>
          </p:spPr>
          <p:txBody>
            <a:bodyPr wrap="none" lIns="52249" tIns="26124" rIns="52249" bIns="26124" anchor="ctr"/>
            <a:lstStyle/>
            <a:p>
              <a:pPr>
                <a:defRPr/>
              </a:pPr>
              <a:endParaRPr lang="en-US" dirty="0"/>
            </a:p>
          </p:txBody>
        </p:sp>
        <p:sp>
          <p:nvSpPr>
            <p:cNvPr id="21" name="Rectangle 33"/>
            <p:cNvSpPr>
              <a:spLocks noChangeArrowheads="1"/>
            </p:cNvSpPr>
            <p:nvPr userDrawn="1"/>
          </p:nvSpPr>
          <p:spPr bwMode="auto">
            <a:xfrm>
              <a:off x="9469084" y="2628900"/>
              <a:ext cx="8490857" cy="13373100"/>
            </a:xfrm>
            <a:prstGeom prst="roundRect">
              <a:avLst>
                <a:gd name="adj" fmla="val 4941"/>
              </a:avLst>
            </a:prstGeom>
            <a:gradFill>
              <a:gsLst>
                <a:gs pos="0">
                  <a:srgbClr val="CDD2DE"/>
                </a:gs>
                <a:gs pos="0">
                  <a:schemeClr val="tx2">
                    <a:lumMod val="40000"/>
                    <a:lumOff val="60000"/>
                  </a:schemeClr>
                </a:gs>
                <a:gs pos="100000">
                  <a:srgbClr val="F3F5FA"/>
                </a:gs>
              </a:gsLst>
              <a:lin ang="16200000" scaled="1"/>
            </a:gradFill>
            <a:ln w="9525">
              <a:solidFill>
                <a:schemeClr val="tx2"/>
              </a:solidFill>
              <a:miter lim="800000"/>
              <a:headEnd/>
              <a:tailEnd/>
            </a:ln>
            <a:effectLst/>
          </p:spPr>
          <p:txBody>
            <a:bodyPr wrap="none" lIns="52249" tIns="26124" rIns="52249" bIns="26124" anchor="ctr"/>
            <a:lstStyle/>
            <a:p>
              <a:pPr>
                <a:defRPr/>
              </a:pPr>
              <a:endParaRPr lang="en-US" dirty="0"/>
            </a:p>
          </p:txBody>
        </p:sp>
        <p:sp>
          <p:nvSpPr>
            <p:cNvPr id="22" name="Rectangle 33"/>
            <p:cNvSpPr>
              <a:spLocks noChangeArrowheads="1"/>
            </p:cNvSpPr>
            <p:nvPr userDrawn="1"/>
          </p:nvSpPr>
          <p:spPr bwMode="auto">
            <a:xfrm>
              <a:off x="18366667" y="2628900"/>
              <a:ext cx="8490857" cy="13373100"/>
            </a:xfrm>
            <a:prstGeom prst="roundRect">
              <a:avLst>
                <a:gd name="adj" fmla="val 4941"/>
              </a:avLst>
            </a:prstGeom>
            <a:gradFill>
              <a:gsLst>
                <a:gs pos="0">
                  <a:srgbClr val="CDD2DE"/>
                </a:gs>
                <a:gs pos="0">
                  <a:schemeClr val="tx2">
                    <a:lumMod val="40000"/>
                    <a:lumOff val="60000"/>
                  </a:schemeClr>
                </a:gs>
                <a:gs pos="100000">
                  <a:srgbClr val="F3F5FA"/>
                </a:gs>
              </a:gsLst>
              <a:lin ang="16200000" scaled="1"/>
            </a:gradFill>
            <a:ln w="9525">
              <a:solidFill>
                <a:schemeClr val="tx2"/>
              </a:solidFill>
              <a:miter lim="800000"/>
              <a:headEnd/>
              <a:tailEnd/>
            </a:ln>
            <a:effectLst/>
          </p:spPr>
          <p:txBody>
            <a:bodyPr wrap="none" lIns="52249" tIns="26124" rIns="52249" bIns="26124" anchor="ctr"/>
            <a:lstStyle/>
            <a:p>
              <a:pPr>
                <a:defRPr/>
              </a:pPr>
              <a:endParaRPr lang="en-US" dirty="0"/>
            </a:p>
          </p:txBody>
        </p:sp>
      </p:grpSp>
      <p:grpSp>
        <p:nvGrpSpPr>
          <p:cNvPr id="56" name="Group 55"/>
          <p:cNvGrpSpPr>
            <a:grpSpLocks noChangeAspect="1"/>
          </p:cNvGrpSpPr>
          <p:nvPr/>
        </p:nvGrpSpPr>
        <p:grpSpPr>
          <a:xfrm>
            <a:off x="27893171" y="11218"/>
            <a:ext cx="6632760" cy="16447982"/>
            <a:chOff x="36782324" y="0"/>
            <a:chExt cx="11062139" cy="27432000"/>
          </a:xfrm>
        </p:grpSpPr>
        <p:sp>
          <p:nvSpPr>
            <p:cNvPr id="57" name="Rectangle 56"/>
            <p:cNvSpPr/>
            <p:nvPr userDrawn="1"/>
          </p:nvSpPr>
          <p:spPr>
            <a:xfrm>
              <a:off x="36782324" y="0"/>
              <a:ext cx="11062139" cy="27432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2800" b="1" spc="600" dirty="0" smtClean="0">
                  <a:solidFill>
                    <a:schemeClr val="bg1"/>
                  </a:solidFill>
                  <a:latin typeface="Trebuchet MS" pitchFamily="34" charset="0"/>
                </a:rPr>
                <a:t>QUICK START (cont.)</a:t>
              </a:r>
            </a:p>
            <a:p>
              <a:pPr algn="ctr"/>
              <a:endParaRPr lang="en-US" sz="2400" b="1" baseline="0" dirty="0" smtClean="0">
                <a:solidFill>
                  <a:schemeClr val="bg1"/>
                </a:solidFill>
                <a:latin typeface="Trebuchet MS" pitchFamily="34" charset="0"/>
              </a:endParaRPr>
            </a:p>
            <a:p>
              <a:pPr algn="ctr"/>
              <a:r>
                <a:rPr lang="en-US" sz="1800" b="1" baseline="0" dirty="0" smtClean="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1400" b="0" baseline="0" dirty="0" smtClean="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1400" b="0" spc="0" baseline="0" dirty="0" smtClean="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r>
                <a:rPr lang="en-US" sz="1400" b="0" baseline="0" dirty="0" smtClean="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1400" b="0" baseline="0" dirty="0" smtClean="0">
                <a:solidFill>
                  <a:schemeClr val="bg1">
                    <a:lumMod val="75000"/>
                  </a:schemeClr>
                </a:solidFill>
                <a:latin typeface="Trebuchet MS" pitchFamily="34" charset="0"/>
              </a:endParaRPr>
            </a:p>
            <a:p>
              <a:pPr algn="ctr"/>
              <a:r>
                <a:rPr lang="en-US" sz="1800" b="1" baseline="0" dirty="0" smtClean="0">
                  <a:solidFill>
                    <a:srgbClr val="FFC000"/>
                  </a:solidFill>
                  <a:latin typeface="Trebuchet MS" pitchFamily="34" charset="0"/>
                </a:rPr>
                <a:t>How to add Text</a:t>
              </a:r>
            </a:p>
            <a:p>
              <a:pPr marL="1730375" lvl="2" indent="0" algn="l" defTabSz="114300"/>
              <a:r>
                <a:rPr lang="en-US" sz="1400" b="0" baseline="0" dirty="0" smtClean="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1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1400" b="0" baseline="0" dirty="0" smtClean="0">
                  <a:solidFill>
                    <a:schemeClr val="bg1">
                      <a:lumMod val="75000"/>
                    </a:schemeClr>
                  </a:solidFill>
                  <a:latin typeface="Trebuchet MS" pitchFamily="34" charset="0"/>
                </a:rPr>
                <a:t> </a:t>
              </a:r>
              <a:r>
                <a:rPr kumimoji="0" lang="en-US" sz="1800" b="1" i="0" u="none" strike="noStrike" kern="1200" cap="none" spc="0" normalizeH="0" baseline="0" noProof="0" dirty="0" smtClean="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1400" b="0" baseline="0" dirty="0" smtClean="0">
                <a:solidFill>
                  <a:schemeClr val="bg1">
                    <a:lumMod val="75000"/>
                  </a:schemeClr>
                </a:solidFill>
                <a:latin typeface="Trebuchet MS" pitchFamily="34" charset="0"/>
              </a:endParaRPr>
            </a:p>
            <a:p>
              <a:pPr marL="1518341" lvl="2" indent="0" algn="l" defTabSz="114300"/>
              <a:endParaRPr lang="en-US" sz="1400" b="0" baseline="0" dirty="0" smtClean="0">
                <a:solidFill>
                  <a:schemeClr val="bg1">
                    <a:lumMod val="75000"/>
                  </a:schemeClr>
                </a:solidFill>
                <a:latin typeface="Trebuchet MS" pitchFamily="34" charset="0"/>
              </a:endParaRPr>
            </a:p>
            <a:p>
              <a:pPr algn="ctr"/>
              <a:r>
                <a:rPr lang="en-US" sz="1800" b="1" baseline="0" dirty="0" smtClean="0">
                  <a:solidFill>
                    <a:srgbClr val="FFC000"/>
                  </a:solidFill>
                  <a:latin typeface="Trebuchet MS" pitchFamily="34" charset="0"/>
                </a:rPr>
                <a:t>How to add Tables</a:t>
              </a:r>
            </a:p>
            <a:p>
              <a:pPr marL="971550" lvl="1" indent="0" algn="l" defTabSz="114300"/>
              <a:r>
                <a:rPr lang="en-US" sz="1400" b="0" baseline="0" dirty="0" smtClean="0">
                  <a:solidFill>
                    <a:schemeClr val="bg1">
                      <a:lumMod val="75000"/>
                    </a:schemeClr>
                  </a:solidFill>
                  <a:latin typeface="Trebuchet MS" pitchFamily="34" charset="0"/>
                </a:rPr>
                <a:t>To add a table from scratch go to the INSERT menu and click on TABLE. A drop-down box will help you select rows and columns. </a:t>
              </a:r>
            </a:p>
            <a:p>
              <a:pPr marL="0" lvl="0" indent="0" algn="l" defTabSz="114300"/>
              <a:r>
                <a:rPr lang="en-US" sz="1400" b="0" baseline="0" dirty="0" smtClean="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1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smtClean="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Save your template as a PowerPoint document. For printing, save as PowerPoint of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1400" b="0" baseline="0" dirty="0" smtClean="0">
                <a:solidFill>
                  <a:schemeClr val="bg1">
                    <a:lumMod val="75000"/>
                  </a:schemeClr>
                </a:solidFill>
                <a:latin typeface="Trebuchet MS"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smtClean="0">
                <a:ln>
                  <a:noFill/>
                </a:ln>
                <a:solidFill>
                  <a:prstClr val="white">
                    <a:lumMod val="75000"/>
                  </a:prstClr>
                </a:solidFill>
                <a:effectLst/>
                <a:uLnTx/>
                <a:uFillTx/>
                <a:latin typeface="Trebuchet MS" pitchFamily="34" charset="0"/>
              </a:endParaRPr>
            </a:p>
          </p:txBody>
        </p:sp>
        <p:graphicFrame>
          <p:nvGraphicFramePr>
            <p:cNvPr id="58" name="Object 57"/>
            <p:cNvGraphicFramePr>
              <a:graphicFrameLocks noChangeAspect="1"/>
            </p:cNvGraphicFramePr>
            <p:nvPr userDrawn="1">
              <p:extLst>
                <p:ext uri="{D42A27DB-BD31-4B8C-83A1-F6EECF244321}">
                  <p14:modId xmlns:p14="http://schemas.microsoft.com/office/powerpoint/2010/main" val="2202219233"/>
                </p:ext>
              </p:extLst>
            </p:nvPr>
          </p:nvGraphicFramePr>
          <p:xfrm>
            <a:off x="39540164" y="3976767"/>
            <a:ext cx="5586150" cy="1716939"/>
          </p:xfrm>
          <a:graphic>
            <a:graphicData uri="http://schemas.openxmlformats.org/presentationml/2006/ole">
              <mc:AlternateContent xmlns:mc="http://schemas.openxmlformats.org/markup-compatibility/2006">
                <mc:Choice xmlns:v="urn:schemas-microsoft-com:vml" Requires="v">
                  <p:oleObj spid="_x0000_s2158" name="Image" r:id="rId4" imgW="4571280" imgH="1688760" progId="Photoshop.Image.13">
                    <p:embed/>
                  </p:oleObj>
                </mc:Choice>
                <mc:Fallback>
                  <p:oleObj name="Image" r:id="rId4" imgW="4571280" imgH="1688760" progId="Photoshop.Image.13">
                    <p:embed/>
                    <p:pic>
                      <p:nvPicPr>
                        <p:cNvPr id="0" name=""/>
                        <p:cNvPicPr/>
                        <p:nvPr/>
                      </p:nvPicPr>
                      <p:blipFill>
                        <a:blip r:embed="rId5"/>
                        <a:stretch>
                          <a:fillRect/>
                        </a:stretch>
                      </p:blipFill>
                      <p:spPr>
                        <a:xfrm>
                          <a:off x="39540164" y="3976767"/>
                          <a:ext cx="5586150" cy="1716939"/>
                        </a:xfrm>
                        <a:prstGeom prst="rect">
                          <a:avLst/>
                        </a:prstGeom>
                      </p:spPr>
                    </p:pic>
                  </p:oleObj>
                </mc:Fallback>
              </mc:AlternateContent>
            </a:graphicData>
          </a:graphic>
        </p:graphicFrame>
        <p:pic>
          <p:nvPicPr>
            <p:cNvPr id="59" name="Picture 58"/>
            <p:cNvPicPr>
              <a:picLocks noChangeAspect="1"/>
            </p:cNvPicPr>
            <p:nvPr userDrawn="1"/>
          </p:nvPicPr>
          <p:blipFill>
            <a:blip r:embed="rId6"/>
            <a:stretch>
              <a:fillRect/>
            </a:stretch>
          </p:blipFill>
          <p:spPr>
            <a:xfrm>
              <a:off x="37296876" y="8347566"/>
              <a:ext cx="2969584" cy="1140240"/>
            </a:xfrm>
            <a:prstGeom prst="rect">
              <a:avLst/>
            </a:prstGeom>
            <a:ln>
              <a:noFill/>
            </a:ln>
          </p:spPr>
        </p:pic>
        <p:graphicFrame>
          <p:nvGraphicFramePr>
            <p:cNvPr id="60" name="Object 59"/>
            <p:cNvGraphicFramePr>
              <a:graphicFrameLocks noChangeAspect="1"/>
            </p:cNvGraphicFramePr>
            <p:nvPr userDrawn="1">
              <p:extLst>
                <p:ext uri="{D42A27DB-BD31-4B8C-83A1-F6EECF244321}">
                  <p14:modId xmlns:p14="http://schemas.microsoft.com/office/powerpoint/2010/main" val="1613568671"/>
                </p:ext>
              </p:extLst>
            </p:nvPr>
          </p:nvGraphicFramePr>
          <p:xfrm>
            <a:off x="37524683" y="12604371"/>
            <a:ext cx="1482265" cy="825421"/>
          </p:xfrm>
          <a:graphic>
            <a:graphicData uri="http://schemas.openxmlformats.org/presentationml/2006/ole">
              <mc:AlternateContent xmlns:mc="http://schemas.openxmlformats.org/markup-compatibility/2006">
                <mc:Choice xmlns:v="urn:schemas-microsoft-com:vml" Requires="v">
                  <p:oleObj spid="_x0000_s2159" name="Image" r:id="rId7" imgW="1574280" imgH="1053720" progId="Photoshop.Image.13">
                    <p:embed/>
                  </p:oleObj>
                </mc:Choice>
                <mc:Fallback>
                  <p:oleObj name="Image" r:id="rId7" imgW="1574280" imgH="1053720" progId="Photoshop.Image.13">
                    <p:embed/>
                    <p:pic>
                      <p:nvPicPr>
                        <p:cNvPr id="0" name=""/>
                        <p:cNvPicPr/>
                        <p:nvPr/>
                      </p:nvPicPr>
                      <p:blipFill>
                        <a:blip r:embed="rId8"/>
                        <a:stretch>
                          <a:fillRect/>
                        </a:stretch>
                      </p:blipFill>
                      <p:spPr>
                        <a:xfrm>
                          <a:off x="37524683" y="12604371"/>
                          <a:ext cx="1482265" cy="825421"/>
                        </a:xfrm>
                        <a:prstGeom prst="rect">
                          <a:avLst/>
                        </a:prstGeom>
                      </p:spPr>
                    </p:pic>
                  </p:oleObj>
                </mc:Fallback>
              </mc:AlternateContent>
            </a:graphicData>
          </a:graphic>
        </p:graphicFrame>
        <p:grpSp>
          <p:nvGrpSpPr>
            <p:cNvPr id="61" name="Group 60"/>
            <p:cNvGrpSpPr/>
            <p:nvPr userDrawn="1"/>
          </p:nvGrpSpPr>
          <p:grpSpPr>
            <a:xfrm>
              <a:off x="37163426" y="23152352"/>
              <a:ext cx="10354213" cy="1052915"/>
              <a:chOff x="31687960" y="29635357"/>
              <a:chExt cx="9771399" cy="1090622"/>
            </a:xfrm>
          </p:grpSpPr>
          <p:sp>
            <p:nvSpPr>
              <p:cNvPr id="63" name="Rounded Rectangle 62"/>
              <p:cNvSpPr/>
              <p:nvPr userDrawn="1"/>
            </p:nvSpPr>
            <p:spPr>
              <a:xfrm>
                <a:off x="31687960" y="29635357"/>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4" name="Picture 7" descr="http://t2.gstatic.com/images?q=tbn:ANd9GcR4APHC6TT9w54M2zn_pvCiBxUNcspYPoVxirLRphBoJabfSvu7zw">
                <a:hlinkClick r:id="rId9"/>
              </p:cNvPr>
              <p:cNvPicPr>
                <a:picLocks noChangeAspect="1" noChangeArrowheads="1"/>
              </p:cNvPicPr>
              <p:nvPr userDrawn="1"/>
            </p:nvPicPr>
            <p:blipFill>
              <a:blip r:embed="rId10" cstate="print"/>
              <a:srcRect/>
              <a:stretch>
                <a:fillRect/>
              </a:stretch>
            </p:blipFill>
            <p:spPr bwMode="auto">
              <a:xfrm>
                <a:off x="31813900" y="29733687"/>
                <a:ext cx="914401" cy="914399"/>
              </a:xfrm>
              <a:prstGeom prst="rect">
                <a:avLst/>
              </a:prstGeom>
              <a:noFill/>
              <a:ln>
                <a:noFill/>
              </a:ln>
            </p:spPr>
          </p:pic>
          <p:sp>
            <p:nvSpPr>
              <p:cNvPr id="65" name="TextBox 64"/>
              <p:cNvSpPr txBox="1"/>
              <p:nvPr userDrawn="1"/>
            </p:nvSpPr>
            <p:spPr>
              <a:xfrm>
                <a:off x="32788169" y="29700257"/>
                <a:ext cx="8671190" cy="903879"/>
              </a:xfrm>
              <a:prstGeom prst="rect">
                <a:avLst/>
              </a:prstGeom>
              <a:noFill/>
              <a:ln>
                <a:noFill/>
              </a:ln>
            </p:spPr>
            <p:txBody>
              <a:bodyPr wrap="square" rtlCol="0">
                <a:spAutoFit/>
              </a:bodyPr>
              <a:lstStyle/>
              <a:p>
                <a:r>
                  <a:rPr lang="en-US" sz="1400" dirty="0" smtClean="0">
                    <a:solidFill>
                      <a:schemeClr val="tx2"/>
                    </a:solidFill>
                    <a:latin typeface="Trebuchet MS" pitchFamily="34" charset="0"/>
                  </a:rPr>
                  <a:t>Student</a:t>
                </a:r>
                <a:r>
                  <a:rPr lang="en-US" sz="1400" baseline="0" dirty="0" smtClean="0">
                    <a:solidFill>
                      <a:schemeClr val="tx2"/>
                    </a:solidFill>
                    <a:latin typeface="Trebuchet MS" pitchFamily="34" charset="0"/>
                  </a:rPr>
                  <a:t> discounts are available on our </a:t>
                </a:r>
                <a:r>
                  <a:rPr lang="en-US" sz="1400" baseline="0" dirty="0" err="1" smtClean="0">
                    <a:solidFill>
                      <a:schemeClr val="tx2"/>
                    </a:solidFill>
                    <a:latin typeface="Trebuchet MS" pitchFamily="34" charset="0"/>
                  </a:rPr>
                  <a:t>Facebook</a:t>
                </a:r>
                <a:r>
                  <a:rPr lang="en-US" sz="1400" baseline="0" dirty="0" smtClean="0">
                    <a:solidFill>
                      <a:schemeClr val="tx2"/>
                    </a:solidFill>
                    <a:latin typeface="Trebuchet MS" pitchFamily="34" charset="0"/>
                  </a:rPr>
                  <a:t> page.</a:t>
                </a:r>
                <a:br>
                  <a:rPr lang="en-US" sz="1400" baseline="0" dirty="0" smtClean="0">
                    <a:solidFill>
                      <a:schemeClr val="tx2"/>
                    </a:solidFill>
                    <a:latin typeface="Trebuchet MS" pitchFamily="34" charset="0"/>
                  </a:rPr>
                </a:br>
                <a:r>
                  <a:rPr lang="en-US" sz="1400" baseline="0" dirty="0" smtClean="0">
                    <a:solidFill>
                      <a:schemeClr val="tx2"/>
                    </a:solidFill>
                    <a:latin typeface="Trebuchet MS" pitchFamily="34" charset="0"/>
                  </a:rPr>
                  <a:t>Go to </a:t>
                </a:r>
                <a:r>
                  <a:rPr lang="en-US" sz="1400" u="sng" baseline="0" dirty="0" smtClean="0">
                    <a:solidFill>
                      <a:schemeClr val="tx2"/>
                    </a:solidFill>
                    <a:latin typeface="Trebuchet MS" pitchFamily="34" charset="0"/>
                  </a:rPr>
                  <a:t>PosterPresentations.com</a:t>
                </a:r>
                <a:r>
                  <a:rPr lang="en-US" sz="1400" baseline="0" dirty="0" smtClean="0">
                    <a:solidFill>
                      <a:schemeClr val="tx2"/>
                    </a:solidFill>
                    <a:latin typeface="Trebuchet MS" pitchFamily="34" charset="0"/>
                  </a:rPr>
                  <a:t> and click on the FB icon. </a:t>
                </a:r>
                <a:endParaRPr lang="en-US" sz="1400" dirty="0">
                  <a:solidFill>
                    <a:schemeClr val="tx2"/>
                  </a:solidFill>
                  <a:latin typeface="Trebuchet MS" pitchFamily="34" charset="0"/>
                </a:endParaRPr>
              </a:p>
            </p:txBody>
          </p:sp>
        </p:grpSp>
        <p:sp>
          <p:nvSpPr>
            <p:cNvPr id="62" name="TextBox 61"/>
            <p:cNvSpPr txBox="1"/>
            <p:nvPr userDrawn="1"/>
          </p:nvSpPr>
          <p:spPr>
            <a:xfrm>
              <a:off x="37163425" y="24536528"/>
              <a:ext cx="4118250" cy="2224346"/>
            </a:xfrm>
            <a:prstGeom prst="rect">
              <a:avLst/>
            </a:prstGeom>
            <a:noFill/>
          </p:spPr>
          <p:txBody>
            <a:bodyPr wrap="none" lIns="0" tIns="0" rIns="0" bIns="0" rtlCol="0">
              <a:spAutoFit/>
            </a:bodyPr>
            <a:lstStyle/>
            <a:p>
              <a:pPr>
                <a:lnSpc>
                  <a:spcPts val="2600"/>
                </a:lnSpc>
              </a:pPr>
              <a:r>
                <a:rPr lang="en-US" sz="1400" dirty="0" smtClean="0">
                  <a:solidFill>
                    <a:schemeClr val="bg1"/>
                  </a:solidFill>
                  <a:latin typeface="Calibri" panose="020F0502020204030204" pitchFamily="34" charset="0"/>
                </a:rPr>
                <a:t>© 2013</a:t>
              </a:r>
              <a:r>
                <a:rPr lang="en-US" sz="1400" baseline="0" dirty="0" smtClean="0">
                  <a:solidFill>
                    <a:schemeClr val="bg1"/>
                  </a:solidFill>
                  <a:latin typeface="Calibri" panose="020F0502020204030204" pitchFamily="34" charset="0"/>
                </a:rPr>
                <a:t> </a:t>
              </a:r>
              <a:r>
                <a:rPr lang="en-US" sz="1400" dirty="0" smtClean="0">
                  <a:solidFill>
                    <a:schemeClr val="bg1"/>
                  </a:solidFill>
                  <a:latin typeface="Calibri" panose="020F0502020204030204" pitchFamily="34" charset="0"/>
                </a:rPr>
                <a:t>PosterPresentations.com</a:t>
              </a:r>
            </a:p>
            <a:p>
              <a:pPr>
                <a:lnSpc>
                  <a:spcPts val="2600"/>
                </a:lnSpc>
              </a:pPr>
              <a:r>
                <a:rPr lang="en-US" sz="1400" dirty="0" smtClean="0">
                  <a:solidFill>
                    <a:schemeClr val="bg1"/>
                  </a:solidFill>
                  <a:latin typeface="Calibri" panose="020F0502020204030204" pitchFamily="34" charset="0"/>
                </a:rPr>
                <a:t>     2117 Fourth Street ,</a:t>
              </a:r>
              <a:r>
                <a:rPr lang="en-US" sz="1400" baseline="0" dirty="0" smtClean="0">
                  <a:solidFill>
                    <a:schemeClr val="bg1"/>
                  </a:solidFill>
                  <a:latin typeface="Calibri" panose="020F0502020204030204" pitchFamily="34" charset="0"/>
                </a:rPr>
                <a:t> Unit C        </a:t>
              </a:r>
            </a:p>
            <a:p>
              <a:pPr>
                <a:lnSpc>
                  <a:spcPts val="2600"/>
                </a:lnSpc>
              </a:pPr>
              <a:r>
                <a:rPr lang="en-US" sz="1400" baseline="0" dirty="0" smtClean="0">
                  <a:solidFill>
                    <a:schemeClr val="bg1"/>
                  </a:solidFill>
                  <a:latin typeface="Calibri" panose="020F0502020204030204" pitchFamily="34" charset="0"/>
                </a:rPr>
                <a:t>     Berkeley CA 94710</a:t>
              </a:r>
              <a:br>
                <a:rPr lang="en-US" sz="1400" baseline="0" dirty="0" smtClean="0">
                  <a:solidFill>
                    <a:schemeClr val="bg1"/>
                  </a:solidFill>
                  <a:latin typeface="Calibri" panose="020F0502020204030204" pitchFamily="34" charset="0"/>
                </a:rPr>
              </a:br>
              <a:r>
                <a:rPr lang="en-US" sz="1400" baseline="0" dirty="0" smtClean="0">
                  <a:solidFill>
                    <a:schemeClr val="bg1"/>
                  </a:solidFill>
                  <a:latin typeface="Calibri" panose="020F0502020204030204" pitchFamily="34" charset="0"/>
                </a:rPr>
                <a:t>    </a:t>
              </a:r>
              <a:r>
                <a:rPr lang="en-US" sz="1400" b="1" baseline="0" dirty="0" smtClean="0">
                  <a:solidFill>
                    <a:srgbClr val="FFFF00"/>
                  </a:solidFill>
                  <a:latin typeface="Calibri" panose="020F0502020204030204" pitchFamily="34" charset="0"/>
                </a:rPr>
                <a:t>posterpresenter@gmail.com</a:t>
              </a:r>
              <a:endParaRPr lang="en-US" sz="1400" b="1" dirty="0">
                <a:solidFill>
                  <a:srgbClr val="FFFF00"/>
                </a:solidFill>
                <a:latin typeface="Calibri" panose="020F0502020204030204" pitchFamily="34" charset="0"/>
              </a:endParaRPr>
            </a:p>
          </p:txBody>
        </p:sp>
      </p:grpSp>
      <p:grpSp>
        <p:nvGrpSpPr>
          <p:cNvPr id="38" name="Group 37"/>
          <p:cNvGrpSpPr>
            <a:grpSpLocks noChangeAspect="1"/>
          </p:cNvGrpSpPr>
          <p:nvPr/>
        </p:nvGrpSpPr>
        <p:grpSpPr>
          <a:xfrm>
            <a:off x="-7233765" y="3"/>
            <a:ext cx="6608534" cy="16459197"/>
            <a:chOff x="-11220550" y="-1"/>
            <a:chExt cx="11014226" cy="27432000"/>
          </a:xfrm>
        </p:grpSpPr>
        <p:sp>
          <p:nvSpPr>
            <p:cNvPr id="40" name="Rectangle 39"/>
            <p:cNvSpPr/>
            <p:nvPr/>
          </p:nvSpPr>
          <p:spPr>
            <a:xfrm>
              <a:off x="-11216136" y="-1"/>
              <a:ext cx="11009812" cy="27432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182880" rIns="182880" bIns="18288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1800" b="1" spc="0" dirty="0" smtClean="0">
                  <a:solidFill>
                    <a:srgbClr val="FF0000"/>
                  </a:solidFill>
                  <a:latin typeface="Trebuchet MS" pitchFamily="34" charset="0"/>
                </a:rPr>
                <a:t>(—THIS SIDEBAR DOES NOT PRINT—)</a:t>
              </a:r>
              <a:endParaRPr lang="en-US" sz="1800" b="1" spc="600" dirty="0" smtClean="0">
                <a:solidFill>
                  <a:schemeClr val="bg1"/>
                </a:solidFill>
                <a:latin typeface="Trebuchet MS" pitchFamily="34" charset="0"/>
              </a:endParaRPr>
            </a:p>
            <a:p>
              <a:pPr algn="ctr"/>
              <a:r>
                <a:rPr lang="en-US" sz="2400" b="1" spc="600" dirty="0" smtClean="0">
                  <a:solidFill>
                    <a:schemeClr val="bg1"/>
                  </a:solidFill>
                  <a:latin typeface="Trebuchet MS" pitchFamily="34" charset="0"/>
                </a:rPr>
                <a:t>DESIGN</a:t>
              </a:r>
              <a:r>
                <a:rPr lang="en-US" sz="2400" b="1" spc="600" baseline="0" dirty="0" smtClean="0">
                  <a:solidFill>
                    <a:schemeClr val="bg1"/>
                  </a:solidFill>
                  <a:latin typeface="Trebuchet MS" pitchFamily="34" charset="0"/>
                </a:rPr>
                <a:t> </a:t>
              </a:r>
              <a:r>
                <a:rPr lang="en-US" sz="2400" b="1" spc="600" dirty="0" smtClean="0">
                  <a:solidFill>
                    <a:schemeClr val="bg1"/>
                  </a:solidFill>
                  <a:latin typeface="Trebuchet MS" pitchFamily="34" charset="0"/>
                </a:rPr>
                <a:t>GUIDE</a:t>
              </a:r>
            </a:p>
            <a:p>
              <a:pPr algn="ctr"/>
              <a:r>
                <a:rPr lang="en-US" sz="1000" b="1" dirty="0" smtClean="0">
                  <a:latin typeface="Trebuchet MS" pitchFamily="34" charset="0"/>
                </a:rPr>
                <a:t> </a:t>
              </a:r>
            </a:p>
            <a:p>
              <a:pPr defTabSz="3765639"/>
              <a:r>
                <a:rPr lang="en-US" sz="1600" i="0" dirty="0" smtClean="0">
                  <a:latin typeface="Trebuchet MS" pitchFamily="34" charset="0"/>
                </a:rPr>
                <a:t>This PowerPoint</a:t>
              </a:r>
              <a:r>
                <a:rPr lang="en-US" sz="1600" i="0" baseline="0" dirty="0" smtClean="0">
                  <a:latin typeface="Trebuchet MS" pitchFamily="34" charset="0"/>
                </a:rPr>
                <a:t> </a:t>
              </a:r>
              <a:r>
                <a:rPr lang="en-US" sz="1600" i="0" dirty="0" smtClean="0">
                  <a:latin typeface="Trebuchet MS" pitchFamily="34" charset="0"/>
                </a:rPr>
                <a:t>2007 template produces</a:t>
              </a:r>
              <a:r>
                <a:rPr lang="en-US" sz="1600" i="0" baseline="0" dirty="0" smtClean="0">
                  <a:latin typeface="Trebuchet MS" pitchFamily="34" charset="0"/>
                </a:rPr>
                <a:t> </a:t>
              </a:r>
              <a:r>
                <a:rPr lang="en-US" sz="1600" i="0" dirty="0" smtClean="0">
                  <a:latin typeface="Trebuchet MS" pitchFamily="34" charset="0"/>
                </a:rPr>
                <a:t>a 36”x60” presentation poster. </a:t>
              </a:r>
              <a:r>
                <a:rPr lang="en-US" sz="1600" dirty="0" smtClean="0">
                  <a:latin typeface="Trebuchet MS" pitchFamily="34" charset="0"/>
                </a:rPr>
                <a:t>You</a:t>
              </a:r>
              <a:r>
                <a:rPr lang="en-US" sz="1600" baseline="0" dirty="0" smtClean="0">
                  <a:latin typeface="Trebuchet MS" pitchFamily="34" charset="0"/>
                </a:rPr>
                <a:t> can u</a:t>
              </a:r>
              <a:r>
                <a:rPr lang="en-US" sz="1600" dirty="0" smtClean="0">
                  <a:latin typeface="Trebuchet MS" pitchFamily="34" charset="0"/>
                </a:rPr>
                <a:t>se</a:t>
              </a:r>
              <a:r>
                <a:rPr lang="en-US" sz="1600" baseline="0" dirty="0" smtClean="0">
                  <a:latin typeface="Trebuchet MS" pitchFamily="34" charset="0"/>
                </a:rPr>
                <a:t> it to create your research poster and </a:t>
              </a:r>
              <a:r>
                <a:rPr lang="en-US" sz="1600" dirty="0" smtClean="0">
                  <a:latin typeface="Trebuchet MS" pitchFamily="34" charset="0"/>
                </a:rPr>
                <a:t>save valuable time placing titles, subtitles,</a:t>
              </a:r>
              <a:r>
                <a:rPr lang="en-US" sz="1600" baseline="0" dirty="0" smtClean="0">
                  <a:latin typeface="Trebuchet MS" pitchFamily="34" charset="0"/>
                </a:rPr>
                <a:t> text, and graphics</a:t>
              </a:r>
              <a:r>
                <a:rPr lang="en-US" sz="1600" dirty="0" smtClean="0">
                  <a:latin typeface="Trebuchet MS" pitchFamily="34" charset="0"/>
                </a:rPr>
                <a:t>. </a:t>
              </a:r>
            </a:p>
            <a:p>
              <a:pPr defTabSz="3765639"/>
              <a:r>
                <a:rPr lang="en-US" sz="1000" dirty="0" smtClean="0">
                  <a:latin typeface="Trebuchet MS" pitchFamily="34" charset="0"/>
                </a:rPr>
                <a:t> </a:t>
              </a:r>
            </a:p>
            <a:p>
              <a:pPr defTabSz="4389219"/>
              <a:r>
                <a:rPr lang="en-US" sz="1600" dirty="0" smtClean="0">
                  <a:latin typeface="Trebuchet MS" pitchFamily="34" charset="0"/>
                </a:rPr>
                <a:t>We provide a series of online answer your poster production questions. To view our template tutorials, go online to </a:t>
              </a:r>
              <a:r>
                <a:rPr lang="en-US" sz="1600" b="1" dirty="0" smtClean="0">
                  <a:solidFill>
                    <a:srgbClr val="FFC000"/>
                  </a:solidFill>
                  <a:latin typeface="Trebuchet MS" pitchFamily="34" charset="0"/>
                </a:rPr>
                <a:t>PosterPresentations.com</a:t>
              </a:r>
              <a:r>
                <a:rPr lang="en-US" sz="1600" b="1" dirty="0" smtClean="0">
                  <a:solidFill>
                    <a:schemeClr val="bg1"/>
                  </a:solidFill>
                  <a:latin typeface="Trebuchet MS" pitchFamily="34" charset="0"/>
                </a:rPr>
                <a:t> </a:t>
              </a:r>
              <a:r>
                <a:rPr lang="en-US" sz="1600" dirty="0" smtClean="0">
                  <a:solidFill>
                    <a:schemeClr val="bg1"/>
                  </a:solidFill>
                  <a:latin typeface="Trebuchet MS" pitchFamily="34" charset="0"/>
                </a:rPr>
                <a:t>and click on HELP DESK.</a:t>
              </a:r>
            </a:p>
            <a:p>
              <a:pPr defTabSz="4389219"/>
              <a:r>
                <a:rPr lang="en-US" sz="1000" dirty="0" smtClean="0">
                  <a:latin typeface="Trebuchet MS" pitchFamily="34" charset="0"/>
                </a:rPr>
                <a:t> </a:t>
              </a:r>
            </a:p>
            <a:p>
              <a:pPr defTabSz="4389219"/>
              <a:r>
                <a:rPr lang="en-US" sz="1600" dirty="0" smtClean="0">
                  <a:solidFill>
                    <a:schemeClr val="bg1"/>
                  </a:solidFill>
                  <a:latin typeface="Trebuchet MS" pitchFamily="34" charset="0"/>
                </a:rPr>
                <a:t>When</a:t>
              </a:r>
              <a:r>
                <a:rPr lang="en-US" sz="1600" baseline="0" dirty="0" smtClean="0">
                  <a:solidFill>
                    <a:schemeClr val="bg1"/>
                  </a:solidFill>
                  <a:latin typeface="Trebuchet MS" pitchFamily="34" charset="0"/>
                </a:rPr>
                <a:t> you are ready to</a:t>
              </a:r>
              <a:r>
                <a:rPr lang="en-US" sz="1600" dirty="0" smtClean="0">
                  <a:solidFill>
                    <a:schemeClr val="bg1"/>
                  </a:solidFill>
                  <a:latin typeface="Trebuchet MS" pitchFamily="34" charset="0"/>
                </a:rPr>
                <a:t> </a:t>
              </a:r>
              <a:r>
                <a:rPr lang="en-US" sz="1600" baseline="0" dirty="0" smtClean="0">
                  <a:solidFill>
                    <a:schemeClr val="bg1"/>
                  </a:solidFill>
                  <a:latin typeface="Trebuchet MS" pitchFamily="34" charset="0"/>
                </a:rPr>
                <a:t> print your poster</a:t>
              </a:r>
              <a:r>
                <a:rPr lang="en-US" sz="1600" dirty="0" smtClean="0">
                  <a:solidFill>
                    <a:schemeClr val="bg1"/>
                  </a:solidFill>
                  <a:latin typeface="Trebuchet MS" pitchFamily="34" charset="0"/>
                </a:rPr>
                <a:t>,</a:t>
              </a:r>
              <a:r>
                <a:rPr lang="en-US" sz="1600" baseline="0" dirty="0" smtClean="0">
                  <a:solidFill>
                    <a:schemeClr val="bg1"/>
                  </a:solidFill>
                  <a:latin typeface="Trebuchet MS" pitchFamily="34" charset="0"/>
                </a:rPr>
                <a:t> go online to </a:t>
              </a:r>
              <a:r>
                <a:rPr lang="en-US" sz="1600" b="0" dirty="0" smtClean="0">
                  <a:solidFill>
                    <a:schemeClr val="bg1"/>
                  </a:solidFill>
                  <a:latin typeface="Trebuchet MS" pitchFamily="34" charset="0"/>
                </a:rPr>
                <a:t>PosterPresentations.com</a:t>
              </a:r>
              <a:r>
                <a:rPr lang="en-US" sz="1600" dirty="0" smtClean="0">
                  <a:solidFill>
                    <a:schemeClr val="bg1"/>
                  </a:solidFill>
                  <a:latin typeface="Trebuchet MS" pitchFamily="34" charset="0"/>
                </a:rPr>
                <a:t/>
              </a:r>
              <a:br>
                <a:rPr lang="en-US" sz="1600" dirty="0" smtClean="0">
                  <a:solidFill>
                    <a:schemeClr val="bg1"/>
                  </a:solidFill>
                  <a:latin typeface="Trebuchet MS" pitchFamily="34" charset="0"/>
                </a:rPr>
              </a:br>
              <a:r>
                <a:rPr lang="en-US" sz="1000" dirty="0" smtClean="0">
                  <a:solidFill>
                    <a:schemeClr val="bg1"/>
                  </a:solidFill>
                  <a:latin typeface="Trebuchet MS" pitchFamily="34" charset="0"/>
                </a:rPr>
                <a:t> </a:t>
              </a:r>
            </a:p>
            <a:p>
              <a:pPr algn="l" defTabSz="3765639"/>
              <a:r>
                <a:rPr lang="en-US" sz="1600" b="0" dirty="0" smtClean="0">
                  <a:solidFill>
                    <a:schemeClr val="bg1"/>
                  </a:solidFill>
                  <a:latin typeface="Trebuchet MS" pitchFamily="34" charset="0"/>
                </a:rPr>
                <a:t>Need</a:t>
              </a:r>
              <a:r>
                <a:rPr lang="en-US" sz="1600" b="0" baseline="0" dirty="0" smtClean="0">
                  <a:solidFill>
                    <a:schemeClr val="bg1"/>
                  </a:solidFill>
                  <a:latin typeface="Trebuchet MS" pitchFamily="34" charset="0"/>
                </a:rPr>
                <a:t> assistance? Call us at </a:t>
              </a:r>
              <a:r>
                <a:rPr lang="en-US" sz="1600" b="0" dirty="0" smtClean="0">
                  <a:solidFill>
                    <a:srgbClr val="FFC000"/>
                  </a:solidFill>
                  <a:latin typeface="Trebuchet MS" pitchFamily="34" charset="0"/>
                </a:rPr>
                <a:t>1.510.649.3001</a:t>
              </a:r>
            </a:p>
            <a:p>
              <a:pPr algn="l" defTabSz="3765639"/>
              <a:r>
                <a:rPr lang="en-US" sz="1000" b="1" dirty="0" smtClean="0">
                  <a:solidFill>
                    <a:srgbClr val="FFFF00"/>
                  </a:solidFill>
                  <a:latin typeface="Trebuchet MS" pitchFamily="34" charset="0"/>
                </a:rPr>
                <a:t> </a:t>
              </a:r>
            </a:p>
            <a:p>
              <a:pPr algn="ctr"/>
              <a:endParaRPr lang="en-US" sz="1400" b="1" dirty="0" smtClean="0">
                <a:solidFill>
                  <a:schemeClr val="bg1"/>
                </a:solidFill>
                <a:latin typeface="Trebuchet MS" pitchFamily="34" charset="0"/>
              </a:endParaRPr>
            </a:p>
            <a:p>
              <a:pPr algn="ctr"/>
              <a:r>
                <a:rPr lang="en-US" sz="2400" b="1" spc="600" dirty="0" smtClean="0">
                  <a:solidFill>
                    <a:schemeClr val="bg1"/>
                  </a:solidFill>
                  <a:latin typeface="Trebuchet MS" pitchFamily="34" charset="0"/>
                </a:rPr>
                <a:t>QUICK START</a:t>
              </a:r>
            </a:p>
            <a:p>
              <a:pPr algn="ctr"/>
              <a:r>
                <a:rPr lang="en-US" sz="1000" b="1" baseline="0" dirty="0" smtClean="0">
                  <a:solidFill>
                    <a:schemeClr val="bg1"/>
                  </a:solidFill>
                  <a:latin typeface="Trebuchet MS" pitchFamily="34" charset="0"/>
                </a:rPr>
                <a:t> </a:t>
              </a:r>
            </a:p>
            <a:p>
              <a:pPr algn="ctr"/>
              <a:r>
                <a:rPr lang="en-US" sz="1800" b="1" baseline="0" dirty="0" smtClean="0">
                  <a:solidFill>
                    <a:srgbClr val="FFC000"/>
                  </a:solidFill>
                  <a:latin typeface="Trebuchet MS" pitchFamily="34" charset="0"/>
                </a:rPr>
                <a:t>Zoom in and out</a:t>
              </a:r>
            </a:p>
            <a:p>
              <a:pPr marL="1203325" indent="0" algn="l" defTabSz="850900"/>
              <a:r>
                <a:rPr lang="en-US" sz="1400" b="0" baseline="0" dirty="0" smtClean="0">
                  <a:solidFill>
                    <a:schemeClr val="bg1">
                      <a:lumMod val="75000"/>
                    </a:schemeClr>
                  </a:solidFill>
                  <a:latin typeface="Trebuchet MS" pitchFamily="34" charset="0"/>
                </a:rPr>
                <a:t>As you work on your poster zoom in and out to the level that is more comfortable to you. Go to VIEW &gt; ZOOM.</a:t>
              </a:r>
            </a:p>
            <a:p>
              <a:pPr algn="l"/>
              <a:endParaRPr lang="en-US" sz="1600" b="0" baseline="0" dirty="0" smtClean="0">
                <a:solidFill>
                  <a:schemeClr val="bg1"/>
                </a:solidFill>
                <a:latin typeface="Trebuchet MS" pitchFamily="34" charset="0"/>
              </a:endParaRPr>
            </a:p>
            <a:p>
              <a:pPr algn="ctr"/>
              <a:r>
                <a:rPr lang="en-US" sz="1800" b="1" baseline="0" dirty="0" smtClean="0">
                  <a:solidFill>
                    <a:srgbClr val="FFC000"/>
                  </a:solidFill>
                  <a:latin typeface="Trebuchet MS" pitchFamily="34" charset="0"/>
                </a:rPr>
                <a:t>Title, Authors, and Affiliations</a:t>
              </a:r>
            </a:p>
            <a:p>
              <a:pPr algn="l"/>
              <a:r>
                <a:rPr lang="en-US" sz="1400" b="0" baseline="0" dirty="0" smtClean="0">
                  <a:solidFill>
                    <a:schemeClr val="bg1">
                      <a:lumMod val="75000"/>
                    </a:schemeClr>
                  </a:solidFill>
                  <a:latin typeface="Trebuchet MS" pitchFamily="34" charset="0"/>
                </a:rPr>
                <a:t>Start designing your poster by adding the title, the names of the authors, and the affiliated institutions. </a:t>
              </a:r>
              <a:r>
                <a:rPr lang="en-US" sz="1400" b="0" spc="0" baseline="0" dirty="0" smtClean="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r>
                <a:rPr lang="en-US" sz="1000" b="0" spc="0" baseline="0" dirty="0" smtClean="0">
                  <a:solidFill>
                    <a:schemeClr val="bg1">
                      <a:lumMod val="75000"/>
                    </a:schemeClr>
                  </a:solidFill>
                  <a:latin typeface="Trebuchet MS" pitchFamily="34" charset="0"/>
                </a:rPr>
                <a:t> </a:t>
              </a:r>
            </a:p>
            <a:p>
              <a:pPr algn="l"/>
              <a:r>
                <a:rPr lang="en-US" sz="1400" b="1" spc="300" baseline="0" dirty="0" smtClean="0">
                  <a:solidFill>
                    <a:srgbClr val="FFC000"/>
                  </a:solidFill>
                  <a:latin typeface="Trebuchet MS" pitchFamily="34" charset="0"/>
                </a:rPr>
                <a:t>TIP</a:t>
              </a:r>
              <a:r>
                <a:rPr lang="en-US" sz="1400" b="1" baseline="0" dirty="0" smtClean="0">
                  <a:solidFill>
                    <a:srgbClr val="FFC000"/>
                  </a:solidFill>
                  <a:latin typeface="Trebuchet MS" pitchFamily="34" charset="0"/>
                </a:rPr>
                <a:t>: </a:t>
              </a:r>
              <a:r>
                <a:rPr lang="en-US" sz="1400" b="0" baseline="0" dirty="0" smtClean="0">
                  <a:solidFill>
                    <a:schemeClr val="bg1">
                      <a:lumMod val="75000"/>
                    </a:schemeClr>
                  </a:solidFill>
                  <a:latin typeface="Trebuchet MS" pitchFamily="34" charset="0"/>
                </a:rPr>
                <a:t>The font size of your title should be bigger than your name(s) and institution name(s).</a:t>
              </a:r>
            </a:p>
            <a:p>
              <a:pPr algn="l"/>
              <a:r>
                <a:rPr lang="en-US" sz="1600" b="1" baseline="0" dirty="0" smtClean="0">
                  <a:solidFill>
                    <a:schemeClr val="bg1"/>
                  </a:solidFill>
                  <a:latin typeface="Trebuchet MS" pitchFamily="34" charset="0"/>
                </a:rPr>
                <a:t/>
              </a:r>
              <a:br>
                <a:rPr lang="en-US" sz="1600" b="1" baseline="0" dirty="0" smtClean="0">
                  <a:solidFill>
                    <a:schemeClr val="bg1"/>
                  </a:solidFill>
                  <a:latin typeface="Trebuchet MS" pitchFamily="34" charset="0"/>
                </a:rPr>
              </a:br>
              <a:endParaRPr lang="en-US" sz="1600" b="1" dirty="0" smtClean="0">
                <a:solidFill>
                  <a:schemeClr val="bg1"/>
                </a:solidFill>
                <a:latin typeface="Trebuchet MS" pitchFamily="34" charset="0"/>
              </a:endParaRPr>
            </a:p>
            <a:p>
              <a:pPr algn="ctr"/>
              <a:endParaRPr lang="en-US" sz="1600" b="1" dirty="0" smtClean="0">
                <a:solidFill>
                  <a:srgbClr val="FFC000"/>
                </a:solidFill>
                <a:latin typeface="Trebuchet MS" pitchFamily="34" charset="0"/>
              </a:endParaRPr>
            </a:p>
            <a:p>
              <a:pPr algn="ctr"/>
              <a:endParaRPr lang="en-US" sz="1600" b="1" dirty="0" smtClean="0">
                <a:solidFill>
                  <a:srgbClr val="FFC000"/>
                </a:solidFill>
                <a:latin typeface="Trebuchet MS" pitchFamily="34" charset="0"/>
              </a:endParaRPr>
            </a:p>
            <a:p>
              <a:pPr algn="ctr"/>
              <a:r>
                <a:rPr lang="en-US" sz="1800" b="1" dirty="0" smtClean="0">
                  <a:solidFill>
                    <a:srgbClr val="FFC000"/>
                  </a:solidFill>
                  <a:latin typeface="Trebuchet MS" pitchFamily="34" charset="0"/>
                </a:rPr>
                <a:t>Adding Logos</a:t>
              </a:r>
              <a:r>
                <a:rPr lang="en-US" sz="1800" b="1" baseline="0" dirty="0" smtClean="0">
                  <a:solidFill>
                    <a:srgbClr val="FFC000"/>
                  </a:solidFill>
                  <a:latin typeface="Trebuchet MS" pitchFamily="34" charset="0"/>
                </a:rPr>
                <a:t> / Seals</a:t>
              </a:r>
            </a:p>
            <a:p>
              <a:pPr algn="l"/>
              <a:r>
                <a:rPr lang="en-US" sz="1400" b="0" baseline="0" dirty="0" smtClean="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1000" b="0" spc="300" baseline="0" dirty="0" smtClean="0">
                <a:solidFill>
                  <a:schemeClr val="bg1">
                    <a:lumMod val="75000"/>
                  </a:schemeClr>
                </a:solidFill>
                <a:latin typeface="Trebuchet MS" pitchFamily="34" charset="0"/>
              </a:endParaRPr>
            </a:p>
            <a:p>
              <a:pPr algn="l"/>
              <a:r>
                <a:rPr lang="en-US" sz="1400" b="1" spc="300" baseline="0" dirty="0" smtClean="0">
                  <a:solidFill>
                    <a:srgbClr val="FFC000"/>
                  </a:solidFill>
                  <a:latin typeface="Trebuchet MS" pitchFamily="34" charset="0"/>
                </a:rPr>
                <a:t>TIP:</a:t>
              </a:r>
              <a:r>
                <a:rPr lang="en-US" sz="1400" b="1" spc="0" baseline="0" dirty="0" smtClean="0">
                  <a:solidFill>
                    <a:srgbClr val="FFC000"/>
                  </a:solidFill>
                  <a:latin typeface="Trebuchet MS" pitchFamily="34" charset="0"/>
                </a:rPr>
                <a:t> </a:t>
              </a:r>
              <a:r>
                <a:rPr lang="en-US" sz="1400" b="0" baseline="0" dirty="0" smtClean="0">
                  <a:solidFill>
                    <a:schemeClr val="bg1">
                      <a:lumMod val="75000"/>
                    </a:schemeClr>
                  </a:solidFill>
                  <a:latin typeface="Trebuchet MS" pitchFamily="34" charset="0"/>
                </a:rPr>
                <a:t>See if your company’s logo is available on our free poster templates page.</a:t>
              </a:r>
            </a:p>
            <a:p>
              <a:pPr algn="l"/>
              <a:endParaRPr lang="en-US" sz="1400" b="0" baseline="0" dirty="0" smtClean="0">
                <a:latin typeface="Trebuchet MS" pitchFamily="34" charset="0"/>
              </a:endParaRPr>
            </a:p>
            <a:p>
              <a:pPr algn="ctr"/>
              <a:r>
                <a:rPr lang="en-US" sz="1800" b="1" baseline="0" dirty="0" smtClean="0">
                  <a:solidFill>
                    <a:srgbClr val="FFC000"/>
                  </a:solidFill>
                  <a:latin typeface="Trebuchet MS" pitchFamily="34" charset="0"/>
                </a:rPr>
                <a:t>Photographs / Graphics</a:t>
              </a:r>
            </a:p>
            <a:p>
              <a:pPr algn="l" defTabSz="977900"/>
              <a:r>
                <a:rPr lang="en-US" sz="1400" b="0" baseline="0" dirty="0" smtClean="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1400" b="0" spc="0" baseline="0" dirty="0" smtClean="0">
                  <a:solidFill>
                    <a:schemeClr val="bg1">
                      <a:lumMod val="75000"/>
                    </a:schemeClr>
                  </a:solidFill>
                  <a:latin typeface="Trebuchet MS" pitchFamily="34" charset="0"/>
                </a:rPr>
                <a:t>disproportionally.</a:t>
              </a:r>
            </a:p>
            <a:p>
              <a:pPr algn="l" defTabSz="977900"/>
              <a:endParaRPr lang="en-US" sz="1400" b="0" baseline="0" dirty="0" smtClean="0">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r>
                <a:rPr lang="en-US" sz="1800" b="1" baseline="0" dirty="0" smtClean="0">
                  <a:solidFill>
                    <a:srgbClr val="FFC000"/>
                  </a:solidFill>
                  <a:latin typeface="Trebuchet MS" pitchFamily="34" charset="0"/>
                </a:rPr>
                <a:t>Image Quality Check</a:t>
              </a:r>
            </a:p>
            <a:p>
              <a:pPr lvl="0" algn="l" defTabSz="977900"/>
              <a:r>
                <a:rPr lang="en-US" sz="1400" b="0" baseline="0" dirty="0" smtClean="0">
                  <a:solidFill>
                    <a:schemeClr val="bg1">
                      <a:lumMod val="75000"/>
                    </a:schemeClr>
                  </a:solidFill>
                  <a:latin typeface="Trebuchet MS" pitchFamily="34" charset="0"/>
                </a:rPr>
                <a:t>Zoom in and look at your images at 100% magnification. If they look good they will print well. </a:t>
              </a:r>
              <a:endParaRPr lang="en-US" sz="1600" b="0" dirty="0" smtClean="0">
                <a:latin typeface="Trebuchet MS" pitchFamily="34" charset="0"/>
              </a:endParaRPr>
            </a:p>
          </p:txBody>
        </p:sp>
        <p:cxnSp>
          <p:nvCxnSpPr>
            <p:cNvPr id="41" name="Straight Connector 40"/>
            <p:cNvCxnSpPr/>
            <p:nvPr/>
          </p:nvCxnSpPr>
          <p:spPr>
            <a:xfrm>
              <a:off x="-11220550" y="6395410"/>
              <a:ext cx="10999746" cy="2783"/>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42" name="Picture 41"/>
            <p:cNvPicPr>
              <a:picLocks noChangeAspect="1"/>
            </p:cNvPicPr>
            <p:nvPr userDrawn="1"/>
          </p:nvPicPr>
          <p:blipFill>
            <a:blip r:embed="rId11"/>
            <a:stretch>
              <a:fillRect/>
            </a:stretch>
          </p:blipFill>
          <p:spPr>
            <a:xfrm>
              <a:off x="-10736023" y="7928687"/>
              <a:ext cx="1597665" cy="1001614"/>
            </a:xfrm>
            <a:prstGeom prst="rect">
              <a:avLst/>
            </a:prstGeom>
          </p:spPr>
        </p:pic>
        <p:pic>
          <p:nvPicPr>
            <p:cNvPr id="44" name="Picture 43"/>
            <p:cNvPicPr>
              <a:picLocks noChangeAspect="1"/>
            </p:cNvPicPr>
            <p:nvPr userDrawn="1"/>
          </p:nvPicPr>
          <p:blipFill>
            <a:blip r:embed="rId12"/>
            <a:stretch>
              <a:fillRect/>
            </a:stretch>
          </p:blipFill>
          <p:spPr>
            <a:xfrm>
              <a:off x="-10736023" y="12354606"/>
              <a:ext cx="9986807" cy="877997"/>
            </a:xfrm>
            <a:prstGeom prst="rect">
              <a:avLst/>
            </a:prstGeom>
          </p:spPr>
        </p:pic>
        <p:grpSp>
          <p:nvGrpSpPr>
            <p:cNvPr id="45" name="Group 44"/>
            <p:cNvGrpSpPr/>
            <p:nvPr userDrawn="1"/>
          </p:nvGrpSpPr>
          <p:grpSpPr>
            <a:xfrm>
              <a:off x="-9844888" y="19920591"/>
              <a:ext cx="7631077" cy="1987421"/>
              <a:chOff x="-4516464" y="11354920"/>
              <a:chExt cx="3516822" cy="1095725"/>
            </a:xfrm>
          </p:grpSpPr>
          <p:grpSp>
            <p:nvGrpSpPr>
              <p:cNvPr id="66" name="Group 65"/>
              <p:cNvGrpSpPr/>
              <p:nvPr userDrawn="1"/>
            </p:nvGrpSpPr>
            <p:grpSpPr>
              <a:xfrm>
                <a:off x="-2783494" y="11354967"/>
                <a:ext cx="624373" cy="894738"/>
                <a:chOff x="-3958698" y="11538812"/>
                <a:chExt cx="779266" cy="1282149"/>
              </a:xfrm>
            </p:grpSpPr>
            <p:pic>
              <p:nvPicPr>
                <p:cNvPr id="72" name="Picture 71"/>
                <p:cNvPicPr>
                  <a:picLocks noChangeAspect="1"/>
                </p:cNvPicPr>
                <p:nvPr userDrawn="1"/>
              </p:nvPicPr>
              <p:blipFill>
                <a:blip r:embed="rId13"/>
                <a:stretch>
                  <a:fillRect/>
                </a:stretch>
              </p:blipFill>
              <p:spPr>
                <a:xfrm>
                  <a:off x="-3948160" y="11538812"/>
                  <a:ext cx="768728" cy="1090753"/>
                </a:xfrm>
                <a:prstGeom prst="rect">
                  <a:avLst/>
                </a:prstGeom>
              </p:spPr>
            </p:pic>
            <p:sp>
              <p:nvSpPr>
                <p:cNvPr id="73" name="TextBox 72"/>
                <p:cNvSpPr txBox="1"/>
                <p:nvPr userDrawn="1"/>
              </p:nvSpPr>
              <p:spPr>
                <a:xfrm>
                  <a:off x="-3958698" y="12577802"/>
                  <a:ext cx="779263" cy="243159"/>
                </a:xfrm>
                <a:prstGeom prst="rect">
                  <a:avLst/>
                </a:prstGeom>
                <a:solidFill>
                  <a:schemeClr val="accent1"/>
                </a:solidFill>
                <a:ln>
                  <a:noFill/>
                </a:ln>
              </p:spPr>
              <p:txBody>
                <a:bodyPr wrap="square" lIns="0" tIns="0" rIns="0" bIns="0" rtlCol="0">
                  <a:spAutoFit/>
                </a:bodyPr>
                <a:lstStyle/>
                <a:p>
                  <a:pPr algn="ctr"/>
                  <a:r>
                    <a:rPr lang="en-US" sz="1200" b="1" dirty="0" smtClean="0">
                      <a:solidFill>
                        <a:schemeClr val="tx1"/>
                      </a:solidFill>
                    </a:rPr>
                    <a:t>ORIGINAL</a:t>
                  </a:r>
                  <a:endParaRPr lang="en-US" sz="1200" b="1" dirty="0">
                    <a:solidFill>
                      <a:schemeClr val="tx1"/>
                    </a:solidFill>
                  </a:endParaRPr>
                </a:p>
              </p:txBody>
            </p:sp>
          </p:grpSp>
          <p:grpSp>
            <p:nvGrpSpPr>
              <p:cNvPr id="67" name="Group 66"/>
              <p:cNvGrpSpPr/>
              <p:nvPr userDrawn="1"/>
            </p:nvGrpSpPr>
            <p:grpSpPr>
              <a:xfrm>
                <a:off x="-2033159" y="11354920"/>
                <a:ext cx="1033517" cy="907668"/>
                <a:chOff x="-2921738" y="11604219"/>
                <a:chExt cx="1420279" cy="1247338"/>
              </a:xfrm>
            </p:grpSpPr>
            <p:pic>
              <p:nvPicPr>
                <p:cNvPr id="70" name="Picture 69"/>
                <p:cNvPicPr>
                  <a:picLocks noChangeAspect="1"/>
                </p:cNvPicPr>
                <p:nvPr userDrawn="1"/>
              </p:nvPicPr>
              <p:blipFill>
                <a:blip r:embed="rId13"/>
                <a:stretch>
                  <a:fillRect/>
                </a:stretch>
              </p:blipFill>
              <p:spPr>
                <a:xfrm>
                  <a:off x="-2921738" y="11604219"/>
                  <a:ext cx="1420279" cy="1029695"/>
                </a:xfrm>
                <a:prstGeom prst="rect">
                  <a:avLst/>
                </a:prstGeom>
              </p:spPr>
            </p:pic>
            <p:sp>
              <p:nvSpPr>
                <p:cNvPr id="71" name="TextBox 70"/>
                <p:cNvSpPr txBox="1"/>
                <p:nvPr userDrawn="1"/>
              </p:nvSpPr>
              <p:spPr>
                <a:xfrm>
                  <a:off x="-2918992" y="12579503"/>
                  <a:ext cx="1417533" cy="272054"/>
                </a:xfrm>
                <a:prstGeom prst="rect">
                  <a:avLst/>
                </a:prstGeom>
                <a:solidFill>
                  <a:srgbClr val="FF0000"/>
                </a:solidFill>
              </p:spPr>
              <p:txBody>
                <a:bodyPr wrap="square" lIns="0" tIns="0" rIns="0" bIns="0" rtlCol="0">
                  <a:spAutoFit/>
                </a:bodyPr>
                <a:lstStyle/>
                <a:p>
                  <a:pPr algn="ctr"/>
                  <a:r>
                    <a:rPr lang="en-US" sz="1400" b="1" dirty="0" smtClean="0">
                      <a:solidFill>
                        <a:schemeClr val="bg1"/>
                      </a:solidFill>
                    </a:rPr>
                    <a:t>DISTORTED</a:t>
                  </a:r>
                  <a:endParaRPr lang="en-US" sz="700" b="1" dirty="0">
                    <a:solidFill>
                      <a:schemeClr val="bg1"/>
                    </a:solidFill>
                  </a:endParaRPr>
                </a:p>
              </p:txBody>
            </p:sp>
          </p:grpSp>
          <p:pic>
            <p:nvPicPr>
              <p:cNvPr id="68" name="Picture 67"/>
              <p:cNvPicPr>
                <a:picLocks noChangeAspect="1"/>
              </p:cNvPicPr>
              <p:nvPr userDrawn="1"/>
            </p:nvPicPr>
            <p:blipFill>
              <a:blip r:embed="rId14"/>
              <a:stretch>
                <a:fillRect/>
              </a:stretch>
            </p:blipFill>
            <p:spPr>
              <a:xfrm>
                <a:off x="-4516464" y="11354941"/>
                <a:ext cx="1098742" cy="847761"/>
              </a:xfrm>
              <a:prstGeom prst="rect">
                <a:avLst/>
              </a:prstGeom>
            </p:spPr>
          </p:pic>
          <p:sp>
            <p:nvSpPr>
              <p:cNvPr id="69" name="TextBox 68"/>
              <p:cNvSpPr txBox="1"/>
              <p:nvPr userDrawn="1"/>
            </p:nvSpPr>
            <p:spPr>
              <a:xfrm>
                <a:off x="-4471893" y="12252677"/>
                <a:ext cx="1035685" cy="197968"/>
              </a:xfrm>
              <a:prstGeom prst="rect">
                <a:avLst/>
              </a:prstGeom>
              <a:noFill/>
            </p:spPr>
            <p:txBody>
              <a:bodyPr wrap="square" lIns="0" tIns="0" rIns="0" bIns="0" rtlCol="0">
                <a:spAutoFit/>
              </a:bodyPr>
              <a:lstStyle/>
              <a:p>
                <a:pPr algn="ctr"/>
                <a:r>
                  <a:rPr lang="en-US" sz="1400" dirty="0" smtClean="0">
                    <a:solidFill>
                      <a:schemeClr val="bg1"/>
                    </a:solidFill>
                  </a:rPr>
                  <a:t>Corner</a:t>
                </a:r>
                <a:r>
                  <a:rPr lang="en-US" sz="1400" baseline="0" dirty="0" smtClean="0">
                    <a:solidFill>
                      <a:schemeClr val="bg1"/>
                    </a:solidFill>
                  </a:rPr>
                  <a:t> handles</a:t>
                </a:r>
                <a:endParaRPr lang="en-US" sz="1400" dirty="0">
                  <a:solidFill>
                    <a:schemeClr val="bg1"/>
                  </a:solidFill>
                </a:endParaRPr>
              </a:p>
            </p:txBody>
          </p:sp>
        </p:grpSp>
        <p:grpSp>
          <p:nvGrpSpPr>
            <p:cNvPr id="46" name="Group 45"/>
            <p:cNvGrpSpPr/>
            <p:nvPr userDrawn="1"/>
          </p:nvGrpSpPr>
          <p:grpSpPr>
            <a:xfrm>
              <a:off x="-10453959" y="23717523"/>
              <a:ext cx="9139095" cy="2061267"/>
              <a:chOff x="-4818881" y="13423406"/>
              <a:chExt cx="4211800" cy="1136440"/>
            </a:xfrm>
          </p:grpSpPr>
          <p:graphicFrame>
            <p:nvGraphicFramePr>
              <p:cNvPr id="47" name="Object 46"/>
              <p:cNvGraphicFramePr>
                <a:graphicFrameLocks noChangeAspect="1"/>
              </p:cNvGraphicFramePr>
              <p:nvPr userDrawn="1">
                <p:extLst>
                  <p:ext uri="{D42A27DB-BD31-4B8C-83A1-F6EECF244321}">
                    <p14:modId xmlns:p14="http://schemas.microsoft.com/office/powerpoint/2010/main" val="2097624869"/>
                  </p:ext>
                </p:extLst>
              </p:nvPr>
            </p:nvGraphicFramePr>
            <p:xfrm>
              <a:off x="-4610234" y="13433123"/>
              <a:ext cx="1828800" cy="1117600"/>
            </p:xfrm>
            <a:graphic>
              <a:graphicData uri="http://schemas.openxmlformats.org/presentationml/2006/ole">
                <mc:AlternateContent xmlns:mc="http://schemas.openxmlformats.org/markup-compatibility/2006">
                  <mc:Choice xmlns:v="urn:schemas-microsoft-com:vml" Requires="v">
                    <p:oleObj spid="_x0000_s2160" name="Image" r:id="rId15" imgW="1828440" imgH="1117440" progId="Photoshop.Image.13">
                      <p:embed/>
                    </p:oleObj>
                  </mc:Choice>
                  <mc:Fallback>
                    <p:oleObj name="Image" r:id="rId15" imgW="1828440" imgH="1117440" progId="Photoshop.Image.13">
                      <p:embed/>
                      <p:pic>
                        <p:nvPicPr>
                          <p:cNvPr id="0" name=""/>
                          <p:cNvPicPr/>
                          <p:nvPr/>
                        </p:nvPicPr>
                        <p:blipFill>
                          <a:blip r:embed="rId16"/>
                          <a:stretch>
                            <a:fillRect/>
                          </a:stretch>
                        </p:blipFill>
                        <p:spPr>
                          <a:xfrm>
                            <a:off x="-4610234" y="13433123"/>
                            <a:ext cx="1828800" cy="1117600"/>
                          </a:xfrm>
                          <a:prstGeom prst="rect">
                            <a:avLst/>
                          </a:prstGeom>
                        </p:spPr>
                      </p:pic>
                    </p:oleObj>
                  </mc:Fallback>
                </mc:AlternateContent>
              </a:graphicData>
            </a:graphic>
          </p:graphicFrame>
          <p:graphicFrame>
            <p:nvGraphicFramePr>
              <p:cNvPr id="48" name="Object 47"/>
              <p:cNvGraphicFramePr>
                <a:graphicFrameLocks noChangeAspect="1"/>
              </p:cNvGraphicFramePr>
              <p:nvPr userDrawn="1">
                <p:extLst>
                  <p:ext uri="{D42A27DB-BD31-4B8C-83A1-F6EECF244321}">
                    <p14:modId xmlns:p14="http://schemas.microsoft.com/office/powerpoint/2010/main" val="1491161796"/>
                  </p:ext>
                </p:extLst>
              </p:nvPr>
            </p:nvGraphicFramePr>
            <p:xfrm>
              <a:off x="-2637523" y="13442246"/>
              <a:ext cx="1828800" cy="1117600"/>
            </p:xfrm>
            <a:graphic>
              <a:graphicData uri="http://schemas.openxmlformats.org/presentationml/2006/ole">
                <mc:AlternateContent xmlns:mc="http://schemas.openxmlformats.org/markup-compatibility/2006">
                  <mc:Choice xmlns:v="urn:schemas-microsoft-com:vml" Requires="v">
                    <p:oleObj spid="_x0000_s2161" name="Image" r:id="rId17" imgW="1828440" imgH="1117440" progId="Photoshop.Image.13">
                      <p:embed/>
                    </p:oleObj>
                  </mc:Choice>
                  <mc:Fallback>
                    <p:oleObj name="Image" r:id="rId17" imgW="1828440" imgH="1117440" progId="Photoshop.Image.13">
                      <p:embed/>
                      <p:pic>
                        <p:nvPicPr>
                          <p:cNvPr id="0" name=""/>
                          <p:cNvPicPr/>
                          <p:nvPr/>
                        </p:nvPicPr>
                        <p:blipFill>
                          <a:blip r:embed="rId18"/>
                          <a:stretch>
                            <a:fillRect/>
                          </a:stretch>
                        </p:blipFill>
                        <p:spPr>
                          <a:xfrm>
                            <a:off x="-2637523" y="13442246"/>
                            <a:ext cx="1828800" cy="1117600"/>
                          </a:xfrm>
                          <a:prstGeom prst="rect">
                            <a:avLst/>
                          </a:prstGeom>
                        </p:spPr>
                      </p:pic>
                    </p:oleObj>
                  </mc:Fallback>
                </mc:AlternateContent>
              </a:graphicData>
            </a:graphic>
          </p:graphicFrame>
          <p:sp>
            <p:nvSpPr>
              <p:cNvPr id="49" name="TextBox 48"/>
              <p:cNvSpPr txBox="1"/>
              <p:nvPr userDrawn="1"/>
            </p:nvSpPr>
            <p:spPr>
              <a:xfrm rot="16200000">
                <a:off x="-5312672" y="13926909"/>
                <a:ext cx="1117601" cy="130020"/>
              </a:xfrm>
              <a:prstGeom prst="rect">
                <a:avLst/>
              </a:prstGeom>
              <a:noFill/>
            </p:spPr>
            <p:txBody>
              <a:bodyPr wrap="square" lIns="0" tIns="0" rIns="0" bIns="0" rtlCol="0">
                <a:spAutoFit/>
              </a:bodyPr>
              <a:lstStyle/>
              <a:p>
                <a:pPr algn="ctr"/>
                <a:r>
                  <a:rPr lang="en-US" sz="1100" dirty="0" smtClean="0">
                    <a:solidFill>
                      <a:srgbClr val="92D050"/>
                    </a:solidFill>
                  </a:rPr>
                  <a:t>Good</a:t>
                </a:r>
                <a:r>
                  <a:rPr lang="en-US" sz="1100" baseline="0" dirty="0" smtClean="0">
                    <a:solidFill>
                      <a:srgbClr val="92D050"/>
                    </a:solidFill>
                  </a:rPr>
                  <a:t> </a:t>
                </a:r>
                <a:r>
                  <a:rPr lang="en-US" sz="1100" baseline="0" dirty="0" smtClean="0">
                    <a:solidFill>
                      <a:schemeClr val="bg1"/>
                    </a:solidFill>
                  </a:rPr>
                  <a:t>printing quality</a:t>
                </a:r>
                <a:endParaRPr lang="en-US" sz="1100" dirty="0">
                  <a:solidFill>
                    <a:schemeClr val="bg1"/>
                  </a:solidFill>
                </a:endParaRPr>
              </a:p>
            </p:txBody>
          </p:sp>
          <p:sp>
            <p:nvSpPr>
              <p:cNvPr id="50" name="TextBox 49"/>
              <p:cNvSpPr txBox="1"/>
              <p:nvPr userDrawn="1"/>
            </p:nvSpPr>
            <p:spPr>
              <a:xfrm rot="16200000">
                <a:off x="-1236802" y="13911286"/>
                <a:ext cx="1117601" cy="141841"/>
              </a:xfrm>
              <a:prstGeom prst="rect">
                <a:avLst/>
              </a:prstGeom>
              <a:noFill/>
            </p:spPr>
            <p:txBody>
              <a:bodyPr wrap="square" lIns="0" tIns="0" rIns="0" bIns="0" rtlCol="0">
                <a:spAutoFit/>
              </a:bodyPr>
              <a:lstStyle/>
              <a:p>
                <a:pPr algn="ctr"/>
                <a:r>
                  <a:rPr lang="en-US" sz="1200" dirty="0" smtClean="0">
                    <a:solidFill>
                      <a:srgbClr val="FF0000"/>
                    </a:solidFill>
                  </a:rPr>
                  <a:t>Bad </a:t>
                </a:r>
                <a:r>
                  <a:rPr lang="en-US" sz="1200" dirty="0" smtClean="0">
                    <a:solidFill>
                      <a:schemeClr val="bg1"/>
                    </a:solidFill>
                  </a:rPr>
                  <a:t>printing quality</a:t>
                </a:r>
                <a:endParaRPr lang="en-US" sz="1200" dirty="0">
                  <a:solidFill>
                    <a:schemeClr val="bg1"/>
                  </a:solidFill>
                </a:endParaRPr>
              </a:p>
            </p:txBody>
          </p:sp>
        </p:grpSp>
      </p:grpSp>
    </p:spTree>
  </p:cSld>
  <p:clrMap bg1="lt1" tx1="dk1" bg2="lt2" tx2="dk2" accent1="accent1" accent2="accent2" accent3="accent3" accent4="accent4" accent5="accent5" accent6="accent6" hlink="hlink" folHlink="folHlink"/>
  <p:sldLayoutIdLst>
    <p:sldLayoutId id="2147483658" r:id="rId1"/>
  </p:sldLayoutIdLst>
  <p:timing>
    <p:tnLst>
      <p:par>
        <p:cTn id="1" dur="indefinite" restart="never" nodeType="tmRoot"/>
      </p:par>
    </p:tnLst>
  </p:timing>
  <p:txStyles>
    <p:titleStyle>
      <a:lvl1pPr algn="ctr" defTabSz="2507943" rtl="0" eaLnBrk="1" latinLnBrk="0" hangingPunct="1">
        <a:spcBef>
          <a:spcPct val="0"/>
        </a:spcBef>
        <a:buNone/>
        <a:defRPr sz="5000" kern="1200">
          <a:solidFill>
            <a:schemeClr val="bg1"/>
          </a:solidFill>
          <a:latin typeface="Trebuchet MS" pitchFamily="34" charset="0"/>
          <a:ea typeface="+mj-ea"/>
          <a:cs typeface="+mj-cs"/>
        </a:defRPr>
      </a:lvl1pPr>
    </p:titleStyle>
    <p:bodyStyle>
      <a:lvl1pPr marL="940479" indent="-940479" algn="l" defTabSz="2507943" rtl="0" eaLnBrk="1" latinLnBrk="0" hangingPunct="1">
        <a:spcBef>
          <a:spcPct val="20000"/>
        </a:spcBef>
        <a:buFont typeface="Arial" pitchFamily="34" charset="0"/>
        <a:buChar char="•"/>
        <a:defRPr sz="8800" kern="1200">
          <a:solidFill>
            <a:schemeClr val="tx1"/>
          </a:solidFill>
          <a:latin typeface="+mn-lt"/>
          <a:ea typeface="+mn-ea"/>
          <a:cs typeface="+mn-cs"/>
        </a:defRPr>
      </a:lvl1pPr>
      <a:lvl2pPr marL="2037704" indent="-783732" algn="l" defTabSz="2507943" rtl="0" eaLnBrk="1" latinLnBrk="0" hangingPunct="1">
        <a:spcBef>
          <a:spcPct val="20000"/>
        </a:spcBef>
        <a:buFont typeface="Arial" pitchFamily="34" charset="0"/>
        <a:buChar char="–"/>
        <a:defRPr sz="7700" kern="1200">
          <a:solidFill>
            <a:schemeClr val="tx1"/>
          </a:solidFill>
          <a:latin typeface="+mn-lt"/>
          <a:ea typeface="+mn-ea"/>
          <a:cs typeface="+mn-cs"/>
        </a:defRPr>
      </a:lvl2pPr>
      <a:lvl3pPr marL="3134929" indent="-626986" algn="l" defTabSz="2507943" rtl="0" eaLnBrk="1" latinLnBrk="0" hangingPunct="1">
        <a:spcBef>
          <a:spcPct val="20000"/>
        </a:spcBef>
        <a:buFont typeface="Arial" pitchFamily="34" charset="0"/>
        <a:buChar char="•"/>
        <a:defRPr sz="6600" kern="1200">
          <a:solidFill>
            <a:schemeClr val="tx1"/>
          </a:solidFill>
          <a:latin typeface="+mn-lt"/>
          <a:ea typeface="+mn-ea"/>
          <a:cs typeface="+mn-cs"/>
        </a:defRPr>
      </a:lvl3pPr>
      <a:lvl4pPr marL="4388901" indent="-626986" algn="l" defTabSz="2507943" rtl="0" eaLnBrk="1" latinLnBrk="0" hangingPunct="1">
        <a:spcBef>
          <a:spcPct val="20000"/>
        </a:spcBef>
        <a:buFont typeface="Arial" pitchFamily="34" charset="0"/>
        <a:buChar char="–"/>
        <a:defRPr sz="5500" kern="1200">
          <a:solidFill>
            <a:schemeClr val="tx1"/>
          </a:solidFill>
          <a:latin typeface="+mn-lt"/>
          <a:ea typeface="+mn-ea"/>
          <a:cs typeface="+mn-cs"/>
        </a:defRPr>
      </a:lvl4pPr>
      <a:lvl5pPr marL="5642872" indent="-626986" algn="l" defTabSz="2507943" rtl="0" eaLnBrk="1" latinLnBrk="0" hangingPunct="1">
        <a:spcBef>
          <a:spcPct val="20000"/>
        </a:spcBef>
        <a:buFont typeface="Arial" pitchFamily="34" charset="0"/>
        <a:buChar char="»"/>
        <a:defRPr sz="5500" kern="1200">
          <a:solidFill>
            <a:schemeClr val="tx1"/>
          </a:solidFill>
          <a:latin typeface="+mn-lt"/>
          <a:ea typeface="+mn-ea"/>
          <a:cs typeface="+mn-cs"/>
        </a:defRPr>
      </a:lvl5pPr>
      <a:lvl6pPr marL="6896844" indent="-626986" algn="l" defTabSz="2507943" rtl="0" eaLnBrk="1" latinLnBrk="0" hangingPunct="1">
        <a:spcBef>
          <a:spcPct val="20000"/>
        </a:spcBef>
        <a:buFont typeface="Arial" pitchFamily="34" charset="0"/>
        <a:buChar char="•"/>
        <a:defRPr sz="5500" kern="1200">
          <a:solidFill>
            <a:schemeClr val="tx1"/>
          </a:solidFill>
          <a:latin typeface="+mn-lt"/>
          <a:ea typeface="+mn-ea"/>
          <a:cs typeface="+mn-cs"/>
        </a:defRPr>
      </a:lvl6pPr>
      <a:lvl7pPr marL="8150815" indent="-626986" algn="l" defTabSz="2507943" rtl="0" eaLnBrk="1" latinLnBrk="0" hangingPunct="1">
        <a:spcBef>
          <a:spcPct val="20000"/>
        </a:spcBef>
        <a:buFont typeface="Arial" pitchFamily="34" charset="0"/>
        <a:buChar char="•"/>
        <a:defRPr sz="5500" kern="1200">
          <a:solidFill>
            <a:schemeClr val="tx1"/>
          </a:solidFill>
          <a:latin typeface="+mn-lt"/>
          <a:ea typeface="+mn-ea"/>
          <a:cs typeface="+mn-cs"/>
        </a:defRPr>
      </a:lvl7pPr>
      <a:lvl8pPr marL="9404787" indent="-626986" algn="l" defTabSz="2507943" rtl="0" eaLnBrk="1" latinLnBrk="0" hangingPunct="1">
        <a:spcBef>
          <a:spcPct val="20000"/>
        </a:spcBef>
        <a:buFont typeface="Arial" pitchFamily="34" charset="0"/>
        <a:buChar char="•"/>
        <a:defRPr sz="5500" kern="1200">
          <a:solidFill>
            <a:schemeClr val="tx1"/>
          </a:solidFill>
          <a:latin typeface="+mn-lt"/>
          <a:ea typeface="+mn-ea"/>
          <a:cs typeface="+mn-cs"/>
        </a:defRPr>
      </a:lvl8pPr>
      <a:lvl9pPr marL="10658758" indent="-626986" algn="l" defTabSz="2507943" rtl="0" eaLnBrk="1" latinLnBrk="0" hangingPunct="1">
        <a:spcBef>
          <a:spcPct val="20000"/>
        </a:spcBef>
        <a:buFont typeface="Arial" pitchFamily="34" charset="0"/>
        <a:buChar char="•"/>
        <a:defRPr sz="5500" kern="1200">
          <a:solidFill>
            <a:schemeClr val="tx1"/>
          </a:solidFill>
          <a:latin typeface="+mn-lt"/>
          <a:ea typeface="+mn-ea"/>
          <a:cs typeface="+mn-cs"/>
        </a:defRPr>
      </a:lvl9pPr>
    </p:bodyStyle>
    <p:otherStyle>
      <a:defPPr>
        <a:defRPr lang="en-US"/>
      </a:defPPr>
      <a:lvl1pPr marL="0" algn="l" defTabSz="2507943" rtl="0" eaLnBrk="1" latinLnBrk="0" hangingPunct="1">
        <a:defRPr sz="4900" kern="1200">
          <a:solidFill>
            <a:schemeClr val="tx1"/>
          </a:solidFill>
          <a:latin typeface="+mn-lt"/>
          <a:ea typeface="+mn-ea"/>
          <a:cs typeface="+mn-cs"/>
        </a:defRPr>
      </a:lvl1pPr>
      <a:lvl2pPr marL="1253972" algn="l" defTabSz="2507943" rtl="0" eaLnBrk="1" latinLnBrk="0" hangingPunct="1">
        <a:defRPr sz="4900" kern="1200">
          <a:solidFill>
            <a:schemeClr val="tx1"/>
          </a:solidFill>
          <a:latin typeface="+mn-lt"/>
          <a:ea typeface="+mn-ea"/>
          <a:cs typeface="+mn-cs"/>
        </a:defRPr>
      </a:lvl2pPr>
      <a:lvl3pPr marL="2507943" algn="l" defTabSz="2507943" rtl="0" eaLnBrk="1" latinLnBrk="0" hangingPunct="1">
        <a:defRPr sz="4900" kern="1200">
          <a:solidFill>
            <a:schemeClr val="tx1"/>
          </a:solidFill>
          <a:latin typeface="+mn-lt"/>
          <a:ea typeface="+mn-ea"/>
          <a:cs typeface="+mn-cs"/>
        </a:defRPr>
      </a:lvl3pPr>
      <a:lvl4pPr marL="3761915" algn="l" defTabSz="2507943" rtl="0" eaLnBrk="1" latinLnBrk="0" hangingPunct="1">
        <a:defRPr sz="4900" kern="1200">
          <a:solidFill>
            <a:schemeClr val="tx1"/>
          </a:solidFill>
          <a:latin typeface="+mn-lt"/>
          <a:ea typeface="+mn-ea"/>
          <a:cs typeface="+mn-cs"/>
        </a:defRPr>
      </a:lvl4pPr>
      <a:lvl5pPr marL="5015886" algn="l" defTabSz="2507943" rtl="0" eaLnBrk="1" latinLnBrk="0" hangingPunct="1">
        <a:defRPr sz="4900" kern="1200">
          <a:solidFill>
            <a:schemeClr val="tx1"/>
          </a:solidFill>
          <a:latin typeface="+mn-lt"/>
          <a:ea typeface="+mn-ea"/>
          <a:cs typeface="+mn-cs"/>
        </a:defRPr>
      </a:lvl5pPr>
      <a:lvl6pPr marL="6269858" algn="l" defTabSz="2507943" rtl="0" eaLnBrk="1" latinLnBrk="0" hangingPunct="1">
        <a:defRPr sz="4900" kern="1200">
          <a:solidFill>
            <a:schemeClr val="tx1"/>
          </a:solidFill>
          <a:latin typeface="+mn-lt"/>
          <a:ea typeface="+mn-ea"/>
          <a:cs typeface="+mn-cs"/>
        </a:defRPr>
      </a:lvl6pPr>
      <a:lvl7pPr marL="7523830" algn="l" defTabSz="2507943" rtl="0" eaLnBrk="1" latinLnBrk="0" hangingPunct="1">
        <a:defRPr sz="4900" kern="1200">
          <a:solidFill>
            <a:schemeClr val="tx1"/>
          </a:solidFill>
          <a:latin typeface="+mn-lt"/>
          <a:ea typeface="+mn-ea"/>
          <a:cs typeface="+mn-cs"/>
        </a:defRPr>
      </a:lvl7pPr>
      <a:lvl8pPr marL="8777801" algn="l" defTabSz="2507943" rtl="0" eaLnBrk="1" latinLnBrk="0" hangingPunct="1">
        <a:defRPr sz="4900" kern="1200">
          <a:solidFill>
            <a:schemeClr val="tx1"/>
          </a:solidFill>
          <a:latin typeface="+mn-lt"/>
          <a:ea typeface="+mn-ea"/>
          <a:cs typeface="+mn-cs"/>
        </a:defRPr>
      </a:lvl8pPr>
      <a:lvl9pPr marL="10031773" algn="l" defTabSz="2507943" rtl="0" eaLnBrk="1" latinLnBrk="0" hangingPunct="1">
        <a:defRPr sz="49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50000">
              <a:schemeClr val="accent5">
                <a:lumMod val="60000"/>
                <a:lumOff val="4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0"/>
            <a:ext cx="27432000" cy="2400300"/>
          </a:xfrm>
          <a:prstGeom prst="rect">
            <a:avLst/>
          </a:prstGeom>
          <a:solidFill>
            <a:schemeClr val="accent5">
              <a:lumMod val="75000"/>
            </a:schemeClr>
          </a:solidFill>
          <a:ln w="9525">
            <a:solidFill>
              <a:schemeClr val="tx1"/>
            </a:solidFill>
            <a:miter lim="800000"/>
            <a:headEnd/>
            <a:tailEnd/>
          </a:ln>
          <a:effectLst/>
        </p:spPr>
        <p:txBody>
          <a:bodyPr wrap="none" lIns="52249" tIns="26124" rIns="52249" bIns="26124" anchor="ctr"/>
          <a:lstStyle/>
          <a:p>
            <a:pPr>
              <a:defRPr/>
            </a:pPr>
            <a:endParaRPr lang="en-US" dirty="0"/>
          </a:p>
        </p:txBody>
      </p:sp>
      <p:sp>
        <p:nvSpPr>
          <p:cNvPr id="8" name="Rectangle 33"/>
          <p:cNvSpPr>
            <a:spLocks noChangeArrowheads="1"/>
          </p:cNvSpPr>
          <p:nvPr/>
        </p:nvSpPr>
        <p:spPr bwMode="auto">
          <a:xfrm>
            <a:off x="571500" y="2628900"/>
            <a:ext cx="6286500" cy="13373100"/>
          </a:xfrm>
          <a:prstGeom prst="roundRect">
            <a:avLst>
              <a:gd name="adj" fmla="val 7616"/>
            </a:avLst>
          </a:prstGeom>
          <a:gradFill>
            <a:gsLst>
              <a:gs pos="0">
                <a:srgbClr val="CDD2DE"/>
              </a:gs>
              <a:gs pos="0">
                <a:schemeClr val="tx2">
                  <a:lumMod val="40000"/>
                  <a:lumOff val="60000"/>
                </a:schemeClr>
              </a:gs>
              <a:gs pos="100000">
                <a:srgbClr val="F3F5FA"/>
              </a:gs>
            </a:gsLst>
            <a:lin ang="16200000" scaled="1"/>
          </a:gradFill>
          <a:ln w="9525">
            <a:solidFill>
              <a:schemeClr val="tx2"/>
            </a:solidFill>
            <a:miter lim="800000"/>
            <a:headEnd/>
            <a:tailEnd/>
          </a:ln>
          <a:effectLst/>
        </p:spPr>
        <p:txBody>
          <a:bodyPr wrap="none" lIns="52249" tIns="26124" rIns="52249" bIns="26124" anchor="ctr"/>
          <a:lstStyle/>
          <a:p>
            <a:pPr>
              <a:defRPr/>
            </a:pPr>
            <a:endParaRPr lang="en-US" dirty="0"/>
          </a:p>
        </p:txBody>
      </p:sp>
      <p:sp>
        <p:nvSpPr>
          <p:cNvPr id="9" name="Rectangle 9"/>
          <p:cNvSpPr>
            <a:spLocks noChangeArrowheads="1"/>
          </p:cNvSpPr>
          <p:nvPr/>
        </p:nvSpPr>
        <p:spPr bwMode="auto">
          <a:xfrm>
            <a:off x="0" y="2402681"/>
            <a:ext cx="27432000" cy="76200"/>
          </a:xfrm>
          <a:prstGeom prst="rect">
            <a:avLst/>
          </a:prstGeom>
          <a:solidFill>
            <a:schemeClr val="accent5">
              <a:lumMod val="50000"/>
            </a:schemeClr>
          </a:solidFill>
          <a:ln w="152400">
            <a:noFill/>
            <a:miter lim="800000"/>
            <a:headEnd/>
            <a:tailEnd/>
          </a:ln>
          <a:effectLst/>
        </p:spPr>
        <p:txBody>
          <a:bodyPr wrap="none" lIns="52249" tIns="26124" rIns="52249" bIns="26124" anchor="ctr"/>
          <a:lstStyle/>
          <a:p>
            <a:pPr>
              <a:defRPr/>
            </a:pPr>
            <a:endParaRPr lang="en-US" dirty="0"/>
          </a:p>
        </p:txBody>
      </p:sp>
      <p:sp>
        <p:nvSpPr>
          <p:cNvPr id="10" name="Text Box 14"/>
          <p:cNvSpPr txBox="1">
            <a:spLocks noChangeArrowheads="1"/>
          </p:cNvSpPr>
          <p:nvPr/>
        </p:nvSpPr>
        <p:spPr bwMode="auto">
          <a:xfrm>
            <a:off x="898050" y="16116300"/>
            <a:ext cx="1571625" cy="188840"/>
          </a:xfrm>
          <a:prstGeom prst="rect">
            <a:avLst/>
          </a:prstGeom>
          <a:noFill/>
          <a:ln w="9525">
            <a:noFill/>
            <a:miter lim="800000"/>
            <a:headEnd/>
            <a:tailEnd/>
          </a:ln>
          <a:effectLst/>
        </p:spPr>
        <p:txBody>
          <a:bodyPr lIns="52150" tIns="26070" rIns="52150" bIns="26070">
            <a:spAutoFit/>
          </a:bodyPr>
          <a:lstStyle/>
          <a:p>
            <a:pPr eaLnBrk="0" hangingPunct="0">
              <a:lnSpc>
                <a:spcPct val="65000"/>
              </a:lnSpc>
              <a:spcBef>
                <a:spcPct val="50000"/>
              </a:spcBef>
              <a:defRPr/>
            </a:pPr>
            <a:r>
              <a:rPr lang="en-US" sz="300" b="1" dirty="0" smtClean="0">
                <a:solidFill>
                  <a:schemeClr val="bg1">
                    <a:lumMod val="75000"/>
                  </a:schemeClr>
                </a:solidFill>
                <a:latin typeface="Arial" charset="0"/>
              </a:rPr>
              <a:t>RESEARCH POSTER PRESENTATION </a:t>
            </a:r>
            <a:r>
              <a:rPr lang="en-US" sz="300" b="1" dirty="0">
                <a:solidFill>
                  <a:schemeClr val="bg1">
                    <a:lumMod val="75000"/>
                  </a:schemeClr>
                </a:solidFill>
                <a:latin typeface="Arial" charset="0"/>
              </a:rPr>
              <a:t>DESIGN © </a:t>
            </a:r>
            <a:r>
              <a:rPr lang="en-US" sz="300" b="1" dirty="0" smtClean="0">
                <a:solidFill>
                  <a:schemeClr val="bg1">
                    <a:lumMod val="75000"/>
                  </a:schemeClr>
                </a:solidFill>
                <a:latin typeface="Arial" charset="0"/>
              </a:rPr>
              <a:t>2012</a:t>
            </a:r>
            <a:endParaRPr lang="en-US" sz="300" b="1" dirty="0">
              <a:solidFill>
                <a:schemeClr val="bg1">
                  <a:lumMod val="75000"/>
                </a:schemeClr>
              </a:solidFill>
              <a:latin typeface="Arial" charset="0"/>
            </a:endParaRPr>
          </a:p>
          <a:p>
            <a:pPr eaLnBrk="0" hangingPunct="0">
              <a:lnSpc>
                <a:spcPct val="65000"/>
              </a:lnSpc>
              <a:spcBef>
                <a:spcPct val="50000"/>
              </a:spcBef>
              <a:defRPr/>
            </a:pPr>
            <a:r>
              <a:rPr lang="en-US" sz="600" b="1" dirty="0">
                <a:solidFill>
                  <a:schemeClr val="bg1">
                    <a:lumMod val="75000"/>
                  </a:schemeClr>
                </a:solidFill>
                <a:latin typeface="Arial" charset="0"/>
              </a:rPr>
              <a:t>www.PosterPresentations.com</a:t>
            </a:r>
          </a:p>
        </p:txBody>
      </p:sp>
      <p:sp>
        <p:nvSpPr>
          <p:cNvPr id="21" name="Rectangle 33"/>
          <p:cNvSpPr>
            <a:spLocks noChangeArrowheads="1"/>
          </p:cNvSpPr>
          <p:nvPr/>
        </p:nvSpPr>
        <p:spPr bwMode="auto">
          <a:xfrm>
            <a:off x="7209790" y="2628900"/>
            <a:ext cx="13012420" cy="13373100"/>
          </a:xfrm>
          <a:prstGeom prst="roundRect">
            <a:avLst>
              <a:gd name="adj" fmla="val 3868"/>
            </a:avLst>
          </a:prstGeom>
          <a:gradFill>
            <a:gsLst>
              <a:gs pos="0">
                <a:srgbClr val="CDD2DE"/>
              </a:gs>
              <a:gs pos="0">
                <a:schemeClr val="tx2">
                  <a:lumMod val="40000"/>
                  <a:lumOff val="60000"/>
                </a:schemeClr>
              </a:gs>
              <a:gs pos="100000">
                <a:srgbClr val="F3F5FA"/>
              </a:gs>
            </a:gsLst>
            <a:lin ang="16200000" scaled="1"/>
          </a:gradFill>
          <a:ln w="9525">
            <a:solidFill>
              <a:schemeClr val="tx2"/>
            </a:solidFill>
            <a:miter lim="800000"/>
            <a:headEnd/>
            <a:tailEnd/>
          </a:ln>
          <a:effectLst/>
        </p:spPr>
        <p:txBody>
          <a:bodyPr wrap="none" lIns="52249" tIns="26124" rIns="52249" bIns="26124" anchor="ctr"/>
          <a:lstStyle/>
          <a:p>
            <a:pPr>
              <a:defRPr/>
            </a:pPr>
            <a:endParaRPr lang="en-US" dirty="0"/>
          </a:p>
        </p:txBody>
      </p:sp>
      <p:sp>
        <p:nvSpPr>
          <p:cNvPr id="22" name="Rectangle 33"/>
          <p:cNvSpPr>
            <a:spLocks noChangeArrowheads="1"/>
          </p:cNvSpPr>
          <p:nvPr/>
        </p:nvSpPr>
        <p:spPr bwMode="auto">
          <a:xfrm>
            <a:off x="20574000" y="2628900"/>
            <a:ext cx="6286500" cy="13373100"/>
          </a:xfrm>
          <a:prstGeom prst="roundRect">
            <a:avLst>
              <a:gd name="adj" fmla="val 7616"/>
            </a:avLst>
          </a:prstGeom>
          <a:gradFill>
            <a:gsLst>
              <a:gs pos="0">
                <a:srgbClr val="CDD2DE"/>
              </a:gs>
              <a:gs pos="0">
                <a:schemeClr val="tx2">
                  <a:lumMod val="40000"/>
                  <a:lumOff val="60000"/>
                </a:schemeClr>
              </a:gs>
              <a:gs pos="100000">
                <a:srgbClr val="F3F5FA"/>
              </a:gs>
            </a:gsLst>
            <a:lin ang="16200000" scaled="1"/>
          </a:gradFill>
          <a:ln w="9525">
            <a:solidFill>
              <a:schemeClr val="tx2"/>
            </a:solidFill>
            <a:miter lim="800000"/>
            <a:headEnd/>
            <a:tailEnd/>
          </a:ln>
          <a:effectLst/>
        </p:spPr>
        <p:txBody>
          <a:bodyPr wrap="none" lIns="52249" tIns="26124" rIns="52249" bIns="26124" anchor="ctr"/>
          <a:lstStyle/>
          <a:p>
            <a:pPr>
              <a:defRPr/>
            </a:pPr>
            <a:endParaRPr lang="en-US" dirty="0"/>
          </a:p>
        </p:txBody>
      </p:sp>
      <p:grpSp>
        <p:nvGrpSpPr>
          <p:cNvPr id="56" name="Group 55"/>
          <p:cNvGrpSpPr>
            <a:grpSpLocks noChangeAspect="1"/>
          </p:cNvGrpSpPr>
          <p:nvPr/>
        </p:nvGrpSpPr>
        <p:grpSpPr>
          <a:xfrm>
            <a:off x="27893171" y="11218"/>
            <a:ext cx="6632760" cy="16447982"/>
            <a:chOff x="36782324" y="0"/>
            <a:chExt cx="11062139" cy="27432000"/>
          </a:xfrm>
        </p:grpSpPr>
        <p:sp>
          <p:nvSpPr>
            <p:cNvPr id="57" name="Rectangle 56"/>
            <p:cNvSpPr/>
            <p:nvPr userDrawn="1"/>
          </p:nvSpPr>
          <p:spPr>
            <a:xfrm>
              <a:off x="36782324" y="0"/>
              <a:ext cx="11062139" cy="27432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2800" b="1" spc="600" dirty="0" smtClean="0">
                  <a:solidFill>
                    <a:schemeClr val="bg1"/>
                  </a:solidFill>
                  <a:latin typeface="Trebuchet MS" pitchFamily="34" charset="0"/>
                </a:rPr>
                <a:t>QUICK START (cont.)</a:t>
              </a:r>
            </a:p>
            <a:p>
              <a:pPr algn="ctr"/>
              <a:endParaRPr lang="en-US" sz="2400" b="1" baseline="0" dirty="0" smtClean="0">
                <a:solidFill>
                  <a:schemeClr val="bg1"/>
                </a:solidFill>
                <a:latin typeface="Trebuchet MS" pitchFamily="34" charset="0"/>
              </a:endParaRPr>
            </a:p>
            <a:p>
              <a:pPr algn="ctr"/>
              <a:r>
                <a:rPr lang="en-US" sz="1800" b="1" baseline="0" dirty="0" smtClean="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1400" b="0" baseline="0" dirty="0" smtClean="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1400" b="0" spc="0" baseline="0" dirty="0" smtClean="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r>
                <a:rPr lang="en-US" sz="1400" b="0" baseline="0" dirty="0" smtClean="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1400" b="0" baseline="0" dirty="0" smtClean="0">
                <a:solidFill>
                  <a:schemeClr val="bg1">
                    <a:lumMod val="75000"/>
                  </a:schemeClr>
                </a:solidFill>
                <a:latin typeface="Trebuchet MS" pitchFamily="34" charset="0"/>
              </a:endParaRPr>
            </a:p>
            <a:p>
              <a:pPr algn="ctr"/>
              <a:r>
                <a:rPr lang="en-US" sz="1800" b="1" baseline="0" dirty="0" smtClean="0">
                  <a:solidFill>
                    <a:srgbClr val="FFC000"/>
                  </a:solidFill>
                  <a:latin typeface="Trebuchet MS" pitchFamily="34" charset="0"/>
                </a:rPr>
                <a:t>How to add Text</a:t>
              </a:r>
            </a:p>
            <a:p>
              <a:pPr marL="1730375" lvl="2" indent="0" algn="l" defTabSz="114300"/>
              <a:r>
                <a:rPr lang="en-US" sz="1400" b="0" baseline="0" dirty="0" smtClean="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1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1400" b="0" baseline="0" dirty="0" smtClean="0">
                  <a:solidFill>
                    <a:schemeClr val="bg1">
                      <a:lumMod val="75000"/>
                    </a:schemeClr>
                  </a:solidFill>
                  <a:latin typeface="Trebuchet MS" pitchFamily="34" charset="0"/>
                </a:rPr>
                <a:t> </a:t>
              </a:r>
              <a:r>
                <a:rPr kumimoji="0" lang="en-US" sz="1800" b="1" i="0" u="none" strike="noStrike" kern="1200" cap="none" spc="0" normalizeH="0" baseline="0" noProof="0" dirty="0" smtClean="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1400" b="0" baseline="0" dirty="0" smtClean="0">
                <a:solidFill>
                  <a:schemeClr val="bg1">
                    <a:lumMod val="75000"/>
                  </a:schemeClr>
                </a:solidFill>
                <a:latin typeface="Trebuchet MS" pitchFamily="34" charset="0"/>
              </a:endParaRPr>
            </a:p>
            <a:p>
              <a:pPr marL="1518341" lvl="2" indent="0" algn="l" defTabSz="114300"/>
              <a:endParaRPr lang="en-US" sz="1400" b="0" baseline="0" dirty="0" smtClean="0">
                <a:solidFill>
                  <a:schemeClr val="bg1">
                    <a:lumMod val="75000"/>
                  </a:schemeClr>
                </a:solidFill>
                <a:latin typeface="Trebuchet MS" pitchFamily="34" charset="0"/>
              </a:endParaRPr>
            </a:p>
            <a:p>
              <a:pPr algn="ctr"/>
              <a:r>
                <a:rPr lang="en-US" sz="1800" b="1" baseline="0" dirty="0" smtClean="0">
                  <a:solidFill>
                    <a:srgbClr val="FFC000"/>
                  </a:solidFill>
                  <a:latin typeface="Trebuchet MS" pitchFamily="34" charset="0"/>
                </a:rPr>
                <a:t>How to add Tables</a:t>
              </a:r>
            </a:p>
            <a:p>
              <a:pPr marL="971550" lvl="1" indent="0" algn="l" defTabSz="114300"/>
              <a:r>
                <a:rPr lang="en-US" sz="1400" b="0" baseline="0" dirty="0" smtClean="0">
                  <a:solidFill>
                    <a:schemeClr val="bg1">
                      <a:lumMod val="75000"/>
                    </a:schemeClr>
                  </a:solidFill>
                  <a:latin typeface="Trebuchet MS" pitchFamily="34" charset="0"/>
                </a:rPr>
                <a:t>To add a table from scratch go to the INSERT menu and click on TABLE. A drop-down box will help you select rows and columns. </a:t>
              </a:r>
            </a:p>
            <a:p>
              <a:pPr marL="0" lvl="0" indent="0" algn="l" defTabSz="114300"/>
              <a:r>
                <a:rPr lang="en-US" sz="1400" b="0" baseline="0" dirty="0" smtClean="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1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smtClean="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Save your template as a PowerPoint document. For printing, save as PowerPoint of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1400" b="0" baseline="0" dirty="0" smtClean="0">
                <a:solidFill>
                  <a:schemeClr val="bg1">
                    <a:lumMod val="75000"/>
                  </a:schemeClr>
                </a:solidFill>
                <a:latin typeface="Trebuchet MS"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smtClean="0">
                <a:ln>
                  <a:noFill/>
                </a:ln>
                <a:solidFill>
                  <a:prstClr val="white">
                    <a:lumMod val="75000"/>
                  </a:prstClr>
                </a:solidFill>
                <a:effectLst/>
                <a:uLnTx/>
                <a:uFillTx/>
                <a:latin typeface="Trebuchet MS" pitchFamily="34" charset="0"/>
              </a:endParaRPr>
            </a:p>
          </p:txBody>
        </p:sp>
        <p:graphicFrame>
          <p:nvGraphicFramePr>
            <p:cNvPr id="58" name="Object 57"/>
            <p:cNvGraphicFramePr>
              <a:graphicFrameLocks noChangeAspect="1"/>
            </p:cNvGraphicFramePr>
            <p:nvPr userDrawn="1">
              <p:extLst>
                <p:ext uri="{D42A27DB-BD31-4B8C-83A1-F6EECF244321}">
                  <p14:modId xmlns:p14="http://schemas.microsoft.com/office/powerpoint/2010/main" val="2202219233"/>
                </p:ext>
              </p:extLst>
            </p:nvPr>
          </p:nvGraphicFramePr>
          <p:xfrm>
            <a:off x="39540164" y="3976767"/>
            <a:ext cx="5586150" cy="1716939"/>
          </p:xfrm>
          <a:graphic>
            <a:graphicData uri="http://schemas.openxmlformats.org/presentationml/2006/ole">
              <mc:AlternateContent xmlns:mc="http://schemas.openxmlformats.org/markup-compatibility/2006">
                <mc:Choice xmlns:v="urn:schemas-microsoft-com:vml" Requires="v">
                  <p:oleObj spid="_x0000_s3182" name="Image" r:id="rId4" imgW="4571280" imgH="1688760" progId="Photoshop.Image.13">
                    <p:embed/>
                  </p:oleObj>
                </mc:Choice>
                <mc:Fallback>
                  <p:oleObj name="Image" r:id="rId4" imgW="4571280" imgH="1688760" progId="Photoshop.Image.13">
                    <p:embed/>
                    <p:pic>
                      <p:nvPicPr>
                        <p:cNvPr id="0" name=""/>
                        <p:cNvPicPr/>
                        <p:nvPr/>
                      </p:nvPicPr>
                      <p:blipFill>
                        <a:blip r:embed="rId5"/>
                        <a:stretch>
                          <a:fillRect/>
                        </a:stretch>
                      </p:blipFill>
                      <p:spPr>
                        <a:xfrm>
                          <a:off x="39540164" y="3976767"/>
                          <a:ext cx="5586150" cy="1716939"/>
                        </a:xfrm>
                        <a:prstGeom prst="rect">
                          <a:avLst/>
                        </a:prstGeom>
                      </p:spPr>
                    </p:pic>
                  </p:oleObj>
                </mc:Fallback>
              </mc:AlternateContent>
            </a:graphicData>
          </a:graphic>
        </p:graphicFrame>
        <p:pic>
          <p:nvPicPr>
            <p:cNvPr id="59" name="Picture 58"/>
            <p:cNvPicPr>
              <a:picLocks noChangeAspect="1"/>
            </p:cNvPicPr>
            <p:nvPr userDrawn="1"/>
          </p:nvPicPr>
          <p:blipFill>
            <a:blip r:embed="rId6"/>
            <a:stretch>
              <a:fillRect/>
            </a:stretch>
          </p:blipFill>
          <p:spPr>
            <a:xfrm>
              <a:off x="37296876" y="8347566"/>
              <a:ext cx="2969584" cy="1140240"/>
            </a:xfrm>
            <a:prstGeom prst="rect">
              <a:avLst/>
            </a:prstGeom>
            <a:ln>
              <a:noFill/>
            </a:ln>
          </p:spPr>
        </p:pic>
        <p:graphicFrame>
          <p:nvGraphicFramePr>
            <p:cNvPr id="60" name="Object 59"/>
            <p:cNvGraphicFramePr>
              <a:graphicFrameLocks noChangeAspect="1"/>
            </p:cNvGraphicFramePr>
            <p:nvPr userDrawn="1">
              <p:extLst>
                <p:ext uri="{D42A27DB-BD31-4B8C-83A1-F6EECF244321}">
                  <p14:modId xmlns:p14="http://schemas.microsoft.com/office/powerpoint/2010/main" val="1613568671"/>
                </p:ext>
              </p:extLst>
            </p:nvPr>
          </p:nvGraphicFramePr>
          <p:xfrm>
            <a:off x="37524683" y="12604371"/>
            <a:ext cx="1482265" cy="825421"/>
          </p:xfrm>
          <a:graphic>
            <a:graphicData uri="http://schemas.openxmlformats.org/presentationml/2006/ole">
              <mc:AlternateContent xmlns:mc="http://schemas.openxmlformats.org/markup-compatibility/2006">
                <mc:Choice xmlns:v="urn:schemas-microsoft-com:vml" Requires="v">
                  <p:oleObj spid="_x0000_s3183" name="Image" r:id="rId7" imgW="1574280" imgH="1053720" progId="Photoshop.Image.13">
                    <p:embed/>
                  </p:oleObj>
                </mc:Choice>
                <mc:Fallback>
                  <p:oleObj name="Image" r:id="rId7" imgW="1574280" imgH="1053720" progId="Photoshop.Image.13">
                    <p:embed/>
                    <p:pic>
                      <p:nvPicPr>
                        <p:cNvPr id="0" name=""/>
                        <p:cNvPicPr/>
                        <p:nvPr/>
                      </p:nvPicPr>
                      <p:blipFill>
                        <a:blip r:embed="rId8"/>
                        <a:stretch>
                          <a:fillRect/>
                        </a:stretch>
                      </p:blipFill>
                      <p:spPr>
                        <a:xfrm>
                          <a:off x="37524683" y="12604371"/>
                          <a:ext cx="1482265" cy="825421"/>
                        </a:xfrm>
                        <a:prstGeom prst="rect">
                          <a:avLst/>
                        </a:prstGeom>
                      </p:spPr>
                    </p:pic>
                  </p:oleObj>
                </mc:Fallback>
              </mc:AlternateContent>
            </a:graphicData>
          </a:graphic>
        </p:graphicFrame>
        <p:grpSp>
          <p:nvGrpSpPr>
            <p:cNvPr id="61" name="Group 60"/>
            <p:cNvGrpSpPr/>
            <p:nvPr userDrawn="1"/>
          </p:nvGrpSpPr>
          <p:grpSpPr>
            <a:xfrm>
              <a:off x="37163426" y="23152352"/>
              <a:ext cx="10354213" cy="1052915"/>
              <a:chOff x="31687960" y="29635357"/>
              <a:chExt cx="9771399" cy="1090622"/>
            </a:xfrm>
          </p:grpSpPr>
          <p:sp>
            <p:nvSpPr>
              <p:cNvPr id="63" name="Rounded Rectangle 62"/>
              <p:cNvSpPr/>
              <p:nvPr userDrawn="1"/>
            </p:nvSpPr>
            <p:spPr>
              <a:xfrm>
                <a:off x="31687960" y="29635357"/>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4" name="Picture 7" descr="http://t2.gstatic.com/images?q=tbn:ANd9GcR4APHC6TT9w54M2zn_pvCiBxUNcspYPoVxirLRphBoJabfSvu7zw">
                <a:hlinkClick r:id="rId9"/>
              </p:cNvPr>
              <p:cNvPicPr>
                <a:picLocks noChangeAspect="1" noChangeArrowheads="1"/>
              </p:cNvPicPr>
              <p:nvPr userDrawn="1"/>
            </p:nvPicPr>
            <p:blipFill>
              <a:blip r:embed="rId10" cstate="print"/>
              <a:srcRect/>
              <a:stretch>
                <a:fillRect/>
              </a:stretch>
            </p:blipFill>
            <p:spPr bwMode="auto">
              <a:xfrm>
                <a:off x="31813900" y="29733687"/>
                <a:ext cx="914401" cy="914399"/>
              </a:xfrm>
              <a:prstGeom prst="rect">
                <a:avLst/>
              </a:prstGeom>
              <a:noFill/>
              <a:ln>
                <a:noFill/>
              </a:ln>
            </p:spPr>
          </p:pic>
          <p:sp>
            <p:nvSpPr>
              <p:cNvPr id="65" name="TextBox 64"/>
              <p:cNvSpPr txBox="1"/>
              <p:nvPr userDrawn="1"/>
            </p:nvSpPr>
            <p:spPr>
              <a:xfrm>
                <a:off x="32788169" y="29700257"/>
                <a:ext cx="8671190" cy="903879"/>
              </a:xfrm>
              <a:prstGeom prst="rect">
                <a:avLst/>
              </a:prstGeom>
              <a:noFill/>
              <a:ln>
                <a:noFill/>
              </a:ln>
            </p:spPr>
            <p:txBody>
              <a:bodyPr wrap="square" rtlCol="0">
                <a:spAutoFit/>
              </a:bodyPr>
              <a:lstStyle/>
              <a:p>
                <a:r>
                  <a:rPr lang="en-US" sz="1400" dirty="0" smtClean="0">
                    <a:solidFill>
                      <a:schemeClr val="tx2"/>
                    </a:solidFill>
                    <a:latin typeface="Trebuchet MS" pitchFamily="34" charset="0"/>
                  </a:rPr>
                  <a:t>Student</a:t>
                </a:r>
                <a:r>
                  <a:rPr lang="en-US" sz="1400" baseline="0" dirty="0" smtClean="0">
                    <a:solidFill>
                      <a:schemeClr val="tx2"/>
                    </a:solidFill>
                    <a:latin typeface="Trebuchet MS" pitchFamily="34" charset="0"/>
                  </a:rPr>
                  <a:t> discounts are available on our </a:t>
                </a:r>
                <a:r>
                  <a:rPr lang="en-US" sz="1400" baseline="0" dirty="0" err="1" smtClean="0">
                    <a:solidFill>
                      <a:schemeClr val="tx2"/>
                    </a:solidFill>
                    <a:latin typeface="Trebuchet MS" pitchFamily="34" charset="0"/>
                  </a:rPr>
                  <a:t>Facebook</a:t>
                </a:r>
                <a:r>
                  <a:rPr lang="en-US" sz="1400" baseline="0" dirty="0" smtClean="0">
                    <a:solidFill>
                      <a:schemeClr val="tx2"/>
                    </a:solidFill>
                    <a:latin typeface="Trebuchet MS" pitchFamily="34" charset="0"/>
                  </a:rPr>
                  <a:t> page.</a:t>
                </a:r>
                <a:br>
                  <a:rPr lang="en-US" sz="1400" baseline="0" dirty="0" smtClean="0">
                    <a:solidFill>
                      <a:schemeClr val="tx2"/>
                    </a:solidFill>
                    <a:latin typeface="Trebuchet MS" pitchFamily="34" charset="0"/>
                  </a:rPr>
                </a:br>
                <a:r>
                  <a:rPr lang="en-US" sz="1400" baseline="0" dirty="0" smtClean="0">
                    <a:solidFill>
                      <a:schemeClr val="tx2"/>
                    </a:solidFill>
                    <a:latin typeface="Trebuchet MS" pitchFamily="34" charset="0"/>
                  </a:rPr>
                  <a:t>Go to </a:t>
                </a:r>
                <a:r>
                  <a:rPr lang="en-US" sz="1400" u="sng" baseline="0" dirty="0" smtClean="0">
                    <a:solidFill>
                      <a:schemeClr val="tx2"/>
                    </a:solidFill>
                    <a:latin typeface="Trebuchet MS" pitchFamily="34" charset="0"/>
                  </a:rPr>
                  <a:t>PosterPresentations.com</a:t>
                </a:r>
                <a:r>
                  <a:rPr lang="en-US" sz="1400" baseline="0" dirty="0" smtClean="0">
                    <a:solidFill>
                      <a:schemeClr val="tx2"/>
                    </a:solidFill>
                    <a:latin typeface="Trebuchet MS" pitchFamily="34" charset="0"/>
                  </a:rPr>
                  <a:t> and click on the FB icon. </a:t>
                </a:r>
                <a:endParaRPr lang="en-US" sz="1400" dirty="0">
                  <a:solidFill>
                    <a:schemeClr val="tx2"/>
                  </a:solidFill>
                  <a:latin typeface="Trebuchet MS" pitchFamily="34" charset="0"/>
                </a:endParaRPr>
              </a:p>
            </p:txBody>
          </p:sp>
        </p:grpSp>
        <p:sp>
          <p:nvSpPr>
            <p:cNvPr id="62" name="TextBox 61"/>
            <p:cNvSpPr txBox="1"/>
            <p:nvPr userDrawn="1"/>
          </p:nvSpPr>
          <p:spPr>
            <a:xfrm>
              <a:off x="37163425" y="24536528"/>
              <a:ext cx="4118250" cy="2224346"/>
            </a:xfrm>
            <a:prstGeom prst="rect">
              <a:avLst/>
            </a:prstGeom>
            <a:noFill/>
          </p:spPr>
          <p:txBody>
            <a:bodyPr wrap="none" lIns="0" tIns="0" rIns="0" bIns="0" rtlCol="0">
              <a:spAutoFit/>
            </a:bodyPr>
            <a:lstStyle/>
            <a:p>
              <a:pPr>
                <a:lnSpc>
                  <a:spcPts val="2600"/>
                </a:lnSpc>
              </a:pPr>
              <a:r>
                <a:rPr lang="en-US" sz="1400" dirty="0" smtClean="0">
                  <a:solidFill>
                    <a:schemeClr val="bg1"/>
                  </a:solidFill>
                  <a:latin typeface="Calibri" panose="020F0502020204030204" pitchFamily="34" charset="0"/>
                </a:rPr>
                <a:t>© 2013</a:t>
              </a:r>
              <a:r>
                <a:rPr lang="en-US" sz="1400" baseline="0" dirty="0" smtClean="0">
                  <a:solidFill>
                    <a:schemeClr val="bg1"/>
                  </a:solidFill>
                  <a:latin typeface="Calibri" panose="020F0502020204030204" pitchFamily="34" charset="0"/>
                </a:rPr>
                <a:t> </a:t>
              </a:r>
              <a:r>
                <a:rPr lang="en-US" sz="1400" dirty="0" smtClean="0">
                  <a:solidFill>
                    <a:schemeClr val="bg1"/>
                  </a:solidFill>
                  <a:latin typeface="Calibri" panose="020F0502020204030204" pitchFamily="34" charset="0"/>
                </a:rPr>
                <a:t>PosterPresentations.com</a:t>
              </a:r>
            </a:p>
            <a:p>
              <a:pPr>
                <a:lnSpc>
                  <a:spcPts val="2600"/>
                </a:lnSpc>
              </a:pPr>
              <a:r>
                <a:rPr lang="en-US" sz="1400" dirty="0" smtClean="0">
                  <a:solidFill>
                    <a:schemeClr val="bg1"/>
                  </a:solidFill>
                  <a:latin typeface="Calibri" panose="020F0502020204030204" pitchFamily="34" charset="0"/>
                </a:rPr>
                <a:t>     2117 Fourth Street ,</a:t>
              </a:r>
              <a:r>
                <a:rPr lang="en-US" sz="1400" baseline="0" dirty="0" smtClean="0">
                  <a:solidFill>
                    <a:schemeClr val="bg1"/>
                  </a:solidFill>
                  <a:latin typeface="Calibri" panose="020F0502020204030204" pitchFamily="34" charset="0"/>
                </a:rPr>
                <a:t> Unit C        </a:t>
              </a:r>
            </a:p>
            <a:p>
              <a:pPr>
                <a:lnSpc>
                  <a:spcPts val="2600"/>
                </a:lnSpc>
              </a:pPr>
              <a:r>
                <a:rPr lang="en-US" sz="1400" baseline="0" dirty="0" smtClean="0">
                  <a:solidFill>
                    <a:schemeClr val="bg1"/>
                  </a:solidFill>
                  <a:latin typeface="Calibri" panose="020F0502020204030204" pitchFamily="34" charset="0"/>
                </a:rPr>
                <a:t>     Berkeley CA 94710</a:t>
              </a:r>
              <a:br>
                <a:rPr lang="en-US" sz="1400" baseline="0" dirty="0" smtClean="0">
                  <a:solidFill>
                    <a:schemeClr val="bg1"/>
                  </a:solidFill>
                  <a:latin typeface="Calibri" panose="020F0502020204030204" pitchFamily="34" charset="0"/>
                </a:rPr>
              </a:br>
              <a:r>
                <a:rPr lang="en-US" sz="1400" baseline="0" dirty="0" smtClean="0">
                  <a:solidFill>
                    <a:schemeClr val="bg1"/>
                  </a:solidFill>
                  <a:latin typeface="Calibri" panose="020F0502020204030204" pitchFamily="34" charset="0"/>
                </a:rPr>
                <a:t>    </a:t>
              </a:r>
              <a:r>
                <a:rPr lang="en-US" sz="1400" b="1" baseline="0" dirty="0" smtClean="0">
                  <a:solidFill>
                    <a:srgbClr val="FFFF00"/>
                  </a:solidFill>
                  <a:latin typeface="Calibri" panose="020F0502020204030204" pitchFamily="34" charset="0"/>
                </a:rPr>
                <a:t>posterpresenter@gmail.com</a:t>
              </a:r>
              <a:endParaRPr lang="en-US" sz="1400" b="1" dirty="0">
                <a:solidFill>
                  <a:srgbClr val="FFFF00"/>
                </a:solidFill>
                <a:latin typeface="Calibri" panose="020F0502020204030204" pitchFamily="34" charset="0"/>
              </a:endParaRPr>
            </a:p>
          </p:txBody>
        </p:sp>
      </p:grpSp>
      <p:grpSp>
        <p:nvGrpSpPr>
          <p:cNvPr id="44" name="Group 43"/>
          <p:cNvGrpSpPr>
            <a:grpSpLocks noChangeAspect="1"/>
          </p:cNvGrpSpPr>
          <p:nvPr/>
        </p:nvGrpSpPr>
        <p:grpSpPr>
          <a:xfrm>
            <a:off x="-7233765" y="3"/>
            <a:ext cx="6608534" cy="16459197"/>
            <a:chOff x="-11220550" y="-1"/>
            <a:chExt cx="11014226" cy="27432000"/>
          </a:xfrm>
        </p:grpSpPr>
        <p:sp>
          <p:nvSpPr>
            <p:cNvPr id="45" name="Rectangle 44"/>
            <p:cNvSpPr/>
            <p:nvPr/>
          </p:nvSpPr>
          <p:spPr>
            <a:xfrm>
              <a:off x="-11216136" y="-1"/>
              <a:ext cx="11009812" cy="27432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182880" rIns="182880" bIns="18288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1800" b="1" spc="0" dirty="0" smtClean="0">
                  <a:solidFill>
                    <a:srgbClr val="FF0000"/>
                  </a:solidFill>
                  <a:latin typeface="Trebuchet MS" pitchFamily="34" charset="0"/>
                </a:rPr>
                <a:t>(—THIS SIDEBAR DOES NOT PRINT—)</a:t>
              </a:r>
              <a:endParaRPr lang="en-US" sz="1800" b="1" spc="600" dirty="0" smtClean="0">
                <a:solidFill>
                  <a:schemeClr val="bg1"/>
                </a:solidFill>
                <a:latin typeface="Trebuchet MS" pitchFamily="34" charset="0"/>
              </a:endParaRPr>
            </a:p>
            <a:p>
              <a:pPr algn="ctr"/>
              <a:r>
                <a:rPr lang="en-US" sz="2400" b="1" spc="600" dirty="0" smtClean="0">
                  <a:solidFill>
                    <a:schemeClr val="bg1"/>
                  </a:solidFill>
                  <a:latin typeface="Trebuchet MS" pitchFamily="34" charset="0"/>
                </a:rPr>
                <a:t>DESIGN</a:t>
              </a:r>
              <a:r>
                <a:rPr lang="en-US" sz="2400" b="1" spc="600" baseline="0" dirty="0" smtClean="0">
                  <a:solidFill>
                    <a:schemeClr val="bg1"/>
                  </a:solidFill>
                  <a:latin typeface="Trebuchet MS" pitchFamily="34" charset="0"/>
                </a:rPr>
                <a:t> </a:t>
              </a:r>
              <a:r>
                <a:rPr lang="en-US" sz="2400" b="1" spc="600" dirty="0" smtClean="0">
                  <a:solidFill>
                    <a:schemeClr val="bg1"/>
                  </a:solidFill>
                  <a:latin typeface="Trebuchet MS" pitchFamily="34" charset="0"/>
                </a:rPr>
                <a:t>GUIDE</a:t>
              </a:r>
            </a:p>
            <a:p>
              <a:pPr algn="ctr"/>
              <a:r>
                <a:rPr lang="en-US" sz="1000" b="1" dirty="0" smtClean="0">
                  <a:latin typeface="Trebuchet MS" pitchFamily="34" charset="0"/>
                </a:rPr>
                <a:t> </a:t>
              </a:r>
            </a:p>
            <a:p>
              <a:pPr defTabSz="3765639"/>
              <a:r>
                <a:rPr lang="en-US" sz="1600" i="0" dirty="0" smtClean="0">
                  <a:latin typeface="Trebuchet MS" pitchFamily="34" charset="0"/>
                </a:rPr>
                <a:t>This PowerPoint</a:t>
              </a:r>
              <a:r>
                <a:rPr lang="en-US" sz="1600" i="0" baseline="0" dirty="0" smtClean="0">
                  <a:latin typeface="Trebuchet MS" pitchFamily="34" charset="0"/>
                </a:rPr>
                <a:t> </a:t>
              </a:r>
              <a:r>
                <a:rPr lang="en-US" sz="1600" i="0" dirty="0" smtClean="0">
                  <a:latin typeface="Trebuchet MS" pitchFamily="34" charset="0"/>
                </a:rPr>
                <a:t>2007 template produces</a:t>
              </a:r>
              <a:r>
                <a:rPr lang="en-US" sz="1600" i="0" baseline="0" dirty="0" smtClean="0">
                  <a:latin typeface="Trebuchet MS" pitchFamily="34" charset="0"/>
                </a:rPr>
                <a:t> </a:t>
              </a:r>
              <a:r>
                <a:rPr lang="en-US" sz="1600" i="0" dirty="0" smtClean="0">
                  <a:latin typeface="Trebuchet MS" pitchFamily="34" charset="0"/>
                </a:rPr>
                <a:t>a 36”x60” presentation poster. </a:t>
              </a:r>
              <a:r>
                <a:rPr lang="en-US" sz="1600" dirty="0" smtClean="0">
                  <a:latin typeface="Trebuchet MS" pitchFamily="34" charset="0"/>
                </a:rPr>
                <a:t>You</a:t>
              </a:r>
              <a:r>
                <a:rPr lang="en-US" sz="1600" baseline="0" dirty="0" smtClean="0">
                  <a:latin typeface="Trebuchet MS" pitchFamily="34" charset="0"/>
                </a:rPr>
                <a:t> can u</a:t>
              </a:r>
              <a:r>
                <a:rPr lang="en-US" sz="1600" dirty="0" smtClean="0">
                  <a:latin typeface="Trebuchet MS" pitchFamily="34" charset="0"/>
                </a:rPr>
                <a:t>se</a:t>
              </a:r>
              <a:r>
                <a:rPr lang="en-US" sz="1600" baseline="0" dirty="0" smtClean="0">
                  <a:latin typeface="Trebuchet MS" pitchFamily="34" charset="0"/>
                </a:rPr>
                <a:t> it to create your research poster and </a:t>
              </a:r>
              <a:r>
                <a:rPr lang="en-US" sz="1600" dirty="0" smtClean="0">
                  <a:latin typeface="Trebuchet MS" pitchFamily="34" charset="0"/>
                </a:rPr>
                <a:t>save valuable time placing titles, subtitles,</a:t>
              </a:r>
              <a:r>
                <a:rPr lang="en-US" sz="1600" baseline="0" dirty="0" smtClean="0">
                  <a:latin typeface="Trebuchet MS" pitchFamily="34" charset="0"/>
                </a:rPr>
                <a:t> text, and graphics</a:t>
              </a:r>
              <a:r>
                <a:rPr lang="en-US" sz="1600" dirty="0" smtClean="0">
                  <a:latin typeface="Trebuchet MS" pitchFamily="34" charset="0"/>
                </a:rPr>
                <a:t>. </a:t>
              </a:r>
            </a:p>
            <a:p>
              <a:pPr defTabSz="3765639"/>
              <a:r>
                <a:rPr lang="en-US" sz="1000" dirty="0" smtClean="0">
                  <a:latin typeface="Trebuchet MS" pitchFamily="34" charset="0"/>
                </a:rPr>
                <a:t> </a:t>
              </a:r>
            </a:p>
            <a:p>
              <a:pPr defTabSz="4389219"/>
              <a:r>
                <a:rPr lang="en-US" sz="1600" dirty="0" smtClean="0">
                  <a:latin typeface="Trebuchet MS" pitchFamily="34" charset="0"/>
                </a:rPr>
                <a:t>We provide a series of online answer your poster production questions. To view our template tutorials, go online to </a:t>
              </a:r>
              <a:r>
                <a:rPr lang="en-US" sz="1600" b="1" dirty="0" smtClean="0">
                  <a:solidFill>
                    <a:srgbClr val="FFC000"/>
                  </a:solidFill>
                  <a:latin typeface="Trebuchet MS" pitchFamily="34" charset="0"/>
                </a:rPr>
                <a:t>PosterPresentations.com</a:t>
              </a:r>
              <a:r>
                <a:rPr lang="en-US" sz="1600" b="1" dirty="0" smtClean="0">
                  <a:solidFill>
                    <a:schemeClr val="bg1"/>
                  </a:solidFill>
                  <a:latin typeface="Trebuchet MS" pitchFamily="34" charset="0"/>
                </a:rPr>
                <a:t> </a:t>
              </a:r>
              <a:r>
                <a:rPr lang="en-US" sz="1600" dirty="0" smtClean="0">
                  <a:solidFill>
                    <a:schemeClr val="bg1"/>
                  </a:solidFill>
                  <a:latin typeface="Trebuchet MS" pitchFamily="34" charset="0"/>
                </a:rPr>
                <a:t>and click on HELP DESK.</a:t>
              </a:r>
            </a:p>
            <a:p>
              <a:pPr defTabSz="4389219"/>
              <a:r>
                <a:rPr lang="en-US" sz="1000" dirty="0" smtClean="0">
                  <a:latin typeface="Trebuchet MS" pitchFamily="34" charset="0"/>
                </a:rPr>
                <a:t> </a:t>
              </a:r>
            </a:p>
            <a:p>
              <a:pPr defTabSz="4389219"/>
              <a:r>
                <a:rPr lang="en-US" sz="1600" dirty="0" smtClean="0">
                  <a:solidFill>
                    <a:schemeClr val="bg1"/>
                  </a:solidFill>
                  <a:latin typeface="Trebuchet MS" pitchFamily="34" charset="0"/>
                </a:rPr>
                <a:t>When</a:t>
              </a:r>
              <a:r>
                <a:rPr lang="en-US" sz="1600" baseline="0" dirty="0" smtClean="0">
                  <a:solidFill>
                    <a:schemeClr val="bg1"/>
                  </a:solidFill>
                  <a:latin typeface="Trebuchet MS" pitchFamily="34" charset="0"/>
                </a:rPr>
                <a:t> you are ready to</a:t>
              </a:r>
              <a:r>
                <a:rPr lang="en-US" sz="1600" dirty="0" smtClean="0">
                  <a:solidFill>
                    <a:schemeClr val="bg1"/>
                  </a:solidFill>
                  <a:latin typeface="Trebuchet MS" pitchFamily="34" charset="0"/>
                </a:rPr>
                <a:t> </a:t>
              </a:r>
              <a:r>
                <a:rPr lang="en-US" sz="1600" baseline="0" dirty="0" smtClean="0">
                  <a:solidFill>
                    <a:schemeClr val="bg1"/>
                  </a:solidFill>
                  <a:latin typeface="Trebuchet MS" pitchFamily="34" charset="0"/>
                </a:rPr>
                <a:t> print your poster</a:t>
              </a:r>
              <a:r>
                <a:rPr lang="en-US" sz="1600" dirty="0" smtClean="0">
                  <a:solidFill>
                    <a:schemeClr val="bg1"/>
                  </a:solidFill>
                  <a:latin typeface="Trebuchet MS" pitchFamily="34" charset="0"/>
                </a:rPr>
                <a:t>,</a:t>
              </a:r>
              <a:r>
                <a:rPr lang="en-US" sz="1600" baseline="0" dirty="0" smtClean="0">
                  <a:solidFill>
                    <a:schemeClr val="bg1"/>
                  </a:solidFill>
                  <a:latin typeface="Trebuchet MS" pitchFamily="34" charset="0"/>
                </a:rPr>
                <a:t> go online to </a:t>
              </a:r>
              <a:r>
                <a:rPr lang="en-US" sz="1600" b="0" dirty="0" smtClean="0">
                  <a:solidFill>
                    <a:schemeClr val="bg1"/>
                  </a:solidFill>
                  <a:latin typeface="Trebuchet MS" pitchFamily="34" charset="0"/>
                </a:rPr>
                <a:t>PosterPresentations.com</a:t>
              </a:r>
              <a:r>
                <a:rPr lang="en-US" sz="1600" dirty="0" smtClean="0">
                  <a:solidFill>
                    <a:schemeClr val="bg1"/>
                  </a:solidFill>
                  <a:latin typeface="Trebuchet MS" pitchFamily="34" charset="0"/>
                </a:rPr>
                <a:t/>
              </a:r>
              <a:br>
                <a:rPr lang="en-US" sz="1600" dirty="0" smtClean="0">
                  <a:solidFill>
                    <a:schemeClr val="bg1"/>
                  </a:solidFill>
                  <a:latin typeface="Trebuchet MS" pitchFamily="34" charset="0"/>
                </a:rPr>
              </a:br>
              <a:r>
                <a:rPr lang="en-US" sz="1000" dirty="0" smtClean="0">
                  <a:solidFill>
                    <a:schemeClr val="bg1"/>
                  </a:solidFill>
                  <a:latin typeface="Trebuchet MS" pitchFamily="34" charset="0"/>
                </a:rPr>
                <a:t> </a:t>
              </a:r>
            </a:p>
            <a:p>
              <a:pPr algn="l" defTabSz="3765639"/>
              <a:r>
                <a:rPr lang="en-US" sz="1600" b="0" dirty="0" smtClean="0">
                  <a:solidFill>
                    <a:schemeClr val="bg1"/>
                  </a:solidFill>
                  <a:latin typeface="Trebuchet MS" pitchFamily="34" charset="0"/>
                </a:rPr>
                <a:t>Need</a:t>
              </a:r>
              <a:r>
                <a:rPr lang="en-US" sz="1600" b="0" baseline="0" dirty="0" smtClean="0">
                  <a:solidFill>
                    <a:schemeClr val="bg1"/>
                  </a:solidFill>
                  <a:latin typeface="Trebuchet MS" pitchFamily="34" charset="0"/>
                </a:rPr>
                <a:t> assistance? Call us at </a:t>
              </a:r>
              <a:r>
                <a:rPr lang="en-US" sz="1600" b="0" dirty="0" smtClean="0">
                  <a:solidFill>
                    <a:srgbClr val="FFC000"/>
                  </a:solidFill>
                  <a:latin typeface="Trebuchet MS" pitchFamily="34" charset="0"/>
                </a:rPr>
                <a:t>1.510.649.3001</a:t>
              </a:r>
            </a:p>
            <a:p>
              <a:pPr algn="l" defTabSz="3765639"/>
              <a:r>
                <a:rPr lang="en-US" sz="1000" b="1" dirty="0" smtClean="0">
                  <a:solidFill>
                    <a:srgbClr val="FFFF00"/>
                  </a:solidFill>
                  <a:latin typeface="Trebuchet MS" pitchFamily="34" charset="0"/>
                </a:rPr>
                <a:t> </a:t>
              </a:r>
            </a:p>
            <a:p>
              <a:pPr algn="ctr"/>
              <a:endParaRPr lang="en-US" sz="1400" b="1" dirty="0" smtClean="0">
                <a:solidFill>
                  <a:schemeClr val="bg1"/>
                </a:solidFill>
                <a:latin typeface="Trebuchet MS" pitchFamily="34" charset="0"/>
              </a:endParaRPr>
            </a:p>
            <a:p>
              <a:pPr algn="ctr"/>
              <a:r>
                <a:rPr lang="en-US" sz="2400" b="1" spc="600" dirty="0" smtClean="0">
                  <a:solidFill>
                    <a:schemeClr val="bg1"/>
                  </a:solidFill>
                  <a:latin typeface="Trebuchet MS" pitchFamily="34" charset="0"/>
                </a:rPr>
                <a:t>QUICK START</a:t>
              </a:r>
            </a:p>
            <a:p>
              <a:pPr algn="ctr"/>
              <a:r>
                <a:rPr lang="en-US" sz="1000" b="1" baseline="0" dirty="0" smtClean="0">
                  <a:solidFill>
                    <a:schemeClr val="bg1"/>
                  </a:solidFill>
                  <a:latin typeface="Trebuchet MS" pitchFamily="34" charset="0"/>
                </a:rPr>
                <a:t> </a:t>
              </a:r>
            </a:p>
            <a:p>
              <a:pPr algn="ctr"/>
              <a:r>
                <a:rPr lang="en-US" sz="1800" b="1" baseline="0" dirty="0" smtClean="0">
                  <a:solidFill>
                    <a:srgbClr val="FFC000"/>
                  </a:solidFill>
                  <a:latin typeface="Trebuchet MS" pitchFamily="34" charset="0"/>
                </a:rPr>
                <a:t>Zoom in and out</a:t>
              </a:r>
            </a:p>
            <a:p>
              <a:pPr marL="1203325" indent="0" algn="l" defTabSz="850900"/>
              <a:r>
                <a:rPr lang="en-US" sz="1400" b="0" baseline="0" dirty="0" smtClean="0">
                  <a:solidFill>
                    <a:schemeClr val="bg1">
                      <a:lumMod val="75000"/>
                    </a:schemeClr>
                  </a:solidFill>
                  <a:latin typeface="Trebuchet MS" pitchFamily="34" charset="0"/>
                </a:rPr>
                <a:t>As you work on your poster zoom in and out to the level that is more comfortable to you. Go to VIEW &gt; ZOOM.</a:t>
              </a:r>
            </a:p>
            <a:p>
              <a:pPr algn="l"/>
              <a:endParaRPr lang="en-US" sz="1600" b="0" baseline="0" dirty="0" smtClean="0">
                <a:solidFill>
                  <a:schemeClr val="bg1"/>
                </a:solidFill>
                <a:latin typeface="Trebuchet MS" pitchFamily="34" charset="0"/>
              </a:endParaRPr>
            </a:p>
            <a:p>
              <a:pPr algn="ctr"/>
              <a:r>
                <a:rPr lang="en-US" sz="1800" b="1" baseline="0" dirty="0" smtClean="0">
                  <a:solidFill>
                    <a:srgbClr val="FFC000"/>
                  </a:solidFill>
                  <a:latin typeface="Trebuchet MS" pitchFamily="34" charset="0"/>
                </a:rPr>
                <a:t>Title, Authors, and Affiliations</a:t>
              </a:r>
            </a:p>
            <a:p>
              <a:pPr algn="l"/>
              <a:r>
                <a:rPr lang="en-US" sz="1400" b="0" baseline="0" dirty="0" smtClean="0">
                  <a:solidFill>
                    <a:schemeClr val="bg1">
                      <a:lumMod val="75000"/>
                    </a:schemeClr>
                  </a:solidFill>
                  <a:latin typeface="Trebuchet MS" pitchFamily="34" charset="0"/>
                </a:rPr>
                <a:t>Start designing your poster by adding the title, the names of the authors, and the affiliated institutions. </a:t>
              </a:r>
              <a:r>
                <a:rPr lang="en-US" sz="1400" b="0" spc="0" baseline="0" dirty="0" smtClean="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r>
                <a:rPr lang="en-US" sz="1000" b="0" spc="0" baseline="0" dirty="0" smtClean="0">
                  <a:solidFill>
                    <a:schemeClr val="bg1">
                      <a:lumMod val="75000"/>
                    </a:schemeClr>
                  </a:solidFill>
                  <a:latin typeface="Trebuchet MS" pitchFamily="34" charset="0"/>
                </a:rPr>
                <a:t> </a:t>
              </a:r>
            </a:p>
            <a:p>
              <a:pPr algn="l"/>
              <a:r>
                <a:rPr lang="en-US" sz="1400" b="1" spc="300" baseline="0" dirty="0" smtClean="0">
                  <a:solidFill>
                    <a:srgbClr val="FFC000"/>
                  </a:solidFill>
                  <a:latin typeface="Trebuchet MS" pitchFamily="34" charset="0"/>
                </a:rPr>
                <a:t>TIP</a:t>
              </a:r>
              <a:r>
                <a:rPr lang="en-US" sz="1400" b="1" baseline="0" dirty="0" smtClean="0">
                  <a:solidFill>
                    <a:srgbClr val="FFC000"/>
                  </a:solidFill>
                  <a:latin typeface="Trebuchet MS" pitchFamily="34" charset="0"/>
                </a:rPr>
                <a:t>: </a:t>
              </a:r>
              <a:r>
                <a:rPr lang="en-US" sz="1400" b="0" baseline="0" dirty="0" smtClean="0">
                  <a:solidFill>
                    <a:schemeClr val="bg1">
                      <a:lumMod val="75000"/>
                    </a:schemeClr>
                  </a:solidFill>
                  <a:latin typeface="Trebuchet MS" pitchFamily="34" charset="0"/>
                </a:rPr>
                <a:t>The font size of your title should be bigger than your name(s) and institution name(s).</a:t>
              </a:r>
            </a:p>
            <a:p>
              <a:pPr algn="l"/>
              <a:r>
                <a:rPr lang="en-US" sz="1600" b="1" baseline="0" dirty="0" smtClean="0">
                  <a:solidFill>
                    <a:schemeClr val="bg1"/>
                  </a:solidFill>
                  <a:latin typeface="Trebuchet MS" pitchFamily="34" charset="0"/>
                </a:rPr>
                <a:t/>
              </a:r>
              <a:br>
                <a:rPr lang="en-US" sz="1600" b="1" baseline="0" dirty="0" smtClean="0">
                  <a:solidFill>
                    <a:schemeClr val="bg1"/>
                  </a:solidFill>
                  <a:latin typeface="Trebuchet MS" pitchFamily="34" charset="0"/>
                </a:rPr>
              </a:br>
              <a:endParaRPr lang="en-US" sz="1600" b="1" dirty="0" smtClean="0">
                <a:solidFill>
                  <a:schemeClr val="bg1"/>
                </a:solidFill>
                <a:latin typeface="Trebuchet MS" pitchFamily="34" charset="0"/>
              </a:endParaRPr>
            </a:p>
            <a:p>
              <a:pPr algn="ctr"/>
              <a:endParaRPr lang="en-US" sz="1600" b="1" dirty="0" smtClean="0">
                <a:solidFill>
                  <a:srgbClr val="FFC000"/>
                </a:solidFill>
                <a:latin typeface="Trebuchet MS" pitchFamily="34" charset="0"/>
              </a:endParaRPr>
            </a:p>
            <a:p>
              <a:pPr algn="ctr"/>
              <a:endParaRPr lang="en-US" sz="1600" b="1" dirty="0" smtClean="0">
                <a:solidFill>
                  <a:srgbClr val="FFC000"/>
                </a:solidFill>
                <a:latin typeface="Trebuchet MS" pitchFamily="34" charset="0"/>
              </a:endParaRPr>
            </a:p>
            <a:p>
              <a:pPr algn="ctr"/>
              <a:r>
                <a:rPr lang="en-US" sz="1800" b="1" dirty="0" smtClean="0">
                  <a:solidFill>
                    <a:srgbClr val="FFC000"/>
                  </a:solidFill>
                  <a:latin typeface="Trebuchet MS" pitchFamily="34" charset="0"/>
                </a:rPr>
                <a:t>Adding Logos</a:t>
              </a:r>
              <a:r>
                <a:rPr lang="en-US" sz="1800" b="1" baseline="0" dirty="0" smtClean="0">
                  <a:solidFill>
                    <a:srgbClr val="FFC000"/>
                  </a:solidFill>
                  <a:latin typeface="Trebuchet MS" pitchFamily="34" charset="0"/>
                </a:rPr>
                <a:t> / Seals</a:t>
              </a:r>
            </a:p>
            <a:p>
              <a:pPr algn="l"/>
              <a:r>
                <a:rPr lang="en-US" sz="1400" b="0" baseline="0" dirty="0" smtClean="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1000" b="0" spc="300" baseline="0" dirty="0" smtClean="0">
                <a:solidFill>
                  <a:schemeClr val="bg1">
                    <a:lumMod val="75000"/>
                  </a:schemeClr>
                </a:solidFill>
                <a:latin typeface="Trebuchet MS" pitchFamily="34" charset="0"/>
              </a:endParaRPr>
            </a:p>
            <a:p>
              <a:pPr algn="l"/>
              <a:r>
                <a:rPr lang="en-US" sz="1400" b="1" spc="300" baseline="0" dirty="0" smtClean="0">
                  <a:solidFill>
                    <a:srgbClr val="FFC000"/>
                  </a:solidFill>
                  <a:latin typeface="Trebuchet MS" pitchFamily="34" charset="0"/>
                </a:rPr>
                <a:t>TIP:</a:t>
              </a:r>
              <a:r>
                <a:rPr lang="en-US" sz="1400" b="1" spc="0" baseline="0" dirty="0" smtClean="0">
                  <a:solidFill>
                    <a:srgbClr val="FFC000"/>
                  </a:solidFill>
                  <a:latin typeface="Trebuchet MS" pitchFamily="34" charset="0"/>
                </a:rPr>
                <a:t> </a:t>
              </a:r>
              <a:r>
                <a:rPr lang="en-US" sz="1400" b="0" baseline="0" dirty="0" smtClean="0">
                  <a:solidFill>
                    <a:schemeClr val="bg1">
                      <a:lumMod val="75000"/>
                    </a:schemeClr>
                  </a:solidFill>
                  <a:latin typeface="Trebuchet MS" pitchFamily="34" charset="0"/>
                </a:rPr>
                <a:t>See if your company’s logo is available on our free poster templates page.</a:t>
              </a:r>
            </a:p>
            <a:p>
              <a:pPr algn="l"/>
              <a:endParaRPr lang="en-US" sz="1400" b="0" baseline="0" dirty="0" smtClean="0">
                <a:latin typeface="Trebuchet MS" pitchFamily="34" charset="0"/>
              </a:endParaRPr>
            </a:p>
            <a:p>
              <a:pPr algn="ctr"/>
              <a:r>
                <a:rPr lang="en-US" sz="1800" b="1" baseline="0" dirty="0" smtClean="0">
                  <a:solidFill>
                    <a:srgbClr val="FFC000"/>
                  </a:solidFill>
                  <a:latin typeface="Trebuchet MS" pitchFamily="34" charset="0"/>
                </a:rPr>
                <a:t>Photographs / Graphics</a:t>
              </a:r>
            </a:p>
            <a:p>
              <a:pPr algn="l" defTabSz="977900"/>
              <a:r>
                <a:rPr lang="en-US" sz="1400" b="0" baseline="0" dirty="0" smtClean="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1400" b="0" spc="0" baseline="0" dirty="0" smtClean="0">
                  <a:solidFill>
                    <a:schemeClr val="bg1">
                      <a:lumMod val="75000"/>
                    </a:schemeClr>
                  </a:solidFill>
                  <a:latin typeface="Trebuchet MS" pitchFamily="34" charset="0"/>
                </a:rPr>
                <a:t>disproportionally.</a:t>
              </a:r>
            </a:p>
            <a:p>
              <a:pPr algn="l" defTabSz="977900"/>
              <a:endParaRPr lang="en-US" sz="1400" b="0" baseline="0" dirty="0" smtClean="0">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r>
                <a:rPr lang="en-US" sz="1800" b="1" baseline="0" dirty="0" smtClean="0">
                  <a:solidFill>
                    <a:srgbClr val="FFC000"/>
                  </a:solidFill>
                  <a:latin typeface="Trebuchet MS" pitchFamily="34" charset="0"/>
                </a:rPr>
                <a:t>Image Quality Check</a:t>
              </a:r>
            </a:p>
            <a:p>
              <a:pPr lvl="0" algn="l" defTabSz="977900"/>
              <a:r>
                <a:rPr lang="en-US" sz="1400" b="0" baseline="0" dirty="0" smtClean="0">
                  <a:solidFill>
                    <a:schemeClr val="bg1">
                      <a:lumMod val="75000"/>
                    </a:schemeClr>
                  </a:solidFill>
                  <a:latin typeface="Trebuchet MS" pitchFamily="34" charset="0"/>
                </a:rPr>
                <a:t>Zoom in and look at your images at 100% magnification. If they look good they will print well. </a:t>
              </a:r>
              <a:endParaRPr lang="en-US" sz="1600" b="0" dirty="0" smtClean="0">
                <a:latin typeface="Trebuchet MS" pitchFamily="34" charset="0"/>
              </a:endParaRPr>
            </a:p>
          </p:txBody>
        </p:sp>
        <p:cxnSp>
          <p:nvCxnSpPr>
            <p:cNvPr id="46" name="Straight Connector 45"/>
            <p:cNvCxnSpPr/>
            <p:nvPr/>
          </p:nvCxnSpPr>
          <p:spPr>
            <a:xfrm>
              <a:off x="-11220550" y="6395410"/>
              <a:ext cx="10999746" cy="2783"/>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47" name="Picture 46"/>
            <p:cNvPicPr>
              <a:picLocks noChangeAspect="1"/>
            </p:cNvPicPr>
            <p:nvPr userDrawn="1"/>
          </p:nvPicPr>
          <p:blipFill>
            <a:blip r:embed="rId11"/>
            <a:stretch>
              <a:fillRect/>
            </a:stretch>
          </p:blipFill>
          <p:spPr>
            <a:xfrm>
              <a:off x="-10736023" y="7928687"/>
              <a:ext cx="1597665" cy="1001614"/>
            </a:xfrm>
            <a:prstGeom prst="rect">
              <a:avLst/>
            </a:prstGeom>
          </p:spPr>
        </p:pic>
        <p:pic>
          <p:nvPicPr>
            <p:cNvPr id="48" name="Picture 47"/>
            <p:cNvPicPr>
              <a:picLocks noChangeAspect="1"/>
            </p:cNvPicPr>
            <p:nvPr userDrawn="1"/>
          </p:nvPicPr>
          <p:blipFill>
            <a:blip r:embed="rId12"/>
            <a:stretch>
              <a:fillRect/>
            </a:stretch>
          </p:blipFill>
          <p:spPr>
            <a:xfrm>
              <a:off x="-10736023" y="12354606"/>
              <a:ext cx="9986807" cy="877997"/>
            </a:xfrm>
            <a:prstGeom prst="rect">
              <a:avLst/>
            </a:prstGeom>
          </p:spPr>
        </p:pic>
        <p:grpSp>
          <p:nvGrpSpPr>
            <p:cNvPr id="49" name="Group 48"/>
            <p:cNvGrpSpPr/>
            <p:nvPr userDrawn="1"/>
          </p:nvGrpSpPr>
          <p:grpSpPr>
            <a:xfrm>
              <a:off x="-9844888" y="19920591"/>
              <a:ext cx="7631077" cy="1987421"/>
              <a:chOff x="-4516464" y="11354920"/>
              <a:chExt cx="3516822" cy="1095725"/>
            </a:xfrm>
          </p:grpSpPr>
          <p:grpSp>
            <p:nvGrpSpPr>
              <p:cNvPr id="70" name="Group 69"/>
              <p:cNvGrpSpPr/>
              <p:nvPr userDrawn="1"/>
            </p:nvGrpSpPr>
            <p:grpSpPr>
              <a:xfrm>
                <a:off x="-2783494" y="11354967"/>
                <a:ext cx="624373" cy="894738"/>
                <a:chOff x="-3958698" y="11538812"/>
                <a:chExt cx="779266" cy="1282149"/>
              </a:xfrm>
            </p:grpSpPr>
            <p:pic>
              <p:nvPicPr>
                <p:cNvPr id="76" name="Picture 75"/>
                <p:cNvPicPr>
                  <a:picLocks noChangeAspect="1"/>
                </p:cNvPicPr>
                <p:nvPr userDrawn="1"/>
              </p:nvPicPr>
              <p:blipFill>
                <a:blip r:embed="rId13"/>
                <a:stretch>
                  <a:fillRect/>
                </a:stretch>
              </p:blipFill>
              <p:spPr>
                <a:xfrm>
                  <a:off x="-3948160" y="11538812"/>
                  <a:ext cx="768728" cy="1090753"/>
                </a:xfrm>
                <a:prstGeom prst="rect">
                  <a:avLst/>
                </a:prstGeom>
              </p:spPr>
            </p:pic>
            <p:sp>
              <p:nvSpPr>
                <p:cNvPr id="77" name="TextBox 76"/>
                <p:cNvSpPr txBox="1"/>
                <p:nvPr userDrawn="1"/>
              </p:nvSpPr>
              <p:spPr>
                <a:xfrm>
                  <a:off x="-3958698" y="12577802"/>
                  <a:ext cx="779263" cy="243159"/>
                </a:xfrm>
                <a:prstGeom prst="rect">
                  <a:avLst/>
                </a:prstGeom>
                <a:solidFill>
                  <a:schemeClr val="accent1"/>
                </a:solidFill>
                <a:ln>
                  <a:noFill/>
                </a:ln>
              </p:spPr>
              <p:txBody>
                <a:bodyPr wrap="square" lIns="0" tIns="0" rIns="0" bIns="0" rtlCol="0">
                  <a:spAutoFit/>
                </a:bodyPr>
                <a:lstStyle/>
                <a:p>
                  <a:pPr algn="ctr"/>
                  <a:r>
                    <a:rPr lang="en-US" sz="1200" b="1" dirty="0" smtClean="0">
                      <a:solidFill>
                        <a:schemeClr val="tx1"/>
                      </a:solidFill>
                    </a:rPr>
                    <a:t>ORIGINAL</a:t>
                  </a:r>
                  <a:endParaRPr lang="en-US" sz="1200" b="1" dirty="0">
                    <a:solidFill>
                      <a:schemeClr val="tx1"/>
                    </a:solidFill>
                  </a:endParaRPr>
                </a:p>
              </p:txBody>
            </p:sp>
          </p:grpSp>
          <p:grpSp>
            <p:nvGrpSpPr>
              <p:cNvPr id="71" name="Group 70"/>
              <p:cNvGrpSpPr/>
              <p:nvPr userDrawn="1"/>
            </p:nvGrpSpPr>
            <p:grpSpPr>
              <a:xfrm>
                <a:off x="-2033159" y="11354920"/>
                <a:ext cx="1033517" cy="907668"/>
                <a:chOff x="-2921738" y="11604219"/>
                <a:chExt cx="1420279" cy="1247338"/>
              </a:xfrm>
            </p:grpSpPr>
            <p:pic>
              <p:nvPicPr>
                <p:cNvPr id="74" name="Picture 73"/>
                <p:cNvPicPr>
                  <a:picLocks noChangeAspect="1"/>
                </p:cNvPicPr>
                <p:nvPr userDrawn="1"/>
              </p:nvPicPr>
              <p:blipFill>
                <a:blip r:embed="rId13"/>
                <a:stretch>
                  <a:fillRect/>
                </a:stretch>
              </p:blipFill>
              <p:spPr>
                <a:xfrm>
                  <a:off x="-2921738" y="11604219"/>
                  <a:ext cx="1420279" cy="1029695"/>
                </a:xfrm>
                <a:prstGeom prst="rect">
                  <a:avLst/>
                </a:prstGeom>
              </p:spPr>
            </p:pic>
            <p:sp>
              <p:nvSpPr>
                <p:cNvPr id="75" name="TextBox 74"/>
                <p:cNvSpPr txBox="1"/>
                <p:nvPr userDrawn="1"/>
              </p:nvSpPr>
              <p:spPr>
                <a:xfrm>
                  <a:off x="-2918992" y="12579503"/>
                  <a:ext cx="1417533" cy="272054"/>
                </a:xfrm>
                <a:prstGeom prst="rect">
                  <a:avLst/>
                </a:prstGeom>
                <a:solidFill>
                  <a:srgbClr val="FF0000"/>
                </a:solidFill>
              </p:spPr>
              <p:txBody>
                <a:bodyPr wrap="square" lIns="0" tIns="0" rIns="0" bIns="0" rtlCol="0">
                  <a:spAutoFit/>
                </a:bodyPr>
                <a:lstStyle/>
                <a:p>
                  <a:pPr algn="ctr"/>
                  <a:r>
                    <a:rPr lang="en-US" sz="1400" b="1" dirty="0" smtClean="0">
                      <a:solidFill>
                        <a:schemeClr val="bg1"/>
                      </a:solidFill>
                    </a:rPr>
                    <a:t>DISTORTED</a:t>
                  </a:r>
                  <a:endParaRPr lang="en-US" sz="700" b="1" dirty="0">
                    <a:solidFill>
                      <a:schemeClr val="bg1"/>
                    </a:solidFill>
                  </a:endParaRPr>
                </a:p>
              </p:txBody>
            </p:sp>
          </p:grpSp>
          <p:pic>
            <p:nvPicPr>
              <p:cNvPr id="72" name="Picture 71"/>
              <p:cNvPicPr>
                <a:picLocks noChangeAspect="1"/>
              </p:cNvPicPr>
              <p:nvPr userDrawn="1"/>
            </p:nvPicPr>
            <p:blipFill>
              <a:blip r:embed="rId14"/>
              <a:stretch>
                <a:fillRect/>
              </a:stretch>
            </p:blipFill>
            <p:spPr>
              <a:xfrm>
                <a:off x="-4516464" y="11354941"/>
                <a:ext cx="1098742" cy="847761"/>
              </a:xfrm>
              <a:prstGeom prst="rect">
                <a:avLst/>
              </a:prstGeom>
            </p:spPr>
          </p:pic>
          <p:sp>
            <p:nvSpPr>
              <p:cNvPr id="73" name="TextBox 72"/>
              <p:cNvSpPr txBox="1"/>
              <p:nvPr userDrawn="1"/>
            </p:nvSpPr>
            <p:spPr>
              <a:xfrm>
                <a:off x="-4471893" y="12252677"/>
                <a:ext cx="1035685" cy="197968"/>
              </a:xfrm>
              <a:prstGeom prst="rect">
                <a:avLst/>
              </a:prstGeom>
              <a:noFill/>
            </p:spPr>
            <p:txBody>
              <a:bodyPr wrap="square" lIns="0" tIns="0" rIns="0" bIns="0" rtlCol="0">
                <a:spAutoFit/>
              </a:bodyPr>
              <a:lstStyle/>
              <a:p>
                <a:pPr algn="ctr"/>
                <a:r>
                  <a:rPr lang="en-US" sz="1400" dirty="0" smtClean="0">
                    <a:solidFill>
                      <a:schemeClr val="bg1"/>
                    </a:solidFill>
                  </a:rPr>
                  <a:t>Corner</a:t>
                </a:r>
                <a:r>
                  <a:rPr lang="en-US" sz="1400" baseline="0" dirty="0" smtClean="0">
                    <a:solidFill>
                      <a:schemeClr val="bg1"/>
                    </a:solidFill>
                  </a:rPr>
                  <a:t> handles</a:t>
                </a:r>
                <a:endParaRPr lang="en-US" sz="1400" dirty="0">
                  <a:solidFill>
                    <a:schemeClr val="bg1"/>
                  </a:solidFill>
                </a:endParaRPr>
              </a:p>
            </p:txBody>
          </p:sp>
        </p:grpSp>
        <p:grpSp>
          <p:nvGrpSpPr>
            <p:cNvPr id="50" name="Group 49"/>
            <p:cNvGrpSpPr/>
            <p:nvPr userDrawn="1"/>
          </p:nvGrpSpPr>
          <p:grpSpPr>
            <a:xfrm>
              <a:off x="-10453959" y="23717523"/>
              <a:ext cx="9139095" cy="2061267"/>
              <a:chOff x="-4818881" y="13423406"/>
              <a:chExt cx="4211800" cy="1136440"/>
            </a:xfrm>
          </p:grpSpPr>
          <p:graphicFrame>
            <p:nvGraphicFramePr>
              <p:cNvPr id="66" name="Object 65"/>
              <p:cNvGraphicFramePr>
                <a:graphicFrameLocks noChangeAspect="1"/>
              </p:cNvGraphicFramePr>
              <p:nvPr userDrawn="1">
                <p:extLst>
                  <p:ext uri="{D42A27DB-BD31-4B8C-83A1-F6EECF244321}">
                    <p14:modId xmlns:p14="http://schemas.microsoft.com/office/powerpoint/2010/main" val="2097624869"/>
                  </p:ext>
                </p:extLst>
              </p:nvPr>
            </p:nvGraphicFramePr>
            <p:xfrm>
              <a:off x="-4610234" y="13433123"/>
              <a:ext cx="1828800" cy="1117600"/>
            </p:xfrm>
            <a:graphic>
              <a:graphicData uri="http://schemas.openxmlformats.org/presentationml/2006/ole">
                <mc:AlternateContent xmlns:mc="http://schemas.openxmlformats.org/markup-compatibility/2006">
                  <mc:Choice xmlns:v="urn:schemas-microsoft-com:vml" Requires="v">
                    <p:oleObj spid="_x0000_s3184" name="Image" r:id="rId15" imgW="1828440" imgH="1117440" progId="Photoshop.Image.13">
                      <p:embed/>
                    </p:oleObj>
                  </mc:Choice>
                  <mc:Fallback>
                    <p:oleObj name="Image" r:id="rId15" imgW="1828440" imgH="1117440" progId="Photoshop.Image.13">
                      <p:embed/>
                      <p:pic>
                        <p:nvPicPr>
                          <p:cNvPr id="0" name=""/>
                          <p:cNvPicPr/>
                          <p:nvPr/>
                        </p:nvPicPr>
                        <p:blipFill>
                          <a:blip r:embed="rId16"/>
                          <a:stretch>
                            <a:fillRect/>
                          </a:stretch>
                        </p:blipFill>
                        <p:spPr>
                          <a:xfrm>
                            <a:off x="-4610234" y="13433123"/>
                            <a:ext cx="1828800" cy="1117600"/>
                          </a:xfrm>
                          <a:prstGeom prst="rect">
                            <a:avLst/>
                          </a:prstGeom>
                        </p:spPr>
                      </p:pic>
                    </p:oleObj>
                  </mc:Fallback>
                </mc:AlternateContent>
              </a:graphicData>
            </a:graphic>
          </p:graphicFrame>
          <p:graphicFrame>
            <p:nvGraphicFramePr>
              <p:cNvPr id="67" name="Object 66"/>
              <p:cNvGraphicFramePr>
                <a:graphicFrameLocks noChangeAspect="1"/>
              </p:cNvGraphicFramePr>
              <p:nvPr userDrawn="1">
                <p:extLst>
                  <p:ext uri="{D42A27DB-BD31-4B8C-83A1-F6EECF244321}">
                    <p14:modId xmlns:p14="http://schemas.microsoft.com/office/powerpoint/2010/main" val="1491161796"/>
                  </p:ext>
                </p:extLst>
              </p:nvPr>
            </p:nvGraphicFramePr>
            <p:xfrm>
              <a:off x="-2637523" y="13442246"/>
              <a:ext cx="1828800" cy="1117600"/>
            </p:xfrm>
            <a:graphic>
              <a:graphicData uri="http://schemas.openxmlformats.org/presentationml/2006/ole">
                <mc:AlternateContent xmlns:mc="http://schemas.openxmlformats.org/markup-compatibility/2006">
                  <mc:Choice xmlns:v="urn:schemas-microsoft-com:vml" Requires="v">
                    <p:oleObj spid="_x0000_s3185" name="Image" r:id="rId17" imgW="1828440" imgH="1117440" progId="Photoshop.Image.13">
                      <p:embed/>
                    </p:oleObj>
                  </mc:Choice>
                  <mc:Fallback>
                    <p:oleObj name="Image" r:id="rId17" imgW="1828440" imgH="1117440" progId="Photoshop.Image.13">
                      <p:embed/>
                      <p:pic>
                        <p:nvPicPr>
                          <p:cNvPr id="0" name=""/>
                          <p:cNvPicPr/>
                          <p:nvPr/>
                        </p:nvPicPr>
                        <p:blipFill>
                          <a:blip r:embed="rId18"/>
                          <a:stretch>
                            <a:fillRect/>
                          </a:stretch>
                        </p:blipFill>
                        <p:spPr>
                          <a:xfrm>
                            <a:off x="-2637523" y="13442246"/>
                            <a:ext cx="1828800" cy="1117600"/>
                          </a:xfrm>
                          <a:prstGeom prst="rect">
                            <a:avLst/>
                          </a:prstGeom>
                        </p:spPr>
                      </p:pic>
                    </p:oleObj>
                  </mc:Fallback>
                </mc:AlternateContent>
              </a:graphicData>
            </a:graphic>
          </p:graphicFrame>
          <p:sp>
            <p:nvSpPr>
              <p:cNvPr id="68" name="TextBox 67"/>
              <p:cNvSpPr txBox="1"/>
              <p:nvPr userDrawn="1"/>
            </p:nvSpPr>
            <p:spPr>
              <a:xfrm rot="16200000">
                <a:off x="-5312672" y="13926909"/>
                <a:ext cx="1117601" cy="130020"/>
              </a:xfrm>
              <a:prstGeom prst="rect">
                <a:avLst/>
              </a:prstGeom>
              <a:noFill/>
            </p:spPr>
            <p:txBody>
              <a:bodyPr wrap="square" lIns="0" tIns="0" rIns="0" bIns="0" rtlCol="0">
                <a:spAutoFit/>
              </a:bodyPr>
              <a:lstStyle/>
              <a:p>
                <a:pPr algn="ctr"/>
                <a:r>
                  <a:rPr lang="en-US" sz="1100" dirty="0" smtClean="0">
                    <a:solidFill>
                      <a:srgbClr val="92D050"/>
                    </a:solidFill>
                  </a:rPr>
                  <a:t>Good</a:t>
                </a:r>
                <a:r>
                  <a:rPr lang="en-US" sz="1100" baseline="0" dirty="0" smtClean="0">
                    <a:solidFill>
                      <a:srgbClr val="92D050"/>
                    </a:solidFill>
                  </a:rPr>
                  <a:t> </a:t>
                </a:r>
                <a:r>
                  <a:rPr lang="en-US" sz="1100" baseline="0" dirty="0" smtClean="0">
                    <a:solidFill>
                      <a:schemeClr val="bg1"/>
                    </a:solidFill>
                  </a:rPr>
                  <a:t>printing quality</a:t>
                </a:r>
                <a:endParaRPr lang="en-US" sz="1100" dirty="0">
                  <a:solidFill>
                    <a:schemeClr val="bg1"/>
                  </a:solidFill>
                </a:endParaRPr>
              </a:p>
            </p:txBody>
          </p:sp>
          <p:sp>
            <p:nvSpPr>
              <p:cNvPr id="69" name="TextBox 68"/>
              <p:cNvSpPr txBox="1"/>
              <p:nvPr userDrawn="1"/>
            </p:nvSpPr>
            <p:spPr>
              <a:xfrm rot="16200000">
                <a:off x="-1236802" y="13911286"/>
                <a:ext cx="1117601" cy="141841"/>
              </a:xfrm>
              <a:prstGeom prst="rect">
                <a:avLst/>
              </a:prstGeom>
              <a:noFill/>
            </p:spPr>
            <p:txBody>
              <a:bodyPr wrap="square" lIns="0" tIns="0" rIns="0" bIns="0" rtlCol="0">
                <a:spAutoFit/>
              </a:bodyPr>
              <a:lstStyle/>
              <a:p>
                <a:pPr algn="ctr"/>
                <a:r>
                  <a:rPr lang="en-US" sz="1200" dirty="0" smtClean="0">
                    <a:solidFill>
                      <a:srgbClr val="FF0000"/>
                    </a:solidFill>
                  </a:rPr>
                  <a:t>Bad </a:t>
                </a:r>
                <a:r>
                  <a:rPr lang="en-US" sz="1200" dirty="0" smtClean="0">
                    <a:solidFill>
                      <a:schemeClr val="bg1"/>
                    </a:solidFill>
                  </a:rPr>
                  <a:t>printing quality</a:t>
                </a:r>
                <a:endParaRPr lang="en-US" sz="1200" dirty="0">
                  <a:solidFill>
                    <a:schemeClr val="bg1"/>
                  </a:solidFill>
                </a:endParaRPr>
              </a:p>
            </p:txBody>
          </p:sp>
        </p:grpSp>
      </p:grpSp>
    </p:spTree>
  </p:cSld>
  <p:clrMap bg1="lt1" tx1="dk1" bg2="lt2" tx2="dk2" accent1="accent1" accent2="accent2" accent3="accent3" accent4="accent4" accent5="accent5" accent6="accent6" hlink="hlink" folHlink="folHlink"/>
  <p:sldLayoutIdLst>
    <p:sldLayoutId id="2147483654" r:id="rId1"/>
  </p:sldLayoutIdLst>
  <p:timing>
    <p:tnLst>
      <p:par>
        <p:cTn id="1" dur="indefinite" restart="never" nodeType="tmRoot"/>
      </p:par>
    </p:tnLst>
  </p:timing>
  <p:txStyles>
    <p:titleStyle>
      <a:lvl1pPr algn="ctr" defTabSz="2507943" rtl="0" eaLnBrk="1" latinLnBrk="0" hangingPunct="1">
        <a:spcBef>
          <a:spcPct val="0"/>
        </a:spcBef>
        <a:buNone/>
        <a:defRPr sz="5000" kern="1200">
          <a:solidFill>
            <a:schemeClr val="bg1"/>
          </a:solidFill>
          <a:latin typeface="Trebuchet MS" pitchFamily="34" charset="0"/>
          <a:ea typeface="+mj-ea"/>
          <a:cs typeface="+mj-cs"/>
        </a:defRPr>
      </a:lvl1pPr>
    </p:titleStyle>
    <p:bodyStyle>
      <a:lvl1pPr marL="940479" indent="-940479" algn="l" defTabSz="2507943" rtl="0" eaLnBrk="1" latinLnBrk="0" hangingPunct="1">
        <a:spcBef>
          <a:spcPct val="20000"/>
        </a:spcBef>
        <a:buFont typeface="Arial" pitchFamily="34" charset="0"/>
        <a:buChar char="•"/>
        <a:defRPr sz="8800" kern="1200">
          <a:solidFill>
            <a:schemeClr val="tx1"/>
          </a:solidFill>
          <a:latin typeface="+mn-lt"/>
          <a:ea typeface="+mn-ea"/>
          <a:cs typeface="+mn-cs"/>
        </a:defRPr>
      </a:lvl1pPr>
      <a:lvl2pPr marL="2037704" indent="-783732" algn="l" defTabSz="2507943" rtl="0" eaLnBrk="1" latinLnBrk="0" hangingPunct="1">
        <a:spcBef>
          <a:spcPct val="20000"/>
        </a:spcBef>
        <a:buFont typeface="Arial" pitchFamily="34" charset="0"/>
        <a:buChar char="–"/>
        <a:defRPr sz="7700" kern="1200">
          <a:solidFill>
            <a:schemeClr val="tx1"/>
          </a:solidFill>
          <a:latin typeface="+mn-lt"/>
          <a:ea typeface="+mn-ea"/>
          <a:cs typeface="+mn-cs"/>
        </a:defRPr>
      </a:lvl2pPr>
      <a:lvl3pPr marL="3134929" indent="-626986" algn="l" defTabSz="2507943" rtl="0" eaLnBrk="1" latinLnBrk="0" hangingPunct="1">
        <a:spcBef>
          <a:spcPct val="20000"/>
        </a:spcBef>
        <a:buFont typeface="Arial" pitchFamily="34" charset="0"/>
        <a:buChar char="•"/>
        <a:defRPr sz="6600" kern="1200">
          <a:solidFill>
            <a:schemeClr val="tx1"/>
          </a:solidFill>
          <a:latin typeface="+mn-lt"/>
          <a:ea typeface="+mn-ea"/>
          <a:cs typeface="+mn-cs"/>
        </a:defRPr>
      </a:lvl3pPr>
      <a:lvl4pPr marL="4388901" indent="-626986" algn="l" defTabSz="2507943" rtl="0" eaLnBrk="1" latinLnBrk="0" hangingPunct="1">
        <a:spcBef>
          <a:spcPct val="20000"/>
        </a:spcBef>
        <a:buFont typeface="Arial" pitchFamily="34" charset="0"/>
        <a:buChar char="–"/>
        <a:defRPr sz="5500" kern="1200">
          <a:solidFill>
            <a:schemeClr val="tx1"/>
          </a:solidFill>
          <a:latin typeface="+mn-lt"/>
          <a:ea typeface="+mn-ea"/>
          <a:cs typeface="+mn-cs"/>
        </a:defRPr>
      </a:lvl4pPr>
      <a:lvl5pPr marL="5642872" indent="-626986" algn="l" defTabSz="2507943" rtl="0" eaLnBrk="1" latinLnBrk="0" hangingPunct="1">
        <a:spcBef>
          <a:spcPct val="20000"/>
        </a:spcBef>
        <a:buFont typeface="Arial" pitchFamily="34" charset="0"/>
        <a:buChar char="»"/>
        <a:defRPr sz="5500" kern="1200">
          <a:solidFill>
            <a:schemeClr val="tx1"/>
          </a:solidFill>
          <a:latin typeface="+mn-lt"/>
          <a:ea typeface="+mn-ea"/>
          <a:cs typeface="+mn-cs"/>
        </a:defRPr>
      </a:lvl5pPr>
      <a:lvl6pPr marL="6896844" indent="-626986" algn="l" defTabSz="2507943" rtl="0" eaLnBrk="1" latinLnBrk="0" hangingPunct="1">
        <a:spcBef>
          <a:spcPct val="20000"/>
        </a:spcBef>
        <a:buFont typeface="Arial" pitchFamily="34" charset="0"/>
        <a:buChar char="•"/>
        <a:defRPr sz="5500" kern="1200">
          <a:solidFill>
            <a:schemeClr val="tx1"/>
          </a:solidFill>
          <a:latin typeface="+mn-lt"/>
          <a:ea typeface="+mn-ea"/>
          <a:cs typeface="+mn-cs"/>
        </a:defRPr>
      </a:lvl6pPr>
      <a:lvl7pPr marL="8150815" indent="-626986" algn="l" defTabSz="2507943" rtl="0" eaLnBrk="1" latinLnBrk="0" hangingPunct="1">
        <a:spcBef>
          <a:spcPct val="20000"/>
        </a:spcBef>
        <a:buFont typeface="Arial" pitchFamily="34" charset="0"/>
        <a:buChar char="•"/>
        <a:defRPr sz="5500" kern="1200">
          <a:solidFill>
            <a:schemeClr val="tx1"/>
          </a:solidFill>
          <a:latin typeface="+mn-lt"/>
          <a:ea typeface="+mn-ea"/>
          <a:cs typeface="+mn-cs"/>
        </a:defRPr>
      </a:lvl7pPr>
      <a:lvl8pPr marL="9404787" indent="-626986" algn="l" defTabSz="2507943" rtl="0" eaLnBrk="1" latinLnBrk="0" hangingPunct="1">
        <a:spcBef>
          <a:spcPct val="20000"/>
        </a:spcBef>
        <a:buFont typeface="Arial" pitchFamily="34" charset="0"/>
        <a:buChar char="•"/>
        <a:defRPr sz="5500" kern="1200">
          <a:solidFill>
            <a:schemeClr val="tx1"/>
          </a:solidFill>
          <a:latin typeface="+mn-lt"/>
          <a:ea typeface="+mn-ea"/>
          <a:cs typeface="+mn-cs"/>
        </a:defRPr>
      </a:lvl8pPr>
      <a:lvl9pPr marL="10658758" indent="-626986" algn="l" defTabSz="2507943" rtl="0" eaLnBrk="1" latinLnBrk="0" hangingPunct="1">
        <a:spcBef>
          <a:spcPct val="20000"/>
        </a:spcBef>
        <a:buFont typeface="Arial" pitchFamily="34" charset="0"/>
        <a:buChar char="•"/>
        <a:defRPr sz="5500" kern="1200">
          <a:solidFill>
            <a:schemeClr val="tx1"/>
          </a:solidFill>
          <a:latin typeface="+mn-lt"/>
          <a:ea typeface="+mn-ea"/>
          <a:cs typeface="+mn-cs"/>
        </a:defRPr>
      </a:lvl9pPr>
    </p:bodyStyle>
    <p:otherStyle>
      <a:defPPr>
        <a:defRPr lang="en-US"/>
      </a:defPPr>
      <a:lvl1pPr marL="0" algn="l" defTabSz="2507943" rtl="0" eaLnBrk="1" latinLnBrk="0" hangingPunct="1">
        <a:defRPr sz="4900" kern="1200">
          <a:solidFill>
            <a:schemeClr val="tx1"/>
          </a:solidFill>
          <a:latin typeface="+mn-lt"/>
          <a:ea typeface="+mn-ea"/>
          <a:cs typeface="+mn-cs"/>
        </a:defRPr>
      </a:lvl1pPr>
      <a:lvl2pPr marL="1253972" algn="l" defTabSz="2507943" rtl="0" eaLnBrk="1" latinLnBrk="0" hangingPunct="1">
        <a:defRPr sz="4900" kern="1200">
          <a:solidFill>
            <a:schemeClr val="tx1"/>
          </a:solidFill>
          <a:latin typeface="+mn-lt"/>
          <a:ea typeface="+mn-ea"/>
          <a:cs typeface="+mn-cs"/>
        </a:defRPr>
      </a:lvl2pPr>
      <a:lvl3pPr marL="2507943" algn="l" defTabSz="2507943" rtl="0" eaLnBrk="1" latinLnBrk="0" hangingPunct="1">
        <a:defRPr sz="4900" kern="1200">
          <a:solidFill>
            <a:schemeClr val="tx1"/>
          </a:solidFill>
          <a:latin typeface="+mn-lt"/>
          <a:ea typeface="+mn-ea"/>
          <a:cs typeface="+mn-cs"/>
        </a:defRPr>
      </a:lvl3pPr>
      <a:lvl4pPr marL="3761915" algn="l" defTabSz="2507943" rtl="0" eaLnBrk="1" latinLnBrk="0" hangingPunct="1">
        <a:defRPr sz="4900" kern="1200">
          <a:solidFill>
            <a:schemeClr val="tx1"/>
          </a:solidFill>
          <a:latin typeface="+mn-lt"/>
          <a:ea typeface="+mn-ea"/>
          <a:cs typeface="+mn-cs"/>
        </a:defRPr>
      </a:lvl4pPr>
      <a:lvl5pPr marL="5015886" algn="l" defTabSz="2507943" rtl="0" eaLnBrk="1" latinLnBrk="0" hangingPunct="1">
        <a:defRPr sz="4900" kern="1200">
          <a:solidFill>
            <a:schemeClr val="tx1"/>
          </a:solidFill>
          <a:latin typeface="+mn-lt"/>
          <a:ea typeface="+mn-ea"/>
          <a:cs typeface="+mn-cs"/>
        </a:defRPr>
      </a:lvl5pPr>
      <a:lvl6pPr marL="6269858" algn="l" defTabSz="2507943" rtl="0" eaLnBrk="1" latinLnBrk="0" hangingPunct="1">
        <a:defRPr sz="4900" kern="1200">
          <a:solidFill>
            <a:schemeClr val="tx1"/>
          </a:solidFill>
          <a:latin typeface="+mn-lt"/>
          <a:ea typeface="+mn-ea"/>
          <a:cs typeface="+mn-cs"/>
        </a:defRPr>
      </a:lvl6pPr>
      <a:lvl7pPr marL="7523830" algn="l" defTabSz="2507943" rtl="0" eaLnBrk="1" latinLnBrk="0" hangingPunct="1">
        <a:defRPr sz="4900" kern="1200">
          <a:solidFill>
            <a:schemeClr val="tx1"/>
          </a:solidFill>
          <a:latin typeface="+mn-lt"/>
          <a:ea typeface="+mn-ea"/>
          <a:cs typeface="+mn-cs"/>
        </a:defRPr>
      </a:lvl7pPr>
      <a:lvl8pPr marL="8777801" algn="l" defTabSz="2507943" rtl="0" eaLnBrk="1" latinLnBrk="0" hangingPunct="1">
        <a:defRPr sz="4900" kern="1200">
          <a:solidFill>
            <a:schemeClr val="tx1"/>
          </a:solidFill>
          <a:latin typeface="+mn-lt"/>
          <a:ea typeface="+mn-ea"/>
          <a:cs typeface="+mn-cs"/>
        </a:defRPr>
      </a:lvl8pPr>
      <a:lvl9pPr marL="10031773" algn="l" defTabSz="2507943" rtl="0" eaLnBrk="1" latinLnBrk="0" hangingPunct="1">
        <a:defRPr sz="4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1.png"/><Relationship Id="rId7" Type="http://schemas.openxmlformats.org/officeDocument/2006/relationships/chart" Target="../charts/chart3.xml"/><Relationship Id="rId2" Type="http://schemas.openxmlformats.org/officeDocument/2006/relationships/notesSlide" Target="../notesSlides/notesSlide1.xml"/><Relationship Id="rId1" Type="http://schemas.openxmlformats.org/officeDocument/2006/relationships/slideLayout" Target="../slideLayouts/slideLayout3.xml"/><Relationship Id="rId6" Type="http://schemas.openxmlformats.org/officeDocument/2006/relationships/chart" Target="../charts/chart2.xml"/><Relationship Id="rId5" Type="http://schemas.openxmlformats.org/officeDocument/2006/relationships/image" Target="../media/image12.jpeg"/><Relationship Id="rId10" Type="http://schemas.microsoft.com/office/2007/relationships/hdphoto" Target="../media/hdphoto1.wdp"/><Relationship Id="rId4" Type="http://schemas.openxmlformats.org/officeDocument/2006/relationships/chart" Target="../charts/chart1.xml"/><Relationship Id="rId9"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8" name="Text Placeholder 297"/>
          <p:cNvSpPr>
            <a:spLocks noGrp="1"/>
          </p:cNvSpPr>
          <p:nvPr>
            <p:ph type="body" sz="quarter" idx="10"/>
          </p:nvPr>
        </p:nvSpPr>
        <p:spPr>
          <a:xfrm>
            <a:off x="568308" y="3063161"/>
            <a:ext cx="6285508" cy="6542437"/>
          </a:xfrm>
        </p:spPr>
        <p:txBody>
          <a:bodyPr/>
          <a:lstStyle/>
          <a:p>
            <a:pPr algn="just"/>
            <a:r>
              <a:rPr lang="en-US" sz="2400" dirty="0" smtClean="0"/>
              <a:t>Salinization of soils and groundwater is a serious problem causing drastic reduction in agricultural production. </a:t>
            </a:r>
            <a:r>
              <a:rPr lang="en-US" sz="2400" dirty="0" err="1" smtClean="0"/>
              <a:t>Actinorhizal</a:t>
            </a:r>
            <a:r>
              <a:rPr lang="en-US" sz="2400" dirty="0" smtClean="0"/>
              <a:t> plants form a symbiotic association with the </a:t>
            </a:r>
            <a:r>
              <a:rPr lang="en-US" sz="2400" dirty="0" err="1" smtClean="0"/>
              <a:t>actinobacteria</a:t>
            </a:r>
            <a:r>
              <a:rPr lang="en-US" sz="2400" dirty="0" smtClean="0"/>
              <a:t>, </a:t>
            </a:r>
            <a:r>
              <a:rPr lang="en-US" sz="2400" i="1" dirty="0" err="1" smtClean="0"/>
              <a:t>Frankia</a:t>
            </a:r>
            <a:r>
              <a:rPr lang="en-US" sz="2400" dirty="0" smtClean="0"/>
              <a:t>, and are able to tolerate a variety of abiotic stresses including salt stress. Among the </a:t>
            </a:r>
            <a:r>
              <a:rPr lang="en-US" sz="2400" dirty="0" err="1" smtClean="0"/>
              <a:t>actinorhizal</a:t>
            </a:r>
            <a:r>
              <a:rPr lang="en-US" sz="2400" dirty="0" smtClean="0"/>
              <a:t> plants, some trees of the genus </a:t>
            </a:r>
            <a:r>
              <a:rPr lang="en-US" sz="2400" i="1" dirty="0" err="1" smtClean="0"/>
              <a:t>Casuarina</a:t>
            </a:r>
            <a:r>
              <a:rPr lang="en-US" sz="2400" dirty="0" smtClean="0"/>
              <a:t> have been shown to grow well under these conditions. The bacterial partner, </a:t>
            </a:r>
            <a:r>
              <a:rPr lang="en-US" sz="2400" i="1" dirty="0" err="1" smtClean="0"/>
              <a:t>Frankia</a:t>
            </a:r>
            <a:r>
              <a:rPr lang="en-US" sz="2400" dirty="0" smtClean="0"/>
              <a:t>, of the </a:t>
            </a:r>
            <a:r>
              <a:rPr lang="en-US" sz="2400" dirty="0" err="1" smtClean="0"/>
              <a:t>actinorhizal</a:t>
            </a:r>
            <a:r>
              <a:rPr lang="en-US" sz="2400" dirty="0" smtClean="0"/>
              <a:t> symbiosis plays a role in the ability of these plants to survive under harsh conditions. The aim of this study was to identify salt-tolerant </a:t>
            </a:r>
            <a:r>
              <a:rPr lang="en-US" sz="2400" i="1" dirty="0" err="1" smtClean="0"/>
              <a:t>Frankia</a:t>
            </a:r>
            <a:r>
              <a:rPr lang="en-US" sz="2400" dirty="0" smtClean="0"/>
              <a:t> strains and to determine the genes responsible for the molecular mechanisms of salt stress tolerance.</a:t>
            </a:r>
            <a:endParaRPr lang="en-US" sz="2400" dirty="0"/>
          </a:p>
        </p:txBody>
      </p:sp>
      <p:sp>
        <p:nvSpPr>
          <p:cNvPr id="299" name="Text Placeholder 298"/>
          <p:cNvSpPr>
            <a:spLocks noGrp="1"/>
          </p:cNvSpPr>
          <p:nvPr>
            <p:ph type="body" sz="quarter" idx="11"/>
          </p:nvPr>
        </p:nvSpPr>
        <p:spPr>
          <a:xfrm>
            <a:off x="570789" y="2579008"/>
            <a:ext cx="6280547" cy="536406"/>
          </a:xfrm>
        </p:spPr>
        <p:txBody>
          <a:bodyPr/>
          <a:lstStyle/>
          <a:p>
            <a:r>
              <a:rPr lang="en-US" sz="2800" dirty="0" smtClean="0"/>
              <a:t>Introduction</a:t>
            </a:r>
            <a:endParaRPr lang="en-US" sz="2800" dirty="0"/>
          </a:p>
        </p:txBody>
      </p:sp>
      <p:sp>
        <p:nvSpPr>
          <p:cNvPr id="304" name="Text Placeholder 303"/>
          <p:cNvSpPr>
            <a:spLocks noGrp="1"/>
          </p:cNvSpPr>
          <p:nvPr>
            <p:ph type="body" sz="quarter" idx="21"/>
          </p:nvPr>
        </p:nvSpPr>
        <p:spPr>
          <a:xfrm>
            <a:off x="7241977" y="3079511"/>
            <a:ext cx="12950030" cy="12874363"/>
          </a:xfrm>
        </p:spPr>
        <p:txBody>
          <a:bodyPr/>
          <a:lstStyle/>
          <a:p>
            <a:endParaRPr lang="en-US" sz="2800" dirty="0" smtClean="0"/>
          </a:p>
          <a:p>
            <a:endParaRPr lang="en-US" sz="2800" dirty="0"/>
          </a:p>
          <a:p>
            <a:endParaRPr lang="en-US" sz="2800" dirty="0" smtClean="0"/>
          </a:p>
          <a:p>
            <a:endParaRPr lang="en-US" sz="2800" dirty="0"/>
          </a:p>
          <a:p>
            <a:endParaRPr lang="en-US" sz="2800" dirty="0" smtClean="0"/>
          </a:p>
          <a:p>
            <a:endParaRPr lang="en-US" sz="2800" dirty="0"/>
          </a:p>
          <a:p>
            <a:endParaRPr lang="en-US" sz="2800" dirty="0"/>
          </a:p>
        </p:txBody>
      </p:sp>
      <p:sp>
        <p:nvSpPr>
          <p:cNvPr id="305" name="Text Placeholder 304"/>
          <p:cNvSpPr>
            <a:spLocks noGrp="1"/>
          </p:cNvSpPr>
          <p:nvPr>
            <p:ph type="body" sz="quarter" idx="22"/>
          </p:nvPr>
        </p:nvSpPr>
        <p:spPr>
          <a:xfrm>
            <a:off x="7241977" y="2579008"/>
            <a:ext cx="12950031" cy="536406"/>
          </a:xfrm>
        </p:spPr>
        <p:txBody>
          <a:bodyPr/>
          <a:lstStyle/>
          <a:p>
            <a:r>
              <a:rPr lang="en-US" sz="2800" dirty="0" smtClean="0"/>
              <a:t>Results</a:t>
            </a:r>
            <a:endParaRPr lang="en-US" sz="2800" dirty="0"/>
          </a:p>
        </p:txBody>
      </p:sp>
      <p:sp>
        <p:nvSpPr>
          <p:cNvPr id="308" name="Text Placeholder 307"/>
          <p:cNvSpPr>
            <a:spLocks noGrp="1"/>
          </p:cNvSpPr>
          <p:nvPr>
            <p:ph type="body" sz="quarter" idx="25"/>
          </p:nvPr>
        </p:nvSpPr>
        <p:spPr>
          <a:xfrm>
            <a:off x="20600583" y="2579008"/>
            <a:ext cx="6279386" cy="536406"/>
          </a:xfrm>
        </p:spPr>
        <p:txBody>
          <a:bodyPr/>
          <a:lstStyle/>
          <a:p>
            <a:r>
              <a:rPr lang="en-US" sz="2800" dirty="0" smtClean="0"/>
              <a:t>Results</a:t>
            </a:r>
            <a:endParaRPr lang="en-US" sz="2800" dirty="0"/>
          </a:p>
        </p:txBody>
      </p:sp>
      <p:sp>
        <p:nvSpPr>
          <p:cNvPr id="309" name="Text Placeholder 308"/>
          <p:cNvSpPr>
            <a:spLocks noGrp="1"/>
          </p:cNvSpPr>
          <p:nvPr>
            <p:ph type="body" sz="quarter" idx="26"/>
          </p:nvPr>
        </p:nvSpPr>
        <p:spPr>
          <a:xfrm>
            <a:off x="20600583" y="3083480"/>
            <a:ext cx="6279386" cy="11879283"/>
          </a:xfrm>
        </p:spPr>
        <p:txBody>
          <a:bodyPr/>
          <a:lstStyle/>
          <a:p>
            <a:pPr marL="342900" indent="-342900">
              <a:buFont typeface="Wingdings" pitchFamily="2" charset="2"/>
              <a:buChar char="Ø"/>
            </a:pPr>
            <a:r>
              <a:rPr lang="en-US" sz="2400" dirty="0" smtClean="0"/>
              <a:t>RNA </a:t>
            </a:r>
            <a:r>
              <a:rPr lang="en-US" sz="2400" dirty="0" err="1" smtClean="0"/>
              <a:t>seq</a:t>
            </a:r>
            <a:r>
              <a:rPr lang="en-US" sz="2400" dirty="0" smtClean="0"/>
              <a:t> results correlated well with </a:t>
            </a:r>
            <a:r>
              <a:rPr lang="en-US" sz="2400" dirty="0" err="1" smtClean="0"/>
              <a:t>qPCR</a:t>
            </a:r>
            <a:r>
              <a:rPr lang="en-US" sz="2400" dirty="0" smtClean="0"/>
              <a:t> results (R</a:t>
            </a:r>
            <a:r>
              <a:rPr lang="en-US" sz="2400" baseline="30000" dirty="0" smtClean="0"/>
              <a:t>2 </a:t>
            </a:r>
            <a:r>
              <a:rPr lang="en-US" sz="2400" dirty="0" smtClean="0"/>
              <a:t>= 0.72)</a:t>
            </a:r>
          </a:p>
          <a:p>
            <a:pPr marL="342900" indent="-342900">
              <a:buFont typeface="Wingdings" pitchFamily="2" charset="2"/>
              <a:buChar char="Ø"/>
            </a:pPr>
            <a:r>
              <a:rPr lang="en-US" sz="2400" dirty="0"/>
              <a:t>RNA  sequencing of Allo2, CcI6 , and </a:t>
            </a:r>
            <a:r>
              <a:rPr lang="en-US" sz="2400" dirty="0" err="1"/>
              <a:t>CeD</a:t>
            </a:r>
            <a:r>
              <a:rPr lang="en-US" sz="2400" dirty="0"/>
              <a:t> is ongoing</a:t>
            </a:r>
          </a:p>
          <a:p>
            <a:pPr marL="342900" indent="-342900">
              <a:buFont typeface="Wingdings" pitchFamily="2" charset="2"/>
              <a:buChar char="Ø"/>
            </a:pPr>
            <a:endParaRPr lang="en-US" sz="2400" dirty="0" smtClean="0"/>
          </a:p>
          <a:p>
            <a:pPr marL="342900" indent="-342900">
              <a:buFont typeface="Wingdings" pitchFamily="2" charset="2"/>
              <a:buChar char="Ø"/>
            </a:pPr>
            <a:endParaRPr lang="en-US" sz="2400" dirty="0" smtClean="0"/>
          </a:p>
          <a:p>
            <a:endParaRPr lang="en-US" sz="2400"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sz="1800" dirty="0" smtClean="0"/>
          </a:p>
          <a:p>
            <a:endParaRPr lang="en-US" sz="1800" dirty="0" smtClean="0"/>
          </a:p>
          <a:p>
            <a:endParaRPr lang="en-US" sz="1800" dirty="0"/>
          </a:p>
          <a:p>
            <a:endParaRPr lang="en-US" sz="1800" dirty="0" smtClean="0"/>
          </a:p>
          <a:p>
            <a:endParaRPr lang="en-US" sz="1800" dirty="0"/>
          </a:p>
          <a:p>
            <a:endParaRPr lang="en-US" sz="1800" dirty="0" smtClean="0"/>
          </a:p>
          <a:p>
            <a:endParaRPr lang="en-US" sz="1800" dirty="0" smtClean="0"/>
          </a:p>
          <a:p>
            <a:endParaRPr lang="en-US" sz="1800" dirty="0" smtClean="0"/>
          </a:p>
          <a:p>
            <a:r>
              <a:rPr lang="en-US" sz="1800" dirty="0" smtClean="0"/>
              <a:t>Ridgway </a:t>
            </a:r>
            <a:r>
              <a:rPr lang="en-US" sz="1800" dirty="0"/>
              <a:t>KP, </a:t>
            </a:r>
            <a:r>
              <a:rPr lang="en-US" sz="1800" dirty="0" err="1"/>
              <a:t>Marland</a:t>
            </a:r>
            <a:r>
              <a:rPr lang="en-US" sz="1800" dirty="0"/>
              <a:t> LA, Harrison AF, Wright J, Young </a:t>
            </a:r>
            <a:r>
              <a:rPr lang="en-US" sz="1800" dirty="0" smtClean="0"/>
              <a:t>JPW </a:t>
            </a:r>
            <a:endParaRPr lang="en-US" sz="1800" dirty="0"/>
          </a:p>
          <a:p>
            <a:r>
              <a:rPr lang="en-US" sz="1800" dirty="0"/>
              <a:t>and Fitter AH 2004 Molecular diversity of </a:t>
            </a:r>
            <a:r>
              <a:rPr lang="en-US" sz="1800" dirty="0" err="1"/>
              <a:t>Frankia</a:t>
            </a:r>
            <a:r>
              <a:rPr lang="en-US" sz="1800" dirty="0"/>
              <a:t> in root</a:t>
            </a:r>
          </a:p>
          <a:p>
            <a:r>
              <a:rPr lang="en-US" sz="1800" dirty="0"/>
              <a:t>nodules of </a:t>
            </a:r>
            <a:r>
              <a:rPr lang="en-US" sz="1800" dirty="0" err="1"/>
              <a:t>Alnus</a:t>
            </a:r>
            <a:r>
              <a:rPr lang="en-US" sz="1800" dirty="0"/>
              <a:t> </a:t>
            </a:r>
            <a:r>
              <a:rPr lang="en-US" sz="1800" dirty="0" err="1"/>
              <a:t>incana</a:t>
            </a:r>
            <a:r>
              <a:rPr lang="en-US" sz="1800" dirty="0"/>
              <a:t> grown with inoculum from </a:t>
            </a:r>
            <a:r>
              <a:rPr lang="en-US" sz="1800" dirty="0" smtClean="0"/>
              <a:t>polluted urban </a:t>
            </a:r>
            <a:r>
              <a:rPr lang="en-US" sz="1800" dirty="0"/>
              <a:t>soils. </a:t>
            </a:r>
            <a:r>
              <a:rPr lang="en-US" sz="1800" dirty="0" smtClean="0"/>
              <a:t>FEMS </a:t>
            </a:r>
            <a:r>
              <a:rPr lang="en-US" sz="1800" dirty="0" err="1"/>
              <a:t>Microbiol</a:t>
            </a:r>
            <a:r>
              <a:rPr lang="en-US" sz="1800" dirty="0"/>
              <a:t>. Ecol. 50 255–263</a:t>
            </a:r>
          </a:p>
          <a:p>
            <a:endParaRPr lang="en-US" sz="1800" dirty="0" smtClean="0"/>
          </a:p>
          <a:p>
            <a:endParaRPr lang="en-US" dirty="0" smtClean="0"/>
          </a:p>
          <a:p>
            <a:endParaRPr lang="en-US" dirty="0"/>
          </a:p>
          <a:p>
            <a:endParaRPr lang="en-US" dirty="0" smtClean="0"/>
          </a:p>
          <a:p>
            <a:endParaRPr lang="en-US" dirty="0"/>
          </a:p>
        </p:txBody>
      </p:sp>
      <p:sp>
        <p:nvSpPr>
          <p:cNvPr id="310" name="Text Placeholder 309"/>
          <p:cNvSpPr>
            <a:spLocks noGrp="1"/>
          </p:cNvSpPr>
          <p:nvPr>
            <p:ph type="body" sz="quarter" idx="27"/>
          </p:nvPr>
        </p:nvSpPr>
        <p:spPr>
          <a:xfrm>
            <a:off x="20578092" y="4895390"/>
            <a:ext cx="6279386" cy="536406"/>
          </a:xfrm>
        </p:spPr>
        <p:txBody>
          <a:bodyPr/>
          <a:lstStyle/>
          <a:p>
            <a:r>
              <a:rPr lang="en-US" sz="2800" dirty="0" smtClean="0"/>
              <a:t>Conclusion</a:t>
            </a:r>
            <a:endParaRPr lang="en-US" sz="2800" dirty="0"/>
          </a:p>
        </p:txBody>
      </p:sp>
      <p:sp>
        <p:nvSpPr>
          <p:cNvPr id="311" name="Text Placeholder 310"/>
          <p:cNvSpPr>
            <a:spLocks noGrp="1"/>
          </p:cNvSpPr>
          <p:nvPr>
            <p:ph type="body" sz="quarter" idx="28"/>
          </p:nvPr>
        </p:nvSpPr>
        <p:spPr>
          <a:xfrm>
            <a:off x="20597438" y="5438543"/>
            <a:ext cx="6282531" cy="1630323"/>
          </a:xfrm>
        </p:spPr>
        <p:txBody>
          <a:bodyPr/>
          <a:lstStyle/>
          <a:p>
            <a:r>
              <a:rPr lang="en-US" sz="2400" dirty="0"/>
              <a:t>These preliminary results are uncovering the mechanisms of salt stress tolerance in </a:t>
            </a:r>
            <a:r>
              <a:rPr lang="en-US" sz="2400" i="1" dirty="0" err="1"/>
              <a:t>Frankia</a:t>
            </a:r>
            <a:endParaRPr lang="en-US" sz="2400" dirty="0"/>
          </a:p>
          <a:p>
            <a:endParaRPr lang="en-US" dirty="0"/>
          </a:p>
        </p:txBody>
      </p:sp>
      <p:sp>
        <p:nvSpPr>
          <p:cNvPr id="312" name="Text Placeholder 311"/>
          <p:cNvSpPr>
            <a:spLocks noGrp="1"/>
          </p:cNvSpPr>
          <p:nvPr>
            <p:ph type="body" sz="quarter" idx="29"/>
          </p:nvPr>
        </p:nvSpPr>
        <p:spPr>
          <a:xfrm>
            <a:off x="20574947" y="12322468"/>
            <a:ext cx="6279386" cy="1570535"/>
          </a:xfrm>
        </p:spPr>
        <p:txBody>
          <a:bodyPr/>
          <a:lstStyle/>
          <a:p>
            <a:endParaRPr lang="en-US" sz="2800" dirty="0" smtClean="0"/>
          </a:p>
          <a:p>
            <a:endParaRPr lang="en-US" sz="2800" dirty="0" smtClean="0"/>
          </a:p>
          <a:p>
            <a:r>
              <a:rPr lang="en-US" sz="2800" dirty="0" smtClean="0"/>
              <a:t>Acknowledgement</a:t>
            </a:r>
            <a:r>
              <a:rPr lang="en-US" dirty="0" smtClean="0"/>
              <a:t> </a:t>
            </a:r>
            <a:endParaRPr lang="en-US" dirty="0"/>
          </a:p>
        </p:txBody>
      </p:sp>
      <p:sp>
        <p:nvSpPr>
          <p:cNvPr id="313" name="Text Placeholder 312"/>
          <p:cNvSpPr>
            <a:spLocks noGrp="1"/>
          </p:cNvSpPr>
          <p:nvPr>
            <p:ph type="body" sz="quarter" idx="30"/>
          </p:nvPr>
        </p:nvSpPr>
        <p:spPr>
          <a:xfrm>
            <a:off x="20603728" y="13928039"/>
            <a:ext cx="6282531" cy="2479786"/>
          </a:xfrm>
        </p:spPr>
        <p:txBody>
          <a:bodyPr/>
          <a:lstStyle/>
          <a:p>
            <a:pPr algn="just"/>
            <a:r>
              <a:rPr lang="en-US" sz="1900" dirty="0" smtClean="0"/>
              <a:t>This </a:t>
            </a:r>
            <a:r>
              <a:rPr lang="en-US" sz="1900" dirty="0"/>
              <a:t>research is supported in part by Hatch NH585, JGI 2012 CSP585, and by the  College of Life Sciences and Agriculture at the University of New Hampshire, Durham. </a:t>
            </a:r>
            <a:r>
              <a:rPr lang="en-US" sz="1900" dirty="0" smtClean="0"/>
              <a:t>Travel support was obtained from the </a:t>
            </a:r>
            <a:r>
              <a:rPr lang="en-US" sz="1900" dirty="0"/>
              <a:t>MCBS department, Graduate School, and the </a:t>
            </a:r>
            <a:r>
              <a:rPr lang="en-US" sz="1900" dirty="0" err="1"/>
              <a:t>Zsigray</a:t>
            </a:r>
            <a:r>
              <a:rPr lang="en-US" sz="1900" dirty="0"/>
              <a:t> Memorial Fund.</a:t>
            </a:r>
          </a:p>
          <a:p>
            <a:endParaRPr lang="en-US" sz="2000" dirty="0"/>
          </a:p>
        </p:txBody>
      </p:sp>
      <p:sp>
        <p:nvSpPr>
          <p:cNvPr id="351" name="Text Placeholder 350"/>
          <p:cNvSpPr>
            <a:spLocks noGrp="1"/>
          </p:cNvSpPr>
          <p:nvPr>
            <p:ph type="body" sz="quarter" idx="150"/>
          </p:nvPr>
        </p:nvSpPr>
        <p:spPr>
          <a:xfrm>
            <a:off x="-24062" y="1082842"/>
            <a:ext cx="26881541" cy="722343"/>
          </a:xfrm>
        </p:spPr>
        <p:txBody>
          <a:bodyPr>
            <a:normAutofit/>
          </a:bodyPr>
          <a:lstStyle/>
          <a:p>
            <a:r>
              <a:rPr lang="en-US" sz="2800" dirty="0" err="1"/>
              <a:t>Rediet</a:t>
            </a:r>
            <a:r>
              <a:rPr lang="en-US" sz="2800" dirty="0"/>
              <a:t> OSHONE</a:t>
            </a:r>
            <a:r>
              <a:rPr lang="en-US" sz="2800" baseline="30000" dirty="0"/>
              <a:t>1</a:t>
            </a:r>
            <a:r>
              <a:rPr lang="en-US" sz="2800" dirty="0"/>
              <a:t>, </a:t>
            </a:r>
            <a:r>
              <a:rPr lang="en-US" sz="2800" dirty="0" err="1"/>
              <a:t>Mariama</a:t>
            </a:r>
            <a:r>
              <a:rPr lang="en-US" sz="2800" dirty="0"/>
              <a:t> NGOM</a:t>
            </a:r>
            <a:r>
              <a:rPr lang="en-US" sz="2800" baseline="30000" dirty="0"/>
              <a:t>2,3,5</a:t>
            </a:r>
            <a:r>
              <a:rPr lang="en-US" sz="2800" dirty="0"/>
              <a:t>, Nathalie DIAGNE</a:t>
            </a:r>
            <a:r>
              <a:rPr lang="en-US" sz="2800" baseline="30000" dirty="0"/>
              <a:t>3,5</a:t>
            </a:r>
            <a:r>
              <a:rPr lang="en-US" sz="2800" dirty="0"/>
              <a:t>, </a:t>
            </a:r>
            <a:r>
              <a:rPr lang="en-US" sz="2800" dirty="0" err="1"/>
              <a:t>Diegane</a:t>
            </a:r>
            <a:r>
              <a:rPr lang="en-US" sz="2800" dirty="0"/>
              <a:t> DIOUF</a:t>
            </a:r>
            <a:r>
              <a:rPr lang="en-US" sz="2800" baseline="30000" dirty="0"/>
              <a:t>3,5</a:t>
            </a:r>
            <a:r>
              <a:rPr lang="en-US" sz="2800" dirty="0"/>
              <a:t>, </a:t>
            </a:r>
            <a:r>
              <a:rPr lang="en-US" sz="2800" dirty="0" err="1"/>
              <a:t>Valérie</a:t>
            </a:r>
            <a:r>
              <a:rPr lang="en-US" sz="2800" dirty="0"/>
              <a:t> HOCHER</a:t>
            </a:r>
            <a:r>
              <a:rPr lang="en-US" sz="2800" baseline="30000" dirty="0"/>
              <a:t>4,5</a:t>
            </a:r>
            <a:r>
              <a:rPr lang="en-US" sz="2800" dirty="0"/>
              <a:t>, </a:t>
            </a:r>
            <a:r>
              <a:rPr lang="en-US" sz="2800" dirty="0" err="1"/>
              <a:t>Mame</a:t>
            </a:r>
            <a:r>
              <a:rPr lang="en-US" sz="2800" dirty="0"/>
              <a:t> </a:t>
            </a:r>
            <a:r>
              <a:rPr lang="en-US" sz="2800" dirty="0" err="1" smtClean="0"/>
              <a:t>Oureye</a:t>
            </a:r>
            <a:r>
              <a:rPr lang="en-US" sz="2800" dirty="0" smtClean="0"/>
              <a:t> </a:t>
            </a:r>
            <a:r>
              <a:rPr lang="en-US" sz="2800" dirty="0"/>
              <a:t>SY</a:t>
            </a:r>
            <a:r>
              <a:rPr lang="en-US" sz="2800" baseline="30000" dirty="0"/>
              <a:t>2,5</a:t>
            </a:r>
            <a:r>
              <a:rPr lang="en-US" sz="2800" dirty="0"/>
              <a:t>, Laurent LAPLAZE</a:t>
            </a:r>
            <a:r>
              <a:rPr lang="en-US" sz="2800" baseline="30000" dirty="0"/>
              <a:t>4,5</a:t>
            </a:r>
            <a:r>
              <a:rPr lang="en-US" sz="2800" dirty="0"/>
              <a:t>, Antony CHAMPION</a:t>
            </a:r>
            <a:r>
              <a:rPr lang="en-US" sz="2800" baseline="30000" dirty="0"/>
              <a:t>3,4,5</a:t>
            </a:r>
            <a:r>
              <a:rPr lang="en-US" sz="2800" dirty="0"/>
              <a:t>, and Louis S. TISA</a:t>
            </a:r>
            <a:r>
              <a:rPr lang="en-US" sz="2800" baseline="30000" dirty="0"/>
              <a:t>1</a:t>
            </a:r>
            <a:r>
              <a:rPr lang="en-US" sz="2800" dirty="0"/>
              <a:t> </a:t>
            </a:r>
          </a:p>
          <a:p>
            <a:endParaRPr lang="en-US" dirty="0"/>
          </a:p>
        </p:txBody>
      </p:sp>
      <p:sp>
        <p:nvSpPr>
          <p:cNvPr id="352" name="Text Placeholder 351"/>
          <p:cNvSpPr>
            <a:spLocks noGrp="1"/>
          </p:cNvSpPr>
          <p:nvPr>
            <p:ph type="body" sz="quarter" idx="184"/>
          </p:nvPr>
        </p:nvSpPr>
        <p:spPr>
          <a:xfrm>
            <a:off x="-24062" y="1491914"/>
            <a:ext cx="27432000" cy="1087093"/>
          </a:xfrm>
        </p:spPr>
        <p:txBody>
          <a:bodyPr>
            <a:normAutofit fontScale="40000" lnSpcReduction="20000"/>
          </a:bodyPr>
          <a:lstStyle/>
          <a:p>
            <a:endParaRPr lang="fr-FR" dirty="0" smtClean="0"/>
          </a:p>
          <a:p>
            <a:r>
              <a:rPr lang="fr-FR" sz="5100" dirty="0" smtClean="0"/>
              <a:t>1. </a:t>
            </a:r>
            <a:r>
              <a:rPr lang="fr-FR" sz="5100" dirty="0" err="1" smtClean="0"/>
              <a:t>University</a:t>
            </a:r>
            <a:r>
              <a:rPr lang="fr-FR" sz="5100" dirty="0" smtClean="0"/>
              <a:t> of  New Hampshire, USA 2. </a:t>
            </a:r>
            <a:r>
              <a:rPr lang="fr-FR" sz="6000" dirty="0" smtClean="0"/>
              <a:t>Laboratoire</a:t>
            </a:r>
            <a:r>
              <a:rPr lang="fr-FR" sz="5100" dirty="0" smtClean="0"/>
              <a:t> Campus de Biotechnologie Végétale, Faculté des Sciences &amp; Techniques, Université Cheikh </a:t>
            </a:r>
            <a:r>
              <a:rPr lang="fr-FR" sz="5100" dirty="0" err="1" smtClean="0"/>
              <a:t>Anta</a:t>
            </a:r>
            <a:r>
              <a:rPr lang="fr-FR" sz="5100" dirty="0" smtClean="0"/>
              <a:t> </a:t>
            </a:r>
            <a:r>
              <a:rPr lang="fr-FR" sz="5100" dirty="0" err="1" smtClean="0"/>
              <a:t>Diop</a:t>
            </a:r>
            <a:r>
              <a:rPr lang="fr-FR" sz="5100" dirty="0" smtClean="0"/>
              <a:t> (UCAD), Dakar, Sénégal  3. Laboratoire Commun de Microbiologie IRD/ISRA/UCAD, Dakar, Sénégal  4. Equipe </a:t>
            </a:r>
            <a:r>
              <a:rPr lang="fr-FR" sz="5100" dirty="0" err="1" smtClean="0"/>
              <a:t>Rhizogenèse</a:t>
            </a:r>
            <a:r>
              <a:rPr lang="fr-FR" sz="5100" dirty="0" smtClean="0"/>
              <a:t>, UMR DIADE, IRD, Montpellier, France  5. Laboratoire mixte international Adaptation des Plantes et microorganismes associés aux Stress Environnementaux (LAPSE), Dakar, Sénégal</a:t>
            </a:r>
            <a:endParaRPr lang="en-US" sz="5100" dirty="0" smtClean="0"/>
          </a:p>
          <a:p>
            <a:endParaRPr lang="en-US" sz="5100" dirty="0"/>
          </a:p>
        </p:txBody>
      </p:sp>
      <p:sp>
        <p:nvSpPr>
          <p:cNvPr id="353" name="Text Placeholder 352"/>
          <p:cNvSpPr>
            <a:spLocks noGrp="1"/>
          </p:cNvSpPr>
          <p:nvPr>
            <p:ph type="body" sz="quarter" idx="185"/>
          </p:nvPr>
        </p:nvSpPr>
        <p:spPr>
          <a:xfrm>
            <a:off x="-24062" y="79563"/>
            <a:ext cx="27432000" cy="1082842"/>
          </a:xfrm>
        </p:spPr>
        <p:txBody>
          <a:bodyPr>
            <a:normAutofit fontScale="92500"/>
          </a:bodyPr>
          <a:lstStyle/>
          <a:p>
            <a:r>
              <a:rPr lang="en-US" sz="5000" b="1" dirty="0"/>
              <a:t>Identification and Molecular Characterization of Salt Stress Tolerance in</a:t>
            </a:r>
            <a:r>
              <a:rPr lang="en-US" sz="5000" b="1" i="1" dirty="0"/>
              <a:t> </a:t>
            </a:r>
            <a:r>
              <a:rPr lang="en-US" sz="5000" b="1" i="1" dirty="0" err="1"/>
              <a:t>Frankia</a:t>
            </a:r>
            <a:r>
              <a:rPr lang="en-US" sz="5000" b="1" dirty="0"/>
              <a:t> Isolates from </a:t>
            </a:r>
            <a:r>
              <a:rPr lang="en-US" sz="5000" b="1" i="1" dirty="0" err="1"/>
              <a:t>Casuarina</a:t>
            </a:r>
            <a:r>
              <a:rPr lang="en-US" sz="5000" b="1" dirty="0"/>
              <a:t> Plants</a:t>
            </a:r>
            <a:endParaRPr lang="en-US" sz="5000" dirty="0"/>
          </a:p>
          <a:p>
            <a:endParaRPr lang="en-US" dirty="0"/>
          </a:p>
        </p:txBody>
      </p:sp>
      <p:sp>
        <p:nvSpPr>
          <p:cNvPr id="19" name="Text Placeholder 298"/>
          <p:cNvSpPr>
            <a:spLocks noGrp="1"/>
          </p:cNvSpPr>
          <p:nvPr>
            <p:ph type="body" sz="quarter" idx="11"/>
          </p:nvPr>
        </p:nvSpPr>
        <p:spPr>
          <a:xfrm>
            <a:off x="519608" y="9536548"/>
            <a:ext cx="6280547" cy="536406"/>
          </a:xfrm>
        </p:spPr>
        <p:txBody>
          <a:bodyPr/>
          <a:lstStyle/>
          <a:p>
            <a:r>
              <a:rPr lang="en-US" sz="2800" dirty="0" smtClean="0"/>
              <a:t>Materials and Methods</a:t>
            </a:r>
            <a:endParaRPr lang="en-US" sz="2800" dirty="0"/>
          </a:p>
        </p:txBody>
      </p:sp>
      <p:sp>
        <p:nvSpPr>
          <p:cNvPr id="20" name="Text Placeholder 297"/>
          <p:cNvSpPr>
            <a:spLocks noGrp="1"/>
          </p:cNvSpPr>
          <p:nvPr>
            <p:ph type="body" sz="quarter" idx="10"/>
          </p:nvPr>
        </p:nvSpPr>
        <p:spPr>
          <a:xfrm>
            <a:off x="519608" y="10019093"/>
            <a:ext cx="6285508" cy="5729907"/>
          </a:xfrm>
        </p:spPr>
        <p:txBody>
          <a:bodyPr/>
          <a:lstStyle/>
          <a:p>
            <a:r>
              <a:rPr lang="en-US" sz="2400" dirty="0" smtClean="0"/>
              <a:t> </a:t>
            </a:r>
            <a:r>
              <a:rPr lang="en-US" sz="2400" dirty="0"/>
              <a:t>A 24-well growth </a:t>
            </a:r>
            <a:r>
              <a:rPr lang="en-US" sz="2400" dirty="0" smtClean="0"/>
              <a:t>assay (Fig 1) was </a:t>
            </a:r>
            <a:r>
              <a:rPr lang="en-US" sz="2400" dirty="0"/>
              <a:t>used to determine salt tolerance levels for </a:t>
            </a:r>
            <a:r>
              <a:rPr lang="en-US" sz="2400" i="1" dirty="0" err="1"/>
              <a:t>Frankia</a:t>
            </a:r>
            <a:r>
              <a:rPr lang="en-US" sz="2400" dirty="0"/>
              <a:t> </a:t>
            </a:r>
            <a:endParaRPr lang="en-US" sz="2400" dirty="0" smtClean="0"/>
          </a:p>
          <a:p>
            <a:endParaRPr lang="en-US" sz="2400" dirty="0"/>
          </a:p>
          <a:p>
            <a:endParaRPr lang="en-US" sz="2400" dirty="0" smtClean="0"/>
          </a:p>
          <a:p>
            <a:endParaRPr lang="en-US" sz="2400" dirty="0"/>
          </a:p>
          <a:p>
            <a:endParaRPr lang="en-US" sz="2000" dirty="0" smtClean="0"/>
          </a:p>
          <a:p>
            <a:endParaRPr lang="en-US" sz="2000" dirty="0"/>
          </a:p>
          <a:p>
            <a:endParaRPr lang="en-US" sz="2000" dirty="0" smtClean="0"/>
          </a:p>
          <a:p>
            <a:endParaRPr lang="en-US" sz="2000" dirty="0"/>
          </a:p>
          <a:p>
            <a:endParaRPr lang="en-US" sz="2000" dirty="0" smtClean="0"/>
          </a:p>
          <a:p>
            <a:endParaRPr lang="en-US" sz="2000" dirty="0"/>
          </a:p>
          <a:p>
            <a:endParaRPr lang="en-US" sz="2000" dirty="0" smtClean="0"/>
          </a:p>
          <a:p>
            <a:endParaRPr lang="en-US" sz="2000" dirty="0" smtClean="0"/>
          </a:p>
          <a:p>
            <a:endParaRPr lang="en-US" sz="2400" dirty="0"/>
          </a:p>
        </p:txBody>
      </p:sp>
      <p:pic>
        <p:nvPicPr>
          <p:cNvPr id="28"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t="-1" b="12987"/>
          <a:stretch/>
        </p:blipFill>
        <p:spPr bwMode="auto">
          <a:xfrm>
            <a:off x="7241977" y="3103434"/>
            <a:ext cx="6096000" cy="2711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30" name="Chart 29"/>
          <p:cNvGraphicFramePr/>
          <p:nvPr>
            <p:extLst>
              <p:ext uri="{D42A27DB-BD31-4B8C-83A1-F6EECF244321}">
                <p14:modId xmlns:p14="http://schemas.microsoft.com/office/powerpoint/2010/main" val="2217935216"/>
              </p:ext>
            </p:extLst>
          </p:nvPr>
        </p:nvGraphicFramePr>
        <p:xfrm>
          <a:off x="13691938" y="3045634"/>
          <a:ext cx="6500070" cy="2736059"/>
        </p:xfrm>
        <a:graphic>
          <a:graphicData uri="http://schemas.openxmlformats.org/drawingml/2006/chart">
            <c:chart xmlns:c="http://schemas.openxmlformats.org/drawingml/2006/chart" xmlns:r="http://schemas.openxmlformats.org/officeDocument/2006/relationships" r:id="rId4"/>
          </a:graphicData>
        </a:graphic>
      </p:graphicFrame>
      <p:pic>
        <p:nvPicPr>
          <p:cNvPr id="34" name="Picture 33"/>
          <p:cNvPicPr>
            <a:picLocks noChangeAspect="1"/>
          </p:cNvPicPr>
          <p:nvPr/>
        </p:nvPicPr>
        <p:blipFill rotWithShape="1">
          <a:blip r:embed="rId5" cstate="print">
            <a:extLst>
              <a:ext uri="{28A0092B-C50C-407E-A947-70E740481C1C}">
                <a14:useLocalDpi xmlns:a14="http://schemas.microsoft.com/office/drawing/2010/main" val="0"/>
              </a:ext>
            </a:extLst>
          </a:blip>
          <a:srcRect l="20000" t="23052" r="21579" b="22210"/>
          <a:stretch/>
        </p:blipFill>
        <p:spPr>
          <a:xfrm>
            <a:off x="4016345" y="10879485"/>
            <a:ext cx="2718827" cy="1910527"/>
          </a:xfrm>
          <a:prstGeom prst="rect">
            <a:avLst/>
          </a:prstGeom>
        </p:spPr>
      </p:pic>
      <p:sp>
        <p:nvSpPr>
          <p:cNvPr id="7" name="TextBox 6"/>
          <p:cNvSpPr txBox="1"/>
          <p:nvPr/>
        </p:nvSpPr>
        <p:spPr>
          <a:xfrm>
            <a:off x="570790" y="10879486"/>
            <a:ext cx="3445556" cy="2308324"/>
          </a:xfrm>
          <a:prstGeom prst="rect">
            <a:avLst/>
          </a:prstGeom>
          <a:noFill/>
        </p:spPr>
        <p:txBody>
          <a:bodyPr wrap="square" rtlCol="0">
            <a:spAutoFit/>
          </a:bodyPr>
          <a:lstStyle/>
          <a:p>
            <a:pPr algn="just"/>
            <a:r>
              <a:rPr lang="en-US" sz="2400" dirty="0">
                <a:latin typeface="Trebuchet MS" pitchFamily="34" charset="0"/>
              </a:rPr>
              <a:t>strains. RNA sequencing was carried out to identify genes and pathways differentially regulated under </a:t>
            </a:r>
            <a:r>
              <a:rPr lang="en-US" sz="2400" dirty="0" smtClean="0">
                <a:latin typeface="Trebuchet MS" pitchFamily="34" charset="0"/>
              </a:rPr>
              <a:t>salt and </a:t>
            </a:r>
            <a:r>
              <a:rPr lang="en-US" sz="2400" dirty="0">
                <a:latin typeface="Trebuchet MS" pitchFamily="34" charset="0"/>
              </a:rPr>
              <a:t>osmotic </a:t>
            </a:r>
            <a:endParaRPr lang="en-US" sz="2400" dirty="0">
              <a:latin typeface="Trebuchet MS" pitchFamily="34" charset="0"/>
            </a:endParaRPr>
          </a:p>
        </p:txBody>
      </p:sp>
      <p:sp>
        <p:nvSpPr>
          <p:cNvPr id="8" name="TextBox 7"/>
          <p:cNvSpPr txBox="1"/>
          <p:nvPr/>
        </p:nvSpPr>
        <p:spPr>
          <a:xfrm>
            <a:off x="3046239" y="12790012"/>
            <a:ext cx="3821858" cy="400110"/>
          </a:xfrm>
          <a:prstGeom prst="rect">
            <a:avLst/>
          </a:prstGeom>
          <a:noFill/>
        </p:spPr>
        <p:txBody>
          <a:bodyPr wrap="square" rtlCol="0">
            <a:spAutoFit/>
          </a:bodyPr>
          <a:lstStyle/>
          <a:p>
            <a:r>
              <a:rPr lang="en-US" sz="2000" b="1" dirty="0" smtClean="0"/>
              <a:t>Fig 1. A 24 well plate growth assay </a:t>
            </a:r>
            <a:endParaRPr lang="en-US" sz="2000" b="1" dirty="0"/>
          </a:p>
        </p:txBody>
      </p:sp>
      <p:sp>
        <p:nvSpPr>
          <p:cNvPr id="10" name="TextBox 9"/>
          <p:cNvSpPr txBox="1"/>
          <p:nvPr/>
        </p:nvSpPr>
        <p:spPr>
          <a:xfrm>
            <a:off x="524569" y="13282824"/>
            <a:ext cx="6280547" cy="2308324"/>
          </a:xfrm>
          <a:prstGeom prst="rect">
            <a:avLst/>
          </a:prstGeom>
          <a:noFill/>
        </p:spPr>
        <p:txBody>
          <a:bodyPr wrap="square" rtlCol="0">
            <a:spAutoFit/>
          </a:bodyPr>
          <a:lstStyle/>
          <a:p>
            <a:pPr algn="just"/>
            <a:r>
              <a:rPr lang="en-US" sz="2400" dirty="0" smtClean="0">
                <a:latin typeface="Trebuchet MS" pitchFamily="34" charset="0"/>
              </a:rPr>
              <a:t>stress. Quantitative </a:t>
            </a:r>
            <a:r>
              <a:rPr lang="en-US" sz="2400" dirty="0">
                <a:latin typeface="Trebuchet MS" pitchFamily="34" charset="0"/>
              </a:rPr>
              <a:t>PCR </a:t>
            </a:r>
            <a:r>
              <a:rPr lang="en-US" sz="2400" dirty="0" smtClean="0">
                <a:latin typeface="Trebuchet MS" pitchFamily="34" charset="0"/>
              </a:rPr>
              <a:t>was performed on </a:t>
            </a:r>
            <a:r>
              <a:rPr lang="en-US" sz="2400" dirty="0">
                <a:latin typeface="Trebuchet MS" pitchFamily="34" charset="0"/>
              </a:rPr>
              <a:t>a sub set of the genes to </a:t>
            </a:r>
            <a:r>
              <a:rPr lang="en-US" sz="2400" dirty="0" smtClean="0">
                <a:latin typeface="Trebuchet MS" pitchFamily="34" charset="0"/>
              </a:rPr>
              <a:t>confirm results </a:t>
            </a:r>
            <a:r>
              <a:rPr lang="en-US" sz="2400" dirty="0">
                <a:latin typeface="Trebuchet MS" pitchFamily="34" charset="0"/>
              </a:rPr>
              <a:t>of the RNA </a:t>
            </a:r>
            <a:r>
              <a:rPr lang="en-US" sz="2400" dirty="0" err="1">
                <a:latin typeface="Trebuchet MS" pitchFamily="34" charset="0"/>
              </a:rPr>
              <a:t>seq</a:t>
            </a:r>
            <a:r>
              <a:rPr lang="en-US" sz="2400" dirty="0">
                <a:latin typeface="Trebuchet MS" pitchFamily="34" charset="0"/>
              </a:rPr>
              <a:t> analysis. Amino acid analysis was used to determine changes in the amino acid profile under salt stress </a:t>
            </a:r>
            <a:r>
              <a:rPr lang="en-US" sz="2400" dirty="0" smtClean="0"/>
              <a:t>.</a:t>
            </a:r>
            <a:endParaRPr lang="en-US" sz="2400" dirty="0"/>
          </a:p>
          <a:p>
            <a:pPr algn="just"/>
            <a:endParaRPr lang="en-US" sz="2400" dirty="0"/>
          </a:p>
        </p:txBody>
      </p:sp>
      <p:graphicFrame>
        <p:nvGraphicFramePr>
          <p:cNvPr id="51" name="Chart 50"/>
          <p:cNvGraphicFramePr/>
          <p:nvPr>
            <p:extLst>
              <p:ext uri="{D42A27DB-BD31-4B8C-83A1-F6EECF244321}">
                <p14:modId xmlns:p14="http://schemas.microsoft.com/office/powerpoint/2010/main" val="921500751"/>
              </p:ext>
            </p:extLst>
          </p:nvPr>
        </p:nvGraphicFramePr>
        <p:xfrm>
          <a:off x="15860289" y="12449146"/>
          <a:ext cx="3829059" cy="2718786"/>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54" name="Chart 53"/>
          <p:cNvGraphicFramePr/>
          <p:nvPr>
            <p:extLst>
              <p:ext uri="{D42A27DB-BD31-4B8C-83A1-F6EECF244321}">
                <p14:modId xmlns:p14="http://schemas.microsoft.com/office/powerpoint/2010/main" val="3334086527"/>
              </p:ext>
            </p:extLst>
          </p:nvPr>
        </p:nvGraphicFramePr>
        <p:xfrm>
          <a:off x="11919540" y="12625822"/>
          <a:ext cx="3074068" cy="2961192"/>
        </p:xfrm>
        <a:graphic>
          <a:graphicData uri="http://schemas.openxmlformats.org/drawingml/2006/chart">
            <c:chart xmlns:c="http://schemas.openxmlformats.org/drawingml/2006/chart" xmlns:r="http://schemas.openxmlformats.org/officeDocument/2006/relationships" r:id="rId7"/>
          </a:graphicData>
        </a:graphic>
      </p:graphicFrame>
      <p:sp>
        <p:nvSpPr>
          <p:cNvPr id="21" name="TextBox 20"/>
          <p:cNvSpPr txBox="1"/>
          <p:nvPr/>
        </p:nvSpPr>
        <p:spPr>
          <a:xfrm>
            <a:off x="7531768" y="5781693"/>
            <a:ext cx="12440654" cy="1015663"/>
          </a:xfrm>
          <a:prstGeom prst="rect">
            <a:avLst/>
          </a:prstGeom>
          <a:noFill/>
        </p:spPr>
        <p:txBody>
          <a:bodyPr wrap="square" rtlCol="0">
            <a:spAutoFit/>
          </a:bodyPr>
          <a:lstStyle/>
          <a:p>
            <a:pPr algn="just"/>
            <a:r>
              <a:rPr lang="en-US" sz="2000" b="1" dirty="0" smtClean="0"/>
              <a:t>   Fig 2  salt and osmotic stress tolerance of  </a:t>
            </a:r>
            <a:r>
              <a:rPr lang="en-US" sz="2000" b="1" dirty="0" err="1" smtClean="0"/>
              <a:t>Frankia</a:t>
            </a:r>
            <a:r>
              <a:rPr lang="en-US" sz="2000" b="1" dirty="0" smtClean="0"/>
              <a:t>  strains  as measured by the   minimum inhibitory concentration  (MIC)  and maximum tolerance  concentration  (MTC). Allo2, CCI6, and </a:t>
            </a:r>
            <a:r>
              <a:rPr lang="en-US" sz="2000" b="1" dirty="0" err="1" smtClean="0"/>
              <a:t>CeD</a:t>
            </a:r>
            <a:r>
              <a:rPr lang="en-US" sz="2000" b="1" dirty="0" smtClean="0"/>
              <a:t> were identified as tolerant strains while  CcI3   was the most sensitive strain</a:t>
            </a:r>
            <a:endParaRPr lang="en-US" sz="2000" b="1" dirty="0"/>
          </a:p>
        </p:txBody>
      </p:sp>
      <p:graphicFrame>
        <p:nvGraphicFramePr>
          <p:cNvPr id="32" name="Content Placeholder 7"/>
          <p:cNvGraphicFramePr>
            <a:graphicFrameLocks/>
          </p:cNvGraphicFramePr>
          <p:nvPr>
            <p:extLst>
              <p:ext uri="{D42A27DB-BD31-4B8C-83A1-F6EECF244321}">
                <p14:modId xmlns:p14="http://schemas.microsoft.com/office/powerpoint/2010/main" val="1847696520"/>
              </p:ext>
            </p:extLst>
          </p:nvPr>
        </p:nvGraphicFramePr>
        <p:xfrm>
          <a:off x="7241976" y="12821873"/>
          <a:ext cx="3429000" cy="2589678"/>
        </p:xfrm>
        <a:graphic>
          <a:graphicData uri="http://schemas.openxmlformats.org/drawingml/2006/chart">
            <c:chart xmlns:c="http://schemas.openxmlformats.org/drawingml/2006/chart" xmlns:r="http://schemas.openxmlformats.org/officeDocument/2006/relationships" r:id="rId8"/>
          </a:graphicData>
        </a:graphic>
      </p:graphicFrame>
      <p:sp>
        <p:nvSpPr>
          <p:cNvPr id="2" name="TextBox 1"/>
          <p:cNvSpPr txBox="1"/>
          <p:nvPr/>
        </p:nvSpPr>
        <p:spPr>
          <a:xfrm>
            <a:off x="8665029" y="11979491"/>
            <a:ext cx="10820400" cy="707886"/>
          </a:xfrm>
          <a:prstGeom prst="rect">
            <a:avLst/>
          </a:prstGeom>
          <a:noFill/>
        </p:spPr>
        <p:txBody>
          <a:bodyPr wrap="square" rtlCol="0">
            <a:spAutoFit/>
          </a:bodyPr>
          <a:lstStyle/>
          <a:p>
            <a:r>
              <a:rPr lang="en-US" sz="2000" b="1" dirty="0" smtClean="0"/>
              <a:t>Fig 3. Differential  gene expression in CcI3 exposed to salt  and osmotic stress  for 7  days . Differentially expressed genes  (p&lt;0.05) are grouped into  functional  categories. </a:t>
            </a:r>
            <a:endParaRPr lang="en-US" sz="2000" b="1" dirty="0"/>
          </a:p>
        </p:txBody>
      </p:sp>
      <p:sp>
        <p:nvSpPr>
          <p:cNvPr id="3" name="TextBox 2"/>
          <p:cNvSpPr txBox="1"/>
          <p:nvPr/>
        </p:nvSpPr>
        <p:spPr>
          <a:xfrm>
            <a:off x="8665029" y="15467275"/>
            <a:ext cx="9935791" cy="677108"/>
          </a:xfrm>
          <a:prstGeom prst="rect">
            <a:avLst/>
          </a:prstGeom>
          <a:noFill/>
        </p:spPr>
        <p:txBody>
          <a:bodyPr wrap="square" rtlCol="0">
            <a:spAutoFit/>
          </a:bodyPr>
          <a:lstStyle/>
          <a:p>
            <a:r>
              <a:rPr lang="en-US" sz="2000" b="1" dirty="0" smtClean="0"/>
              <a:t>Fig 4  Amino  Acid  profile of  </a:t>
            </a:r>
            <a:r>
              <a:rPr lang="en-US" sz="2000" b="1" dirty="0" err="1" smtClean="0"/>
              <a:t>Frankia</a:t>
            </a:r>
            <a:r>
              <a:rPr lang="en-US" sz="2000" b="1" dirty="0" smtClean="0"/>
              <a:t> strains  exposed to  salt  and osmotic stress for 7 days</a:t>
            </a:r>
            <a:r>
              <a:rPr lang="en-US" sz="1800" dirty="0" smtClean="0"/>
              <a:t>		</a:t>
            </a:r>
            <a:endParaRPr lang="en-US" sz="1800" dirty="0"/>
          </a:p>
        </p:txBody>
      </p:sp>
      <p:sp>
        <p:nvSpPr>
          <p:cNvPr id="6" name="TextBox 5"/>
          <p:cNvSpPr txBox="1"/>
          <p:nvPr/>
        </p:nvSpPr>
        <p:spPr>
          <a:xfrm>
            <a:off x="20713290" y="7071841"/>
            <a:ext cx="6172969" cy="7909858"/>
          </a:xfrm>
          <a:prstGeom prst="rect">
            <a:avLst/>
          </a:prstGeom>
          <a:noFill/>
        </p:spPr>
        <p:txBody>
          <a:bodyPr wrap="square" rtlCol="0">
            <a:spAutoFit/>
          </a:bodyPr>
          <a:lstStyle/>
          <a:p>
            <a:r>
              <a:rPr lang="en-US" sz="1800" dirty="0" smtClean="0">
                <a:latin typeface="Trebuchet MS" pitchFamily="34" charset="0"/>
              </a:rPr>
              <a:t>Benson </a:t>
            </a:r>
            <a:r>
              <a:rPr lang="en-US" sz="1800" dirty="0">
                <a:latin typeface="Trebuchet MS" pitchFamily="34" charset="0"/>
              </a:rPr>
              <a:t>DR and </a:t>
            </a:r>
            <a:r>
              <a:rPr lang="en-US" sz="1800" dirty="0" err="1">
                <a:latin typeface="Trebuchet MS" pitchFamily="34" charset="0"/>
              </a:rPr>
              <a:t>Silvester</a:t>
            </a:r>
            <a:r>
              <a:rPr lang="en-US" sz="1800" dirty="0">
                <a:latin typeface="Trebuchet MS" pitchFamily="34" charset="0"/>
              </a:rPr>
              <a:t> WB 1993 Biology of </a:t>
            </a:r>
            <a:r>
              <a:rPr lang="en-US" sz="1800" dirty="0" err="1">
                <a:latin typeface="Trebuchet MS" pitchFamily="34" charset="0"/>
              </a:rPr>
              <a:t>Frankia</a:t>
            </a:r>
            <a:r>
              <a:rPr lang="en-US" sz="1800" dirty="0">
                <a:latin typeface="Trebuchet MS" pitchFamily="34" charset="0"/>
              </a:rPr>
              <a:t> strains,</a:t>
            </a:r>
          </a:p>
          <a:p>
            <a:r>
              <a:rPr lang="en-US" sz="1800" dirty="0" err="1">
                <a:latin typeface="Trebuchet MS" pitchFamily="34" charset="0"/>
              </a:rPr>
              <a:t>actinomycete</a:t>
            </a:r>
            <a:r>
              <a:rPr lang="en-US" sz="1800" dirty="0">
                <a:latin typeface="Trebuchet MS" pitchFamily="34" charset="0"/>
              </a:rPr>
              <a:t> </a:t>
            </a:r>
            <a:r>
              <a:rPr lang="en-US" sz="1800" dirty="0" err="1">
                <a:latin typeface="Trebuchet MS" pitchFamily="34" charset="0"/>
              </a:rPr>
              <a:t>symbionts</a:t>
            </a:r>
            <a:r>
              <a:rPr lang="en-US" sz="1800" dirty="0">
                <a:latin typeface="Trebuchet MS" pitchFamily="34" charset="0"/>
              </a:rPr>
              <a:t> of </a:t>
            </a:r>
            <a:r>
              <a:rPr lang="en-US" sz="1800" dirty="0" err="1">
                <a:latin typeface="Trebuchet MS" pitchFamily="34" charset="0"/>
              </a:rPr>
              <a:t>actinorhizal</a:t>
            </a:r>
            <a:r>
              <a:rPr lang="en-US" sz="1800" dirty="0">
                <a:latin typeface="Trebuchet MS" pitchFamily="34" charset="0"/>
              </a:rPr>
              <a:t> plants. </a:t>
            </a:r>
            <a:r>
              <a:rPr lang="en-US" sz="1800" dirty="0" err="1">
                <a:latin typeface="Trebuchet MS" pitchFamily="34" charset="0"/>
              </a:rPr>
              <a:t>Microbiol</a:t>
            </a:r>
            <a:r>
              <a:rPr lang="en-US" sz="1800" dirty="0">
                <a:latin typeface="Trebuchet MS" pitchFamily="34" charset="0"/>
              </a:rPr>
              <a:t>. </a:t>
            </a:r>
            <a:r>
              <a:rPr lang="en-US" sz="1800" dirty="0" err="1" smtClean="0">
                <a:latin typeface="Trebuchet MS" pitchFamily="34" charset="0"/>
              </a:rPr>
              <a:t>Mol.Biol</a:t>
            </a:r>
            <a:r>
              <a:rPr lang="en-US" sz="1800" dirty="0">
                <a:latin typeface="Trebuchet MS" pitchFamily="34" charset="0"/>
              </a:rPr>
              <a:t>. Rev. 57 </a:t>
            </a:r>
            <a:r>
              <a:rPr lang="en-US" sz="1800" dirty="0" smtClean="0">
                <a:latin typeface="Trebuchet MS" pitchFamily="34" charset="0"/>
              </a:rPr>
              <a:t>293–319</a:t>
            </a:r>
          </a:p>
          <a:p>
            <a:endParaRPr lang="en-US" sz="1800" dirty="0" smtClean="0">
              <a:latin typeface="Trebuchet MS" pitchFamily="34" charset="0"/>
            </a:endParaRPr>
          </a:p>
          <a:p>
            <a:r>
              <a:rPr lang="en-US" sz="1800" dirty="0" err="1" smtClean="0">
                <a:latin typeface="Trebuchet MS" pitchFamily="34" charset="0"/>
              </a:rPr>
              <a:t>Giri</a:t>
            </a:r>
            <a:r>
              <a:rPr lang="en-US" sz="1800" dirty="0" smtClean="0">
                <a:latin typeface="Trebuchet MS" pitchFamily="34" charset="0"/>
              </a:rPr>
              <a:t> </a:t>
            </a:r>
            <a:r>
              <a:rPr lang="en-US" sz="1800" dirty="0">
                <a:latin typeface="Trebuchet MS" pitchFamily="34" charset="0"/>
              </a:rPr>
              <a:t>B, </a:t>
            </a:r>
            <a:r>
              <a:rPr lang="en-US" sz="1800" dirty="0" err="1">
                <a:latin typeface="Trebuchet MS" pitchFamily="34" charset="0"/>
              </a:rPr>
              <a:t>Kapoor</a:t>
            </a:r>
            <a:r>
              <a:rPr lang="en-US" sz="1800" dirty="0">
                <a:latin typeface="Trebuchet MS" pitchFamily="34" charset="0"/>
              </a:rPr>
              <a:t> R and </a:t>
            </a:r>
            <a:r>
              <a:rPr lang="en-US" sz="1800" dirty="0" err="1">
                <a:latin typeface="Trebuchet MS" pitchFamily="34" charset="0"/>
              </a:rPr>
              <a:t>Mukerji</a:t>
            </a:r>
            <a:r>
              <a:rPr lang="en-US" sz="1800" dirty="0">
                <a:latin typeface="Trebuchet MS" pitchFamily="34" charset="0"/>
              </a:rPr>
              <a:t> KG 2003 Influence of </a:t>
            </a:r>
            <a:r>
              <a:rPr lang="en-US" sz="1800" dirty="0" err="1">
                <a:latin typeface="Trebuchet MS" pitchFamily="34" charset="0"/>
              </a:rPr>
              <a:t>arbuscular</a:t>
            </a:r>
            <a:r>
              <a:rPr lang="en-US" sz="1800" dirty="0">
                <a:latin typeface="Trebuchet MS" pitchFamily="34" charset="0"/>
              </a:rPr>
              <a:t> </a:t>
            </a:r>
            <a:r>
              <a:rPr lang="en-US" sz="1800" dirty="0" err="1">
                <a:latin typeface="Trebuchet MS" pitchFamily="34" charset="0"/>
              </a:rPr>
              <a:t>mycorrhizal</a:t>
            </a:r>
            <a:r>
              <a:rPr lang="en-US" sz="1800" dirty="0">
                <a:latin typeface="Trebuchet MS" pitchFamily="34" charset="0"/>
              </a:rPr>
              <a:t> fungi and salinity on growth, biomass, and mineral nutrition of Acacia </a:t>
            </a:r>
            <a:r>
              <a:rPr lang="en-US" sz="1800" dirty="0" err="1">
                <a:latin typeface="Trebuchet MS" pitchFamily="34" charset="0"/>
              </a:rPr>
              <a:t>auriculiformis</a:t>
            </a:r>
            <a:r>
              <a:rPr lang="en-US" sz="1800" dirty="0">
                <a:latin typeface="Trebuchet MS" pitchFamily="34" charset="0"/>
              </a:rPr>
              <a:t>. Biol. Fertility Soils 38 170–175</a:t>
            </a:r>
          </a:p>
          <a:p>
            <a:endParaRPr lang="en-US" sz="1800" dirty="0" smtClean="0">
              <a:latin typeface="Trebuchet MS" pitchFamily="34" charset="0"/>
            </a:endParaRPr>
          </a:p>
          <a:p>
            <a:r>
              <a:rPr lang="en-US" sz="1800" dirty="0" err="1" smtClean="0">
                <a:latin typeface="Trebuchet MS" pitchFamily="34" charset="0"/>
              </a:rPr>
              <a:t>Oshone</a:t>
            </a:r>
            <a:r>
              <a:rPr lang="en-US" sz="1800" dirty="0" smtClean="0">
                <a:latin typeface="Trebuchet MS" pitchFamily="34" charset="0"/>
              </a:rPr>
              <a:t> </a:t>
            </a:r>
            <a:r>
              <a:rPr lang="en-US" sz="1800" dirty="0">
                <a:latin typeface="Trebuchet MS" pitchFamily="34" charset="0"/>
              </a:rPr>
              <a:t>R, Mansour SR, Tisa LS. 2013. Effect of salt stress on the physiology of </a:t>
            </a:r>
            <a:r>
              <a:rPr lang="en-US" sz="1800" i="1" dirty="0" err="1">
                <a:latin typeface="Trebuchet MS" pitchFamily="34" charset="0"/>
              </a:rPr>
              <a:t>Frankia</a:t>
            </a:r>
            <a:r>
              <a:rPr lang="en-US" sz="1800" dirty="0">
                <a:latin typeface="Trebuchet MS" pitchFamily="34" charset="0"/>
              </a:rPr>
              <a:t> sp. strain CcI6. J. </a:t>
            </a:r>
            <a:r>
              <a:rPr lang="en-US" sz="1800" dirty="0" err="1">
                <a:latin typeface="Trebuchet MS" pitchFamily="34" charset="0"/>
              </a:rPr>
              <a:t>Biosci</a:t>
            </a:r>
            <a:r>
              <a:rPr lang="en-US" sz="1800" dirty="0">
                <a:latin typeface="Trebuchet MS" pitchFamily="34" charset="0"/>
              </a:rPr>
              <a:t>. 38:699–702</a:t>
            </a:r>
          </a:p>
          <a:p>
            <a:endParaRPr lang="en-US" sz="1800" dirty="0">
              <a:latin typeface="Trebuchet MS" pitchFamily="34" charset="0"/>
            </a:endParaRPr>
          </a:p>
          <a:p>
            <a:r>
              <a:rPr lang="en-US" sz="1800" dirty="0" err="1" smtClean="0">
                <a:latin typeface="Trebuchet MS" pitchFamily="34" charset="0"/>
              </a:rPr>
              <a:t>Rengasamy</a:t>
            </a:r>
            <a:r>
              <a:rPr lang="en-US" sz="1800" dirty="0" smtClean="0">
                <a:latin typeface="Trebuchet MS" pitchFamily="34" charset="0"/>
              </a:rPr>
              <a:t> </a:t>
            </a:r>
            <a:r>
              <a:rPr lang="en-US" sz="1800" dirty="0">
                <a:latin typeface="Trebuchet MS" pitchFamily="34" charset="0"/>
              </a:rPr>
              <a:t>P 2006 World salinization with emphasis on Australia</a:t>
            </a:r>
            <a:r>
              <a:rPr lang="en-US" sz="1800" dirty="0" smtClean="0">
                <a:latin typeface="Trebuchet MS" pitchFamily="34" charset="0"/>
              </a:rPr>
              <a:t>. </a:t>
            </a:r>
            <a:r>
              <a:rPr lang="de-DE" sz="1800" dirty="0" smtClean="0">
                <a:latin typeface="Trebuchet MS" pitchFamily="34" charset="0"/>
              </a:rPr>
              <a:t>J</a:t>
            </a:r>
            <a:r>
              <a:rPr lang="de-DE" sz="1800" dirty="0">
                <a:latin typeface="Trebuchet MS" pitchFamily="34" charset="0"/>
              </a:rPr>
              <a:t>. Exp. Bot. 57 </a:t>
            </a:r>
            <a:r>
              <a:rPr lang="de-DE" sz="1800" dirty="0" smtClean="0">
                <a:latin typeface="Trebuchet MS" pitchFamily="34" charset="0"/>
              </a:rPr>
              <a:t>1017–1023</a:t>
            </a:r>
          </a:p>
          <a:p>
            <a:endParaRPr lang="de-DE" sz="1900" dirty="0"/>
          </a:p>
          <a:p>
            <a:endParaRPr lang="de-DE" sz="1900" dirty="0" smtClean="0"/>
          </a:p>
          <a:p>
            <a:endParaRPr lang="de-DE" sz="1900" dirty="0" smtClean="0"/>
          </a:p>
          <a:p>
            <a:endParaRPr lang="de-DE" sz="1900" dirty="0"/>
          </a:p>
          <a:p>
            <a:endParaRPr lang="de-DE" sz="1800" dirty="0" smtClean="0"/>
          </a:p>
          <a:p>
            <a:endParaRPr lang="de-DE" sz="1800" dirty="0" smtClean="0"/>
          </a:p>
          <a:p>
            <a:endParaRPr lang="de-DE" sz="1800" dirty="0"/>
          </a:p>
          <a:p>
            <a:endParaRPr lang="de-DE" sz="1800" dirty="0"/>
          </a:p>
          <a:p>
            <a:endParaRPr lang="de-DE" sz="1800" dirty="0" smtClean="0"/>
          </a:p>
          <a:p>
            <a:endParaRPr lang="de-DE" sz="1800" dirty="0" smtClean="0"/>
          </a:p>
          <a:p>
            <a:endParaRPr lang="de-DE" sz="1800" dirty="0"/>
          </a:p>
          <a:p>
            <a:endParaRPr lang="en-US" sz="1800" dirty="0"/>
          </a:p>
        </p:txBody>
      </p:sp>
      <p:sp>
        <p:nvSpPr>
          <p:cNvPr id="143" name="Text Placeholder 309"/>
          <p:cNvSpPr>
            <a:spLocks noGrp="1"/>
          </p:cNvSpPr>
          <p:nvPr>
            <p:ph type="body" sz="quarter" idx="27"/>
          </p:nvPr>
        </p:nvSpPr>
        <p:spPr>
          <a:xfrm>
            <a:off x="20603728" y="6532460"/>
            <a:ext cx="6279386" cy="536406"/>
          </a:xfrm>
        </p:spPr>
        <p:txBody>
          <a:bodyPr/>
          <a:lstStyle/>
          <a:p>
            <a:r>
              <a:rPr lang="en-US" sz="2800" dirty="0" smtClean="0"/>
              <a:t>References</a:t>
            </a:r>
            <a:endParaRPr lang="en-US" sz="2800" dirty="0"/>
          </a:p>
        </p:txBody>
      </p:sp>
      <p:pic>
        <p:nvPicPr>
          <p:cNvPr id="4" name="Picture 3"/>
          <p:cNvPicPr>
            <a:picLocks noChangeAspect="1"/>
          </p:cNvPicPr>
          <p:nvPr/>
        </p:nvPicPr>
        <p:blipFill rotWithShape="1">
          <a:blip r:embed="rId9">
            <a:extLst>
              <a:ext uri="{BEBA8EAE-BF5A-486C-A8C5-ECC9F3942E4B}">
                <a14:imgProps xmlns:a14="http://schemas.microsoft.com/office/drawing/2010/main">
                  <a14:imgLayer r:embed="rId10">
                    <a14:imgEffect>
                      <a14:artisticFilmGrain/>
                    </a14:imgEffect>
                    <a14:imgEffect>
                      <a14:brightnessContrast bright="-20000" contrast="40000"/>
                    </a14:imgEffect>
                  </a14:imgLayer>
                </a14:imgProps>
              </a:ext>
              <a:ext uri="{28A0092B-C50C-407E-A947-70E740481C1C}">
                <a14:useLocalDpi xmlns:a14="http://schemas.microsoft.com/office/drawing/2010/main" val="0"/>
              </a:ext>
            </a:extLst>
          </a:blip>
          <a:srcRect t="23772" r="5132" b="20663"/>
          <a:stretch/>
        </p:blipFill>
        <p:spPr>
          <a:xfrm>
            <a:off x="7241976" y="6797356"/>
            <a:ext cx="12950031" cy="5182135"/>
          </a:xfrm>
          <a:prstGeom prst="rect">
            <a:avLst/>
          </a:prstGeom>
        </p:spPr>
      </p:pic>
    </p:spTree>
    <p:extLst>
      <p:ext uri="{BB962C8B-B14F-4D97-AF65-F5344CB8AC3E}">
        <p14:creationId xmlns:p14="http://schemas.microsoft.com/office/powerpoint/2010/main" val="3417310049"/>
      </p:ext>
    </p:extLst>
  </p:cSld>
  <p:clrMapOvr>
    <a:masterClrMapping/>
  </p:clrMapOvr>
  <p:timing>
    <p:tnLst>
      <p:par>
        <p:cTn id="1" dur="indefinite" restart="never" nodeType="tmRoot"/>
      </p:par>
    </p:tnLst>
  </p:timing>
</p:sld>
</file>

<file path=ppt/theme/theme1.xml><?xml version="1.0" encoding="utf-8"?>
<a:theme xmlns:a="http://schemas.openxmlformats.org/drawingml/2006/main" name="PosterPresentations.com-36x60-Template-V3">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Classic 3 Columns">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lassic - Wide Center">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PosterPresentations.com-36x60-Template-V3</Template>
  <TotalTime>7055</TotalTime>
  <Words>593</Words>
  <Application>Microsoft Office PowerPoint</Application>
  <PresentationFormat>Custom</PresentationFormat>
  <Paragraphs>93</Paragraphs>
  <Slides>1</Slides>
  <Notes>1</Notes>
  <HiddenSlides>0</HiddenSlides>
  <MMClips>0</MMClips>
  <ScaleCrop>false</ScaleCrop>
  <HeadingPairs>
    <vt:vector size="6" baseType="variant">
      <vt:variant>
        <vt:lpstr>Theme</vt:lpstr>
      </vt:variant>
      <vt:variant>
        <vt:i4>3</vt:i4>
      </vt:variant>
      <vt:variant>
        <vt:lpstr>Embedded OLE Servers</vt:lpstr>
      </vt:variant>
      <vt:variant>
        <vt:i4>1</vt:i4>
      </vt:variant>
      <vt:variant>
        <vt:lpstr>Slide Titles</vt:lpstr>
      </vt:variant>
      <vt:variant>
        <vt:i4>1</vt:i4>
      </vt:variant>
    </vt:vector>
  </HeadingPairs>
  <TitlesOfParts>
    <vt:vector size="5" baseType="lpstr">
      <vt:lpstr>PosterPresentations.com-36x60-Template-V3</vt:lpstr>
      <vt:lpstr>1_Classic 3 Columns</vt:lpstr>
      <vt:lpstr>Classic - Wide Center</vt:lpstr>
      <vt:lpstr>Image</vt:lpstr>
      <vt:lpstr>PowerPoint Presentation</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CanterburyMedia</dc:creator>
  <cp:lastModifiedBy>Gee</cp:lastModifiedBy>
  <cp:revision>111</cp:revision>
  <dcterms:created xsi:type="dcterms:W3CDTF">2012-02-06T18:46:22Z</dcterms:created>
  <dcterms:modified xsi:type="dcterms:W3CDTF">2014-04-15T22:21:20Z</dcterms:modified>
</cp:coreProperties>
</file>