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jpg" ContentType="image/jpe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70" r:id="rId1"/>
  </p:sldMasterIdLst>
  <p:sldIdLst>
    <p:sldId id="257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98" d="100"/>
          <a:sy n="98" d="100"/>
        </p:scale>
        <p:origin x="-47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interSettings" Target="printerSettings/printerSettings1.bin"/><Relationship Id="rId4" Type="http://schemas.openxmlformats.org/officeDocument/2006/relationships/presProps" Target="presProps.xml"/><Relationship Id="rId5" Type="http://schemas.openxmlformats.org/officeDocument/2006/relationships/viewProps" Target="viewProps.xml"/><Relationship Id="rId6" Type="http://schemas.openxmlformats.org/officeDocument/2006/relationships/theme" Target="theme/theme1.xml"/><Relationship Id="rId7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overlayTitl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79463" y="1597025"/>
            <a:ext cx="7583488" cy="1679575"/>
          </a:xfrm>
        </p:spPr>
        <p:txBody>
          <a:bodyPr anchor="b" anchorCtr="0"/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79463" y="3276600"/>
            <a:ext cx="7583487" cy="1752600"/>
          </a:xfrm>
        </p:spPr>
        <p:txBody>
          <a:bodyPr/>
          <a:lstStyle>
            <a:lvl1pPr marL="0" indent="0" algn="ctr">
              <a:lnSpc>
                <a:spcPct val="110000"/>
              </a:lnSpc>
              <a:spcBef>
                <a:spcPts val="600"/>
              </a:spcBef>
              <a:buNone/>
              <a:defRPr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6636D-D922-432D-A958-524484B5923D}" type="datetimeFigureOut">
              <a:rPr lang="en-US" smtClean="0"/>
              <a:pPr/>
              <a:t>4/15/14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6636D-D922-432D-A958-524484B5923D}" type="datetimeFigureOut">
              <a:rPr lang="en-US" smtClean="0"/>
              <a:pPr/>
              <a:t>4/15/14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Title Slide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overlayText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1812" y="3254188"/>
            <a:ext cx="7580376" cy="1685365"/>
          </a:xfrm>
        </p:spPr>
        <p:txBody>
          <a:bodyPr vert="horz" lIns="91440" tIns="45720" rIns="91440" bIns="45720" rtlCol="0" anchor="b" anchorCtr="0">
            <a:noAutofit/>
          </a:bodyPr>
          <a:lstStyle>
            <a:lvl1pPr algn="ctr" defTabSz="914400" rtl="0" eaLnBrk="1" latinLnBrk="0" hangingPunct="1">
              <a:lnSpc>
                <a:spcPct val="95000"/>
              </a:lnSpc>
              <a:spcBef>
                <a:spcPct val="0"/>
              </a:spcBef>
              <a:buNone/>
              <a:defRPr lang="en-US" sz="5400" b="1" kern="1200">
                <a:solidFill>
                  <a:schemeClr val="bg1"/>
                </a:solidFill>
                <a:effectLst>
                  <a:outerShdw blurRad="101600" dist="12700" dir="3600000" algn="tl" rotWithShape="0">
                    <a:prstClr val="black">
                      <a:alpha val="30000"/>
                    </a:prst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514600" y="457200"/>
            <a:ext cx="4114800" cy="2743200"/>
          </a:xfrm>
          <a:prstGeom prst="roundRect">
            <a:avLst>
              <a:gd name="adj" fmla="val 10888"/>
            </a:avLst>
          </a:prstGeom>
          <a:solidFill>
            <a:schemeClr val="bg1">
              <a:lumMod val="75000"/>
            </a:schemeClr>
          </a:solidFill>
          <a:effectLst>
            <a:reflection blurRad="6350" stA="20000" endA="300" endPos="38500" dist="50800" dir="5400000" sy="-100000" algn="bl" rotWithShape="0"/>
          </a:effectLst>
        </p:spPr>
        <p:txBody>
          <a:bodyPr>
            <a:norm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 smtClean="0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81812" y="4953000"/>
            <a:ext cx="7580376" cy="914400"/>
          </a:xfrm>
        </p:spPr>
        <p:txBody>
          <a:bodyPr>
            <a:normAutofit/>
          </a:bodyPr>
          <a:lstStyle>
            <a:lvl1pPr marL="0" indent="0" algn="ctr">
              <a:spcBef>
                <a:spcPts val="300"/>
              </a:spcBef>
              <a:buNone/>
              <a:defRPr sz="2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6636D-D922-432D-A958-524484B5923D}" type="datetimeFigureOut">
              <a:rPr lang="en-US" smtClean="0"/>
              <a:pPr/>
              <a:t>4/15/14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overlayBlank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6450" y="1627188"/>
            <a:ext cx="7580376" cy="1682496"/>
          </a:xfrm>
        </p:spPr>
        <p:txBody>
          <a:bodyPr vert="horz" lIns="91440" tIns="45720" rIns="91440" bIns="45720" rtlCol="0" anchor="b" anchorCtr="0">
            <a:noAutofit/>
          </a:bodyPr>
          <a:lstStyle>
            <a:lvl1pPr algn="ctr" defTabSz="914400" rtl="0" eaLnBrk="1" latinLnBrk="0" hangingPunct="1">
              <a:lnSpc>
                <a:spcPct val="95000"/>
              </a:lnSpc>
              <a:spcBef>
                <a:spcPct val="0"/>
              </a:spcBef>
              <a:buNone/>
              <a:defRPr lang="en-US" sz="4400" b="1" kern="1200" dirty="0">
                <a:solidFill>
                  <a:schemeClr val="bg1"/>
                </a:solidFill>
                <a:effectLst>
                  <a:outerShdw blurRad="101600" dist="12700" dir="3600000" algn="tl" rotWithShape="0">
                    <a:prstClr val="black">
                      <a:alpha val="30000"/>
                    </a:prst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06450" y="3309411"/>
            <a:ext cx="7580376" cy="1755648"/>
          </a:xfr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SzPct val="90000"/>
              <a:buFont typeface="Wingdings" pitchFamily="2" charset="2"/>
              <a:buNone/>
              <a:defRPr lang="en-US" sz="1800" kern="1200" dirty="0" smtClean="0">
                <a:solidFill>
                  <a:schemeClr val="bg1"/>
                </a:solidFill>
                <a:effectLst>
                  <a:outerShdw blurRad="101600" dist="12700" dir="3600000" algn="tl" rotWithShape="0">
                    <a:prstClr val="black">
                      <a:alpha val="3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6636D-D922-432D-A958-524484B5923D}" type="datetimeFigureOut">
              <a:rPr lang="en-US" smtClean="0"/>
              <a:pPr/>
              <a:t>4/15/14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66788" y="1600200"/>
            <a:ext cx="3529584" cy="4288536"/>
          </a:xfrm>
        </p:spPr>
        <p:txBody>
          <a:bodyPr>
            <a:normAutofit/>
          </a:bodyPr>
          <a:lstStyle>
            <a:lvl1pPr marL="231775" indent="-231775">
              <a:defRPr sz="1800"/>
            </a:lvl1pPr>
            <a:lvl2pPr marL="457200" indent="-231775">
              <a:defRPr sz="1800"/>
            </a:lvl2pPr>
            <a:lvl3pPr marL="688975" indent="-231775">
              <a:defRPr sz="1800"/>
            </a:lvl3pPr>
            <a:lvl4pPr marL="914400" indent="-231775">
              <a:defRPr sz="1800"/>
            </a:lvl4pPr>
            <a:lvl5pPr marL="1146175" indent="-231775">
              <a:defRPr sz="1800"/>
            </a:lvl5pPr>
            <a:lvl6pPr marL="1371600" indent="-231775">
              <a:defRPr sz="1800"/>
            </a:lvl6pPr>
            <a:lvl7pPr marL="1603375" indent="-231775">
              <a:defRPr sz="1800"/>
            </a:lvl7pPr>
            <a:lvl8pPr marL="1828800" indent="-231775">
              <a:defRPr sz="1800"/>
            </a:lvl8pPr>
            <a:lvl9pPr marL="2060575" indent="-231775"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3529584" cy="4288536"/>
          </a:xfrm>
        </p:spPr>
        <p:txBody>
          <a:bodyPr>
            <a:normAutofit/>
          </a:bodyPr>
          <a:lstStyle>
            <a:lvl1pPr marL="231775" indent="-231775">
              <a:defRPr sz="1800"/>
            </a:lvl1pPr>
            <a:lvl2pPr marL="457200" indent="-231775">
              <a:defRPr sz="1800"/>
            </a:lvl2pPr>
            <a:lvl3pPr marL="688975" indent="-231775">
              <a:defRPr sz="1800"/>
            </a:lvl3pPr>
            <a:lvl4pPr marL="914400" indent="-231775">
              <a:defRPr sz="1800"/>
            </a:lvl4pPr>
            <a:lvl5pPr marL="1146175" indent="-231775">
              <a:defRPr sz="1800"/>
            </a:lvl5pPr>
            <a:lvl6pPr marL="1371600" indent="-231775">
              <a:defRPr sz="1800"/>
            </a:lvl6pPr>
            <a:lvl7pPr marL="1603375" indent="-231775">
              <a:defRPr sz="1800"/>
            </a:lvl7pPr>
            <a:lvl8pPr marL="1828800" indent="-231775">
              <a:defRPr sz="1800"/>
            </a:lvl8pPr>
            <a:lvl9pPr marL="2060575" indent="-231775"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6636D-D922-432D-A958-524484B5923D}" type="datetimeFigureOut">
              <a:rPr lang="en-US" smtClean="0"/>
              <a:pPr/>
              <a:t>4/15/14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6216" y="1272988"/>
            <a:ext cx="3529584" cy="879475"/>
          </a:xfrm>
        </p:spPr>
        <p:txBody>
          <a:bodyPr anchor="b" anchorCtr="0">
            <a:noAutofit/>
          </a:bodyPr>
          <a:lstStyle>
            <a:lvl1pPr marL="0" indent="0" algn="ctr">
              <a:spcBef>
                <a:spcPts val="0"/>
              </a:spcBef>
              <a:buNone/>
              <a:defRPr sz="26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66216" y="2174875"/>
            <a:ext cx="3529584" cy="3716338"/>
          </a:xfrm>
        </p:spPr>
        <p:txBody>
          <a:bodyPr>
            <a:normAutofit/>
          </a:bodyPr>
          <a:lstStyle>
            <a:lvl1pPr marL="231775" indent="-231775">
              <a:defRPr sz="1800"/>
            </a:lvl1pPr>
            <a:lvl2pPr marL="457200" indent="-231775">
              <a:defRPr sz="1800"/>
            </a:lvl2pPr>
            <a:lvl3pPr marL="688975" indent="-231775">
              <a:defRPr sz="1800"/>
            </a:lvl3pPr>
            <a:lvl4pPr marL="914400" indent="-231775">
              <a:defRPr sz="1800"/>
            </a:lvl4pPr>
            <a:lvl5pPr marL="1146175" indent="-231775">
              <a:defRPr sz="1800"/>
            </a:lvl5pPr>
            <a:lvl6pPr marL="1371600" indent="-231775">
              <a:tabLst/>
              <a:defRPr sz="1800"/>
            </a:lvl6pPr>
            <a:lvl7pPr marL="1603375" indent="-231775">
              <a:tabLst/>
              <a:defRPr sz="1800"/>
            </a:lvl7pPr>
            <a:lvl8pPr marL="1828800" indent="-231775">
              <a:tabLst/>
              <a:defRPr sz="1800"/>
            </a:lvl8pPr>
            <a:lvl9pPr marL="2060575" indent="-231775">
              <a:tabLst/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272988"/>
            <a:ext cx="3529584" cy="879475"/>
          </a:xfrm>
        </p:spPr>
        <p:txBody>
          <a:bodyPr anchor="b" anchorCtr="0">
            <a:noAutofit/>
          </a:bodyPr>
          <a:lstStyle>
            <a:lvl1pPr marL="0" indent="0" algn="ctr">
              <a:spcBef>
                <a:spcPts val="0"/>
              </a:spcBef>
              <a:buNone/>
              <a:defRPr sz="26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3529584" cy="3716338"/>
          </a:xfrm>
        </p:spPr>
        <p:txBody>
          <a:bodyPr>
            <a:noAutofit/>
          </a:bodyPr>
          <a:lstStyle>
            <a:lvl1pPr marL="231775" indent="-231775" algn="l" defTabSz="914400" rtl="0" eaLnBrk="1" latinLnBrk="0" hangingPunct="1">
              <a:buSzPct val="90000"/>
              <a:buFont typeface="Wingdings" pitchFamily="2" charset="2"/>
              <a:defRPr lang="en-US" sz="1800" kern="1200" dirty="0" smtClean="0">
                <a:solidFill>
                  <a:schemeClr val="bg1"/>
                </a:solidFill>
                <a:effectLst>
                  <a:outerShdw blurRad="101600" dist="12700" dir="3600000" algn="tl" rotWithShape="0">
                    <a:prstClr val="black">
                      <a:alpha val="3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-231775" algn="l" defTabSz="914400" rtl="0" eaLnBrk="1" latinLnBrk="0" hangingPunct="1">
              <a:buSzPct val="90000"/>
              <a:buFont typeface="Wingdings" pitchFamily="2" charset="2"/>
              <a:defRPr lang="en-US" sz="1800" kern="1200" dirty="0" smtClean="0">
                <a:solidFill>
                  <a:schemeClr val="bg1"/>
                </a:solidFill>
                <a:effectLst>
                  <a:outerShdw blurRad="101600" dist="12700" dir="3600000" algn="tl" rotWithShape="0">
                    <a:prstClr val="black">
                      <a:alpha val="30000"/>
                    </a:prstClr>
                  </a:outerShdw>
                </a:effectLst>
                <a:latin typeface="+mn-lt"/>
                <a:ea typeface="+mn-ea"/>
                <a:cs typeface="+mn-cs"/>
              </a:defRPr>
            </a:lvl2pPr>
            <a:lvl3pPr marL="688975" indent="-231775" algn="l" defTabSz="914400" rtl="0" eaLnBrk="1" latinLnBrk="0" hangingPunct="1">
              <a:buSzPct val="90000"/>
              <a:buFont typeface="Wingdings" pitchFamily="2" charset="2"/>
              <a:defRPr lang="en-US" sz="1800" kern="1200" dirty="0" smtClean="0">
                <a:solidFill>
                  <a:schemeClr val="bg1"/>
                </a:solidFill>
                <a:effectLst>
                  <a:outerShdw blurRad="101600" dist="12700" dir="3600000" algn="tl" rotWithShape="0">
                    <a:prstClr val="black">
                      <a:alpha val="30000"/>
                    </a:prstClr>
                  </a:outerShdw>
                </a:effectLst>
                <a:latin typeface="+mn-lt"/>
                <a:ea typeface="+mn-ea"/>
                <a:cs typeface="+mn-cs"/>
              </a:defRPr>
            </a:lvl3pPr>
            <a:lvl4pPr marL="914400" indent="-231775" algn="l" defTabSz="914400" rtl="0" eaLnBrk="1" latinLnBrk="0" hangingPunct="1">
              <a:buSzPct val="90000"/>
              <a:buFont typeface="Wingdings" pitchFamily="2" charset="2"/>
              <a:defRPr lang="en-US" sz="1800" kern="1200" dirty="0" smtClean="0">
                <a:solidFill>
                  <a:schemeClr val="bg1"/>
                </a:solidFill>
                <a:effectLst>
                  <a:outerShdw blurRad="101600" dist="12700" dir="3600000" algn="tl" rotWithShape="0">
                    <a:prstClr val="black">
                      <a:alpha val="30000"/>
                    </a:prstClr>
                  </a:outerShdw>
                </a:effectLst>
                <a:latin typeface="+mn-lt"/>
                <a:ea typeface="+mn-ea"/>
                <a:cs typeface="+mn-cs"/>
              </a:defRPr>
            </a:lvl4pPr>
            <a:lvl5pPr marL="1146175" indent="-231775" algn="l" defTabSz="914400" rtl="0" eaLnBrk="1" latinLnBrk="0" hangingPunct="1">
              <a:buSzPct val="90000"/>
              <a:buFont typeface="Wingdings" pitchFamily="2" charset="2"/>
              <a:defRPr lang="en-US" sz="1800" kern="1200" dirty="0" smtClean="0">
                <a:solidFill>
                  <a:schemeClr val="bg1"/>
                </a:solidFill>
                <a:effectLst>
                  <a:outerShdw blurRad="101600" dist="12700" dir="3600000" algn="tl" rotWithShape="0">
                    <a:prstClr val="black">
                      <a:alpha val="30000"/>
                    </a:prstClr>
                  </a:outerShdw>
                </a:effectLst>
                <a:latin typeface="+mn-lt"/>
                <a:ea typeface="+mn-ea"/>
                <a:cs typeface="+mn-cs"/>
              </a:defRPr>
            </a:lvl5pPr>
            <a:lvl6pPr marL="1371600" indent="-231775" algn="l" defTabSz="914400" rtl="0" eaLnBrk="1" latinLnBrk="0" hangingPunct="1">
              <a:buSzPct val="90000"/>
              <a:buFont typeface="Wingdings" pitchFamily="2" charset="2"/>
              <a:defRPr lang="en-US" sz="1800" kern="1200" dirty="0" smtClean="0">
                <a:solidFill>
                  <a:schemeClr val="bg1"/>
                </a:solidFill>
                <a:effectLst>
                  <a:outerShdw blurRad="101600" dist="12700" dir="3600000" algn="tl" rotWithShape="0">
                    <a:prstClr val="black">
                      <a:alpha val="30000"/>
                    </a:prstClr>
                  </a:outerShdw>
                </a:effectLst>
                <a:latin typeface="+mn-lt"/>
                <a:ea typeface="+mn-ea"/>
                <a:cs typeface="+mn-cs"/>
              </a:defRPr>
            </a:lvl6pPr>
            <a:lvl7pPr marL="1603375" indent="-231775" algn="l" defTabSz="914400" rtl="0" eaLnBrk="1" latinLnBrk="0" hangingPunct="1">
              <a:buSzPct val="90000"/>
              <a:buFont typeface="Wingdings" pitchFamily="2" charset="2"/>
              <a:defRPr lang="en-US" sz="1800" kern="1200" dirty="0" smtClean="0">
                <a:solidFill>
                  <a:schemeClr val="bg1"/>
                </a:solidFill>
                <a:effectLst>
                  <a:outerShdw blurRad="101600" dist="12700" dir="3600000" algn="tl" rotWithShape="0">
                    <a:prstClr val="black">
                      <a:alpha val="30000"/>
                    </a:prstClr>
                  </a:outerShdw>
                </a:effectLst>
                <a:latin typeface="+mn-lt"/>
                <a:ea typeface="+mn-ea"/>
                <a:cs typeface="+mn-cs"/>
              </a:defRPr>
            </a:lvl7pPr>
            <a:lvl8pPr marL="1828800" indent="-231775" algn="l" defTabSz="914400" rtl="0" eaLnBrk="1" latinLnBrk="0" hangingPunct="1">
              <a:buSzPct val="90000"/>
              <a:buFont typeface="Wingdings" pitchFamily="2" charset="2"/>
              <a:defRPr lang="en-US" sz="1800" kern="1200" dirty="0" smtClean="0">
                <a:solidFill>
                  <a:schemeClr val="bg1"/>
                </a:solidFill>
                <a:effectLst>
                  <a:outerShdw blurRad="101600" dist="12700" dir="3600000" algn="tl" rotWithShape="0">
                    <a:prstClr val="black">
                      <a:alpha val="30000"/>
                    </a:prstClr>
                  </a:outerShdw>
                </a:effectLst>
                <a:latin typeface="+mn-lt"/>
                <a:ea typeface="+mn-ea"/>
                <a:cs typeface="+mn-cs"/>
              </a:defRPr>
            </a:lvl8pPr>
            <a:lvl9pPr marL="2060575" indent="-231775" algn="l" defTabSz="914400" rtl="0" eaLnBrk="1" latinLnBrk="0" hangingPunct="1">
              <a:buSzPct val="90000"/>
              <a:buFont typeface="Wingdings" pitchFamily="2" charset="2"/>
              <a:defRPr lang="en-US" sz="1800" kern="1200" dirty="0">
                <a:solidFill>
                  <a:schemeClr val="bg1"/>
                </a:solidFill>
                <a:effectLst>
                  <a:outerShdw blurRad="101600" dist="12700" dir="3600000" algn="tl" rotWithShape="0">
                    <a:prstClr val="black">
                      <a:alpha val="30000"/>
                    </a:prst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6636D-D922-432D-A958-524484B5923D}" type="datetimeFigureOut">
              <a:rPr lang="en-US" smtClean="0"/>
              <a:pPr/>
              <a:t>4/15/14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6636D-D922-432D-A958-524484B5923D}" type="datetimeFigureOut">
              <a:rPr lang="en-US" smtClean="0"/>
              <a:pPr/>
              <a:t>4/15/14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overlayBlank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6636D-D922-432D-A958-524484B5923D}" type="datetimeFigureOut">
              <a:rPr lang="en-US" smtClean="0"/>
              <a:pPr/>
              <a:t>4/15/14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overlayBlank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6787" y="838200"/>
            <a:ext cx="3474720" cy="1619250"/>
          </a:xfr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5000"/>
              </a:lnSpc>
              <a:spcBef>
                <a:spcPct val="0"/>
              </a:spcBef>
              <a:buNone/>
              <a:defRPr lang="en-US" sz="3000" b="1" kern="1200" dirty="0" smtClean="0">
                <a:solidFill>
                  <a:schemeClr val="bg1"/>
                </a:solidFill>
                <a:effectLst>
                  <a:outerShdw blurRad="101600" dist="12700" dir="3600000" algn="tl" rotWithShape="0">
                    <a:prstClr val="black">
                      <a:alpha val="30000"/>
                    </a:prst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27892" y="838200"/>
            <a:ext cx="3474720" cy="4572000"/>
          </a:xfrm>
        </p:spPr>
        <p:txBody>
          <a:bodyPr>
            <a:normAutofit/>
          </a:bodyPr>
          <a:lstStyle>
            <a:lvl1pPr marL="282575" indent="-282575">
              <a:defRPr sz="2400"/>
            </a:lvl1pPr>
            <a:lvl2pPr marL="573088" indent="-282575">
              <a:defRPr sz="2200"/>
            </a:lvl2pPr>
            <a:lvl3pPr marL="855663" indent="-282575">
              <a:defRPr sz="2000"/>
            </a:lvl3pPr>
            <a:lvl4pPr marL="1146175" indent="-282575">
              <a:defRPr sz="1800"/>
            </a:lvl4pPr>
            <a:lvl5pPr marL="1430338" indent="-282575">
              <a:defRPr sz="1800"/>
            </a:lvl5pPr>
            <a:lvl6pPr marL="1712913" indent="-282575">
              <a:defRPr sz="1800"/>
            </a:lvl6pPr>
            <a:lvl7pPr marL="2003425" indent="-282575">
              <a:defRPr sz="1800"/>
            </a:lvl7pPr>
            <a:lvl8pPr marL="2286000" indent="-282575">
              <a:defRPr sz="1800"/>
            </a:lvl8pPr>
            <a:lvl9pPr marL="2568575" indent="-282575"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66787" y="2474258"/>
            <a:ext cx="3474720" cy="2743200"/>
          </a:xfrm>
        </p:spPr>
        <p:txBody>
          <a:bodyPr vert="horz" lIns="91440" tIns="45720" rIns="91440" bIns="45720" rtlCol="0">
            <a:normAutofit/>
          </a:bodyPr>
          <a:lstStyle>
            <a:lvl1pPr marL="0" indent="0" algn="ctr">
              <a:lnSpc>
                <a:spcPct val="110000"/>
              </a:lnSpc>
              <a:spcBef>
                <a:spcPts val="600"/>
              </a:spcBef>
              <a:buNone/>
              <a:defRPr lang="en-US" sz="1800" kern="1200" smtClean="0">
                <a:solidFill>
                  <a:schemeClr val="bg1"/>
                </a:solidFill>
                <a:effectLst>
                  <a:outerShdw blurRad="101600" dist="12700" dir="3600000" algn="tl" rotWithShape="0">
                    <a:prstClr val="black">
                      <a:alpha val="3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 algn="ctr" defTabSz="914400" rtl="0" eaLnBrk="1" latinLnBrk="0" hangingPunct="1">
              <a:spcBef>
                <a:spcPts val="2000"/>
              </a:spcBef>
              <a:spcAft>
                <a:spcPts val="0"/>
              </a:spcAft>
              <a:buSzPct val="90000"/>
              <a:buFont typeface="Wingdings" pitchFamily="2" charset="2"/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6636D-D922-432D-A958-524484B5923D}" type="datetimeFigureOut">
              <a:rPr lang="en-US" smtClean="0"/>
              <a:pPr/>
              <a:t>4/15/14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overlayBlank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6787" y="838200"/>
            <a:ext cx="3474720" cy="1619250"/>
          </a:xfr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5000"/>
              </a:lnSpc>
              <a:spcBef>
                <a:spcPct val="0"/>
              </a:spcBef>
              <a:buNone/>
              <a:defRPr lang="en-US" sz="3000" b="1" kern="1200" dirty="0">
                <a:solidFill>
                  <a:schemeClr val="bg1"/>
                </a:solidFill>
                <a:effectLst>
                  <a:outerShdw blurRad="101600" dist="12700" dir="3600000" algn="tl" rotWithShape="0">
                    <a:prstClr val="black">
                      <a:alpha val="30000"/>
                    </a:prst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727892" y="838200"/>
            <a:ext cx="3474720" cy="4572000"/>
          </a:xfrm>
          <a:prstGeom prst="roundRect">
            <a:avLst>
              <a:gd name="adj" fmla="val 10888"/>
            </a:avLst>
          </a:prstGeom>
          <a:solidFill>
            <a:schemeClr val="bg1">
              <a:lumMod val="75000"/>
            </a:schemeClr>
          </a:solidFill>
          <a:effectLst>
            <a:reflection blurRad="6350" stA="20000" endA="300" endPos="25500" dist="50800" dir="5400000" sy="-100000" algn="bl" rotWithShape="0"/>
          </a:effectLst>
        </p:spPr>
        <p:txBody>
          <a:bodyPr>
            <a:norm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 smtClean="0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66787" y="2474258"/>
            <a:ext cx="3474720" cy="2743200"/>
          </a:xfrm>
        </p:spPr>
        <p:txBody>
          <a:bodyPr vert="horz" lIns="91440" tIns="45720" rIns="91440" bIns="45720" rtlCol="0">
            <a:normAutofit/>
          </a:bodyPr>
          <a:lstStyle>
            <a:lvl1pPr marL="0" indent="0" algn="ctr">
              <a:lnSpc>
                <a:spcPct val="110000"/>
              </a:lnSpc>
              <a:spcBef>
                <a:spcPts val="600"/>
              </a:spcBef>
              <a:buNone/>
              <a:defRPr lang="en-US" sz="1800" kern="1200" dirty="0" smtClean="0">
                <a:solidFill>
                  <a:schemeClr val="bg1"/>
                </a:solidFill>
                <a:effectLst>
                  <a:outerShdw blurRad="101600" dist="12700" dir="3600000" algn="tl" rotWithShape="0">
                    <a:prstClr val="black">
                      <a:alpha val="3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 algn="ctr" defTabSz="914400" rtl="0" eaLnBrk="1" latinLnBrk="0" hangingPunct="1">
              <a:spcBef>
                <a:spcPts val="2000"/>
              </a:spcBef>
              <a:spcAft>
                <a:spcPts val="0"/>
              </a:spcAft>
              <a:buSzPct val="90000"/>
              <a:buFont typeface="Wingdings" pitchFamily="2" charset="2"/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6636D-D922-432D-A958-524484B5923D}" type="datetimeFigureOut">
              <a:rPr lang="en-US" smtClean="0"/>
              <a:pPr/>
              <a:t>4/15/14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icture with Caption, Alt.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9463" y="89647"/>
            <a:ext cx="7583488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6636D-D922-432D-A958-524484B5923D}" type="datetimeFigureOut">
              <a:rPr lang="en-US" smtClean="0"/>
              <a:pPr/>
              <a:t>4/15/14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779463" y="1371600"/>
            <a:ext cx="7583488" cy="1371600"/>
          </a:xfrm>
        </p:spPr>
        <p:txBody>
          <a:bodyPr vert="horz" lIns="91440" tIns="45720" rIns="91440" bIns="45720" rtlCol="0">
            <a:normAutofit/>
          </a:bodyPr>
          <a:lstStyle>
            <a:lvl1pPr marL="0" indent="0" algn="ctr">
              <a:lnSpc>
                <a:spcPct val="110000"/>
              </a:lnSpc>
              <a:spcBef>
                <a:spcPts val="600"/>
              </a:spcBef>
              <a:buNone/>
              <a:defRPr lang="en-US" sz="1800" kern="1200" dirty="0" smtClean="0">
                <a:solidFill>
                  <a:schemeClr val="bg1"/>
                </a:solidFill>
                <a:effectLst>
                  <a:outerShdw blurRad="101600" dist="12700" dir="3600000" algn="tl" rotWithShape="0">
                    <a:prstClr val="black">
                      <a:alpha val="3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 algn="ctr" defTabSz="914400" rtl="0" eaLnBrk="1" latinLnBrk="0" hangingPunct="1">
              <a:spcBef>
                <a:spcPts val="2000"/>
              </a:spcBef>
              <a:spcAft>
                <a:spcPts val="0"/>
              </a:spcAft>
              <a:buSzPct val="90000"/>
              <a:buFont typeface="Wingdings" pitchFamily="2" charset="2"/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9" name="Picture Placeholder 2"/>
          <p:cNvSpPr>
            <a:spLocks noGrp="1"/>
          </p:cNvSpPr>
          <p:nvPr>
            <p:ph type="pic" idx="1"/>
          </p:nvPr>
        </p:nvSpPr>
        <p:spPr>
          <a:xfrm>
            <a:off x="2514600" y="2743200"/>
            <a:ext cx="4114800" cy="2819400"/>
          </a:xfrm>
          <a:prstGeom prst="roundRect">
            <a:avLst>
              <a:gd name="adj" fmla="val 10888"/>
            </a:avLst>
          </a:prstGeom>
          <a:solidFill>
            <a:schemeClr val="bg1">
              <a:lumMod val="75000"/>
            </a:schemeClr>
          </a:solidFill>
          <a:effectLst>
            <a:reflection blurRad="6350" stA="20000" endA="300" endPos="38500" dist="50800" dir="5400000" sy="-100000" algn="bl" rotWithShape="0"/>
          </a:effectLst>
        </p:spPr>
        <p:txBody>
          <a:bodyPr>
            <a:norm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 smtClean="0"/>
              <a:t>Drag picture to placeholder or click icon to add</a:t>
            </a:r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 marL="365760" indent="-365760">
              <a:defRPr/>
            </a:lvl1pPr>
            <a:lvl2pPr marL="731520" indent="-365760">
              <a:defRPr/>
            </a:lvl2pPr>
            <a:lvl3pPr marL="1097280" indent="-365760">
              <a:defRPr/>
            </a:lvl3pPr>
            <a:lvl4pPr marL="1463040" indent="-365760">
              <a:defRPr/>
            </a:lvl4pPr>
            <a:lvl5pPr marL="1828800" indent="-365760">
              <a:defRPr/>
            </a:lvl5pPr>
            <a:lvl6pPr marL="2194560" indent="-365760">
              <a:defRPr/>
            </a:lvl6pPr>
            <a:lvl7pPr marL="2560320" indent="-365760">
              <a:defRPr/>
            </a:lvl7pPr>
            <a:lvl8pPr marL="2926080" indent="-365760">
              <a:defRPr/>
            </a:lvl8pPr>
            <a:lvl9pPr marL="3291840" indent="-365760">
              <a:defRPr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6636D-D922-432D-A958-524484B5923D}" type="datetimeFigureOut">
              <a:rPr lang="en-US" smtClean="0"/>
              <a:pPr/>
              <a:t>4/15/14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overlayVertical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39000" y="838200"/>
            <a:ext cx="1676400" cy="5053013"/>
          </a:xfrm>
        </p:spPr>
        <p:txBody>
          <a:bodyPr vert="eaVert"/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9462" y="838200"/>
            <a:ext cx="6019800" cy="5053013"/>
          </a:xfrm>
        </p:spPr>
        <p:txBody>
          <a:bodyPr vert="eaVert"/>
          <a:lstStyle>
            <a:lvl5pPr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6636D-D922-432D-A958-524484B5923D}" type="datetimeFigureOut">
              <a:rPr lang="en-US" smtClean="0"/>
              <a:pPr/>
              <a:t>4/15/14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theme" Target="../theme/theme1.xml"/><Relationship Id="rId15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overlayText.png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79463" y="89647"/>
            <a:ext cx="7583488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55675" y="1600200"/>
            <a:ext cx="7232650" cy="42910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86400" y="6172200"/>
            <a:ext cx="3200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>
                <a:solidFill>
                  <a:schemeClr val="bg1"/>
                </a:solidFill>
              </a:defRPr>
            </a:lvl1pPr>
          </a:lstStyle>
          <a:p>
            <a:fld id="{8E36636D-D922-432D-A958-524484B5923D}" type="datetimeFigureOut">
              <a:rPr lang="en-US" smtClean="0"/>
              <a:pPr/>
              <a:t>4/15/14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200" y="6172200"/>
            <a:ext cx="3200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>
                <a:solidFill>
                  <a:schemeClr val="bg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305300" y="6172200"/>
            <a:ext cx="533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 b="1">
                <a:solidFill>
                  <a:schemeClr val="bg1"/>
                </a:solidFill>
              </a:defRPr>
            </a:lvl1pPr>
          </a:lstStyle>
          <a:p>
            <a:fld id="{DF28FB93-0A08-4E7D-8E63-9EFA29F1E093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71" r:id="rId1"/>
    <p:sldLayoutId id="2147483872" r:id="rId2"/>
    <p:sldLayoutId id="2147483873" r:id="rId3"/>
    <p:sldLayoutId id="2147483874" r:id="rId4"/>
    <p:sldLayoutId id="2147483875" r:id="rId5"/>
    <p:sldLayoutId id="2147483876" r:id="rId6"/>
    <p:sldLayoutId id="2147483877" r:id="rId7"/>
    <p:sldLayoutId id="2147483878" r:id="rId8"/>
    <p:sldLayoutId id="2147483879" r:id="rId9"/>
    <p:sldLayoutId id="2147483880" r:id="rId10"/>
    <p:sldLayoutId id="2147483881" r:id="rId11"/>
    <p:sldLayoutId id="2147483882" r:id="rId12"/>
    <p:sldLayoutId id="2147483883" r:id="rId13"/>
  </p:sldLayoutIdLst>
  <p:txStyles>
    <p:titleStyle>
      <a:lvl1pPr algn="ctr" defTabSz="914400" rtl="0" eaLnBrk="1" latinLnBrk="0" hangingPunct="1">
        <a:lnSpc>
          <a:spcPct val="95000"/>
        </a:lnSpc>
        <a:spcBef>
          <a:spcPct val="0"/>
        </a:spcBef>
        <a:buNone/>
        <a:defRPr sz="4800" b="1" kern="1200">
          <a:solidFill>
            <a:schemeClr val="bg1"/>
          </a:solidFill>
          <a:effectLst>
            <a:outerShdw blurRad="101600" dist="12700" dir="3600000" algn="tl" rotWithShape="0">
              <a:prstClr val="black">
                <a:alpha val="30000"/>
              </a:prstClr>
            </a:outerShdw>
          </a:effectLst>
          <a:latin typeface="+mj-lt"/>
          <a:ea typeface="+mj-ea"/>
          <a:cs typeface="+mj-cs"/>
        </a:defRPr>
      </a:lvl1pPr>
    </p:titleStyle>
    <p:bodyStyle>
      <a:lvl1pPr marL="457200" indent="-457200" algn="l" defTabSz="914400" rtl="0" eaLnBrk="1" latinLnBrk="0" hangingPunct="1">
        <a:spcBef>
          <a:spcPts val="2000"/>
        </a:spcBef>
        <a:spcAft>
          <a:spcPts val="0"/>
        </a:spcAft>
        <a:buSzPct val="90000"/>
        <a:buFont typeface="Wingdings" pitchFamily="2" charset="2"/>
        <a:buChar char=""/>
        <a:defRPr sz="2400" kern="1200">
          <a:solidFill>
            <a:schemeClr val="bg1"/>
          </a:solidFill>
          <a:effectLst>
            <a:outerShdw blurRad="101600" dist="12700" dir="3600000" algn="tl" rotWithShape="0">
              <a:prstClr val="black">
                <a:alpha val="30000"/>
              </a:prstClr>
            </a:outerShdw>
          </a:effectLst>
          <a:latin typeface="+mn-lt"/>
          <a:ea typeface="+mn-ea"/>
          <a:cs typeface="+mn-cs"/>
        </a:defRPr>
      </a:lvl1pPr>
      <a:lvl2pPr marL="914400" indent="-457200" algn="l" defTabSz="914400" rtl="0" eaLnBrk="1" latinLnBrk="0" hangingPunct="1">
        <a:spcBef>
          <a:spcPts val="1000"/>
        </a:spcBef>
        <a:spcAft>
          <a:spcPts val="0"/>
        </a:spcAft>
        <a:buSzPct val="90000"/>
        <a:buFont typeface="Wingdings" pitchFamily="2" charset="2"/>
        <a:buChar char=""/>
        <a:defRPr sz="2200" kern="1200">
          <a:solidFill>
            <a:schemeClr val="bg1"/>
          </a:solidFill>
          <a:effectLst>
            <a:outerShdw blurRad="101600" dist="12700" dir="3600000" algn="tl" rotWithShape="0">
              <a:prstClr val="black">
                <a:alpha val="30000"/>
              </a:prstClr>
            </a:outerShdw>
          </a:effectLst>
          <a:latin typeface="+mn-lt"/>
          <a:ea typeface="+mn-ea"/>
          <a:cs typeface="+mn-cs"/>
        </a:defRPr>
      </a:lvl2pPr>
      <a:lvl3pPr marL="1371600" indent="-457200" algn="l" defTabSz="914400" rtl="0" eaLnBrk="1" latinLnBrk="0" hangingPunct="1">
        <a:spcBef>
          <a:spcPts val="1000"/>
        </a:spcBef>
        <a:spcAft>
          <a:spcPts val="0"/>
        </a:spcAft>
        <a:buSzPct val="90000"/>
        <a:buFont typeface="Wingdings" pitchFamily="2" charset="2"/>
        <a:buChar char=""/>
        <a:defRPr sz="2000" kern="1200">
          <a:solidFill>
            <a:schemeClr val="bg1"/>
          </a:solidFill>
          <a:effectLst>
            <a:outerShdw blurRad="101600" dist="12700" dir="3600000" algn="tl" rotWithShape="0">
              <a:prstClr val="black">
                <a:alpha val="30000"/>
              </a:prstClr>
            </a:outerShdw>
          </a:effectLst>
          <a:latin typeface="+mn-lt"/>
          <a:ea typeface="+mn-ea"/>
          <a:cs typeface="+mn-cs"/>
        </a:defRPr>
      </a:lvl3pPr>
      <a:lvl4pPr marL="1828800" indent="-457200" algn="l" defTabSz="914400" rtl="0" eaLnBrk="1" latinLnBrk="0" hangingPunct="1">
        <a:spcBef>
          <a:spcPts val="1000"/>
        </a:spcBef>
        <a:spcAft>
          <a:spcPts val="0"/>
        </a:spcAft>
        <a:buSzPct val="90000"/>
        <a:buFont typeface="Wingdings" pitchFamily="2" charset="2"/>
        <a:buChar char=""/>
        <a:defRPr sz="1800" kern="1200">
          <a:solidFill>
            <a:schemeClr val="bg1"/>
          </a:solidFill>
          <a:effectLst>
            <a:outerShdw blurRad="101600" dist="12700" dir="3600000" algn="tl" rotWithShape="0">
              <a:prstClr val="black">
                <a:alpha val="30000"/>
              </a:prstClr>
            </a:outerShdw>
          </a:effectLst>
          <a:latin typeface="+mn-lt"/>
          <a:ea typeface="+mn-ea"/>
          <a:cs typeface="+mn-cs"/>
        </a:defRPr>
      </a:lvl4pPr>
      <a:lvl5pPr marL="2286000" indent="-457200" algn="l" defTabSz="914400" rtl="0" eaLnBrk="1" latinLnBrk="0" hangingPunct="1">
        <a:spcBef>
          <a:spcPts val="1000"/>
        </a:spcBef>
        <a:spcAft>
          <a:spcPts val="0"/>
        </a:spcAft>
        <a:buSzPct val="90000"/>
        <a:buFont typeface="Wingdings" pitchFamily="2" charset="2"/>
        <a:buChar char=""/>
        <a:defRPr sz="1800" kern="1200">
          <a:solidFill>
            <a:schemeClr val="bg1"/>
          </a:solidFill>
          <a:effectLst>
            <a:outerShdw blurRad="101600" dist="12700" dir="3600000" algn="tl" rotWithShape="0">
              <a:prstClr val="black">
                <a:alpha val="30000"/>
              </a:prstClr>
            </a:outerShdw>
          </a:effectLst>
          <a:latin typeface="+mn-lt"/>
          <a:ea typeface="+mn-ea"/>
          <a:cs typeface="+mn-cs"/>
        </a:defRPr>
      </a:lvl5pPr>
      <a:lvl6pPr marL="2743200" indent="-457200" algn="l" defTabSz="914400" rtl="0" eaLnBrk="1" latinLnBrk="0" hangingPunct="1">
        <a:spcBef>
          <a:spcPts val="1000"/>
        </a:spcBef>
        <a:buSzPct val="90000"/>
        <a:buFont typeface="Wingdings" pitchFamily="2" charset="2"/>
        <a:buChar char="{"/>
        <a:defRPr lang="en-US" sz="1800" kern="1200" dirty="0" smtClean="0">
          <a:solidFill>
            <a:schemeClr val="bg1"/>
          </a:solidFill>
          <a:effectLst>
            <a:outerShdw blurRad="101600" dist="12700" dir="3600000" algn="tl" rotWithShape="0">
              <a:prstClr val="black">
                <a:alpha val="30000"/>
              </a:prstClr>
            </a:outerShdw>
          </a:effectLst>
          <a:latin typeface="+mn-lt"/>
          <a:ea typeface="+mn-ea"/>
          <a:cs typeface="+mn-cs"/>
        </a:defRPr>
      </a:lvl6pPr>
      <a:lvl7pPr marL="3200400" indent="-457200" algn="l" defTabSz="914400" rtl="0" eaLnBrk="1" latinLnBrk="0" hangingPunct="1">
        <a:spcBef>
          <a:spcPts val="1000"/>
        </a:spcBef>
        <a:buSzPct val="90000"/>
        <a:buFont typeface="Wingdings" pitchFamily="2" charset="2"/>
        <a:buChar char="|"/>
        <a:defRPr lang="en-US" sz="1800" kern="1200" baseline="0" dirty="0" smtClean="0">
          <a:solidFill>
            <a:schemeClr val="bg1"/>
          </a:solidFill>
          <a:effectLst>
            <a:outerShdw blurRad="101600" dist="12700" dir="3600000" algn="tl" rotWithShape="0">
              <a:prstClr val="black">
                <a:alpha val="30000"/>
              </a:prstClr>
            </a:outerShdw>
          </a:effectLst>
          <a:latin typeface="+mn-lt"/>
          <a:ea typeface="+mn-ea"/>
          <a:cs typeface="+mn-cs"/>
        </a:defRPr>
      </a:lvl7pPr>
      <a:lvl8pPr marL="3657600" indent="-457200" algn="l" defTabSz="914400" rtl="0" eaLnBrk="1" latinLnBrk="0" hangingPunct="1">
        <a:spcBef>
          <a:spcPts val="1000"/>
        </a:spcBef>
        <a:buSzPct val="90000"/>
        <a:buFont typeface="Wingdings" pitchFamily="2" charset="2"/>
        <a:buChar char="{"/>
        <a:defRPr lang="en-US" sz="1800" kern="1200" baseline="0" dirty="0" smtClean="0">
          <a:solidFill>
            <a:schemeClr val="bg1"/>
          </a:solidFill>
          <a:effectLst>
            <a:outerShdw blurRad="101600" dist="12700" dir="3600000" algn="tl" rotWithShape="0">
              <a:prstClr val="black">
                <a:alpha val="30000"/>
              </a:prstClr>
            </a:outerShdw>
          </a:effectLst>
          <a:latin typeface="+mn-lt"/>
          <a:ea typeface="+mn-ea"/>
          <a:cs typeface="+mn-cs"/>
        </a:defRPr>
      </a:lvl8pPr>
      <a:lvl9pPr marL="4114800" indent="-457200" algn="l" defTabSz="914400" rtl="0" eaLnBrk="1" latinLnBrk="0" hangingPunct="1">
        <a:spcBef>
          <a:spcPts val="1000"/>
        </a:spcBef>
        <a:buSzPct val="90000"/>
        <a:buFont typeface="Wingdings" pitchFamily="2" charset="2"/>
        <a:buChar char="|"/>
        <a:defRPr lang="en-US" sz="1800" kern="1200" dirty="0">
          <a:solidFill>
            <a:schemeClr val="bg1"/>
          </a:solidFill>
          <a:effectLst>
            <a:outerShdw blurRad="101600" dist="12700" dir="3600000" algn="tl" rotWithShape="0">
              <a:prstClr val="black">
                <a:alpha val="30000"/>
              </a:prst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jpg"/><Relationship Id="rId3" Type="http://schemas.openxmlformats.org/officeDocument/2006/relationships/image" Target="../media/image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521366" y="633880"/>
            <a:ext cx="6049785" cy="895159"/>
          </a:xfrm>
        </p:spPr>
        <p:txBody>
          <a:bodyPr/>
          <a:lstStyle/>
          <a:p>
            <a:r>
              <a:rPr lang="en-US" dirty="0" smtClean="0"/>
              <a:t>Girl Rising </a:t>
            </a:r>
            <a:br>
              <a:rPr lang="en-US" dirty="0" smtClean="0"/>
            </a:br>
            <a:r>
              <a:rPr lang="en-US" u="sng" dirty="0" smtClean="0"/>
              <a:t>Film Screening  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0" y="1393590"/>
            <a:ext cx="2889729" cy="2146923"/>
          </a:xfrm>
        </p:spPr>
        <p:txBody>
          <a:bodyPr>
            <a:normAutofit fontScale="92500" lnSpcReduction="20000"/>
          </a:bodyPr>
          <a:lstStyle/>
          <a:p>
            <a:r>
              <a:rPr lang="en-US" sz="1600" b="1" u="sng" dirty="0" smtClean="0"/>
              <a:t>Goals</a:t>
            </a:r>
            <a:r>
              <a:rPr lang="en-US" b="1" u="sng" dirty="0" smtClean="0"/>
              <a:t> </a:t>
            </a:r>
          </a:p>
          <a:p>
            <a:r>
              <a:rPr lang="en-US" sz="1500" b="1" dirty="0" smtClean="0"/>
              <a:t>Raise $200 for Ten Times Ten</a:t>
            </a:r>
          </a:p>
          <a:p>
            <a:r>
              <a:rPr lang="en-US" sz="1500" b="1" dirty="0" smtClean="0"/>
              <a:t>Raise awareness about girls </a:t>
            </a:r>
            <a:r>
              <a:rPr lang="en-US" sz="1500" b="1" dirty="0"/>
              <a:t>e</a:t>
            </a:r>
            <a:r>
              <a:rPr lang="en-US" sz="1500" b="1" dirty="0" smtClean="0"/>
              <a:t>ducation in the developing </a:t>
            </a:r>
            <a:r>
              <a:rPr lang="en-US" sz="1500" b="1" dirty="0" smtClean="0"/>
              <a:t>world </a:t>
            </a:r>
            <a:endParaRPr lang="en-US" sz="1500" b="1" dirty="0" smtClean="0"/>
          </a:p>
          <a:p>
            <a:r>
              <a:rPr lang="en-US" sz="1500" b="1" dirty="0" smtClean="0"/>
              <a:t>Get 150 people+ at event </a:t>
            </a:r>
            <a:endParaRPr lang="en-US" sz="1500" dirty="0" smtClean="0"/>
          </a:p>
          <a:p>
            <a:pPr marL="0" indent="0">
              <a:buNone/>
            </a:pPr>
            <a:endParaRPr lang="en-US" dirty="0" smtClean="0"/>
          </a:p>
        </p:txBody>
      </p:sp>
      <p:pic>
        <p:nvPicPr>
          <p:cNvPr id="6" name="Picture 5" descr="girlrising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521366" cy="858145"/>
          </a:xfrm>
          <a:prstGeom prst="rect">
            <a:avLst/>
          </a:prstGeom>
        </p:spPr>
      </p:pic>
      <p:pic>
        <p:nvPicPr>
          <p:cNvPr id="7" name="Picture 6" descr="girlrising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2635" y="0"/>
            <a:ext cx="1521366" cy="858146"/>
          </a:xfrm>
          <a:prstGeom prst="rect">
            <a:avLst/>
          </a:prstGeom>
        </p:spPr>
      </p:pic>
      <p:pic>
        <p:nvPicPr>
          <p:cNvPr id="8" name="Picture 7" descr="girlrising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2634" y="5999854"/>
            <a:ext cx="1521365" cy="858145"/>
          </a:xfrm>
          <a:prstGeom prst="rect">
            <a:avLst/>
          </a:prstGeom>
        </p:spPr>
      </p:pic>
      <p:pic>
        <p:nvPicPr>
          <p:cNvPr id="9" name="Picture 8" descr="girlrising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99853"/>
            <a:ext cx="1521366" cy="858146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2138189" y="1344373"/>
            <a:ext cx="52353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chemeClr val="bg1"/>
                </a:solidFill>
              </a:rPr>
              <a:t>Emeric Szep University of New Hampshire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317433" y="1557818"/>
            <a:ext cx="2850919" cy="3781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u="sng" dirty="0" smtClean="0">
                <a:solidFill>
                  <a:srgbClr val="FFFFFF"/>
                </a:solidFill>
              </a:rPr>
              <a:t>Community Leadership </a:t>
            </a:r>
            <a:endParaRPr lang="en-US" b="1" u="sng" dirty="0">
              <a:solidFill>
                <a:srgbClr val="FFFFFF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3056234" y="5720367"/>
            <a:ext cx="289978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u="sng" dirty="0" smtClean="0">
                <a:solidFill>
                  <a:srgbClr val="FFFFFF"/>
                </a:solidFill>
              </a:rPr>
              <a:t>Day of Event</a:t>
            </a:r>
          </a:p>
          <a:p>
            <a:pPr algn="ctr"/>
            <a:r>
              <a:rPr lang="en-US" sz="1400" b="1" dirty="0" smtClean="0">
                <a:solidFill>
                  <a:srgbClr val="FFFFFF"/>
                </a:solidFill>
              </a:rPr>
              <a:t>Wednesday April 23</a:t>
            </a:r>
            <a:r>
              <a:rPr lang="en-US" sz="1400" b="1" baseline="30000" dirty="0" smtClean="0">
                <a:solidFill>
                  <a:srgbClr val="FFFFFF"/>
                </a:solidFill>
              </a:rPr>
              <a:t>rd</a:t>
            </a:r>
            <a:r>
              <a:rPr lang="en-US" sz="1400" b="1" dirty="0" smtClean="0">
                <a:solidFill>
                  <a:srgbClr val="FFFFFF"/>
                </a:solidFill>
              </a:rPr>
              <a:t> 7:00pm</a:t>
            </a:r>
          </a:p>
          <a:p>
            <a:pPr algn="ctr"/>
            <a:r>
              <a:rPr lang="en-US" sz="1400" b="1" dirty="0" smtClean="0">
                <a:solidFill>
                  <a:srgbClr val="FFFFFF"/>
                </a:solidFill>
              </a:rPr>
              <a:t>MUB Theatre 2 </a:t>
            </a:r>
          </a:p>
          <a:p>
            <a:endParaRPr lang="en-US" sz="1400" b="1" dirty="0">
              <a:solidFill>
                <a:srgbClr val="FFFFFF"/>
              </a:solidFill>
            </a:endParaRPr>
          </a:p>
        </p:txBody>
      </p:sp>
      <p:pic>
        <p:nvPicPr>
          <p:cNvPr id="19" name="Picture 18" descr="girl-rising-39-2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7981" y="2467052"/>
            <a:ext cx="2768038" cy="2768038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6380535" y="1713705"/>
            <a:ext cx="2539910" cy="26622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u="sng" dirty="0" smtClean="0">
                <a:solidFill>
                  <a:srgbClr val="FFFFFF"/>
                </a:solidFill>
              </a:rPr>
              <a:t>What Is Girl Rising</a:t>
            </a:r>
          </a:p>
          <a:p>
            <a:pPr marL="285750" indent="-285750">
              <a:buFont typeface="Arial"/>
              <a:buChar char="•"/>
            </a:pPr>
            <a:r>
              <a:rPr lang="en-US" sz="1400" b="1" dirty="0" smtClean="0">
                <a:solidFill>
                  <a:srgbClr val="FFFFFF"/>
                </a:solidFill>
              </a:rPr>
              <a:t>A grassroots global action campaign for girls </a:t>
            </a:r>
            <a:r>
              <a:rPr lang="en-US" sz="1400" b="1" dirty="0" smtClean="0">
                <a:solidFill>
                  <a:srgbClr val="FFFFFF"/>
                </a:solidFill>
              </a:rPr>
              <a:t>education</a:t>
            </a:r>
            <a:endParaRPr lang="en-US" sz="1400" b="1" dirty="0">
              <a:solidFill>
                <a:srgbClr val="FFFFFF"/>
              </a:solidFill>
            </a:endParaRPr>
          </a:p>
          <a:p>
            <a:pPr marL="285750" indent="-285750">
              <a:buFont typeface="Arial"/>
              <a:buChar char="•"/>
            </a:pPr>
            <a:endParaRPr lang="en-US" sz="1400" b="1" dirty="0" smtClean="0">
              <a:solidFill>
                <a:srgbClr val="FFFFFF"/>
              </a:solidFill>
            </a:endParaRPr>
          </a:p>
          <a:p>
            <a:pPr marL="285750" indent="-285750">
              <a:buFont typeface="Arial"/>
              <a:buChar char="•"/>
            </a:pPr>
            <a:r>
              <a:rPr lang="en-US" sz="1400" b="1" dirty="0" smtClean="0">
                <a:solidFill>
                  <a:srgbClr val="FFFFFF"/>
                </a:solidFill>
              </a:rPr>
              <a:t>The film tells the story of nine girls around the world. It delivers a simple truth that educating girls can transform societies</a:t>
            </a:r>
          </a:p>
          <a:p>
            <a:pPr marL="285750" indent="-285750">
              <a:buFont typeface="Arial"/>
              <a:buChar char="•"/>
            </a:pPr>
            <a:endParaRPr lang="en-US" sz="1100" b="1" dirty="0" smtClean="0">
              <a:solidFill>
                <a:srgbClr val="FFFFFF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-72623" y="3812152"/>
            <a:ext cx="3187980" cy="3816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u="sng" dirty="0" smtClean="0">
                <a:solidFill>
                  <a:srgbClr val="FFFFFF"/>
                </a:solidFill>
              </a:rPr>
              <a:t>Collaboration With </a:t>
            </a:r>
            <a:r>
              <a:rPr lang="en-US" sz="1600" b="1" u="sng" dirty="0">
                <a:solidFill>
                  <a:srgbClr val="FFFFFF"/>
                </a:solidFill>
              </a:rPr>
              <a:t>O</a:t>
            </a:r>
            <a:r>
              <a:rPr lang="en-US" sz="1600" b="1" u="sng" dirty="0" smtClean="0">
                <a:solidFill>
                  <a:srgbClr val="FFFFFF"/>
                </a:solidFill>
              </a:rPr>
              <a:t>ther Organizations</a:t>
            </a:r>
          </a:p>
          <a:p>
            <a:pPr algn="ctr"/>
            <a:endParaRPr lang="en-US" b="1" u="sng" dirty="0" smtClean="0">
              <a:solidFill>
                <a:srgbClr val="FFFFFF"/>
              </a:solidFill>
            </a:endParaRPr>
          </a:p>
          <a:p>
            <a:pPr marL="285750" indent="-285750">
              <a:buFont typeface="Arial"/>
              <a:buChar char="•"/>
            </a:pPr>
            <a:r>
              <a:rPr lang="en-US" sz="1400" b="1" dirty="0" smtClean="0">
                <a:solidFill>
                  <a:srgbClr val="FFFFFF"/>
                </a:solidFill>
              </a:rPr>
              <a:t>Women’s Studies </a:t>
            </a:r>
          </a:p>
          <a:p>
            <a:pPr marL="285750" indent="-285750">
              <a:buFont typeface="Arial"/>
              <a:buChar char="•"/>
            </a:pPr>
            <a:endParaRPr lang="en-US" sz="1400" b="1" dirty="0" smtClean="0">
              <a:solidFill>
                <a:srgbClr val="FFFFFF"/>
              </a:solidFill>
            </a:endParaRPr>
          </a:p>
          <a:p>
            <a:pPr marL="285750" indent="-285750">
              <a:buFont typeface="Arial"/>
              <a:buChar char="•"/>
            </a:pPr>
            <a:r>
              <a:rPr lang="en-US" sz="1400" b="1" dirty="0" smtClean="0">
                <a:solidFill>
                  <a:srgbClr val="FFFFFF"/>
                </a:solidFill>
              </a:rPr>
              <a:t>AIUNH (Amnesty International)</a:t>
            </a:r>
          </a:p>
          <a:p>
            <a:pPr marL="285750" indent="-285750">
              <a:buFont typeface="Arial"/>
              <a:buChar char="•"/>
            </a:pPr>
            <a:endParaRPr lang="en-US" sz="1400" b="1" dirty="0" smtClean="0">
              <a:solidFill>
                <a:srgbClr val="FFFFFF"/>
              </a:solidFill>
            </a:endParaRPr>
          </a:p>
          <a:p>
            <a:pPr marL="285750" indent="-285750">
              <a:buFont typeface="Arial"/>
              <a:buChar char="•"/>
            </a:pPr>
            <a:r>
              <a:rPr lang="en-US" sz="1400" b="1" dirty="0" smtClean="0">
                <a:solidFill>
                  <a:srgbClr val="FFFFFF"/>
                </a:solidFill>
              </a:rPr>
              <a:t>Alpha Phi Omega-CIEE </a:t>
            </a:r>
          </a:p>
          <a:p>
            <a:pPr marL="285750" indent="-285750">
              <a:buFont typeface="Arial"/>
              <a:buChar char="•"/>
            </a:pPr>
            <a:endParaRPr lang="en-US" sz="1400" b="1" u="sng" dirty="0" smtClean="0">
              <a:solidFill>
                <a:srgbClr val="FFFFFF"/>
              </a:solidFill>
            </a:endParaRPr>
          </a:p>
          <a:p>
            <a:endParaRPr lang="en-US" b="1" u="sng" dirty="0">
              <a:solidFill>
                <a:srgbClr val="FFFFFF"/>
              </a:solidFill>
            </a:endParaRPr>
          </a:p>
          <a:p>
            <a:endParaRPr lang="en-US" b="1" u="sng" dirty="0" smtClean="0">
              <a:solidFill>
                <a:srgbClr val="FFFFFF"/>
              </a:solidFill>
            </a:endParaRPr>
          </a:p>
          <a:p>
            <a:endParaRPr lang="en-US" b="1" u="sng" dirty="0">
              <a:solidFill>
                <a:srgbClr val="FFFFFF"/>
              </a:solidFill>
            </a:endParaRPr>
          </a:p>
          <a:p>
            <a:endParaRPr lang="en-US" b="1" u="sng" dirty="0" smtClean="0">
              <a:solidFill>
                <a:srgbClr val="FFFFFF"/>
              </a:solidFill>
            </a:endParaRPr>
          </a:p>
          <a:p>
            <a:endParaRPr lang="en-US" b="1" u="sng" dirty="0">
              <a:solidFill>
                <a:srgbClr val="FFFFFF"/>
              </a:solidFill>
            </a:endParaRPr>
          </a:p>
          <a:p>
            <a:r>
              <a:rPr lang="en-US" b="1" u="sng" dirty="0" smtClean="0">
                <a:solidFill>
                  <a:srgbClr val="FFFFFF"/>
                </a:solidFill>
              </a:rPr>
              <a:t> </a:t>
            </a:r>
            <a:endParaRPr lang="en-US" b="1" u="sng" dirty="0">
              <a:solidFill>
                <a:srgbClr val="FFFFFF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6179575" y="4080099"/>
            <a:ext cx="2964426" cy="27699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sz="1600" b="1" u="sng" dirty="0">
              <a:solidFill>
                <a:srgbClr val="FFFFFF"/>
              </a:solidFill>
            </a:endParaRPr>
          </a:p>
          <a:p>
            <a:pPr algn="ctr"/>
            <a:r>
              <a:rPr lang="en-US" sz="1600" b="1" u="sng" dirty="0" smtClean="0">
                <a:solidFill>
                  <a:srgbClr val="FFFFFF"/>
                </a:solidFill>
              </a:rPr>
              <a:t>Ten Times Ten</a:t>
            </a:r>
          </a:p>
          <a:p>
            <a:pPr marL="285750" indent="-285750">
              <a:buFont typeface="Arial"/>
              <a:buChar char="•"/>
            </a:pPr>
            <a:r>
              <a:rPr lang="en-US" sz="1400" b="1" dirty="0" smtClean="0">
                <a:solidFill>
                  <a:srgbClr val="FFFFFF"/>
                </a:solidFill>
              </a:rPr>
              <a:t>Organization that made film</a:t>
            </a:r>
          </a:p>
          <a:p>
            <a:pPr algn="ctr"/>
            <a:endParaRPr lang="en-US" sz="1400" b="1" u="sng" dirty="0" smtClean="0">
              <a:solidFill>
                <a:srgbClr val="FFFFFF"/>
              </a:solidFill>
            </a:endParaRPr>
          </a:p>
          <a:p>
            <a:pPr algn="ctr"/>
            <a:r>
              <a:rPr lang="en-US" sz="1400" b="1" u="sng" dirty="0" smtClean="0">
                <a:solidFill>
                  <a:srgbClr val="FFFFFF"/>
                </a:solidFill>
              </a:rPr>
              <a:t>NGO And Corporate Sponsors</a:t>
            </a:r>
          </a:p>
          <a:p>
            <a:pPr marL="285750" indent="-285750">
              <a:buFont typeface="Arial"/>
              <a:buChar char="•"/>
            </a:pPr>
            <a:r>
              <a:rPr lang="en-US" sz="1200" b="1" dirty="0" err="1" smtClean="0">
                <a:solidFill>
                  <a:srgbClr val="FFFFFF"/>
                </a:solidFill>
              </a:rPr>
              <a:t>Anewday</a:t>
            </a:r>
            <a:r>
              <a:rPr lang="en-US" sz="1200" b="1" dirty="0" smtClean="0">
                <a:solidFill>
                  <a:srgbClr val="FFFFFF"/>
                </a:solidFill>
              </a:rPr>
              <a:t> Cambodia</a:t>
            </a:r>
          </a:p>
          <a:p>
            <a:pPr marL="285750" indent="-285750">
              <a:buFont typeface="Arial"/>
              <a:buChar char="•"/>
            </a:pPr>
            <a:r>
              <a:rPr lang="en-US" sz="1200" b="1" dirty="0" err="1" smtClean="0">
                <a:solidFill>
                  <a:srgbClr val="FFFFFF"/>
                </a:solidFill>
              </a:rPr>
              <a:t>GirlUp</a:t>
            </a:r>
            <a:endParaRPr lang="en-US" sz="1200" b="1" dirty="0" smtClean="0">
              <a:solidFill>
                <a:srgbClr val="FFFFFF"/>
              </a:solidFill>
            </a:endParaRPr>
          </a:p>
          <a:p>
            <a:pPr marL="285750" indent="-285750">
              <a:buFont typeface="Arial"/>
              <a:buChar char="•"/>
            </a:pPr>
            <a:r>
              <a:rPr lang="en-US" sz="1200" b="1" dirty="0" smtClean="0">
                <a:solidFill>
                  <a:srgbClr val="FFFFFF"/>
                </a:solidFill>
              </a:rPr>
              <a:t>Care</a:t>
            </a:r>
          </a:p>
          <a:p>
            <a:pPr marL="285750" indent="-285750">
              <a:buFont typeface="Arial"/>
              <a:buChar char="•"/>
            </a:pPr>
            <a:r>
              <a:rPr lang="en-US" sz="1200" b="1" dirty="0" smtClean="0">
                <a:solidFill>
                  <a:srgbClr val="FFFFFF"/>
                </a:solidFill>
              </a:rPr>
              <a:t>Partners in Health </a:t>
            </a:r>
          </a:p>
          <a:p>
            <a:pPr marL="285750" indent="-285750">
              <a:buFont typeface="Arial"/>
              <a:buChar char="•"/>
            </a:pPr>
            <a:r>
              <a:rPr lang="en-US" sz="1200" b="1" dirty="0" smtClean="0">
                <a:solidFill>
                  <a:srgbClr val="FFFFFF"/>
                </a:solidFill>
              </a:rPr>
              <a:t>Plan</a:t>
            </a:r>
          </a:p>
          <a:p>
            <a:pPr marL="285750" indent="-285750">
              <a:buFont typeface="Arial"/>
              <a:buChar char="•"/>
            </a:pPr>
            <a:r>
              <a:rPr lang="en-US" sz="1200" b="1" dirty="0" smtClean="0">
                <a:solidFill>
                  <a:srgbClr val="FFFFFF"/>
                </a:solidFill>
              </a:rPr>
              <a:t>Room to Read</a:t>
            </a:r>
          </a:p>
          <a:p>
            <a:pPr marL="285750" indent="-285750">
              <a:buFont typeface="Arial"/>
              <a:buChar char="•"/>
            </a:pPr>
            <a:r>
              <a:rPr lang="en-US" sz="1200" b="1" dirty="0" smtClean="0">
                <a:solidFill>
                  <a:srgbClr val="FFFFFF"/>
                </a:solidFill>
              </a:rPr>
              <a:t>World Vision</a:t>
            </a:r>
          </a:p>
          <a:p>
            <a:pPr algn="ctr"/>
            <a:endParaRPr lang="en-US" sz="16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3428339"/>
      </p:ext>
    </p:extLst>
  </p:cSld>
  <p:clrMapOvr>
    <a:masterClrMapping/>
  </p:clrMapOvr>
</p:sld>
</file>

<file path=ppt/theme/theme1.xml><?xml version="1.0" encoding="utf-8"?>
<a:theme xmlns:a="http://schemas.openxmlformats.org/drawingml/2006/main" name="Summer">
  <a:themeElements>
    <a:clrScheme name="Summer">
      <a:dk1>
        <a:sysClr val="windowText" lastClr="000000"/>
      </a:dk1>
      <a:lt1>
        <a:sysClr val="window" lastClr="FFFFFF"/>
      </a:lt1>
      <a:dk2>
        <a:srgbClr val="D16207"/>
      </a:dk2>
      <a:lt2>
        <a:srgbClr val="F0B31E"/>
      </a:lt2>
      <a:accent1>
        <a:srgbClr val="51A6C2"/>
      </a:accent1>
      <a:accent2>
        <a:srgbClr val="51C2A9"/>
      </a:accent2>
      <a:accent3>
        <a:srgbClr val="7EC251"/>
      </a:accent3>
      <a:accent4>
        <a:srgbClr val="E1DC53"/>
      </a:accent4>
      <a:accent5>
        <a:srgbClr val="B54721"/>
      </a:accent5>
      <a:accent6>
        <a:srgbClr val="A16BB1"/>
      </a:accent6>
      <a:hlink>
        <a:srgbClr val="A40A06"/>
      </a:hlink>
      <a:folHlink>
        <a:srgbClr val="837F16"/>
      </a:folHlink>
    </a:clrScheme>
    <a:fontScheme name="Summer">
      <a:majorFont>
        <a:latin typeface="Century Gothic"/>
        <a:ea typeface=""/>
        <a:cs typeface=""/>
        <a:font script="Jpan" typeface="ヒラギノ丸ゴ Pro W4"/>
        <a:font script="Hans" typeface="宋体"/>
        <a:font script="Hant" typeface="新細明體"/>
      </a:majorFont>
      <a:minorFont>
        <a:latin typeface="Century Gothic"/>
        <a:ea typeface=""/>
        <a:cs typeface=""/>
        <a:font script="Jpan" typeface="ヒラギノ丸ゴ Pro W4"/>
        <a:font script="Hans" typeface="宋体"/>
        <a:font script="Hant" typeface="新細明體"/>
      </a:minorFont>
    </a:fontScheme>
    <a:fmtScheme name="Summer">
      <a:fillStyleLst>
        <a:solidFill>
          <a:schemeClr val="phClr"/>
        </a:solidFill>
        <a:solidFill>
          <a:schemeClr val="phClr">
            <a:tint val="90000"/>
            <a:satMod val="135000"/>
          </a:schemeClr>
        </a:solidFill>
        <a:solidFill>
          <a:schemeClr val="phClr">
            <a:shade val="80000"/>
            <a:satMod val="110000"/>
          </a:schemeClr>
        </a:solidFill>
      </a:fillStyleLst>
      <a:lnStyleLst>
        <a:ln w="9525" cap="flat" cmpd="sng" algn="ctr">
          <a:solidFill>
            <a:schemeClr val="phClr">
              <a:satMod val="135000"/>
            </a:schemeClr>
          </a:solidFill>
          <a:prstDash val="solid"/>
        </a:ln>
        <a:ln w="25400" cap="flat" cmpd="sng" algn="ctr">
          <a:solidFill>
            <a:schemeClr val="phClr">
              <a:satMod val="150000"/>
            </a:schemeClr>
          </a:solidFill>
          <a:prstDash val="solid"/>
        </a:ln>
        <a:ln w="38100" cap="flat" cmpd="sng" algn="ctr">
          <a:solidFill>
            <a:schemeClr val="phClr"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76200" sx="101000" sy="101000" algn="ctr" rotWithShape="0">
              <a:srgbClr val="000000">
                <a:alpha val="50000"/>
              </a:srgbClr>
            </a:outerShdw>
            <a:reflection blurRad="12700" stA="20000" endPos="35000" dist="63500" dir="5400000" sy="-100000" rotWithShape="0"/>
          </a:effectLst>
        </a:effectStyle>
        <a:effectStyle>
          <a:effectLst>
            <a:outerShdw blurRad="127000" sx="103000" sy="103000" algn="ctr" rotWithShape="0">
              <a:srgbClr val="FFFFFF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morning" dir="t">
              <a:rot lat="0" lon="0" rev="1200000"/>
            </a:lightRig>
          </a:scene3d>
          <a:sp3d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/>
            </a:gs>
            <a:gs pos="100000">
              <a:schemeClr val="tx2"/>
            </a:gs>
          </a:gsLst>
          <a:lin ang="5400000" scaled="0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Summer.thmx</Template>
  <TotalTime>131</TotalTime>
  <Words>121</Words>
  <Application>Microsoft Macintosh PowerPoint</Application>
  <PresentationFormat>On-screen Show (4:3)</PresentationFormat>
  <Paragraphs>40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Summer</vt:lpstr>
      <vt:lpstr>Girl Rising  Film Screening   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Girl Rising  Film Screening   </dc:title>
  <dc:creator>Emeric Szep</dc:creator>
  <cp:lastModifiedBy>Emeric Szep</cp:lastModifiedBy>
  <cp:revision>18</cp:revision>
  <dcterms:created xsi:type="dcterms:W3CDTF">2014-04-14T17:08:38Z</dcterms:created>
  <dcterms:modified xsi:type="dcterms:W3CDTF">2014-04-15T14:16:28Z</dcterms:modified>
</cp:coreProperties>
</file>