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39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1pPr>
    <a:lvl2pPr marL="2141684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2pPr>
    <a:lvl3pPr marL="4283376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3pPr>
    <a:lvl4pPr marL="6425069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4pPr>
    <a:lvl5pPr marL="8566753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5pPr>
    <a:lvl6pPr marL="10708436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6pPr>
    <a:lvl7pPr marL="12850129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7pPr>
    <a:lvl8pPr marL="14991822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8pPr>
    <a:lvl9pPr marL="17133506" algn="l" defTabSz="2141684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23" d="100"/>
          <a:sy n="23" d="100"/>
        </p:scale>
        <p:origin x="-672" y="-240"/>
      </p:cViewPr>
      <p:guideLst>
        <p:guide orient="horz" pos="19977"/>
        <p:guide pos="41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Brittany:Desktop:BC012602_CSV.csv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Brittany:Desktop:BC012602_CSV.csv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marker>
            <c:symbol val="none"/>
          </c:marker>
          <c:xVal>
            <c:numRef>
              <c:f>'URC EXCEL.csv'!$E$10:$E$710</c:f>
              <c:numCache>
                <c:formatCode>General</c:formatCode>
                <c:ptCount val="701"/>
                <c:pt idx="0">
                  <c:v>300.0</c:v>
                </c:pt>
                <c:pt idx="1">
                  <c:v>301.0</c:v>
                </c:pt>
                <c:pt idx="2">
                  <c:v>302.0</c:v>
                </c:pt>
                <c:pt idx="3">
                  <c:v>303.0</c:v>
                </c:pt>
                <c:pt idx="4">
                  <c:v>304.0</c:v>
                </c:pt>
                <c:pt idx="5">
                  <c:v>305.0</c:v>
                </c:pt>
                <c:pt idx="6">
                  <c:v>306.0</c:v>
                </c:pt>
                <c:pt idx="7">
                  <c:v>307.0</c:v>
                </c:pt>
                <c:pt idx="8">
                  <c:v>308.0</c:v>
                </c:pt>
                <c:pt idx="9">
                  <c:v>309.0</c:v>
                </c:pt>
                <c:pt idx="10">
                  <c:v>310.0</c:v>
                </c:pt>
                <c:pt idx="11">
                  <c:v>311.0</c:v>
                </c:pt>
                <c:pt idx="12">
                  <c:v>312.0</c:v>
                </c:pt>
                <c:pt idx="13">
                  <c:v>313.0</c:v>
                </c:pt>
                <c:pt idx="14">
                  <c:v>314.0</c:v>
                </c:pt>
                <c:pt idx="15">
                  <c:v>315.0</c:v>
                </c:pt>
                <c:pt idx="16">
                  <c:v>316.0</c:v>
                </c:pt>
                <c:pt idx="17">
                  <c:v>317.0</c:v>
                </c:pt>
                <c:pt idx="18">
                  <c:v>318.0</c:v>
                </c:pt>
                <c:pt idx="19">
                  <c:v>319.0</c:v>
                </c:pt>
                <c:pt idx="20">
                  <c:v>320.0</c:v>
                </c:pt>
                <c:pt idx="21">
                  <c:v>321.0</c:v>
                </c:pt>
                <c:pt idx="22">
                  <c:v>322.0</c:v>
                </c:pt>
                <c:pt idx="23">
                  <c:v>323.0</c:v>
                </c:pt>
                <c:pt idx="24">
                  <c:v>324.0</c:v>
                </c:pt>
                <c:pt idx="25">
                  <c:v>325.0</c:v>
                </c:pt>
                <c:pt idx="26">
                  <c:v>326.0</c:v>
                </c:pt>
                <c:pt idx="27">
                  <c:v>327.0</c:v>
                </c:pt>
                <c:pt idx="28">
                  <c:v>328.0</c:v>
                </c:pt>
                <c:pt idx="29">
                  <c:v>329.0</c:v>
                </c:pt>
                <c:pt idx="30">
                  <c:v>330.0</c:v>
                </c:pt>
                <c:pt idx="31">
                  <c:v>331.0</c:v>
                </c:pt>
                <c:pt idx="32">
                  <c:v>332.0</c:v>
                </c:pt>
                <c:pt idx="33">
                  <c:v>333.0</c:v>
                </c:pt>
                <c:pt idx="34">
                  <c:v>334.0</c:v>
                </c:pt>
                <c:pt idx="35">
                  <c:v>335.0</c:v>
                </c:pt>
                <c:pt idx="36">
                  <c:v>336.0</c:v>
                </c:pt>
                <c:pt idx="37">
                  <c:v>337.0</c:v>
                </c:pt>
                <c:pt idx="38">
                  <c:v>338.0</c:v>
                </c:pt>
                <c:pt idx="39">
                  <c:v>339.0</c:v>
                </c:pt>
                <c:pt idx="40">
                  <c:v>340.0</c:v>
                </c:pt>
                <c:pt idx="41">
                  <c:v>341.0</c:v>
                </c:pt>
                <c:pt idx="42">
                  <c:v>342.0</c:v>
                </c:pt>
                <c:pt idx="43">
                  <c:v>343.0</c:v>
                </c:pt>
                <c:pt idx="44">
                  <c:v>344.0</c:v>
                </c:pt>
                <c:pt idx="45">
                  <c:v>345.0</c:v>
                </c:pt>
                <c:pt idx="46">
                  <c:v>346.0</c:v>
                </c:pt>
                <c:pt idx="47">
                  <c:v>347.0</c:v>
                </c:pt>
                <c:pt idx="48">
                  <c:v>348.0</c:v>
                </c:pt>
                <c:pt idx="49">
                  <c:v>349.0</c:v>
                </c:pt>
                <c:pt idx="50">
                  <c:v>350.0</c:v>
                </c:pt>
                <c:pt idx="51">
                  <c:v>351.0</c:v>
                </c:pt>
                <c:pt idx="52">
                  <c:v>352.0</c:v>
                </c:pt>
                <c:pt idx="53">
                  <c:v>353.0</c:v>
                </c:pt>
                <c:pt idx="54">
                  <c:v>354.0</c:v>
                </c:pt>
                <c:pt idx="55">
                  <c:v>355.0</c:v>
                </c:pt>
                <c:pt idx="56">
                  <c:v>356.0</c:v>
                </c:pt>
                <c:pt idx="57">
                  <c:v>357.0</c:v>
                </c:pt>
                <c:pt idx="58">
                  <c:v>358.0</c:v>
                </c:pt>
                <c:pt idx="59">
                  <c:v>359.0</c:v>
                </c:pt>
                <c:pt idx="60">
                  <c:v>360.0</c:v>
                </c:pt>
                <c:pt idx="61">
                  <c:v>361.0</c:v>
                </c:pt>
                <c:pt idx="62">
                  <c:v>362.0</c:v>
                </c:pt>
                <c:pt idx="63">
                  <c:v>363.0</c:v>
                </c:pt>
                <c:pt idx="64">
                  <c:v>364.0</c:v>
                </c:pt>
                <c:pt idx="65">
                  <c:v>365.0</c:v>
                </c:pt>
                <c:pt idx="66">
                  <c:v>366.0</c:v>
                </c:pt>
                <c:pt idx="67">
                  <c:v>367.0</c:v>
                </c:pt>
                <c:pt idx="68">
                  <c:v>368.0</c:v>
                </c:pt>
                <c:pt idx="69">
                  <c:v>369.0</c:v>
                </c:pt>
                <c:pt idx="70">
                  <c:v>370.0</c:v>
                </c:pt>
                <c:pt idx="71">
                  <c:v>371.0</c:v>
                </c:pt>
                <c:pt idx="72">
                  <c:v>372.0</c:v>
                </c:pt>
                <c:pt idx="73">
                  <c:v>373.0</c:v>
                </c:pt>
                <c:pt idx="74">
                  <c:v>374.0</c:v>
                </c:pt>
                <c:pt idx="75">
                  <c:v>375.0</c:v>
                </c:pt>
                <c:pt idx="76">
                  <c:v>376.0</c:v>
                </c:pt>
                <c:pt idx="77">
                  <c:v>377.0</c:v>
                </c:pt>
                <c:pt idx="78">
                  <c:v>378.0</c:v>
                </c:pt>
                <c:pt idx="79">
                  <c:v>379.0</c:v>
                </c:pt>
                <c:pt idx="80">
                  <c:v>380.0</c:v>
                </c:pt>
                <c:pt idx="81">
                  <c:v>381.0</c:v>
                </c:pt>
                <c:pt idx="82">
                  <c:v>382.0</c:v>
                </c:pt>
                <c:pt idx="83">
                  <c:v>383.0</c:v>
                </c:pt>
                <c:pt idx="84">
                  <c:v>384.0</c:v>
                </c:pt>
                <c:pt idx="85">
                  <c:v>385.0</c:v>
                </c:pt>
                <c:pt idx="86">
                  <c:v>386.0</c:v>
                </c:pt>
                <c:pt idx="87">
                  <c:v>387.0</c:v>
                </c:pt>
                <c:pt idx="88">
                  <c:v>388.0</c:v>
                </c:pt>
                <c:pt idx="89">
                  <c:v>389.0</c:v>
                </c:pt>
                <c:pt idx="90">
                  <c:v>390.0</c:v>
                </c:pt>
                <c:pt idx="91">
                  <c:v>391.0</c:v>
                </c:pt>
                <c:pt idx="92">
                  <c:v>392.0</c:v>
                </c:pt>
                <c:pt idx="93">
                  <c:v>393.0</c:v>
                </c:pt>
                <c:pt idx="94">
                  <c:v>394.0</c:v>
                </c:pt>
                <c:pt idx="95">
                  <c:v>395.0</c:v>
                </c:pt>
                <c:pt idx="96">
                  <c:v>396.0</c:v>
                </c:pt>
                <c:pt idx="97">
                  <c:v>397.0</c:v>
                </c:pt>
                <c:pt idx="98">
                  <c:v>398.0</c:v>
                </c:pt>
                <c:pt idx="99">
                  <c:v>399.0</c:v>
                </c:pt>
                <c:pt idx="100">
                  <c:v>400.0</c:v>
                </c:pt>
                <c:pt idx="101">
                  <c:v>401.0</c:v>
                </c:pt>
                <c:pt idx="102">
                  <c:v>402.0</c:v>
                </c:pt>
                <c:pt idx="103">
                  <c:v>403.0</c:v>
                </c:pt>
                <c:pt idx="104">
                  <c:v>404.0</c:v>
                </c:pt>
                <c:pt idx="105">
                  <c:v>405.0</c:v>
                </c:pt>
                <c:pt idx="106">
                  <c:v>406.0</c:v>
                </c:pt>
                <c:pt idx="107">
                  <c:v>407.0</c:v>
                </c:pt>
                <c:pt idx="108">
                  <c:v>408.0</c:v>
                </c:pt>
                <c:pt idx="109">
                  <c:v>409.0</c:v>
                </c:pt>
                <c:pt idx="110">
                  <c:v>410.0</c:v>
                </c:pt>
                <c:pt idx="111">
                  <c:v>411.0</c:v>
                </c:pt>
                <c:pt idx="112">
                  <c:v>412.0</c:v>
                </c:pt>
                <c:pt idx="113">
                  <c:v>413.0</c:v>
                </c:pt>
                <c:pt idx="114">
                  <c:v>414.0</c:v>
                </c:pt>
                <c:pt idx="115">
                  <c:v>415.0</c:v>
                </c:pt>
                <c:pt idx="116">
                  <c:v>416.0</c:v>
                </c:pt>
                <c:pt idx="117">
                  <c:v>417.0</c:v>
                </c:pt>
                <c:pt idx="118">
                  <c:v>418.0</c:v>
                </c:pt>
                <c:pt idx="119">
                  <c:v>419.0</c:v>
                </c:pt>
                <c:pt idx="120">
                  <c:v>420.0</c:v>
                </c:pt>
                <c:pt idx="121">
                  <c:v>421.0</c:v>
                </c:pt>
                <c:pt idx="122">
                  <c:v>422.0</c:v>
                </c:pt>
                <c:pt idx="123">
                  <c:v>423.0</c:v>
                </c:pt>
                <c:pt idx="124">
                  <c:v>424.0</c:v>
                </c:pt>
                <c:pt idx="125">
                  <c:v>425.0</c:v>
                </c:pt>
                <c:pt idx="126">
                  <c:v>426.0</c:v>
                </c:pt>
                <c:pt idx="127">
                  <c:v>427.0</c:v>
                </c:pt>
                <c:pt idx="128">
                  <c:v>428.0</c:v>
                </c:pt>
                <c:pt idx="129">
                  <c:v>429.0</c:v>
                </c:pt>
                <c:pt idx="130">
                  <c:v>430.0</c:v>
                </c:pt>
                <c:pt idx="131">
                  <c:v>431.0</c:v>
                </c:pt>
                <c:pt idx="132">
                  <c:v>432.0</c:v>
                </c:pt>
                <c:pt idx="133">
                  <c:v>433.0</c:v>
                </c:pt>
                <c:pt idx="134">
                  <c:v>434.0</c:v>
                </c:pt>
                <c:pt idx="135">
                  <c:v>435.0</c:v>
                </c:pt>
                <c:pt idx="136">
                  <c:v>436.0</c:v>
                </c:pt>
                <c:pt idx="137">
                  <c:v>437.0</c:v>
                </c:pt>
                <c:pt idx="138">
                  <c:v>438.0</c:v>
                </c:pt>
                <c:pt idx="139">
                  <c:v>439.0</c:v>
                </c:pt>
                <c:pt idx="140">
                  <c:v>440.0</c:v>
                </c:pt>
                <c:pt idx="141">
                  <c:v>441.0</c:v>
                </c:pt>
                <c:pt idx="142">
                  <c:v>442.0</c:v>
                </c:pt>
                <c:pt idx="143">
                  <c:v>443.0</c:v>
                </c:pt>
                <c:pt idx="144">
                  <c:v>444.0</c:v>
                </c:pt>
                <c:pt idx="145">
                  <c:v>445.0</c:v>
                </c:pt>
                <c:pt idx="146">
                  <c:v>446.0</c:v>
                </c:pt>
                <c:pt idx="147">
                  <c:v>447.0</c:v>
                </c:pt>
                <c:pt idx="148">
                  <c:v>448.0</c:v>
                </c:pt>
                <c:pt idx="149">
                  <c:v>449.0</c:v>
                </c:pt>
                <c:pt idx="150">
                  <c:v>450.0</c:v>
                </c:pt>
                <c:pt idx="151">
                  <c:v>451.0</c:v>
                </c:pt>
                <c:pt idx="152">
                  <c:v>452.0</c:v>
                </c:pt>
                <c:pt idx="153">
                  <c:v>453.0</c:v>
                </c:pt>
                <c:pt idx="154">
                  <c:v>454.0</c:v>
                </c:pt>
                <c:pt idx="155">
                  <c:v>455.0</c:v>
                </c:pt>
                <c:pt idx="156">
                  <c:v>456.0</c:v>
                </c:pt>
                <c:pt idx="157">
                  <c:v>457.0</c:v>
                </c:pt>
                <c:pt idx="158">
                  <c:v>458.0</c:v>
                </c:pt>
                <c:pt idx="159">
                  <c:v>459.0</c:v>
                </c:pt>
                <c:pt idx="160">
                  <c:v>460.0</c:v>
                </c:pt>
                <c:pt idx="161">
                  <c:v>461.0</c:v>
                </c:pt>
                <c:pt idx="162">
                  <c:v>462.0</c:v>
                </c:pt>
                <c:pt idx="163">
                  <c:v>463.0</c:v>
                </c:pt>
                <c:pt idx="164">
                  <c:v>464.0</c:v>
                </c:pt>
                <c:pt idx="165">
                  <c:v>465.0</c:v>
                </c:pt>
                <c:pt idx="166">
                  <c:v>466.0</c:v>
                </c:pt>
                <c:pt idx="167">
                  <c:v>467.0</c:v>
                </c:pt>
                <c:pt idx="168">
                  <c:v>468.0</c:v>
                </c:pt>
                <c:pt idx="169">
                  <c:v>469.0</c:v>
                </c:pt>
                <c:pt idx="170">
                  <c:v>470.0</c:v>
                </c:pt>
                <c:pt idx="171">
                  <c:v>471.0</c:v>
                </c:pt>
                <c:pt idx="172">
                  <c:v>472.0</c:v>
                </c:pt>
                <c:pt idx="173">
                  <c:v>473.0</c:v>
                </c:pt>
                <c:pt idx="174">
                  <c:v>474.0</c:v>
                </c:pt>
                <c:pt idx="175">
                  <c:v>475.0</c:v>
                </c:pt>
                <c:pt idx="176">
                  <c:v>476.0</c:v>
                </c:pt>
                <c:pt idx="177">
                  <c:v>477.0</c:v>
                </c:pt>
                <c:pt idx="178">
                  <c:v>478.0</c:v>
                </c:pt>
                <c:pt idx="179">
                  <c:v>479.0</c:v>
                </c:pt>
                <c:pt idx="180">
                  <c:v>480.0</c:v>
                </c:pt>
                <c:pt idx="181">
                  <c:v>481.0</c:v>
                </c:pt>
                <c:pt idx="182">
                  <c:v>482.0</c:v>
                </c:pt>
                <c:pt idx="183">
                  <c:v>483.0</c:v>
                </c:pt>
                <c:pt idx="184">
                  <c:v>484.0</c:v>
                </c:pt>
                <c:pt idx="185">
                  <c:v>485.0</c:v>
                </c:pt>
                <c:pt idx="186">
                  <c:v>486.0</c:v>
                </c:pt>
                <c:pt idx="187">
                  <c:v>487.0</c:v>
                </c:pt>
                <c:pt idx="188">
                  <c:v>488.0</c:v>
                </c:pt>
                <c:pt idx="189">
                  <c:v>489.0</c:v>
                </c:pt>
                <c:pt idx="190">
                  <c:v>490.0</c:v>
                </c:pt>
                <c:pt idx="191">
                  <c:v>491.0</c:v>
                </c:pt>
                <c:pt idx="192">
                  <c:v>492.0</c:v>
                </c:pt>
                <c:pt idx="193">
                  <c:v>493.0</c:v>
                </c:pt>
                <c:pt idx="194">
                  <c:v>494.0</c:v>
                </c:pt>
                <c:pt idx="195">
                  <c:v>495.0</c:v>
                </c:pt>
                <c:pt idx="196">
                  <c:v>496.0</c:v>
                </c:pt>
                <c:pt idx="197">
                  <c:v>497.0</c:v>
                </c:pt>
                <c:pt idx="198">
                  <c:v>498.0</c:v>
                </c:pt>
                <c:pt idx="199">
                  <c:v>499.0</c:v>
                </c:pt>
                <c:pt idx="200">
                  <c:v>500.0</c:v>
                </c:pt>
                <c:pt idx="201">
                  <c:v>501.0</c:v>
                </c:pt>
                <c:pt idx="202">
                  <c:v>502.0</c:v>
                </c:pt>
                <c:pt idx="203">
                  <c:v>503.0</c:v>
                </c:pt>
                <c:pt idx="204">
                  <c:v>504.0</c:v>
                </c:pt>
                <c:pt idx="205">
                  <c:v>505.0</c:v>
                </c:pt>
                <c:pt idx="206">
                  <c:v>506.0</c:v>
                </c:pt>
                <c:pt idx="207">
                  <c:v>507.0</c:v>
                </c:pt>
                <c:pt idx="208">
                  <c:v>508.0</c:v>
                </c:pt>
                <c:pt idx="209">
                  <c:v>509.0</c:v>
                </c:pt>
                <c:pt idx="210">
                  <c:v>510.0</c:v>
                </c:pt>
                <c:pt idx="211">
                  <c:v>511.0</c:v>
                </c:pt>
                <c:pt idx="212">
                  <c:v>512.0</c:v>
                </c:pt>
                <c:pt idx="213">
                  <c:v>513.0</c:v>
                </c:pt>
                <c:pt idx="214">
                  <c:v>514.0</c:v>
                </c:pt>
                <c:pt idx="215">
                  <c:v>515.0</c:v>
                </c:pt>
                <c:pt idx="216">
                  <c:v>516.0</c:v>
                </c:pt>
                <c:pt idx="217">
                  <c:v>517.0</c:v>
                </c:pt>
                <c:pt idx="218">
                  <c:v>518.0</c:v>
                </c:pt>
                <c:pt idx="219">
                  <c:v>519.0</c:v>
                </c:pt>
                <c:pt idx="220">
                  <c:v>520.0</c:v>
                </c:pt>
                <c:pt idx="221">
                  <c:v>521.0</c:v>
                </c:pt>
                <c:pt idx="222">
                  <c:v>522.0</c:v>
                </c:pt>
                <c:pt idx="223">
                  <c:v>523.0</c:v>
                </c:pt>
                <c:pt idx="224">
                  <c:v>524.0</c:v>
                </c:pt>
                <c:pt idx="225">
                  <c:v>525.0</c:v>
                </c:pt>
                <c:pt idx="226">
                  <c:v>526.0</c:v>
                </c:pt>
                <c:pt idx="227">
                  <c:v>527.0</c:v>
                </c:pt>
                <c:pt idx="228">
                  <c:v>528.0</c:v>
                </c:pt>
                <c:pt idx="229">
                  <c:v>529.0</c:v>
                </c:pt>
                <c:pt idx="230">
                  <c:v>530.0</c:v>
                </c:pt>
                <c:pt idx="231">
                  <c:v>531.0</c:v>
                </c:pt>
                <c:pt idx="232">
                  <c:v>532.0</c:v>
                </c:pt>
                <c:pt idx="233">
                  <c:v>533.0</c:v>
                </c:pt>
                <c:pt idx="234">
                  <c:v>534.0</c:v>
                </c:pt>
                <c:pt idx="235">
                  <c:v>535.0</c:v>
                </c:pt>
                <c:pt idx="236">
                  <c:v>536.0</c:v>
                </c:pt>
                <c:pt idx="237">
                  <c:v>537.0</c:v>
                </c:pt>
                <c:pt idx="238">
                  <c:v>538.0</c:v>
                </c:pt>
                <c:pt idx="239">
                  <c:v>539.0</c:v>
                </c:pt>
                <c:pt idx="240">
                  <c:v>540.0</c:v>
                </c:pt>
                <c:pt idx="241">
                  <c:v>541.0</c:v>
                </c:pt>
                <c:pt idx="242">
                  <c:v>542.0</c:v>
                </c:pt>
                <c:pt idx="243">
                  <c:v>543.0</c:v>
                </c:pt>
                <c:pt idx="244">
                  <c:v>544.0</c:v>
                </c:pt>
                <c:pt idx="245">
                  <c:v>545.0</c:v>
                </c:pt>
                <c:pt idx="246">
                  <c:v>546.0</c:v>
                </c:pt>
                <c:pt idx="247">
                  <c:v>547.0</c:v>
                </c:pt>
                <c:pt idx="248">
                  <c:v>548.0</c:v>
                </c:pt>
                <c:pt idx="249">
                  <c:v>549.0</c:v>
                </c:pt>
                <c:pt idx="250">
                  <c:v>550.0</c:v>
                </c:pt>
                <c:pt idx="251">
                  <c:v>551.0</c:v>
                </c:pt>
                <c:pt idx="252">
                  <c:v>552.0</c:v>
                </c:pt>
                <c:pt idx="253">
                  <c:v>553.0</c:v>
                </c:pt>
                <c:pt idx="254">
                  <c:v>554.0</c:v>
                </c:pt>
                <c:pt idx="255">
                  <c:v>555.0</c:v>
                </c:pt>
                <c:pt idx="256">
                  <c:v>556.0</c:v>
                </c:pt>
                <c:pt idx="257">
                  <c:v>557.0</c:v>
                </c:pt>
                <c:pt idx="258">
                  <c:v>558.0</c:v>
                </c:pt>
                <c:pt idx="259">
                  <c:v>559.0</c:v>
                </c:pt>
                <c:pt idx="260">
                  <c:v>560.0</c:v>
                </c:pt>
                <c:pt idx="261">
                  <c:v>561.0</c:v>
                </c:pt>
                <c:pt idx="262">
                  <c:v>562.0</c:v>
                </c:pt>
                <c:pt idx="263">
                  <c:v>563.0</c:v>
                </c:pt>
                <c:pt idx="264">
                  <c:v>564.0</c:v>
                </c:pt>
                <c:pt idx="265">
                  <c:v>565.0</c:v>
                </c:pt>
                <c:pt idx="266">
                  <c:v>566.0</c:v>
                </c:pt>
                <c:pt idx="267">
                  <c:v>567.0</c:v>
                </c:pt>
                <c:pt idx="268">
                  <c:v>568.0</c:v>
                </c:pt>
                <c:pt idx="269">
                  <c:v>569.0</c:v>
                </c:pt>
                <c:pt idx="270">
                  <c:v>570.0</c:v>
                </c:pt>
                <c:pt idx="271">
                  <c:v>571.0</c:v>
                </c:pt>
                <c:pt idx="272">
                  <c:v>572.0</c:v>
                </c:pt>
                <c:pt idx="273">
                  <c:v>573.0</c:v>
                </c:pt>
                <c:pt idx="274">
                  <c:v>574.0</c:v>
                </c:pt>
                <c:pt idx="275">
                  <c:v>575.0</c:v>
                </c:pt>
                <c:pt idx="276">
                  <c:v>576.0</c:v>
                </c:pt>
                <c:pt idx="277">
                  <c:v>577.0</c:v>
                </c:pt>
                <c:pt idx="278">
                  <c:v>578.0</c:v>
                </c:pt>
                <c:pt idx="279">
                  <c:v>579.0</c:v>
                </c:pt>
                <c:pt idx="280">
                  <c:v>580.0</c:v>
                </c:pt>
                <c:pt idx="281">
                  <c:v>581.0</c:v>
                </c:pt>
                <c:pt idx="282">
                  <c:v>582.0</c:v>
                </c:pt>
                <c:pt idx="283">
                  <c:v>583.0</c:v>
                </c:pt>
                <c:pt idx="284">
                  <c:v>584.0</c:v>
                </c:pt>
                <c:pt idx="285">
                  <c:v>585.0</c:v>
                </c:pt>
                <c:pt idx="286">
                  <c:v>586.0</c:v>
                </c:pt>
                <c:pt idx="287">
                  <c:v>587.0</c:v>
                </c:pt>
                <c:pt idx="288">
                  <c:v>588.0</c:v>
                </c:pt>
                <c:pt idx="289">
                  <c:v>589.0</c:v>
                </c:pt>
                <c:pt idx="290">
                  <c:v>590.0</c:v>
                </c:pt>
                <c:pt idx="291">
                  <c:v>591.0</c:v>
                </c:pt>
                <c:pt idx="292">
                  <c:v>592.0</c:v>
                </c:pt>
                <c:pt idx="293">
                  <c:v>593.0</c:v>
                </c:pt>
                <c:pt idx="294">
                  <c:v>594.0</c:v>
                </c:pt>
                <c:pt idx="295">
                  <c:v>595.0</c:v>
                </c:pt>
                <c:pt idx="296">
                  <c:v>596.0</c:v>
                </c:pt>
                <c:pt idx="297">
                  <c:v>597.0</c:v>
                </c:pt>
                <c:pt idx="298">
                  <c:v>598.0</c:v>
                </c:pt>
                <c:pt idx="299">
                  <c:v>599.0</c:v>
                </c:pt>
                <c:pt idx="300">
                  <c:v>600.0</c:v>
                </c:pt>
                <c:pt idx="301">
                  <c:v>601.0</c:v>
                </c:pt>
                <c:pt idx="302">
                  <c:v>602.0</c:v>
                </c:pt>
                <c:pt idx="303">
                  <c:v>603.0</c:v>
                </c:pt>
                <c:pt idx="304">
                  <c:v>604.0</c:v>
                </c:pt>
                <c:pt idx="305">
                  <c:v>605.0</c:v>
                </c:pt>
                <c:pt idx="306">
                  <c:v>606.0</c:v>
                </c:pt>
                <c:pt idx="307">
                  <c:v>607.0</c:v>
                </c:pt>
                <c:pt idx="308">
                  <c:v>608.0</c:v>
                </c:pt>
                <c:pt idx="309">
                  <c:v>609.0</c:v>
                </c:pt>
                <c:pt idx="310">
                  <c:v>610.0</c:v>
                </c:pt>
                <c:pt idx="311">
                  <c:v>611.0</c:v>
                </c:pt>
                <c:pt idx="312">
                  <c:v>612.0</c:v>
                </c:pt>
                <c:pt idx="313">
                  <c:v>613.0</c:v>
                </c:pt>
                <c:pt idx="314">
                  <c:v>614.0</c:v>
                </c:pt>
                <c:pt idx="315">
                  <c:v>615.0</c:v>
                </c:pt>
                <c:pt idx="316">
                  <c:v>616.0</c:v>
                </c:pt>
                <c:pt idx="317">
                  <c:v>617.0</c:v>
                </c:pt>
                <c:pt idx="318">
                  <c:v>618.0</c:v>
                </c:pt>
                <c:pt idx="319">
                  <c:v>619.0</c:v>
                </c:pt>
                <c:pt idx="320">
                  <c:v>620.0</c:v>
                </c:pt>
                <c:pt idx="321">
                  <c:v>621.0</c:v>
                </c:pt>
                <c:pt idx="322">
                  <c:v>622.0</c:v>
                </c:pt>
                <c:pt idx="323">
                  <c:v>623.0</c:v>
                </c:pt>
                <c:pt idx="324">
                  <c:v>624.0</c:v>
                </c:pt>
                <c:pt idx="325">
                  <c:v>625.0</c:v>
                </c:pt>
                <c:pt idx="326">
                  <c:v>626.0</c:v>
                </c:pt>
                <c:pt idx="327">
                  <c:v>627.0</c:v>
                </c:pt>
                <c:pt idx="328">
                  <c:v>628.0</c:v>
                </c:pt>
                <c:pt idx="329">
                  <c:v>629.0</c:v>
                </c:pt>
                <c:pt idx="330">
                  <c:v>630.0</c:v>
                </c:pt>
                <c:pt idx="331">
                  <c:v>631.0</c:v>
                </c:pt>
                <c:pt idx="332">
                  <c:v>632.0</c:v>
                </c:pt>
                <c:pt idx="333">
                  <c:v>633.0</c:v>
                </c:pt>
                <c:pt idx="334">
                  <c:v>634.0</c:v>
                </c:pt>
                <c:pt idx="335">
                  <c:v>635.0</c:v>
                </c:pt>
                <c:pt idx="336">
                  <c:v>636.0</c:v>
                </c:pt>
                <c:pt idx="337">
                  <c:v>637.0</c:v>
                </c:pt>
                <c:pt idx="338">
                  <c:v>638.0</c:v>
                </c:pt>
                <c:pt idx="339">
                  <c:v>639.0</c:v>
                </c:pt>
                <c:pt idx="340">
                  <c:v>640.0</c:v>
                </c:pt>
                <c:pt idx="341">
                  <c:v>641.0</c:v>
                </c:pt>
                <c:pt idx="342">
                  <c:v>642.0</c:v>
                </c:pt>
                <c:pt idx="343">
                  <c:v>643.0</c:v>
                </c:pt>
                <c:pt idx="344">
                  <c:v>644.0</c:v>
                </c:pt>
                <c:pt idx="345">
                  <c:v>645.0</c:v>
                </c:pt>
                <c:pt idx="346">
                  <c:v>646.0</c:v>
                </c:pt>
                <c:pt idx="347">
                  <c:v>647.0</c:v>
                </c:pt>
                <c:pt idx="348">
                  <c:v>648.0</c:v>
                </c:pt>
                <c:pt idx="349">
                  <c:v>649.0</c:v>
                </c:pt>
                <c:pt idx="350">
                  <c:v>650.0</c:v>
                </c:pt>
                <c:pt idx="351">
                  <c:v>651.0</c:v>
                </c:pt>
                <c:pt idx="352">
                  <c:v>652.0</c:v>
                </c:pt>
                <c:pt idx="353">
                  <c:v>653.0</c:v>
                </c:pt>
                <c:pt idx="354">
                  <c:v>654.0</c:v>
                </c:pt>
                <c:pt idx="355">
                  <c:v>655.0</c:v>
                </c:pt>
                <c:pt idx="356">
                  <c:v>656.0</c:v>
                </c:pt>
                <c:pt idx="357">
                  <c:v>657.0</c:v>
                </c:pt>
                <c:pt idx="358">
                  <c:v>658.0</c:v>
                </c:pt>
                <c:pt idx="359">
                  <c:v>659.0</c:v>
                </c:pt>
                <c:pt idx="360">
                  <c:v>660.0</c:v>
                </c:pt>
                <c:pt idx="361">
                  <c:v>661.0</c:v>
                </c:pt>
                <c:pt idx="362">
                  <c:v>662.0</c:v>
                </c:pt>
                <c:pt idx="363">
                  <c:v>663.0</c:v>
                </c:pt>
                <c:pt idx="364">
                  <c:v>664.0</c:v>
                </c:pt>
                <c:pt idx="365">
                  <c:v>665.0</c:v>
                </c:pt>
                <c:pt idx="366">
                  <c:v>666.0</c:v>
                </c:pt>
                <c:pt idx="367">
                  <c:v>667.0</c:v>
                </c:pt>
                <c:pt idx="368">
                  <c:v>668.0</c:v>
                </c:pt>
                <c:pt idx="369">
                  <c:v>669.0</c:v>
                </c:pt>
                <c:pt idx="370">
                  <c:v>670.0</c:v>
                </c:pt>
                <c:pt idx="371">
                  <c:v>671.0</c:v>
                </c:pt>
                <c:pt idx="372">
                  <c:v>672.0</c:v>
                </c:pt>
                <c:pt idx="373">
                  <c:v>673.0</c:v>
                </c:pt>
                <c:pt idx="374">
                  <c:v>674.0</c:v>
                </c:pt>
                <c:pt idx="375">
                  <c:v>675.0</c:v>
                </c:pt>
                <c:pt idx="376">
                  <c:v>676.0</c:v>
                </c:pt>
                <c:pt idx="377">
                  <c:v>677.0</c:v>
                </c:pt>
                <c:pt idx="378">
                  <c:v>678.0</c:v>
                </c:pt>
                <c:pt idx="379">
                  <c:v>679.0</c:v>
                </c:pt>
                <c:pt idx="380">
                  <c:v>680.0</c:v>
                </c:pt>
                <c:pt idx="381">
                  <c:v>681.0</c:v>
                </c:pt>
                <c:pt idx="382">
                  <c:v>682.0</c:v>
                </c:pt>
                <c:pt idx="383">
                  <c:v>683.0</c:v>
                </c:pt>
                <c:pt idx="384">
                  <c:v>684.0</c:v>
                </c:pt>
                <c:pt idx="385">
                  <c:v>685.0</c:v>
                </c:pt>
                <c:pt idx="386">
                  <c:v>686.0</c:v>
                </c:pt>
                <c:pt idx="387">
                  <c:v>687.0</c:v>
                </c:pt>
                <c:pt idx="388">
                  <c:v>688.0</c:v>
                </c:pt>
                <c:pt idx="389">
                  <c:v>689.0</c:v>
                </c:pt>
                <c:pt idx="390">
                  <c:v>690.0</c:v>
                </c:pt>
                <c:pt idx="391">
                  <c:v>691.0</c:v>
                </c:pt>
                <c:pt idx="392">
                  <c:v>692.0</c:v>
                </c:pt>
                <c:pt idx="393">
                  <c:v>693.0</c:v>
                </c:pt>
                <c:pt idx="394">
                  <c:v>694.0</c:v>
                </c:pt>
                <c:pt idx="395">
                  <c:v>695.0</c:v>
                </c:pt>
                <c:pt idx="396">
                  <c:v>696.0</c:v>
                </c:pt>
                <c:pt idx="397">
                  <c:v>697.0</c:v>
                </c:pt>
                <c:pt idx="398">
                  <c:v>698.0</c:v>
                </c:pt>
                <c:pt idx="399">
                  <c:v>699.0</c:v>
                </c:pt>
                <c:pt idx="400">
                  <c:v>700.0</c:v>
                </c:pt>
                <c:pt idx="401">
                  <c:v>701.0</c:v>
                </c:pt>
                <c:pt idx="402">
                  <c:v>702.0</c:v>
                </c:pt>
                <c:pt idx="403">
                  <c:v>703.0</c:v>
                </c:pt>
                <c:pt idx="404">
                  <c:v>704.0</c:v>
                </c:pt>
                <c:pt idx="405">
                  <c:v>705.0</c:v>
                </c:pt>
                <c:pt idx="406">
                  <c:v>706.0</c:v>
                </c:pt>
                <c:pt idx="407">
                  <c:v>707.0</c:v>
                </c:pt>
                <c:pt idx="408">
                  <c:v>708.0</c:v>
                </c:pt>
                <c:pt idx="409">
                  <c:v>709.0</c:v>
                </c:pt>
                <c:pt idx="410">
                  <c:v>710.0</c:v>
                </c:pt>
                <c:pt idx="411">
                  <c:v>711.0</c:v>
                </c:pt>
                <c:pt idx="412">
                  <c:v>712.0</c:v>
                </c:pt>
                <c:pt idx="413">
                  <c:v>713.0</c:v>
                </c:pt>
                <c:pt idx="414">
                  <c:v>714.0</c:v>
                </c:pt>
                <c:pt idx="415">
                  <c:v>715.0</c:v>
                </c:pt>
                <c:pt idx="416">
                  <c:v>716.0</c:v>
                </c:pt>
                <c:pt idx="417">
                  <c:v>717.0</c:v>
                </c:pt>
                <c:pt idx="418">
                  <c:v>718.0</c:v>
                </c:pt>
                <c:pt idx="419">
                  <c:v>719.0</c:v>
                </c:pt>
                <c:pt idx="420">
                  <c:v>720.0</c:v>
                </c:pt>
                <c:pt idx="421">
                  <c:v>721.0</c:v>
                </c:pt>
                <c:pt idx="422">
                  <c:v>722.0</c:v>
                </c:pt>
                <c:pt idx="423">
                  <c:v>723.0</c:v>
                </c:pt>
                <c:pt idx="424">
                  <c:v>724.0</c:v>
                </c:pt>
                <c:pt idx="425">
                  <c:v>725.0</c:v>
                </c:pt>
                <c:pt idx="426">
                  <c:v>726.0</c:v>
                </c:pt>
                <c:pt idx="427">
                  <c:v>727.0</c:v>
                </c:pt>
                <c:pt idx="428">
                  <c:v>728.0</c:v>
                </c:pt>
                <c:pt idx="429">
                  <c:v>729.0</c:v>
                </c:pt>
                <c:pt idx="430">
                  <c:v>730.0</c:v>
                </c:pt>
                <c:pt idx="431">
                  <c:v>731.0</c:v>
                </c:pt>
                <c:pt idx="432">
                  <c:v>732.0</c:v>
                </c:pt>
                <c:pt idx="433">
                  <c:v>733.0</c:v>
                </c:pt>
                <c:pt idx="434">
                  <c:v>734.0</c:v>
                </c:pt>
                <c:pt idx="435">
                  <c:v>735.0</c:v>
                </c:pt>
                <c:pt idx="436">
                  <c:v>736.0</c:v>
                </c:pt>
                <c:pt idx="437">
                  <c:v>737.0</c:v>
                </c:pt>
                <c:pt idx="438">
                  <c:v>738.0</c:v>
                </c:pt>
                <c:pt idx="439">
                  <c:v>739.0</c:v>
                </c:pt>
                <c:pt idx="440">
                  <c:v>740.0</c:v>
                </c:pt>
                <c:pt idx="441">
                  <c:v>741.0</c:v>
                </c:pt>
                <c:pt idx="442">
                  <c:v>742.0</c:v>
                </c:pt>
                <c:pt idx="443">
                  <c:v>743.0</c:v>
                </c:pt>
                <c:pt idx="444">
                  <c:v>744.0</c:v>
                </c:pt>
                <c:pt idx="445">
                  <c:v>745.0</c:v>
                </c:pt>
                <c:pt idx="446">
                  <c:v>746.0</c:v>
                </c:pt>
                <c:pt idx="447">
                  <c:v>747.0</c:v>
                </c:pt>
                <c:pt idx="448">
                  <c:v>748.0</c:v>
                </c:pt>
                <c:pt idx="449">
                  <c:v>749.0</c:v>
                </c:pt>
                <c:pt idx="450">
                  <c:v>750.0</c:v>
                </c:pt>
                <c:pt idx="451">
                  <c:v>751.0</c:v>
                </c:pt>
                <c:pt idx="452">
                  <c:v>752.0</c:v>
                </c:pt>
                <c:pt idx="453">
                  <c:v>753.0</c:v>
                </c:pt>
                <c:pt idx="454">
                  <c:v>754.0</c:v>
                </c:pt>
                <c:pt idx="455">
                  <c:v>755.0</c:v>
                </c:pt>
                <c:pt idx="456">
                  <c:v>756.0</c:v>
                </c:pt>
                <c:pt idx="457">
                  <c:v>757.0</c:v>
                </c:pt>
                <c:pt idx="458">
                  <c:v>758.0</c:v>
                </c:pt>
                <c:pt idx="459">
                  <c:v>759.0</c:v>
                </c:pt>
                <c:pt idx="460">
                  <c:v>760.0</c:v>
                </c:pt>
                <c:pt idx="461">
                  <c:v>761.0</c:v>
                </c:pt>
                <c:pt idx="462">
                  <c:v>762.0</c:v>
                </c:pt>
                <c:pt idx="463">
                  <c:v>763.0</c:v>
                </c:pt>
                <c:pt idx="464">
                  <c:v>764.0</c:v>
                </c:pt>
                <c:pt idx="465">
                  <c:v>765.0</c:v>
                </c:pt>
                <c:pt idx="466">
                  <c:v>766.0</c:v>
                </c:pt>
                <c:pt idx="467">
                  <c:v>767.0</c:v>
                </c:pt>
                <c:pt idx="468">
                  <c:v>768.0</c:v>
                </c:pt>
                <c:pt idx="469">
                  <c:v>769.0</c:v>
                </c:pt>
                <c:pt idx="470">
                  <c:v>770.0</c:v>
                </c:pt>
                <c:pt idx="471">
                  <c:v>771.0</c:v>
                </c:pt>
                <c:pt idx="472">
                  <c:v>772.0</c:v>
                </c:pt>
                <c:pt idx="473">
                  <c:v>773.0</c:v>
                </c:pt>
                <c:pt idx="474">
                  <c:v>774.0</c:v>
                </c:pt>
                <c:pt idx="475">
                  <c:v>775.0</c:v>
                </c:pt>
                <c:pt idx="476">
                  <c:v>776.0</c:v>
                </c:pt>
                <c:pt idx="477">
                  <c:v>777.0</c:v>
                </c:pt>
                <c:pt idx="478">
                  <c:v>778.0</c:v>
                </c:pt>
                <c:pt idx="479">
                  <c:v>779.0</c:v>
                </c:pt>
                <c:pt idx="480">
                  <c:v>780.0</c:v>
                </c:pt>
                <c:pt idx="481">
                  <c:v>781.0</c:v>
                </c:pt>
                <c:pt idx="482">
                  <c:v>782.0</c:v>
                </c:pt>
                <c:pt idx="483">
                  <c:v>783.0</c:v>
                </c:pt>
                <c:pt idx="484">
                  <c:v>784.0</c:v>
                </c:pt>
                <c:pt idx="485">
                  <c:v>785.0</c:v>
                </c:pt>
                <c:pt idx="486">
                  <c:v>786.0</c:v>
                </c:pt>
                <c:pt idx="487">
                  <c:v>787.0</c:v>
                </c:pt>
                <c:pt idx="488">
                  <c:v>788.0</c:v>
                </c:pt>
                <c:pt idx="489">
                  <c:v>789.0</c:v>
                </c:pt>
                <c:pt idx="490">
                  <c:v>790.0</c:v>
                </c:pt>
                <c:pt idx="491">
                  <c:v>791.0</c:v>
                </c:pt>
                <c:pt idx="492">
                  <c:v>792.0</c:v>
                </c:pt>
                <c:pt idx="493">
                  <c:v>793.0</c:v>
                </c:pt>
                <c:pt idx="494">
                  <c:v>794.0</c:v>
                </c:pt>
                <c:pt idx="495">
                  <c:v>795.0</c:v>
                </c:pt>
                <c:pt idx="496">
                  <c:v>796.0</c:v>
                </c:pt>
                <c:pt idx="497">
                  <c:v>797.0</c:v>
                </c:pt>
                <c:pt idx="498">
                  <c:v>798.0</c:v>
                </c:pt>
                <c:pt idx="499">
                  <c:v>799.0</c:v>
                </c:pt>
                <c:pt idx="500">
                  <c:v>800.0</c:v>
                </c:pt>
                <c:pt idx="501">
                  <c:v>801.0</c:v>
                </c:pt>
                <c:pt idx="502">
                  <c:v>802.0</c:v>
                </c:pt>
                <c:pt idx="503">
                  <c:v>803.0</c:v>
                </c:pt>
                <c:pt idx="504">
                  <c:v>804.0</c:v>
                </c:pt>
                <c:pt idx="505">
                  <c:v>805.0</c:v>
                </c:pt>
                <c:pt idx="506">
                  <c:v>806.0</c:v>
                </c:pt>
                <c:pt idx="507">
                  <c:v>807.0</c:v>
                </c:pt>
                <c:pt idx="508">
                  <c:v>808.0</c:v>
                </c:pt>
                <c:pt idx="509">
                  <c:v>809.0</c:v>
                </c:pt>
                <c:pt idx="510">
                  <c:v>810.0</c:v>
                </c:pt>
                <c:pt idx="511">
                  <c:v>811.0</c:v>
                </c:pt>
                <c:pt idx="512">
                  <c:v>812.0</c:v>
                </c:pt>
                <c:pt idx="513">
                  <c:v>813.0</c:v>
                </c:pt>
                <c:pt idx="514">
                  <c:v>814.0</c:v>
                </c:pt>
                <c:pt idx="515">
                  <c:v>815.0</c:v>
                </c:pt>
                <c:pt idx="516">
                  <c:v>816.0</c:v>
                </c:pt>
                <c:pt idx="517">
                  <c:v>817.0</c:v>
                </c:pt>
                <c:pt idx="518">
                  <c:v>818.0</c:v>
                </c:pt>
                <c:pt idx="519">
                  <c:v>819.0</c:v>
                </c:pt>
                <c:pt idx="520">
                  <c:v>820.0</c:v>
                </c:pt>
                <c:pt idx="521">
                  <c:v>821.0</c:v>
                </c:pt>
                <c:pt idx="522">
                  <c:v>822.0</c:v>
                </c:pt>
                <c:pt idx="523">
                  <c:v>823.0</c:v>
                </c:pt>
                <c:pt idx="524">
                  <c:v>824.0</c:v>
                </c:pt>
                <c:pt idx="525">
                  <c:v>825.0</c:v>
                </c:pt>
                <c:pt idx="526">
                  <c:v>826.0</c:v>
                </c:pt>
                <c:pt idx="527">
                  <c:v>827.0</c:v>
                </c:pt>
                <c:pt idx="528">
                  <c:v>828.0</c:v>
                </c:pt>
                <c:pt idx="529">
                  <c:v>829.0</c:v>
                </c:pt>
                <c:pt idx="530">
                  <c:v>830.0</c:v>
                </c:pt>
                <c:pt idx="531">
                  <c:v>831.0</c:v>
                </c:pt>
                <c:pt idx="532">
                  <c:v>832.0</c:v>
                </c:pt>
                <c:pt idx="533">
                  <c:v>833.0</c:v>
                </c:pt>
                <c:pt idx="534">
                  <c:v>834.0</c:v>
                </c:pt>
                <c:pt idx="535">
                  <c:v>835.0</c:v>
                </c:pt>
                <c:pt idx="536">
                  <c:v>836.0</c:v>
                </c:pt>
                <c:pt idx="537">
                  <c:v>837.0</c:v>
                </c:pt>
                <c:pt idx="538">
                  <c:v>838.0</c:v>
                </c:pt>
                <c:pt idx="539">
                  <c:v>839.0</c:v>
                </c:pt>
                <c:pt idx="540">
                  <c:v>840.0</c:v>
                </c:pt>
                <c:pt idx="541">
                  <c:v>841.0</c:v>
                </c:pt>
                <c:pt idx="542">
                  <c:v>842.0</c:v>
                </c:pt>
                <c:pt idx="543">
                  <c:v>843.0</c:v>
                </c:pt>
                <c:pt idx="544">
                  <c:v>844.0</c:v>
                </c:pt>
                <c:pt idx="545">
                  <c:v>845.0</c:v>
                </c:pt>
                <c:pt idx="546">
                  <c:v>846.0</c:v>
                </c:pt>
                <c:pt idx="547">
                  <c:v>847.0</c:v>
                </c:pt>
                <c:pt idx="548">
                  <c:v>848.0</c:v>
                </c:pt>
                <c:pt idx="549">
                  <c:v>849.0</c:v>
                </c:pt>
                <c:pt idx="550">
                  <c:v>850.0</c:v>
                </c:pt>
                <c:pt idx="551">
                  <c:v>851.0</c:v>
                </c:pt>
                <c:pt idx="552">
                  <c:v>852.0</c:v>
                </c:pt>
                <c:pt idx="553">
                  <c:v>853.0</c:v>
                </c:pt>
                <c:pt idx="554">
                  <c:v>854.0</c:v>
                </c:pt>
                <c:pt idx="555">
                  <c:v>855.0</c:v>
                </c:pt>
                <c:pt idx="556">
                  <c:v>856.0</c:v>
                </c:pt>
                <c:pt idx="557">
                  <c:v>857.0</c:v>
                </c:pt>
                <c:pt idx="558">
                  <c:v>858.0</c:v>
                </c:pt>
                <c:pt idx="559">
                  <c:v>859.0</c:v>
                </c:pt>
                <c:pt idx="560">
                  <c:v>860.0</c:v>
                </c:pt>
                <c:pt idx="561">
                  <c:v>861.0</c:v>
                </c:pt>
                <c:pt idx="562">
                  <c:v>862.0</c:v>
                </c:pt>
                <c:pt idx="563">
                  <c:v>863.0</c:v>
                </c:pt>
                <c:pt idx="564">
                  <c:v>864.0</c:v>
                </c:pt>
                <c:pt idx="565">
                  <c:v>865.0</c:v>
                </c:pt>
                <c:pt idx="566">
                  <c:v>866.0</c:v>
                </c:pt>
                <c:pt idx="567">
                  <c:v>867.0</c:v>
                </c:pt>
                <c:pt idx="568">
                  <c:v>868.0</c:v>
                </c:pt>
                <c:pt idx="569">
                  <c:v>869.0</c:v>
                </c:pt>
                <c:pt idx="570">
                  <c:v>870.0</c:v>
                </c:pt>
                <c:pt idx="571">
                  <c:v>871.0</c:v>
                </c:pt>
                <c:pt idx="572">
                  <c:v>872.0</c:v>
                </c:pt>
                <c:pt idx="573">
                  <c:v>873.0</c:v>
                </c:pt>
                <c:pt idx="574">
                  <c:v>874.0</c:v>
                </c:pt>
                <c:pt idx="575">
                  <c:v>875.0</c:v>
                </c:pt>
                <c:pt idx="576">
                  <c:v>876.0</c:v>
                </c:pt>
                <c:pt idx="577">
                  <c:v>877.0</c:v>
                </c:pt>
                <c:pt idx="578">
                  <c:v>878.0</c:v>
                </c:pt>
                <c:pt idx="579">
                  <c:v>879.0</c:v>
                </c:pt>
                <c:pt idx="580">
                  <c:v>880.0</c:v>
                </c:pt>
                <c:pt idx="581">
                  <c:v>881.0</c:v>
                </c:pt>
                <c:pt idx="582">
                  <c:v>882.0</c:v>
                </c:pt>
                <c:pt idx="583">
                  <c:v>883.0</c:v>
                </c:pt>
                <c:pt idx="584">
                  <c:v>884.0</c:v>
                </c:pt>
                <c:pt idx="585">
                  <c:v>885.0</c:v>
                </c:pt>
                <c:pt idx="586">
                  <c:v>886.0</c:v>
                </c:pt>
                <c:pt idx="587">
                  <c:v>887.0</c:v>
                </c:pt>
                <c:pt idx="588">
                  <c:v>888.0</c:v>
                </c:pt>
                <c:pt idx="589">
                  <c:v>889.0</c:v>
                </c:pt>
                <c:pt idx="590">
                  <c:v>890.0</c:v>
                </c:pt>
                <c:pt idx="591">
                  <c:v>891.0</c:v>
                </c:pt>
                <c:pt idx="592">
                  <c:v>892.0</c:v>
                </c:pt>
                <c:pt idx="593">
                  <c:v>893.0</c:v>
                </c:pt>
                <c:pt idx="594">
                  <c:v>894.0</c:v>
                </c:pt>
                <c:pt idx="595">
                  <c:v>895.0</c:v>
                </c:pt>
                <c:pt idx="596">
                  <c:v>896.0</c:v>
                </c:pt>
                <c:pt idx="597">
                  <c:v>897.0</c:v>
                </c:pt>
                <c:pt idx="598">
                  <c:v>898.0</c:v>
                </c:pt>
                <c:pt idx="599">
                  <c:v>899.0</c:v>
                </c:pt>
                <c:pt idx="600">
                  <c:v>900.0</c:v>
                </c:pt>
                <c:pt idx="601">
                  <c:v>901.0</c:v>
                </c:pt>
                <c:pt idx="602">
                  <c:v>902.0</c:v>
                </c:pt>
                <c:pt idx="603">
                  <c:v>903.0</c:v>
                </c:pt>
                <c:pt idx="604">
                  <c:v>904.0</c:v>
                </c:pt>
                <c:pt idx="605">
                  <c:v>905.0</c:v>
                </c:pt>
                <c:pt idx="606">
                  <c:v>906.0</c:v>
                </c:pt>
                <c:pt idx="607">
                  <c:v>907.0</c:v>
                </c:pt>
                <c:pt idx="608">
                  <c:v>908.0</c:v>
                </c:pt>
                <c:pt idx="609">
                  <c:v>909.0</c:v>
                </c:pt>
                <c:pt idx="610">
                  <c:v>910.0</c:v>
                </c:pt>
                <c:pt idx="611">
                  <c:v>911.0</c:v>
                </c:pt>
                <c:pt idx="612">
                  <c:v>912.0</c:v>
                </c:pt>
                <c:pt idx="613">
                  <c:v>913.0</c:v>
                </c:pt>
                <c:pt idx="614">
                  <c:v>914.0</c:v>
                </c:pt>
                <c:pt idx="615">
                  <c:v>915.0</c:v>
                </c:pt>
                <c:pt idx="616">
                  <c:v>916.0</c:v>
                </c:pt>
                <c:pt idx="617">
                  <c:v>917.0</c:v>
                </c:pt>
                <c:pt idx="618">
                  <c:v>918.0</c:v>
                </c:pt>
                <c:pt idx="619">
                  <c:v>919.0</c:v>
                </c:pt>
                <c:pt idx="620">
                  <c:v>920.0</c:v>
                </c:pt>
                <c:pt idx="621">
                  <c:v>921.0</c:v>
                </c:pt>
                <c:pt idx="622">
                  <c:v>922.0</c:v>
                </c:pt>
                <c:pt idx="623">
                  <c:v>923.0</c:v>
                </c:pt>
                <c:pt idx="624">
                  <c:v>924.0</c:v>
                </c:pt>
                <c:pt idx="625">
                  <c:v>925.0</c:v>
                </c:pt>
                <c:pt idx="626">
                  <c:v>926.0</c:v>
                </c:pt>
                <c:pt idx="627">
                  <c:v>927.0</c:v>
                </c:pt>
                <c:pt idx="628">
                  <c:v>928.0</c:v>
                </c:pt>
                <c:pt idx="629">
                  <c:v>929.0</c:v>
                </c:pt>
                <c:pt idx="630">
                  <c:v>930.0</c:v>
                </c:pt>
                <c:pt idx="631">
                  <c:v>931.0</c:v>
                </c:pt>
                <c:pt idx="632">
                  <c:v>932.0</c:v>
                </c:pt>
                <c:pt idx="633">
                  <c:v>933.0</c:v>
                </c:pt>
                <c:pt idx="634">
                  <c:v>934.0</c:v>
                </c:pt>
                <c:pt idx="635">
                  <c:v>935.0</c:v>
                </c:pt>
                <c:pt idx="636">
                  <c:v>936.0</c:v>
                </c:pt>
                <c:pt idx="637">
                  <c:v>937.0</c:v>
                </c:pt>
                <c:pt idx="638">
                  <c:v>938.0</c:v>
                </c:pt>
                <c:pt idx="639">
                  <c:v>939.0</c:v>
                </c:pt>
                <c:pt idx="640">
                  <c:v>940.0</c:v>
                </c:pt>
                <c:pt idx="641">
                  <c:v>941.0</c:v>
                </c:pt>
                <c:pt idx="642">
                  <c:v>942.0</c:v>
                </c:pt>
                <c:pt idx="643">
                  <c:v>943.0</c:v>
                </c:pt>
                <c:pt idx="644">
                  <c:v>944.0</c:v>
                </c:pt>
                <c:pt idx="645">
                  <c:v>945.0</c:v>
                </c:pt>
                <c:pt idx="646">
                  <c:v>946.0</c:v>
                </c:pt>
                <c:pt idx="647">
                  <c:v>947.0</c:v>
                </c:pt>
                <c:pt idx="648">
                  <c:v>948.0</c:v>
                </c:pt>
                <c:pt idx="649">
                  <c:v>949.0</c:v>
                </c:pt>
                <c:pt idx="650">
                  <c:v>950.0</c:v>
                </c:pt>
                <c:pt idx="651">
                  <c:v>951.0</c:v>
                </c:pt>
                <c:pt idx="652">
                  <c:v>952.0</c:v>
                </c:pt>
                <c:pt idx="653">
                  <c:v>953.0</c:v>
                </c:pt>
                <c:pt idx="654">
                  <c:v>954.0</c:v>
                </c:pt>
                <c:pt idx="655">
                  <c:v>955.0</c:v>
                </c:pt>
                <c:pt idx="656">
                  <c:v>956.0</c:v>
                </c:pt>
                <c:pt idx="657">
                  <c:v>957.0</c:v>
                </c:pt>
                <c:pt idx="658">
                  <c:v>958.0</c:v>
                </c:pt>
                <c:pt idx="659">
                  <c:v>959.0</c:v>
                </c:pt>
                <c:pt idx="660">
                  <c:v>960.0</c:v>
                </c:pt>
                <c:pt idx="661">
                  <c:v>961.0</c:v>
                </c:pt>
                <c:pt idx="662">
                  <c:v>962.0</c:v>
                </c:pt>
                <c:pt idx="663">
                  <c:v>963.0</c:v>
                </c:pt>
                <c:pt idx="664">
                  <c:v>964.0</c:v>
                </c:pt>
                <c:pt idx="665">
                  <c:v>965.0</c:v>
                </c:pt>
                <c:pt idx="666">
                  <c:v>966.0</c:v>
                </c:pt>
                <c:pt idx="667">
                  <c:v>967.0</c:v>
                </c:pt>
                <c:pt idx="668">
                  <c:v>968.0</c:v>
                </c:pt>
                <c:pt idx="669">
                  <c:v>969.0</c:v>
                </c:pt>
                <c:pt idx="670">
                  <c:v>970.0</c:v>
                </c:pt>
                <c:pt idx="671">
                  <c:v>971.0</c:v>
                </c:pt>
                <c:pt idx="672">
                  <c:v>972.0</c:v>
                </c:pt>
                <c:pt idx="673">
                  <c:v>973.0</c:v>
                </c:pt>
                <c:pt idx="674">
                  <c:v>974.0</c:v>
                </c:pt>
                <c:pt idx="675">
                  <c:v>975.0</c:v>
                </c:pt>
                <c:pt idx="676">
                  <c:v>976.0</c:v>
                </c:pt>
                <c:pt idx="677">
                  <c:v>977.0</c:v>
                </c:pt>
                <c:pt idx="678">
                  <c:v>978.0</c:v>
                </c:pt>
                <c:pt idx="679">
                  <c:v>979.0</c:v>
                </c:pt>
                <c:pt idx="680">
                  <c:v>980.0</c:v>
                </c:pt>
                <c:pt idx="681">
                  <c:v>981.0</c:v>
                </c:pt>
                <c:pt idx="682">
                  <c:v>982.0</c:v>
                </c:pt>
                <c:pt idx="683">
                  <c:v>983.0</c:v>
                </c:pt>
                <c:pt idx="684">
                  <c:v>984.0</c:v>
                </c:pt>
                <c:pt idx="685">
                  <c:v>985.0</c:v>
                </c:pt>
                <c:pt idx="686">
                  <c:v>986.0</c:v>
                </c:pt>
                <c:pt idx="687">
                  <c:v>987.0</c:v>
                </c:pt>
                <c:pt idx="688">
                  <c:v>988.0</c:v>
                </c:pt>
                <c:pt idx="689">
                  <c:v>989.0</c:v>
                </c:pt>
                <c:pt idx="690">
                  <c:v>990.0</c:v>
                </c:pt>
                <c:pt idx="691">
                  <c:v>991.0</c:v>
                </c:pt>
                <c:pt idx="692">
                  <c:v>992.0</c:v>
                </c:pt>
                <c:pt idx="693">
                  <c:v>993.0</c:v>
                </c:pt>
                <c:pt idx="694">
                  <c:v>994.0</c:v>
                </c:pt>
                <c:pt idx="695">
                  <c:v>995.0</c:v>
                </c:pt>
                <c:pt idx="696">
                  <c:v>996.0</c:v>
                </c:pt>
                <c:pt idx="697">
                  <c:v>997.0</c:v>
                </c:pt>
                <c:pt idx="698">
                  <c:v>998.0</c:v>
                </c:pt>
                <c:pt idx="699">
                  <c:v>999.0</c:v>
                </c:pt>
                <c:pt idx="700">
                  <c:v>1000.0</c:v>
                </c:pt>
              </c:numCache>
            </c:numRef>
          </c:xVal>
          <c:yVal>
            <c:numRef>
              <c:f>'URC EXCEL.csv'!$F$10:$F$710</c:f>
              <c:numCache>
                <c:formatCode>General</c:formatCode>
                <c:ptCount val="701"/>
                <c:pt idx="0">
                  <c:v>1.464</c:v>
                </c:pt>
                <c:pt idx="1">
                  <c:v>1.648</c:v>
                </c:pt>
                <c:pt idx="2">
                  <c:v>1.896</c:v>
                </c:pt>
                <c:pt idx="3">
                  <c:v>2.143</c:v>
                </c:pt>
                <c:pt idx="4">
                  <c:v>2.298</c:v>
                </c:pt>
                <c:pt idx="5">
                  <c:v>2.308</c:v>
                </c:pt>
                <c:pt idx="6">
                  <c:v>2.266</c:v>
                </c:pt>
                <c:pt idx="7">
                  <c:v>2.211</c:v>
                </c:pt>
                <c:pt idx="8">
                  <c:v>2.175</c:v>
                </c:pt>
                <c:pt idx="9">
                  <c:v>2.092</c:v>
                </c:pt>
                <c:pt idx="10">
                  <c:v>1.896</c:v>
                </c:pt>
                <c:pt idx="11">
                  <c:v>1.616</c:v>
                </c:pt>
                <c:pt idx="12">
                  <c:v>1.326</c:v>
                </c:pt>
                <c:pt idx="13">
                  <c:v>1.073</c:v>
                </c:pt>
                <c:pt idx="14">
                  <c:v>0.865</c:v>
                </c:pt>
                <c:pt idx="15">
                  <c:v>0.726</c:v>
                </c:pt>
                <c:pt idx="16">
                  <c:v>0.617</c:v>
                </c:pt>
                <c:pt idx="17">
                  <c:v>0.532</c:v>
                </c:pt>
                <c:pt idx="18">
                  <c:v>0.464</c:v>
                </c:pt>
                <c:pt idx="19">
                  <c:v>0.408</c:v>
                </c:pt>
                <c:pt idx="20">
                  <c:v>0.366</c:v>
                </c:pt>
                <c:pt idx="21">
                  <c:v>0.333</c:v>
                </c:pt>
                <c:pt idx="22">
                  <c:v>0.306</c:v>
                </c:pt>
                <c:pt idx="23">
                  <c:v>0.285</c:v>
                </c:pt>
                <c:pt idx="24">
                  <c:v>0.27</c:v>
                </c:pt>
                <c:pt idx="25">
                  <c:v>0.259</c:v>
                </c:pt>
                <c:pt idx="26">
                  <c:v>0.253</c:v>
                </c:pt>
                <c:pt idx="27">
                  <c:v>0.251</c:v>
                </c:pt>
                <c:pt idx="28">
                  <c:v>0.252</c:v>
                </c:pt>
                <c:pt idx="29">
                  <c:v>0.255</c:v>
                </c:pt>
                <c:pt idx="30">
                  <c:v>0.257</c:v>
                </c:pt>
                <c:pt idx="31">
                  <c:v>0.256</c:v>
                </c:pt>
                <c:pt idx="32">
                  <c:v>0.253</c:v>
                </c:pt>
                <c:pt idx="33">
                  <c:v>0.246</c:v>
                </c:pt>
                <c:pt idx="34">
                  <c:v>0.24</c:v>
                </c:pt>
                <c:pt idx="35">
                  <c:v>0.23</c:v>
                </c:pt>
                <c:pt idx="36">
                  <c:v>0.222</c:v>
                </c:pt>
                <c:pt idx="37">
                  <c:v>0.216</c:v>
                </c:pt>
                <c:pt idx="38">
                  <c:v>0.21</c:v>
                </c:pt>
                <c:pt idx="39">
                  <c:v>0.206</c:v>
                </c:pt>
                <c:pt idx="40">
                  <c:v>0.204</c:v>
                </c:pt>
                <c:pt idx="41">
                  <c:v>0.204</c:v>
                </c:pt>
                <c:pt idx="42">
                  <c:v>0.207</c:v>
                </c:pt>
                <c:pt idx="43">
                  <c:v>0.213</c:v>
                </c:pt>
                <c:pt idx="44">
                  <c:v>0.22</c:v>
                </c:pt>
                <c:pt idx="45">
                  <c:v>0.229</c:v>
                </c:pt>
                <c:pt idx="46">
                  <c:v>0.237</c:v>
                </c:pt>
                <c:pt idx="47">
                  <c:v>0.243</c:v>
                </c:pt>
                <c:pt idx="48">
                  <c:v>0.245</c:v>
                </c:pt>
                <c:pt idx="49">
                  <c:v>0.242</c:v>
                </c:pt>
                <c:pt idx="50">
                  <c:v>0.235</c:v>
                </c:pt>
                <c:pt idx="51">
                  <c:v>0.225</c:v>
                </c:pt>
                <c:pt idx="52">
                  <c:v>0.212</c:v>
                </c:pt>
                <c:pt idx="53">
                  <c:v>0.199</c:v>
                </c:pt>
                <c:pt idx="54">
                  <c:v>0.189</c:v>
                </c:pt>
                <c:pt idx="55">
                  <c:v>0.179</c:v>
                </c:pt>
                <c:pt idx="56">
                  <c:v>0.17</c:v>
                </c:pt>
                <c:pt idx="57">
                  <c:v>0.163</c:v>
                </c:pt>
                <c:pt idx="58">
                  <c:v>0.157</c:v>
                </c:pt>
                <c:pt idx="59">
                  <c:v>0.153</c:v>
                </c:pt>
                <c:pt idx="60">
                  <c:v>0.149</c:v>
                </c:pt>
                <c:pt idx="61">
                  <c:v>0.147</c:v>
                </c:pt>
                <c:pt idx="62">
                  <c:v>0.144</c:v>
                </c:pt>
                <c:pt idx="63">
                  <c:v>0.141</c:v>
                </c:pt>
                <c:pt idx="64">
                  <c:v>0.14</c:v>
                </c:pt>
                <c:pt idx="65">
                  <c:v>0.137</c:v>
                </c:pt>
                <c:pt idx="66">
                  <c:v>0.137</c:v>
                </c:pt>
                <c:pt idx="67">
                  <c:v>0.136</c:v>
                </c:pt>
                <c:pt idx="68">
                  <c:v>0.135</c:v>
                </c:pt>
                <c:pt idx="69">
                  <c:v>0.134</c:v>
                </c:pt>
                <c:pt idx="70">
                  <c:v>0.133</c:v>
                </c:pt>
                <c:pt idx="71">
                  <c:v>0.132</c:v>
                </c:pt>
                <c:pt idx="72">
                  <c:v>0.13</c:v>
                </c:pt>
                <c:pt idx="73">
                  <c:v>0.13</c:v>
                </c:pt>
                <c:pt idx="74">
                  <c:v>0.129</c:v>
                </c:pt>
                <c:pt idx="75">
                  <c:v>0.128</c:v>
                </c:pt>
                <c:pt idx="76">
                  <c:v>0.128</c:v>
                </c:pt>
                <c:pt idx="77">
                  <c:v>0.128</c:v>
                </c:pt>
                <c:pt idx="78">
                  <c:v>0.128</c:v>
                </c:pt>
                <c:pt idx="79">
                  <c:v>0.127</c:v>
                </c:pt>
                <c:pt idx="80">
                  <c:v>0.127</c:v>
                </c:pt>
                <c:pt idx="81">
                  <c:v>0.127</c:v>
                </c:pt>
                <c:pt idx="82">
                  <c:v>0.126</c:v>
                </c:pt>
                <c:pt idx="83">
                  <c:v>0.126</c:v>
                </c:pt>
                <c:pt idx="84">
                  <c:v>0.126</c:v>
                </c:pt>
                <c:pt idx="85">
                  <c:v>0.125</c:v>
                </c:pt>
                <c:pt idx="86">
                  <c:v>0.125</c:v>
                </c:pt>
                <c:pt idx="87">
                  <c:v>0.124</c:v>
                </c:pt>
                <c:pt idx="88">
                  <c:v>0.124</c:v>
                </c:pt>
                <c:pt idx="89">
                  <c:v>0.123</c:v>
                </c:pt>
                <c:pt idx="90">
                  <c:v>0.122</c:v>
                </c:pt>
                <c:pt idx="91">
                  <c:v>0.122</c:v>
                </c:pt>
                <c:pt idx="92">
                  <c:v>0.122</c:v>
                </c:pt>
                <c:pt idx="93">
                  <c:v>0.122</c:v>
                </c:pt>
                <c:pt idx="94">
                  <c:v>0.121</c:v>
                </c:pt>
                <c:pt idx="95">
                  <c:v>0.121</c:v>
                </c:pt>
                <c:pt idx="96">
                  <c:v>0.121</c:v>
                </c:pt>
                <c:pt idx="97">
                  <c:v>0.121</c:v>
                </c:pt>
                <c:pt idx="98">
                  <c:v>0.121</c:v>
                </c:pt>
                <c:pt idx="99">
                  <c:v>0.121</c:v>
                </c:pt>
                <c:pt idx="100">
                  <c:v>0.122</c:v>
                </c:pt>
                <c:pt idx="101">
                  <c:v>0.122</c:v>
                </c:pt>
                <c:pt idx="102">
                  <c:v>0.122</c:v>
                </c:pt>
                <c:pt idx="103">
                  <c:v>0.123</c:v>
                </c:pt>
                <c:pt idx="104">
                  <c:v>0.123</c:v>
                </c:pt>
                <c:pt idx="105">
                  <c:v>0.123</c:v>
                </c:pt>
                <c:pt idx="106">
                  <c:v>0.122</c:v>
                </c:pt>
                <c:pt idx="107">
                  <c:v>0.121</c:v>
                </c:pt>
                <c:pt idx="108">
                  <c:v>0.12</c:v>
                </c:pt>
                <c:pt idx="109">
                  <c:v>0.121</c:v>
                </c:pt>
                <c:pt idx="110">
                  <c:v>0.12</c:v>
                </c:pt>
                <c:pt idx="111">
                  <c:v>0.12</c:v>
                </c:pt>
                <c:pt idx="112">
                  <c:v>0.12</c:v>
                </c:pt>
                <c:pt idx="113">
                  <c:v>0.12</c:v>
                </c:pt>
                <c:pt idx="114">
                  <c:v>0.122</c:v>
                </c:pt>
                <c:pt idx="115">
                  <c:v>0.121</c:v>
                </c:pt>
                <c:pt idx="116">
                  <c:v>0.12</c:v>
                </c:pt>
                <c:pt idx="117">
                  <c:v>0.12</c:v>
                </c:pt>
                <c:pt idx="118">
                  <c:v>0.121</c:v>
                </c:pt>
                <c:pt idx="119">
                  <c:v>0.121</c:v>
                </c:pt>
                <c:pt idx="120">
                  <c:v>0.121</c:v>
                </c:pt>
                <c:pt idx="121">
                  <c:v>0.121</c:v>
                </c:pt>
                <c:pt idx="122">
                  <c:v>0.121</c:v>
                </c:pt>
                <c:pt idx="123">
                  <c:v>0.122</c:v>
                </c:pt>
                <c:pt idx="124">
                  <c:v>0.123</c:v>
                </c:pt>
                <c:pt idx="125">
                  <c:v>0.124</c:v>
                </c:pt>
                <c:pt idx="126">
                  <c:v>0.126</c:v>
                </c:pt>
                <c:pt idx="127">
                  <c:v>0.127</c:v>
                </c:pt>
                <c:pt idx="128">
                  <c:v>0.127</c:v>
                </c:pt>
                <c:pt idx="129">
                  <c:v>0.127</c:v>
                </c:pt>
                <c:pt idx="130">
                  <c:v>0.126</c:v>
                </c:pt>
                <c:pt idx="131">
                  <c:v>0.125</c:v>
                </c:pt>
                <c:pt idx="132">
                  <c:v>0.124</c:v>
                </c:pt>
                <c:pt idx="133">
                  <c:v>0.124</c:v>
                </c:pt>
                <c:pt idx="134">
                  <c:v>0.124</c:v>
                </c:pt>
                <c:pt idx="135">
                  <c:v>0.123</c:v>
                </c:pt>
                <c:pt idx="136">
                  <c:v>0.123</c:v>
                </c:pt>
                <c:pt idx="137">
                  <c:v>0.123</c:v>
                </c:pt>
                <c:pt idx="138">
                  <c:v>0.123</c:v>
                </c:pt>
                <c:pt idx="139">
                  <c:v>0.124</c:v>
                </c:pt>
                <c:pt idx="140">
                  <c:v>0.123</c:v>
                </c:pt>
                <c:pt idx="141">
                  <c:v>0.123</c:v>
                </c:pt>
                <c:pt idx="142">
                  <c:v>0.123</c:v>
                </c:pt>
                <c:pt idx="143">
                  <c:v>0.123</c:v>
                </c:pt>
                <c:pt idx="144">
                  <c:v>0.123</c:v>
                </c:pt>
                <c:pt idx="145">
                  <c:v>0.124</c:v>
                </c:pt>
                <c:pt idx="146">
                  <c:v>0.124</c:v>
                </c:pt>
                <c:pt idx="147">
                  <c:v>0.123</c:v>
                </c:pt>
                <c:pt idx="148">
                  <c:v>0.124</c:v>
                </c:pt>
                <c:pt idx="149">
                  <c:v>0.125</c:v>
                </c:pt>
                <c:pt idx="150">
                  <c:v>0.125</c:v>
                </c:pt>
                <c:pt idx="151">
                  <c:v>0.124</c:v>
                </c:pt>
                <c:pt idx="152">
                  <c:v>0.125</c:v>
                </c:pt>
                <c:pt idx="153">
                  <c:v>0.125</c:v>
                </c:pt>
                <c:pt idx="154">
                  <c:v>0.126</c:v>
                </c:pt>
                <c:pt idx="155">
                  <c:v>0.125</c:v>
                </c:pt>
                <c:pt idx="156">
                  <c:v>0.126</c:v>
                </c:pt>
                <c:pt idx="157">
                  <c:v>0.127</c:v>
                </c:pt>
                <c:pt idx="158">
                  <c:v>0.128</c:v>
                </c:pt>
                <c:pt idx="159">
                  <c:v>0.129</c:v>
                </c:pt>
                <c:pt idx="160">
                  <c:v>0.129</c:v>
                </c:pt>
                <c:pt idx="161">
                  <c:v>0.13</c:v>
                </c:pt>
                <c:pt idx="162">
                  <c:v>0.13</c:v>
                </c:pt>
                <c:pt idx="163">
                  <c:v>0.132</c:v>
                </c:pt>
                <c:pt idx="164">
                  <c:v>0.132</c:v>
                </c:pt>
                <c:pt idx="165">
                  <c:v>0.132</c:v>
                </c:pt>
                <c:pt idx="166">
                  <c:v>0.132</c:v>
                </c:pt>
                <c:pt idx="167">
                  <c:v>0.133</c:v>
                </c:pt>
                <c:pt idx="168">
                  <c:v>0.134</c:v>
                </c:pt>
                <c:pt idx="169">
                  <c:v>0.134</c:v>
                </c:pt>
                <c:pt idx="170">
                  <c:v>0.134</c:v>
                </c:pt>
                <c:pt idx="171">
                  <c:v>0.133</c:v>
                </c:pt>
                <c:pt idx="172">
                  <c:v>0.134</c:v>
                </c:pt>
                <c:pt idx="173">
                  <c:v>0.133</c:v>
                </c:pt>
                <c:pt idx="174">
                  <c:v>0.133</c:v>
                </c:pt>
                <c:pt idx="175">
                  <c:v>0.134</c:v>
                </c:pt>
                <c:pt idx="176">
                  <c:v>0.133</c:v>
                </c:pt>
                <c:pt idx="177">
                  <c:v>0.133</c:v>
                </c:pt>
                <c:pt idx="178">
                  <c:v>0.134</c:v>
                </c:pt>
                <c:pt idx="179">
                  <c:v>0.133</c:v>
                </c:pt>
                <c:pt idx="180">
                  <c:v>0.134</c:v>
                </c:pt>
                <c:pt idx="181">
                  <c:v>0.134</c:v>
                </c:pt>
                <c:pt idx="182">
                  <c:v>0.134</c:v>
                </c:pt>
                <c:pt idx="183">
                  <c:v>0.133</c:v>
                </c:pt>
                <c:pt idx="184">
                  <c:v>0.135</c:v>
                </c:pt>
                <c:pt idx="185">
                  <c:v>0.136</c:v>
                </c:pt>
                <c:pt idx="186">
                  <c:v>0.137</c:v>
                </c:pt>
                <c:pt idx="187">
                  <c:v>0.137</c:v>
                </c:pt>
                <c:pt idx="188">
                  <c:v>0.139</c:v>
                </c:pt>
                <c:pt idx="189">
                  <c:v>0.14</c:v>
                </c:pt>
                <c:pt idx="190">
                  <c:v>0.142</c:v>
                </c:pt>
                <c:pt idx="191">
                  <c:v>0.144</c:v>
                </c:pt>
                <c:pt idx="192">
                  <c:v>0.146</c:v>
                </c:pt>
                <c:pt idx="193">
                  <c:v>0.148</c:v>
                </c:pt>
                <c:pt idx="194">
                  <c:v>0.15</c:v>
                </c:pt>
                <c:pt idx="195">
                  <c:v>0.152</c:v>
                </c:pt>
                <c:pt idx="196">
                  <c:v>0.153</c:v>
                </c:pt>
                <c:pt idx="197">
                  <c:v>0.156</c:v>
                </c:pt>
                <c:pt idx="198">
                  <c:v>0.156</c:v>
                </c:pt>
                <c:pt idx="199">
                  <c:v>0.158</c:v>
                </c:pt>
                <c:pt idx="200">
                  <c:v>0.159</c:v>
                </c:pt>
                <c:pt idx="201">
                  <c:v>0.159</c:v>
                </c:pt>
                <c:pt idx="202">
                  <c:v>0.159</c:v>
                </c:pt>
                <c:pt idx="203">
                  <c:v>0.159</c:v>
                </c:pt>
                <c:pt idx="204">
                  <c:v>0.159</c:v>
                </c:pt>
                <c:pt idx="205">
                  <c:v>0.159</c:v>
                </c:pt>
                <c:pt idx="206">
                  <c:v>0.158</c:v>
                </c:pt>
                <c:pt idx="207">
                  <c:v>0.158</c:v>
                </c:pt>
                <c:pt idx="208">
                  <c:v>0.156</c:v>
                </c:pt>
                <c:pt idx="209">
                  <c:v>0.155</c:v>
                </c:pt>
                <c:pt idx="210">
                  <c:v>0.153</c:v>
                </c:pt>
                <c:pt idx="211">
                  <c:v>0.153</c:v>
                </c:pt>
                <c:pt idx="212">
                  <c:v>0.152</c:v>
                </c:pt>
                <c:pt idx="213">
                  <c:v>0.151</c:v>
                </c:pt>
                <c:pt idx="214">
                  <c:v>0.151</c:v>
                </c:pt>
                <c:pt idx="215">
                  <c:v>0.15</c:v>
                </c:pt>
                <c:pt idx="216">
                  <c:v>0.149</c:v>
                </c:pt>
                <c:pt idx="217">
                  <c:v>0.15</c:v>
                </c:pt>
                <c:pt idx="218">
                  <c:v>0.15</c:v>
                </c:pt>
                <c:pt idx="219">
                  <c:v>0.15</c:v>
                </c:pt>
                <c:pt idx="220">
                  <c:v>0.15</c:v>
                </c:pt>
                <c:pt idx="221">
                  <c:v>0.152</c:v>
                </c:pt>
                <c:pt idx="222">
                  <c:v>0.154</c:v>
                </c:pt>
                <c:pt idx="223">
                  <c:v>0.154</c:v>
                </c:pt>
                <c:pt idx="224">
                  <c:v>0.156</c:v>
                </c:pt>
                <c:pt idx="225">
                  <c:v>0.159</c:v>
                </c:pt>
                <c:pt idx="226">
                  <c:v>0.161</c:v>
                </c:pt>
                <c:pt idx="227">
                  <c:v>0.165</c:v>
                </c:pt>
                <c:pt idx="228">
                  <c:v>0.169</c:v>
                </c:pt>
                <c:pt idx="229">
                  <c:v>0.172</c:v>
                </c:pt>
                <c:pt idx="230">
                  <c:v>0.177</c:v>
                </c:pt>
                <c:pt idx="231">
                  <c:v>0.182</c:v>
                </c:pt>
                <c:pt idx="232">
                  <c:v>0.187</c:v>
                </c:pt>
                <c:pt idx="233">
                  <c:v>0.192</c:v>
                </c:pt>
                <c:pt idx="234">
                  <c:v>0.196</c:v>
                </c:pt>
                <c:pt idx="235">
                  <c:v>0.2</c:v>
                </c:pt>
                <c:pt idx="236">
                  <c:v>0.202</c:v>
                </c:pt>
                <c:pt idx="237">
                  <c:v>0.203</c:v>
                </c:pt>
                <c:pt idx="238">
                  <c:v>0.203</c:v>
                </c:pt>
                <c:pt idx="239">
                  <c:v>0.202</c:v>
                </c:pt>
                <c:pt idx="240">
                  <c:v>0.201</c:v>
                </c:pt>
                <c:pt idx="241">
                  <c:v>0.199</c:v>
                </c:pt>
                <c:pt idx="242">
                  <c:v>0.198</c:v>
                </c:pt>
                <c:pt idx="243">
                  <c:v>0.195</c:v>
                </c:pt>
                <c:pt idx="244">
                  <c:v>0.193</c:v>
                </c:pt>
                <c:pt idx="245">
                  <c:v>0.19</c:v>
                </c:pt>
                <c:pt idx="246">
                  <c:v>0.188</c:v>
                </c:pt>
                <c:pt idx="247">
                  <c:v>0.184</c:v>
                </c:pt>
                <c:pt idx="248">
                  <c:v>0.181</c:v>
                </c:pt>
                <c:pt idx="249">
                  <c:v>0.177</c:v>
                </c:pt>
                <c:pt idx="250">
                  <c:v>0.174</c:v>
                </c:pt>
                <c:pt idx="251">
                  <c:v>0.171</c:v>
                </c:pt>
                <c:pt idx="252">
                  <c:v>0.169</c:v>
                </c:pt>
                <c:pt idx="253">
                  <c:v>0.167</c:v>
                </c:pt>
                <c:pt idx="254">
                  <c:v>0.165</c:v>
                </c:pt>
                <c:pt idx="255">
                  <c:v>0.162</c:v>
                </c:pt>
                <c:pt idx="256">
                  <c:v>0.161</c:v>
                </c:pt>
                <c:pt idx="257">
                  <c:v>0.16</c:v>
                </c:pt>
                <c:pt idx="258">
                  <c:v>0.159</c:v>
                </c:pt>
                <c:pt idx="259">
                  <c:v>0.158</c:v>
                </c:pt>
                <c:pt idx="260">
                  <c:v>0.157</c:v>
                </c:pt>
                <c:pt idx="261">
                  <c:v>0.157</c:v>
                </c:pt>
                <c:pt idx="262">
                  <c:v>0.156</c:v>
                </c:pt>
                <c:pt idx="263">
                  <c:v>0.157</c:v>
                </c:pt>
                <c:pt idx="264">
                  <c:v>0.157</c:v>
                </c:pt>
                <c:pt idx="265">
                  <c:v>0.157</c:v>
                </c:pt>
                <c:pt idx="266">
                  <c:v>0.159</c:v>
                </c:pt>
                <c:pt idx="267">
                  <c:v>0.16</c:v>
                </c:pt>
                <c:pt idx="268">
                  <c:v>0.162</c:v>
                </c:pt>
                <c:pt idx="269">
                  <c:v>0.165</c:v>
                </c:pt>
                <c:pt idx="270">
                  <c:v>0.169</c:v>
                </c:pt>
                <c:pt idx="271">
                  <c:v>0.173</c:v>
                </c:pt>
                <c:pt idx="272">
                  <c:v>0.177</c:v>
                </c:pt>
                <c:pt idx="273">
                  <c:v>0.183</c:v>
                </c:pt>
                <c:pt idx="274">
                  <c:v>0.189</c:v>
                </c:pt>
                <c:pt idx="275">
                  <c:v>0.196</c:v>
                </c:pt>
                <c:pt idx="276">
                  <c:v>0.204</c:v>
                </c:pt>
                <c:pt idx="277">
                  <c:v>0.211</c:v>
                </c:pt>
                <c:pt idx="278">
                  <c:v>0.221</c:v>
                </c:pt>
                <c:pt idx="279">
                  <c:v>0.228</c:v>
                </c:pt>
                <c:pt idx="280">
                  <c:v>0.235</c:v>
                </c:pt>
                <c:pt idx="281">
                  <c:v>0.238</c:v>
                </c:pt>
                <c:pt idx="282">
                  <c:v>0.239</c:v>
                </c:pt>
                <c:pt idx="283">
                  <c:v>0.236</c:v>
                </c:pt>
                <c:pt idx="284">
                  <c:v>0.233</c:v>
                </c:pt>
                <c:pt idx="285">
                  <c:v>0.228</c:v>
                </c:pt>
                <c:pt idx="286">
                  <c:v>0.219</c:v>
                </c:pt>
                <c:pt idx="287">
                  <c:v>0.212</c:v>
                </c:pt>
                <c:pt idx="288">
                  <c:v>0.203</c:v>
                </c:pt>
                <c:pt idx="289">
                  <c:v>0.195</c:v>
                </c:pt>
                <c:pt idx="290">
                  <c:v>0.188</c:v>
                </c:pt>
                <c:pt idx="291">
                  <c:v>0.18</c:v>
                </c:pt>
                <c:pt idx="292">
                  <c:v>0.174</c:v>
                </c:pt>
                <c:pt idx="293">
                  <c:v>0.169</c:v>
                </c:pt>
                <c:pt idx="294">
                  <c:v>0.163</c:v>
                </c:pt>
                <c:pt idx="295">
                  <c:v>0.159</c:v>
                </c:pt>
                <c:pt idx="296">
                  <c:v>0.155</c:v>
                </c:pt>
                <c:pt idx="297">
                  <c:v>0.152</c:v>
                </c:pt>
                <c:pt idx="298">
                  <c:v>0.149</c:v>
                </c:pt>
                <c:pt idx="299">
                  <c:v>0.147</c:v>
                </c:pt>
                <c:pt idx="300">
                  <c:v>0.145</c:v>
                </c:pt>
                <c:pt idx="301">
                  <c:v>0.142</c:v>
                </c:pt>
                <c:pt idx="302">
                  <c:v>0.141</c:v>
                </c:pt>
                <c:pt idx="303">
                  <c:v>0.139</c:v>
                </c:pt>
                <c:pt idx="304">
                  <c:v>0.138</c:v>
                </c:pt>
                <c:pt idx="305">
                  <c:v>0.137</c:v>
                </c:pt>
                <c:pt idx="306">
                  <c:v>0.136</c:v>
                </c:pt>
                <c:pt idx="307">
                  <c:v>0.136</c:v>
                </c:pt>
                <c:pt idx="308">
                  <c:v>0.135</c:v>
                </c:pt>
                <c:pt idx="309">
                  <c:v>0.134</c:v>
                </c:pt>
                <c:pt idx="310">
                  <c:v>0.134</c:v>
                </c:pt>
                <c:pt idx="311">
                  <c:v>0.133</c:v>
                </c:pt>
                <c:pt idx="312">
                  <c:v>0.133</c:v>
                </c:pt>
                <c:pt idx="313">
                  <c:v>0.132</c:v>
                </c:pt>
                <c:pt idx="314">
                  <c:v>0.132</c:v>
                </c:pt>
                <c:pt idx="315">
                  <c:v>0.133</c:v>
                </c:pt>
                <c:pt idx="316">
                  <c:v>0.132</c:v>
                </c:pt>
                <c:pt idx="317">
                  <c:v>0.131</c:v>
                </c:pt>
                <c:pt idx="318">
                  <c:v>0.132</c:v>
                </c:pt>
                <c:pt idx="319">
                  <c:v>0.132</c:v>
                </c:pt>
                <c:pt idx="320">
                  <c:v>0.132</c:v>
                </c:pt>
                <c:pt idx="321">
                  <c:v>0.132</c:v>
                </c:pt>
                <c:pt idx="322">
                  <c:v>0.133</c:v>
                </c:pt>
                <c:pt idx="323">
                  <c:v>0.132</c:v>
                </c:pt>
                <c:pt idx="324">
                  <c:v>0.133</c:v>
                </c:pt>
                <c:pt idx="325">
                  <c:v>0.133</c:v>
                </c:pt>
                <c:pt idx="326">
                  <c:v>0.134</c:v>
                </c:pt>
                <c:pt idx="327">
                  <c:v>0.133</c:v>
                </c:pt>
                <c:pt idx="328">
                  <c:v>0.133</c:v>
                </c:pt>
                <c:pt idx="329">
                  <c:v>0.134</c:v>
                </c:pt>
                <c:pt idx="330">
                  <c:v>0.133</c:v>
                </c:pt>
                <c:pt idx="331">
                  <c:v>0.134</c:v>
                </c:pt>
                <c:pt idx="332">
                  <c:v>0.134</c:v>
                </c:pt>
                <c:pt idx="333">
                  <c:v>0.135</c:v>
                </c:pt>
                <c:pt idx="334">
                  <c:v>0.135</c:v>
                </c:pt>
                <c:pt idx="335">
                  <c:v>0.135</c:v>
                </c:pt>
                <c:pt idx="336">
                  <c:v>0.135</c:v>
                </c:pt>
                <c:pt idx="337">
                  <c:v>0.135</c:v>
                </c:pt>
                <c:pt idx="338">
                  <c:v>0.135</c:v>
                </c:pt>
                <c:pt idx="339">
                  <c:v>0.133</c:v>
                </c:pt>
                <c:pt idx="340">
                  <c:v>0.134</c:v>
                </c:pt>
                <c:pt idx="341">
                  <c:v>0.134</c:v>
                </c:pt>
                <c:pt idx="342">
                  <c:v>0.135</c:v>
                </c:pt>
                <c:pt idx="343">
                  <c:v>0.135</c:v>
                </c:pt>
                <c:pt idx="344">
                  <c:v>0.134</c:v>
                </c:pt>
                <c:pt idx="345">
                  <c:v>0.135</c:v>
                </c:pt>
                <c:pt idx="346">
                  <c:v>0.135</c:v>
                </c:pt>
                <c:pt idx="347">
                  <c:v>0.135</c:v>
                </c:pt>
                <c:pt idx="348">
                  <c:v>0.134</c:v>
                </c:pt>
                <c:pt idx="349">
                  <c:v>0.135</c:v>
                </c:pt>
                <c:pt idx="350">
                  <c:v>0.134</c:v>
                </c:pt>
                <c:pt idx="351">
                  <c:v>0.136</c:v>
                </c:pt>
                <c:pt idx="352">
                  <c:v>0.134</c:v>
                </c:pt>
                <c:pt idx="353">
                  <c:v>0.136</c:v>
                </c:pt>
                <c:pt idx="354">
                  <c:v>0.134</c:v>
                </c:pt>
                <c:pt idx="355">
                  <c:v>0.135</c:v>
                </c:pt>
                <c:pt idx="356">
                  <c:v>0.135</c:v>
                </c:pt>
                <c:pt idx="357">
                  <c:v>0.134</c:v>
                </c:pt>
                <c:pt idx="358">
                  <c:v>0.133</c:v>
                </c:pt>
                <c:pt idx="359">
                  <c:v>0.134</c:v>
                </c:pt>
                <c:pt idx="360">
                  <c:v>0.134</c:v>
                </c:pt>
                <c:pt idx="361">
                  <c:v>0.135</c:v>
                </c:pt>
                <c:pt idx="362">
                  <c:v>0.135</c:v>
                </c:pt>
                <c:pt idx="363">
                  <c:v>0.134</c:v>
                </c:pt>
                <c:pt idx="364">
                  <c:v>0.134</c:v>
                </c:pt>
                <c:pt idx="365">
                  <c:v>0.134</c:v>
                </c:pt>
                <c:pt idx="366">
                  <c:v>0.134</c:v>
                </c:pt>
                <c:pt idx="367">
                  <c:v>0.135</c:v>
                </c:pt>
                <c:pt idx="368">
                  <c:v>0.135</c:v>
                </c:pt>
                <c:pt idx="369">
                  <c:v>0.134</c:v>
                </c:pt>
                <c:pt idx="370">
                  <c:v>0.134</c:v>
                </c:pt>
                <c:pt idx="371">
                  <c:v>0.135</c:v>
                </c:pt>
                <c:pt idx="372">
                  <c:v>0.134</c:v>
                </c:pt>
                <c:pt idx="373">
                  <c:v>0.133</c:v>
                </c:pt>
                <c:pt idx="374">
                  <c:v>0.134</c:v>
                </c:pt>
                <c:pt idx="375">
                  <c:v>0.134</c:v>
                </c:pt>
                <c:pt idx="376">
                  <c:v>0.134</c:v>
                </c:pt>
                <c:pt idx="377">
                  <c:v>0.135</c:v>
                </c:pt>
                <c:pt idx="378">
                  <c:v>0.136</c:v>
                </c:pt>
                <c:pt idx="379">
                  <c:v>0.134</c:v>
                </c:pt>
                <c:pt idx="380">
                  <c:v>0.134</c:v>
                </c:pt>
                <c:pt idx="381">
                  <c:v>0.134</c:v>
                </c:pt>
                <c:pt idx="382">
                  <c:v>0.134</c:v>
                </c:pt>
                <c:pt idx="383">
                  <c:v>0.134</c:v>
                </c:pt>
                <c:pt idx="384">
                  <c:v>0.134</c:v>
                </c:pt>
                <c:pt idx="385">
                  <c:v>0.133</c:v>
                </c:pt>
                <c:pt idx="386">
                  <c:v>0.133</c:v>
                </c:pt>
                <c:pt idx="387">
                  <c:v>0.133</c:v>
                </c:pt>
                <c:pt idx="388">
                  <c:v>0.133</c:v>
                </c:pt>
                <c:pt idx="389">
                  <c:v>0.132</c:v>
                </c:pt>
                <c:pt idx="390">
                  <c:v>0.132</c:v>
                </c:pt>
                <c:pt idx="391">
                  <c:v>0.132</c:v>
                </c:pt>
                <c:pt idx="392">
                  <c:v>0.132</c:v>
                </c:pt>
                <c:pt idx="393">
                  <c:v>0.131</c:v>
                </c:pt>
                <c:pt idx="394">
                  <c:v>0.131</c:v>
                </c:pt>
                <c:pt idx="395">
                  <c:v>0.13</c:v>
                </c:pt>
                <c:pt idx="396">
                  <c:v>0.13</c:v>
                </c:pt>
                <c:pt idx="397">
                  <c:v>0.13</c:v>
                </c:pt>
                <c:pt idx="398">
                  <c:v>0.131</c:v>
                </c:pt>
                <c:pt idx="399">
                  <c:v>0.13</c:v>
                </c:pt>
                <c:pt idx="400">
                  <c:v>0.13</c:v>
                </c:pt>
                <c:pt idx="401">
                  <c:v>0.129</c:v>
                </c:pt>
                <c:pt idx="402">
                  <c:v>0.13</c:v>
                </c:pt>
                <c:pt idx="403">
                  <c:v>0.128</c:v>
                </c:pt>
                <c:pt idx="404">
                  <c:v>0.127</c:v>
                </c:pt>
                <c:pt idx="405">
                  <c:v>0.127</c:v>
                </c:pt>
                <c:pt idx="406">
                  <c:v>0.128</c:v>
                </c:pt>
                <c:pt idx="407">
                  <c:v>0.127</c:v>
                </c:pt>
                <c:pt idx="408">
                  <c:v>0.128</c:v>
                </c:pt>
                <c:pt idx="409">
                  <c:v>0.127</c:v>
                </c:pt>
                <c:pt idx="410">
                  <c:v>0.127</c:v>
                </c:pt>
                <c:pt idx="411">
                  <c:v>0.127</c:v>
                </c:pt>
                <c:pt idx="412">
                  <c:v>0.126</c:v>
                </c:pt>
                <c:pt idx="413">
                  <c:v>0.126</c:v>
                </c:pt>
                <c:pt idx="414">
                  <c:v>0.125</c:v>
                </c:pt>
                <c:pt idx="415">
                  <c:v>0.126</c:v>
                </c:pt>
                <c:pt idx="416">
                  <c:v>0.126</c:v>
                </c:pt>
                <c:pt idx="417">
                  <c:v>0.125</c:v>
                </c:pt>
                <c:pt idx="418">
                  <c:v>0.125</c:v>
                </c:pt>
                <c:pt idx="419">
                  <c:v>0.125</c:v>
                </c:pt>
                <c:pt idx="420">
                  <c:v>0.125</c:v>
                </c:pt>
                <c:pt idx="421">
                  <c:v>0.123</c:v>
                </c:pt>
                <c:pt idx="422">
                  <c:v>0.125</c:v>
                </c:pt>
                <c:pt idx="423">
                  <c:v>0.125</c:v>
                </c:pt>
                <c:pt idx="424">
                  <c:v>0.124</c:v>
                </c:pt>
                <c:pt idx="425">
                  <c:v>0.123</c:v>
                </c:pt>
                <c:pt idx="426">
                  <c:v>0.124</c:v>
                </c:pt>
                <c:pt idx="427">
                  <c:v>0.124</c:v>
                </c:pt>
                <c:pt idx="428">
                  <c:v>0.123</c:v>
                </c:pt>
                <c:pt idx="429">
                  <c:v>0.123</c:v>
                </c:pt>
                <c:pt idx="430">
                  <c:v>0.122</c:v>
                </c:pt>
                <c:pt idx="431">
                  <c:v>0.122</c:v>
                </c:pt>
                <c:pt idx="432">
                  <c:v>0.122</c:v>
                </c:pt>
                <c:pt idx="433">
                  <c:v>0.121</c:v>
                </c:pt>
                <c:pt idx="434">
                  <c:v>0.121</c:v>
                </c:pt>
                <c:pt idx="435">
                  <c:v>0.121</c:v>
                </c:pt>
                <c:pt idx="436">
                  <c:v>0.12</c:v>
                </c:pt>
                <c:pt idx="437">
                  <c:v>0.122</c:v>
                </c:pt>
                <c:pt idx="438">
                  <c:v>0.12</c:v>
                </c:pt>
                <c:pt idx="439">
                  <c:v>0.122</c:v>
                </c:pt>
                <c:pt idx="440">
                  <c:v>0.119</c:v>
                </c:pt>
                <c:pt idx="441">
                  <c:v>0.121</c:v>
                </c:pt>
                <c:pt idx="442">
                  <c:v>0.121</c:v>
                </c:pt>
                <c:pt idx="443">
                  <c:v>0.12</c:v>
                </c:pt>
                <c:pt idx="444">
                  <c:v>0.119</c:v>
                </c:pt>
                <c:pt idx="445">
                  <c:v>0.12</c:v>
                </c:pt>
                <c:pt idx="446">
                  <c:v>0.119</c:v>
                </c:pt>
                <c:pt idx="447">
                  <c:v>0.118</c:v>
                </c:pt>
                <c:pt idx="448">
                  <c:v>0.12</c:v>
                </c:pt>
                <c:pt idx="449">
                  <c:v>0.118</c:v>
                </c:pt>
                <c:pt idx="450">
                  <c:v>0.118</c:v>
                </c:pt>
                <c:pt idx="451">
                  <c:v>0.117</c:v>
                </c:pt>
                <c:pt idx="452">
                  <c:v>0.118</c:v>
                </c:pt>
                <c:pt idx="453">
                  <c:v>0.117</c:v>
                </c:pt>
                <c:pt idx="454">
                  <c:v>0.117</c:v>
                </c:pt>
                <c:pt idx="455">
                  <c:v>0.117</c:v>
                </c:pt>
                <c:pt idx="456">
                  <c:v>0.116</c:v>
                </c:pt>
                <c:pt idx="457">
                  <c:v>0.116</c:v>
                </c:pt>
                <c:pt idx="458">
                  <c:v>0.116</c:v>
                </c:pt>
                <c:pt idx="459">
                  <c:v>0.116</c:v>
                </c:pt>
                <c:pt idx="460">
                  <c:v>0.118</c:v>
                </c:pt>
                <c:pt idx="461">
                  <c:v>0.116</c:v>
                </c:pt>
                <c:pt idx="462">
                  <c:v>0.117</c:v>
                </c:pt>
                <c:pt idx="463">
                  <c:v>0.117</c:v>
                </c:pt>
                <c:pt idx="464">
                  <c:v>0.116</c:v>
                </c:pt>
                <c:pt idx="465">
                  <c:v>0.115</c:v>
                </c:pt>
                <c:pt idx="466">
                  <c:v>0.115</c:v>
                </c:pt>
                <c:pt idx="467">
                  <c:v>0.116</c:v>
                </c:pt>
                <c:pt idx="468">
                  <c:v>0.115</c:v>
                </c:pt>
                <c:pt idx="469">
                  <c:v>0.114</c:v>
                </c:pt>
                <c:pt idx="470">
                  <c:v>0.115</c:v>
                </c:pt>
                <c:pt idx="471">
                  <c:v>0.114</c:v>
                </c:pt>
                <c:pt idx="472">
                  <c:v>0.113</c:v>
                </c:pt>
                <c:pt idx="473">
                  <c:v>0.114</c:v>
                </c:pt>
                <c:pt idx="474">
                  <c:v>0.114</c:v>
                </c:pt>
                <c:pt idx="475">
                  <c:v>0.114</c:v>
                </c:pt>
                <c:pt idx="476">
                  <c:v>0.112</c:v>
                </c:pt>
                <c:pt idx="477">
                  <c:v>0.113</c:v>
                </c:pt>
                <c:pt idx="478">
                  <c:v>0.113</c:v>
                </c:pt>
                <c:pt idx="479">
                  <c:v>0.114</c:v>
                </c:pt>
                <c:pt idx="480">
                  <c:v>0.114</c:v>
                </c:pt>
                <c:pt idx="481">
                  <c:v>0.114</c:v>
                </c:pt>
                <c:pt idx="482">
                  <c:v>0.113</c:v>
                </c:pt>
                <c:pt idx="483">
                  <c:v>0.114</c:v>
                </c:pt>
                <c:pt idx="484">
                  <c:v>0.114</c:v>
                </c:pt>
                <c:pt idx="485">
                  <c:v>0.113</c:v>
                </c:pt>
                <c:pt idx="486">
                  <c:v>0.113</c:v>
                </c:pt>
                <c:pt idx="487">
                  <c:v>0.11</c:v>
                </c:pt>
                <c:pt idx="488">
                  <c:v>0.113</c:v>
                </c:pt>
                <c:pt idx="489">
                  <c:v>0.113</c:v>
                </c:pt>
                <c:pt idx="490">
                  <c:v>0.11</c:v>
                </c:pt>
                <c:pt idx="491">
                  <c:v>0.112</c:v>
                </c:pt>
                <c:pt idx="492">
                  <c:v>0.112</c:v>
                </c:pt>
                <c:pt idx="493">
                  <c:v>0.113</c:v>
                </c:pt>
                <c:pt idx="494">
                  <c:v>0.112</c:v>
                </c:pt>
                <c:pt idx="495">
                  <c:v>0.112</c:v>
                </c:pt>
                <c:pt idx="496">
                  <c:v>0.112</c:v>
                </c:pt>
                <c:pt idx="497">
                  <c:v>0.112</c:v>
                </c:pt>
                <c:pt idx="498">
                  <c:v>0.112</c:v>
                </c:pt>
                <c:pt idx="499">
                  <c:v>0.112</c:v>
                </c:pt>
                <c:pt idx="500">
                  <c:v>0.113</c:v>
                </c:pt>
                <c:pt idx="501">
                  <c:v>0.112</c:v>
                </c:pt>
                <c:pt idx="502">
                  <c:v>0.111</c:v>
                </c:pt>
                <c:pt idx="503">
                  <c:v>0.111</c:v>
                </c:pt>
                <c:pt idx="504">
                  <c:v>0.109</c:v>
                </c:pt>
                <c:pt idx="505">
                  <c:v>0.112</c:v>
                </c:pt>
                <c:pt idx="506">
                  <c:v>0.112</c:v>
                </c:pt>
                <c:pt idx="507">
                  <c:v>0.111</c:v>
                </c:pt>
                <c:pt idx="508">
                  <c:v>0.11</c:v>
                </c:pt>
                <c:pt idx="509">
                  <c:v>0.109</c:v>
                </c:pt>
                <c:pt idx="510">
                  <c:v>0.11</c:v>
                </c:pt>
                <c:pt idx="511">
                  <c:v>0.109</c:v>
                </c:pt>
                <c:pt idx="512">
                  <c:v>0.11</c:v>
                </c:pt>
                <c:pt idx="513">
                  <c:v>0.11</c:v>
                </c:pt>
                <c:pt idx="514">
                  <c:v>0.109</c:v>
                </c:pt>
                <c:pt idx="515">
                  <c:v>0.11</c:v>
                </c:pt>
                <c:pt idx="516">
                  <c:v>0.11</c:v>
                </c:pt>
                <c:pt idx="517">
                  <c:v>0.11</c:v>
                </c:pt>
                <c:pt idx="518">
                  <c:v>0.111</c:v>
                </c:pt>
                <c:pt idx="519">
                  <c:v>0.11</c:v>
                </c:pt>
                <c:pt idx="520">
                  <c:v>0.11</c:v>
                </c:pt>
                <c:pt idx="521">
                  <c:v>0.11</c:v>
                </c:pt>
                <c:pt idx="522">
                  <c:v>0.11</c:v>
                </c:pt>
                <c:pt idx="523">
                  <c:v>0.11</c:v>
                </c:pt>
                <c:pt idx="524">
                  <c:v>0.109</c:v>
                </c:pt>
                <c:pt idx="525">
                  <c:v>0.109</c:v>
                </c:pt>
                <c:pt idx="526">
                  <c:v>0.109</c:v>
                </c:pt>
                <c:pt idx="527">
                  <c:v>0.109</c:v>
                </c:pt>
                <c:pt idx="528">
                  <c:v>0.109</c:v>
                </c:pt>
                <c:pt idx="529">
                  <c:v>0.109</c:v>
                </c:pt>
                <c:pt idx="530">
                  <c:v>0.109</c:v>
                </c:pt>
                <c:pt idx="531">
                  <c:v>0.109</c:v>
                </c:pt>
                <c:pt idx="532">
                  <c:v>0.109</c:v>
                </c:pt>
                <c:pt idx="533">
                  <c:v>0.109</c:v>
                </c:pt>
                <c:pt idx="534">
                  <c:v>0.108</c:v>
                </c:pt>
                <c:pt idx="535">
                  <c:v>0.108</c:v>
                </c:pt>
                <c:pt idx="536">
                  <c:v>0.108</c:v>
                </c:pt>
                <c:pt idx="537">
                  <c:v>0.11</c:v>
                </c:pt>
                <c:pt idx="538">
                  <c:v>0.107</c:v>
                </c:pt>
                <c:pt idx="539">
                  <c:v>0.107</c:v>
                </c:pt>
                <c:pt idx="540">
                  <c:v>0.109</c:v>
                </c:pt>
                <c:pt idx="541">
                  <c:v>0.108</c:v>
                </c:pt>
                <c:pt idx="542">
                  <c:v>0.11</c:v>
                </c:pt>
                <c:pt idx="543">
                  <c:v>0.109</c:v>
                </c:pt>
                <c:pt idx="544">
                  <c:v>0.108</c:v>
                </c:pt>
                <c:pt idx="545">
                  <c:v>0.108</c:v>
                </c:pt>
                <c:pt idx="546">
                  <c:v>0.109</c:v>
                </c:pt>
                <c:pt idx="547">
                  <c:v>0.109</c:v>
                </c:pt>
                <c:pt idx="548">
                  <c:v>0.108</c:v>
                </c:pt>
                <c:pt idx="549">
                  <c:v>0.109</c:v>
                </c:pt>
                <c:pt idx="550">
                  <c:v>0.11</c:v>
                </c:pt>
                <c:pt idx="551">
                  <c:v>0.11</c:v>
                </c:pt>
                <c:pt idx="552">
                  <c:v>0.108</c:v>
                </c:pt>
                <c:pt idx="553">
                  <c:v>0.108</c:v>
                </c:pt>
                <c:pt idx="554">
                  <c:v>0.107</c:v>
                </c:pt>
                <c:pt idx="555">
                  <c:v>0.108</c:v>
                </c:pt>
                <c:pt idx="556">
                  <c:v>0.109</c:v>
                </c:pt>
                <c:pt idx="557">
                  <c:v>0.106</c:v>
                </c:pt>
                <c:pt idx="558">
                  <c:v>0.108</c:v>
                </c:pt>
                <c:pt idx="559">
                  <c:v>0.11</c:v>
                </c:pt>
                <c:pt idx="560">
                  <c:v>0.108</c:v>
                </c:pt>
                <c:pt idx="561">
                  <c:v>0.108</c:v>
                </c:pt>
                <c:pt idx="562">
                  <c:v>0.107</c:v>
                </c:pt>
                <c:pt idx="563">
                  <c:v>0.106</c:v>
                </c:pt>
                <c:pt idx="564">
                  <c:v>0.109</c:v>
                </c:pt>
                <c:pt idx="565">
                  <c:v>0.109</c:v>
                </c:pt>
                <c:pt idx="566">
                  <c:v>0.11</c:v>
                </c:pt>
                <c:pt idx="567">
                  <c:v>0.107</c:v>
                </c:pt>
                <c:pt idx="568">
                  <c:v>0.108</c:v>
                </c:pt>
                <c:pt idx="569">
                  <c:v>0.109</c:v>
                </c:pt>
                <c:pt idx="570">
                  <c:v>0.11</c:v>
                </c:pt>
                <c:pt idx="571">
                  <c:v>0.108</c:v>
                </c:pt>
                <c:pt idx="572">
                  <c:v>0.106</c:v>
                </c:pt>
                <c:pt idx="573">
                  <c:v>0.107</c:v>
                </c:pt>
                <c:pt idx="574">
                  <c:v>0.109</c:v>
                </c:pt>
                <c:pt idx="575">
                  <c:v>0.109</c:v>
                </c:pt>
                <c:pt idx="576">
                  <c:v>0.107</c:v>
                </c:pt>
                <c:pt idx="577">
                  <c:v>0.108</c:v>
                </c:pt>
                <c:pt idx="578">
                  <c:v>0.108</c:v>
                </c:pt>
                <c:pt idx="579">
                  <c:v>0.108</c:v>
                </c:pt>
                <c:pt idx="580">
                  <c:v>0.108</c:v>
                </c:pt>
                <c:pt idx="581">
                  <c:v>0.108</c:v>
                </c:pt>
                <c:pt idx="582">
                  <c:v>0.108</c:v>
                </c:pt>
                <c:pt idx="583">
                  <c:v>0.108</c:v>
                </c:pt>
                <c:pt idx="584">
                  <c:v>0.108</c:v>
                </c:pt>
                <c:pt idx="585">
                  <c:v>0.109</c:v>
                </c:pt>
                <c:pt idx="586">
                  <c:v>0.107</c:v>
                </c:pt>
                <c:pt idx="587">
                  <c:v>0.107</c:v>
                </c:pt>
                <c:pt idx="588">
                  <c:v>0.108</c:v>
                </c:pt>
                <c:pt idx="589">
                  <c:v>0.108</c:v>
                </c:pt>
                <c:pt idx="590">
                  <c:v>0.108</c:v>
                </c:pt>
                <c:pt idx="591">
                  <c:v>0.108</c:v>
                </c:pt>
                <c:pt idx="592">
                  <c:v>0.108</c:v>
                </c:pt>
                <c:pt idx="593">
                  <c:v>0.109</c:v>
                </c:pt>
                <c:pt idx="594">
                  <c:v>0.108</c:v>
                </c:pt>
                <c:pt idx="595">
                  <c:v>0.107</c:v>
                </c:pt>
                <c:pt idx="596">
                  <c:v>0.108</c:v>
                </c:pt>
                <c:pt idx="597">
                  <c:v>0.107</c:v>
                </c:pt>
                <c:pt idx="598">
                  <c:v>0.107</c:v>
                </c:pt>
                <c:pt idx="599">
                  <c:v>0.107</c:v>
                </c:pt>
                <c:pt idx="600">
                  <c:v>0.108</c:v>
                </c:pt>
                <c:pt idx="601">
                  <c:v>0.106</c:v>
                </c:pt>
                <c:pt idx="602">
                  <c:v>0.108</c:v>
                </c:pt>
                <c:pt idx="603">
                  <c:v>0.107</c:v>
                </c:pt>
                <c:pt idx="604">
                  <c:v>0.107</c:v>
                </c:pt>
                <c:pt idx="605">
                  <c:v>0.107</c:v>
                </c:pt>
                <c:pt idx="606">
                  <c:v>0.107</c:v>
                </c:pt>
                <c:pt idx="607">
                  <c:v>0.108</c:v>
                </c:pt>
                <c:pt idx="608">
                  <c:v>0.107</c:v>
                </c:pt>
                <c:pt idx="609">
                  <c:v>0.107</c:v>
                </c:pt>
                <c:pt idx="610">
                  <c:v>0.107</c:v>
                </c:pt>
                <c:pt idx="611">
                  <c:v>0.107</c:v>
                </c:pt>
                <c:pt idx="612">
                  <c:v>0.106</c:v>
                </c:pt>
                <c:pt idx="613">
                  <c:v>0.107</c:v>
                </c:pt>
                <c:pt idx="614">
                  <c:v>0.107</c:v>
                </c:pt>
                <c:pt idx="615">
                  <c:v>0.107</c:v>
                </c:pt>
                <c:pt idx="616">
                  <c:v>0.107</c:v>
                </c:pt>
                <c:pt idx="617">
                  <c:v>0.107</c:v>
                </c:pt>
                <c:pt idx="618">
                  <c:v>0.107</c:v>
                </c:pt>
                <c:pt idx="619">
                  <c:v>0.106</c:v>
                </c:pt>
                <c:pt idx="620">
                  <c:v>0.106</c:v>
                </c:pt>
                <c:pt idx="621">
                  <c:v>0.106</c:v>
                </c:pt>
                <c:pt idx="622">
                  <c:v>0.106</c:v>
                </c:pt>
                <c:pt idx="623">
                  <c:v>0.106</c:v>
                </c:pt>
                <c:pt idx="624">
                  <c:v>0.106</c:v>
                </c:pt>
                <c:pt idx="625">
                  <c:v>0.107</c:v>
                </c:pt>
                <c:pt idx="626">
                  <c:v>0.106</c:v>
                </c:pt>
                <c:pt idx="627">
                  <c:v>0.106</c:v>
                </c:pt>
                <c:pt idx="628">
                  <c:v>0.107</c:v>
                </c:pt>
                <c:pt idx="629">
                  <c:v>0.106</c:v>
                </c:pt>
                <c:pt idx="630">
                  <c:v>0.107</c:v>
                </c:pt>
                <c:pt idx="631">
                  <c:v>0.106</c:v>
                </c:pt>
                <c:pt idx="632">
                  <c:v>0.106</c:v>
                </c:pt>
                <c:pt idx="633">
                  <c:v>0.106</c:v>
                </c:pt>
                <c:pt idx="634">
                  <c:v>0.107</c:v>
                </c:pt>
                <c:pt idx="635">
                  <c:v>0.107</c:v>
                </c:pt>
                <c:pt idx="636">
                  <c:v>0.106</c:v>
                </c:pt>
                <c:pt idx="637">
                  <c:v>0.106</c:v>
                </c:pt>
                <c:pt idx="638">
                  <c:v>0.106</c:v>
                </c:pt>
                <c:pt idx="639">
                  <c:v>0.107</c:v>
                </c:pt>
                <c:pt idx="640">
                  <c:v>0.107</c:v>
                </c:pt>
                <c:pt idx="641">
                  <c:v>0.107</c:v>
                </c:pt>
                <c:pt idx="642">
                  <c:v>0.107</c:v>
                </c:pt>
                <c:pt idx="643">
                  <c:v>0.106</c:v>
                </c:pt>
                <c:pt idx="644">
                  <c:v>0.106</c:v>
                </c:pt>
                <c:pt idx="645">
                  <c:v>0.106</c:v>
                </c:pt>
                <c:pt idx="646">
                  <c:v>0.107</c:v>
                </c:pt>
                <c:pt idx="647">
                  <c:v>0.107</c:v>
                </c:pt>
                <c:pt idx="648">
                  <c:v>0.106</c:v>
                </c:pt>
                <c:pt idx="649">
                  <c:v>0.107</c:v>
                </c:pt>
                <c:pt idx="650">
                  <c:v>0.106</c:v>
                </c:pt>
                <c:pt idx="651">
                  <c:v>0.106</c:v>
                </c:pt>
                <c:pt idx="652">
                  <c:v>0.106</c:v>
                </c:pt>
                <c:pt idx="653">
                  <c:v>0.107</c:v>
                </c:pt>
                <c:pt idx="654">
                  <c:v>0.107</c:v>
                </c:pt>
                <c:pt idx="655">
                  <c:v>0.106</c:v>
                </c:pt>
                <c:pt idx="656">
                  <c:v>0.107</c:v>
                </c:pt>
                <c:pt idx="657">
                  <c:v>0.105</c:v>
                </c:pt>
                <c:pt idx="658">
                  <c:v>0.106</c:v>
                </c:pt>
                <c:pt idx="659">
                  <c:v>0.105</c:v>
                </c:pt>
                <c:pt idx="660">
                  <c:v>0.105</c:v>
                </c:pt>
                <c:pt idx="661">
                  <c:v>0.105</c:v>
                </c:pt>
                <c:pt idx="662">
                  <c:v>0.105</c:v>
                </c:pt>
                <c:pt idx="663">
                  <c:v>0.104</c:v>
                </c:pt>
                <c:pt idx="664">
                  <c:v>0.106</c:v>
                </c:pt>
                <c:pt idx="665">
                  <c:v>0.105</c:v>
                </c:pt>
                <c:pt idx="666">
                  <c:v>0.104</c:v>
                </c:pt>
                <c:pt idx="667">
                  <c:v>0.105</c:v>
                </c:pt>
                <c:pt idx="668">
                  <c:v>0.105</c:v>
                </c:pt>
                <c:pt idx="669">
                  <c:v>0.104</c:v>
                </c:pt>
                <c:pt idx="670">
                  <c:v>0.105</c:v>
                </c:pt>
                <c:pt idx="671">
                  <c:v>0.104</c:v>
                </c:pt>
                <c:pt idx="672">
                  <c:v>0.106</c:v>
                </c:pt>
                <c:pt idx="673">
                  <c:v>0.105</c:v>
                </c:pt>
                <c:pt idx="674">
                  <c:v>0.105</c:v>
                </c:pt>
                <c:pt idx="675">
                  <c:v>0.105</c:v>
                </c:pt>
                <c:pt idx="676">
                  <c:v>0.105</c:v>
                </c:pt>
                <c:pt idx="677">
                  <c:v>0.105</c:v>
                </c:pt>
                <c:pt idx="678">
                  <c:v>0.104</c:v>
                </c:pt>
                <c:pt idx="679">
                  <c:v>0.105</c:v>
                </c:pt>
                <c:pt idx="680">
                  <c:v>0.104</c:v>
                </c:pt>
                <c:pt idx="681">
                  <c:v>0.105</c:v>
                </c:pt>
                <c:pt idx="682">
                  <c:v>0.105</c:v>
                </c:pt>
                <c:pt idx="683">
                  <c:v>0.105</c:v>
                </c:pt>
                <c:pt idx="684">
                  <c:v>0.104</c:v>
                </c:pt>
                <c:pt idx="685">
                  <c:v>0.104</c:v>
                </c:pt>
                <c:pt idx="686">
                  <c:v>0.104</c:v>
                </c:pt>
                <c:pt idx="687">
                  <c:v>0.105</c:v>
                </c:pt>
                <c:pt idx="688">
                  <c:v>0.103</c:v>
                </c:pt>
                <c:pt idx="689">
                  <c:v>0.104</c:v>
                </c:pt>
                <c:pt idx="690">
                  <c:v>0.104</c:v>
                </c:pt>
                <c:pt idx="691">
                  <c:v>0.104</c:v>
                </c:pt>
                <c:pt idx="692">
                  <c:v>0.104</c:v>
                </c:pt>
                <c:pt idx="693">
                  <c:v>0.104</c:v>
                </c:pt>
                <c:pt idx="694">
                  <c:v>0.104</c:v>
                </c:pt>
                <c:pt idx="695">
                  <c:v>0.105</c:v>
                </c:pt>
                <c:pt idx="696">
                  <c:v>0.104</c:v>
                </c:pt>
                <c:pt idx="697">
                  <c:v>0.104</c:v>
                </c:pt>
                <c:pt idx="698">
                  <c:v>0.102</c:v>
                </c:pt>
                <c:pt idx="699">
                  <c:v>0.103</c:v>
                </c:pt>
                <c:pt idx="700">
                  <c:v>0.105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07039064"/>
        <c:axId val="2086334440"/>
      </c:scatterChart>
      <c:valAx>
        <c:axId val="-2107039064"/>
        <c:scaling>
          <c:orientation val="minMax"/>
          <c:max val="800.0"/>
          <c:min val="300.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Wavelength (nm)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2086334440"/>
        <c:crosses val="autoZero"/>
        <c:crossBetween val="midCat"/>
      </c:valAx>
      <c:valAx>
        <c:axId val="2086334440"/>
        <c:scaling>
          <c:orientation val="minMax"/>
          <c:max val="2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Absorbance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-2107039064"/>
        <c:crosses val="autoZero"/>
        <c:crossBetween val="midCat"/>
        <c:majorUnit val="0.4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marker>
            <c:symbol val="none"/>
          </c:marker>
          <c:xVal>
            <c:numRef>
              <c:f>'URC EXCEL.csv'!$A$110:$A$610</c:f>
              <c:numCache>
                <c:formatCode>General</c:formatCode>
                <c:ptCount val="501"/>
                <c:pt idx="0">
                  <c:v>300.0</c:v>
                </c:pt>
                <c:pt idx="1">
                  <c:v>301.0</c:v>
                </c:pt>
                <c:pt idx="2">
                  <c:v>302.0</c:v>
                </c:pt>
                <c:pt idx="3">
                  <c:v>303.0</c:v>
                </c:pt>
                <c:pt idx="4">
                  <c:v>304.0</c:v>
                </c:pt>
                <c:pt idx="5">
                  <c:v>305.0</c:v>
                </c:pt>
                <c:pt idx="6">
                  <c:v>306.0</c:v>
                </c:pt>
                <c:pt idx="7">
                  <c:v>307.0</c:v>
                </c:pt>
                <c:pt idx="8">
                  <c:v>308.0</c:v>
                </c:pt>
                <c:pt idx="9">
                  <c:v>309.0</c:v>
                </c:pt>
                <c:pt idx="10">
                  <c:v>310.0</c:v>
                </c:pt>
                <c:pt idx="11">
                  <c:v>311.0</c:v>
                </c:pt>
                <c:pt idx="12">
                  <c:v>312.0</c:v>
                </c:pt>
                <c:pt idx="13">
                  <c:v>313.0</c:v>
                </c:pt>
                <c:pt idx="14">
                  <c:v>314.0</c:v>
                </c:pt>
                <c:pt idx="15">
                  <c:v>315.0</c:v>
                </c:pt>
                <c:pt idx="16">
                  <c:v>316.0</c:v>
                </c:pt>
                <c:pt idx="17">
                  <c:v>317.0</c:v>
                </c:pt>
                <c:pt idx="18">
                  <c:v>318.0</c:v>
                </c:pt>
                <c:pt idx="19">
                  <c:v>319.0</c:v>
                </c:pt>
                <c:pt idx="20">
                  <c:v>320.0</c:v>
                </c:pt>
                <c:pt idx="21">
                  <c:v>321.0</c:v>
                </c:pt>
                <c:pt idx="22">
                  <c:v>322.0</c:v>
                </c:pt>
                <c:pt idx="23">
                  <c:v>323.0</c:v>
                </c:pt>
                <c:pt idx="24">
                  <c:v>324.0</c:v>
                </c:pt>
                <c:pt idx="25">
                  <c:v>325.0</c:v>
                </c:pt>
                <c:pt idx="26">
                  <c:v>326.0</c:v>
                </c:pt>
                <c:pt idx="27">
                  <c:v>327.0</c:v>
                </c:pt>
                <c:pt idx="28">
                  <c:v>328.0</c:v>
                </c:pt>
                <c:pt idx="29">
                  <c:v>329.0</c:v>
                </c:pt>
                <c:pt idx="30">
                  <c:v>330.0</c:v>
                </c:pt>
                <c:pt idx="31">
                  <c:v>331.0</c:v>
                </c:pt>
                <c:pt idx="32">
                  <c:v>332.0</c:v>
                </c:pt>
                <c:pt idx="33">
                  <c:v>333.0</c:v>
                </c:pt>
                <c:pt idx="34">
                  <c:v>334.0</c:v>
                </c:pt>
                <c:pt idx="35">
                  <c:v>335.0</c:v>
                </c:pt>
                <c:pt idx="36">
                  <c:v>336.0</c:v>
                </c:pt>
                <c:pt idx="37">
                  <c:v>337.0</c:v>
                </c:pt>
                <c:pt idx="38">
                  <c:v>338.0</c:v>
                </c:pt>
                <c:pt idx="39">
                  <c:v>339.0</c:v>
                </c:pt>
                <c:pt idx="40">
                  <c:v>340.0</c:v>
                </c:pt>
                <c:pt idx="41">
                  <c:v>341.0</c:v>
                </c:pt>
                <c:pt idx="42">
                  <c:v>342.0</c:v>
                </c:pt>
                <c:pt idx="43">
                  <c:v>343.0</c:v>
                </c:pt>
                <c:pt idx="44">
                  <c:v>344.0</c:v>
                </c:pt>
                <c:pt idx="45">
                  <c:v>345.0</c:v>
                </c:pt>
                <c:pt idx="46">
                  <c:v>346.0</c:v>
                </c:pt>
                <c:pt idx="47">
                  <c:v>347.0</c:v>
                </c:pt>
                <c:pt idx="48">
                  <c:v>348.0</c:v>
                </c:pt>
                <c:pt idx="49">
                  <c:v>349.0</c:v>
                </c:pt>
                <c:pt idx="50">
                  <c:v>350.0</c:v>
                </c:pt>
                <c:pt idx="51">
                  <c:v>351.0</c:v>
                </c:pt>
                <c:pt idx="52">
                  <c:v>352.0</c:v>
                </c:pt>
                <c:pt idx="53">
                  <c:v>353.0</c:v>
                </c:pt>
                <c:pt idx="54">
                  <c:v>354.0</c:v>
                </c:pt>
                <c:pt idx="55">
                  <c:v>355.0</c:v>
                </c:pt>
                <c:pt idx="56">
                  <c:v>356.0</c:v>
                </c:pt>
                <c:pt idx="57">
                  <c:v>357.0</c:v>
                </c:pt>
                <c:pt idx="58">
                  <c:v>358.0</c:v>
                </c:pt>
                <c:pt idx="59">
                  <c:v>359.0</c:v>
                </c:pt>
                <c:pt idx="60">
                  <c:v>360.0</c:v>
                </c:pt>
                <c:pt idx="61">
                  <c:v>361.0</c:v>
                </c:pt>
                <c:pt idx="62">
                  <c:v>362.0</c:v>
                </c:pt>
                <c:pt idx="63">
                  <c:v>363.0</c:v>
                </c:pt>
                <c:pt idx="64">
                  <c:v>364.0</c:v>
                </c:pt>
                <c:pt idx="65">
                  <c:v>365.0</c:v>
                </c:pt>
                <c:pt idx="66">
                  <c:v>366.0</c:v>
                </c:pt>
                <c:pt idx="67">
                  <c:v>367.0</c:v>
                </c:pt>
                <c:pt idx="68">
                  <c:v>368.0</c:v>
                </c:pt>
                <c:pt idx="69">
                  <c:v>369.0</c:v>
                </c:pt>
                <c:pt idx="70">
                  <c:v>370.0</c:v>
                </c:pt>
                <c:pt idx="71">
                  <c:v>371.0</c:v>
                </c:pt>
                <c:pt idx="72">
                  <c:v>372.0</c:v>
                </c:pt>
                <c:pt idx="73">
                  <c:v>373.0</c:v>
                </c:pt>
                <c:pt idx="74">
                  <c:v>374.0</c:v>
                </c:pt>
                <c:pt idx="75">
                  <c:v>375.0</c:v>
                </c:pt>
                <c:pt idx="76">
                  <c:v>376.0</c:v>
                </c:pt>
                <c:pt idx="77">
                  <c:v>377.0</c:v>
                </c:pt>
                <c:pt idx="78">
                  <c:v>378.0</c:v>
                </c:pt>
                <c:pt idx="79">
                  <c:v>379.0</c:v>
                </c:pt>
                <c:pt idx="80">
                  <c:v>380.0</c:v>
                </c:pt>
                <c:pt idx="81">
                  <c:v>381.0</c:v>
                </c:pt>
                <c:pt idx="82">
                  <c:v>382.0</c:v>
                </c:pt>
                <c:pt idx="83">
                  <c:v>383.0</c:v>
                </c:pt>
                <c:pt idx="84">
                  <c:v>384.0</c:v>
                </c:pt>
                <c:pt idx="85">
                  <c:v>385.0</c:v>
                </c:pt>
                <c:pt idx="86">
                  <c:v>386.0</c:v>
                </c:pt>
                <c:pt idx="87">
                  <c:v>387.0</c:v>
                </c:pt>
                <c:pt idx="88">
                  <c:v>388.0</c:v>
                </c:pt>
                <c:pt idx="89">
                  <c:v>389.0</c:v>
                </c:pt>
                <c:pt idx="90">
                  <c:v>390.0</c:v>
                </c:pt>
                <c:pt idx="91">
                  <c:v>391.0</c:v>
                </c:pt>
                <c:pt idx="92">
                  <c:v>392.0</c:v>
                </c:pt>
                <c:pt idx="93">
                  <c:v>393.0</c:v>
                </c:pt>
                <c:pt idx="94">
                  <c:v>394.0</c:v>
                </c:pt>
                <c:pt idx="95">
                  <c:v>395.0</c:v>
                </c:pt>
                <c:pt idx="96">
                  <c:v>396.0</c:v>
                </c:pt>
                <c:pt idx="97">
                  <c:v>397.0</c:v>
                </c:pt>
                <c:pt idx="98">
                  <c:v>398.0</c:v>
                </c:pt>
                <c:pt idx="99">
                  <c:v>399.0</c:v>
                </c:pt>
                <c:pt idx="100">
                  <c:v>400.0</c:v>
                </c:pt>
                <c:pt idx="101">
                  <c:v>401.0</c:v>
                </c:pt>
                <c:pt idx="102">
                  <c:v>402.0</c:v>
                </c:pt>
                <c:pt idx="103">
                  <c:v>403.0</c:v>
                </c:pt>
                <c:pt idx="104">
                  <c:v>404.0</c:v>
                </c:pt>
                <c:pt idx="105">
                  <c:v>405.0</c:v>
                </c:pt>
                <c:pt idx="106">
                  <c:v>406.0</c:v>
                </c:pt>
                <c:pt idx="107">
                  <c:v>407.0</c:v>
                </c:pt>
                <c:pt idx="108">
                  <c:v>408.0</c:v>
                </c:pt>
                <c:pt idx="109">
                  <c:v>409.0</c:v>
                </c:pt>
                <c:pt idx="110">
                  <c:v>410.0</c:v>
                </c:pt>
                <c:pt idx="111">
                  <c:v>411.0</c:v>
                </c:pt>
                <c:pt idx="112">
                  <c:v>412.0</c:v>
                </c:pt>
                <c:pt idx="113">
                  <c:v>413.0</c:v>
                </c:pt>
                <c:pt idx="114">
                  <c:v>414.0</c:v>
                </c:pt>
                <c:pt idx="115">
                  <c:v>415.0</c:v>
                </c:pt>
                <c:pt idx="116">
                  <c:v>416.0</c:v>
                </c:pt>
                <c:pt idx="117">
                  <c:v>417.0</c:v>
                </c:pt>
                <c:pt idx="118">
                  <c:v>418.0</c:v>
                </c:pt>
                <c:pt idx="119">
                  <c:v>419.0</c:v>
                </c:pt>
                <c:pt idx="120">
                  <c:v>420.0</c:v>
                </c:pt>
                <c:pt idx="121">
                  <c:v>421.0</c:v>
                </c:pt>
                <c:pt idx="122">
                  <c:v>422.0</c:v>
                </c:pt>
                <c:pt idx="123">
                  <c:v>423.0</c:v>
                </c:pt>
                <c:pt idx="124">
                  <c:v>424.0</c:v>
                </c:pt>
                <c:pt idx="125">
                  <c:v>425.0</c:v>
                </c:pt>
                <c:pt idx="126">
                  <c:v>426.0</c:v>
                </c:pt>
                <c:pt idx="127">
                  <c:v>427.0</c:v>
                </c:pt>
                <c:pt idx="128">
                  <c:v>428.0</c:v>
                </c:pt>
                <c:pt idx="129">
                  <c:v>429.0</c:v>
                </c:pt>
                <c:pt idx="130">
                  <c:v>430.0</c:v>
                </c:pt>
                <c:pt idx="131">
                  <c:v>431.0</c:v>
                </c:pt>
                <c:pt idx="132">
                  <c:v>432.0</c:v>
                </c:pt>
                <c:pt idx="133">
                  <c:v>433.0</c:v>
                </c:pt>
                <c:pt idx="134">
                  <c:v>434.0</c:v>
                </c:pt>
                <c:pt idx="135">
                  <c:v>435.0</c:v>
                </c:pt>
                <c:pt idx="136">
                  <c:v>436.0</c:v>
                </c:pt>
                <c:pt idx="137">
                  <c:v>437.0</c:v>
                </c:pt>
                <c:pt idx="138">
                  <c:v>438.0</c:v>
                </c:pt>
                <c:pt idx="139">
                  <c:v>439.0</c:v>
                </c:pt>
                <c:pt idx="140">
                  <c:v>440.0</c:v>
                </c:pt>
                <c:pt idx="141">
                  <c:v>441.0</c:v>
                </c:pt>
                <c:pt idx="142">
                  <c:v>442.0</c:v>
                </c:pt>
                <c:pt idx="143">
                  <c:v>443.0</c:v>
                </c:pt>
                <c:pt idx="144">
                  <c:v>444.0</c:v>
                </c:pt>
                <c:pt idx="145">
                  <c:v>445.0</c:v>
                </c:pt>
                <c:pt idx="146">
                  <c:v>446.0</c:v>
                </c:pt>
                <c:pt idx="147">
                  <c:v>447.0</c:v>
                </c:pt>
                <c:pt idx="148">
                  <c:v>448.0</c:v>
                </c:pt>
                <c:pt idx="149">
                  <c:v>449.0</c:v>
                </c:pt>
                <c:pt idx="150">
                  <c:v>450.0</c:v>
                </c:pt>
                <c:pt idx="151">
                  <c:v>451.0</c:v>
                </c:pt>
                <c:pt idx="152">
                  <c:v>452.0</c:v>
                </c:pt>
                <c:pt idx="153">
                  <c:v>453.0</c:v>
                </c:pt>
                <c:pt idx="154">
                  <c:v>454.0</c:v>
                </c:pt>
                <c:pt idx="155">
                  <c:v>455.0</c:v>
                </c:pt>
                <c:pt idx="156">
                  <c:v>456.0</c:v>
                </c:pt>
                <c:pt idx="157">
                  <c:v>457.0</c:v>
                </c:pt>
                <c:pt idx="158">
                  <c:v>458.0</c:v>
                </c:pt>
                <c:pt idx="159">
                  <c:v>459.0</c:v>
                </c:pt>
                <c:pt idx="160">
                  <c:v>460.0</c:v>
                </c:pt>
                <c:pt idx="161">
                  <c:v>461.0</c:v>
                </c:pt>
                <c:pt idx="162">
                  <c:v>462.0</c:v>
                </c:pt>
                <c:pt idx="163">
                  <c:v>463.0</c:v>
                </c:pt>
                <c:pt idx="164">
                  <c:v>464.0</c:v>
                </c:pt>
                <c:pt idx="165">
                  <c:v>465.0</c:v>
                </c:pt>
                <c:pt idx="166">
                  <c:v>466.0</c:v>
                </c:pt>
                <c:pt idx="167">
                  <c:v>467.0</c:v>
                </c:pt>
                <c:pt idx="168">
                  <c:v>468.0</c:v>
                </c:pt>
                <c:pt idx="169">
                  <c:v>469.0</c:v>
                </c:pt>
                <c:pt idx="170">
                  <c:v>470.0</c:v>
                </c:pt>
                <c:pt idx="171">
                  <c:v>471.0</c:v>
                </c:pt>
                <c:pt idx="172">
                  <c:v>472.0</c:v>
                </c:pt>
                <c:pt idx="173">
                  <c:v>473.0</c:v>
                </c:pt>
                <c:pt idx="174">
                  <c:v>474.0</c:v>
                </c:pt>
                <c:pt idx="175">
                  <c:v>475.0</c:v>
                </c:pt>
                <c:pt idx="176">
                  <c:v>476.0</c:v>
                </c:pt>
                <c:pt idx="177">
                  <c:v>477.0</c:v>
                </c:pt>
                <c:pt idx="178">
                  <c:v>478.0</c:v>
                </c:pt>
                <c:pt idx="179">
                  <c:v>479.0</c:v>
                </c:pt>
                <c:pt idx="180">
                  <c:v>480.0</c:v>
                </c:pt>
                <c:pt idx="181">
                  <c:v>481.0</c:v>
                </c:pt>
                <c:pt idx="182">
                  <c:v>482.0</c:v>
                </c:pt>
                <c:pt idx="183">
                  <c:v>483.0</c:v>
                </c:pt>
                <c:pt idx="184">
                  <c:v>484.0</c:v>
                </c:pt>
                <c:pt idx="185">
                  <c:v>485.0</c:v>
                </c:pt>
                <c:pt idx="186">
                  <c:v>486.0</c:v>
                </c:pt>
                <c:pt idx="187">
                  <c:v>487.0</c:v>
                </c:pt>
                <c:pt idx="188">
                  <c:v>488.0</c:v>
                </c:pt>
                <c:pt idx="189">
                  <c:v>489.0</c:v>
                </c:pt>
                <c:pt idx="190">
                  <c:v>490.0</c:v>
                </c:pt>
                <c:pt idx="191">
                  <c:v>491.0</c:v>
                </c:pt>
                <c:pt idx="192">
                  <c:v>492.0</c:v>
                </c:pt>
                <c:pt idx="193">
                  <c:v>493.0</c:v>
                </c:pt>
                <c:pt idx="194">
                  <c:v>494.0</c:v>
                </c:pt>
                <c:pt idx="195">
                  <c:v>495.0</c:v>
                </c:pt>
                <c:pt idx="196">
                  <c:v>496.0</c:v>
                </c:pt>
                <c:pt idx="197">
                  <c:v>497.0</c:v>
                </c:pt>
                <c:pt idx="198">
                  <c:v>498.0</c:v>
                </c:pt>
                <c:pt idx="199">
                  <c:v>499.0</c:v>
                </c:pt>
                <c:pt idx="200">
                  <c:v>500.0</c:v>
                </c:pt>
                <c:pt idx="201">
                  <c:v>501.0</c:v>
                </c:pt>
                <c:pt idx="202">
                  <c:v>502.0</c:v>
                </c:pt>
                <c:pt idx="203">
                  <c:v>503.0</c:v>
                </c:pt>
                <c:pt idx="204">
                  <c:v>504.0</c:v>
                </c:pt>
                <c:pt idx="205">
                  <c:v>505.0</c:v>
                </c:pt>
                <c:pt idx="206">
                  <c:v>506.0</c:v>
                </c:pt>
                <c:pt idx="207">
                  <c:v>507.0</c:v>
                </c:pt>
                <c:pt idx="208">
                  <c:v>508.0</c:v>
                </c:pt>
                <c:pt idx="209">
                  <c:v>509.0</c:v>
                </c:pt>
                <c:pt idx="210">
                  <c:v>510.0</c:v>
                </c:pt>
                <c:pt idx="211">
                  <c:v>511.0</c:v>
                </c:pt>
                <c:pt idx="212">
                  <c:v>512.0</c:v>
                </c:pt>
                <c:pt idx="213">
                  <c:v>513.0</c:v>
                </c:pt>
                <c:pt idx="214">
                  <c:v>514.0</c:v>
                </c:pt>
                <c:pt idx="215">
                  <c:v>515.0</c:v>
                </c:pt>
                <c:pt idx="216">
                  <c:v>516.0</c:v>
                </c:pt>
                <c:pt idx="217">
                  <c:v>517.0</c:v>
                </c:pt>
                <c:pt idx="218">
                  <c:v>518.0</c:v>
                </c:pt>
                <c:pt idx="219">
                  <c:v>519.0</c:v>
                </c:pt>
                <c:pt idx="220">
                  <c:v>520.0</c:v>
                </c:pt>
                <c:pt idx="221">
                  <c:v>521.0</c:v>
                </c:pt>
                <c:pt idx="222">
                  <c:v>522.0</c:v>
                </c:pt>
                <c:pt idx="223">
                  <c:v>523.0</c:v>
                </c:pt>
                <c:pt idx="224">
                  <c:v>524.0</c:v>
                </c:pt>
                <c:pt idx="225">
                  <c:v>525.0</c:v>
                </c:pt>
                <c:pt idx="226">
                  <c:v>526.0</c:v>
                </c:pt>
                <c:pt idx="227">
                  <c:v>527.0</c:v>
                </c:pt>
                <c:pt idx="228">
                  <c:v>528.0</c:v>
                </c:pt>
                <c:pt idx="229">
                  <c:v>529.0</c:v>
                </c:pt>
                <c:pt idx="230">
                  <c:v>530.0</c:v>
                </c:pt>
                <c:pt idx="231">
                  <c:v>531.0</c:v>
                </c:pt>
                <c:pt idx="232">
                  <c:v>532.0</c:v>
                </c:pt>
                <c:pt idx="233">
                  <c:v>533.0</c:v>
                </c:pt>
                <c:pt idx="234">
                  <c:v>534.0</c:v>
                </c:pt>
                <c:pt idx="235">
                  <c:v>535.0</c:v>
                </c:pt>
                <c:pt idx="236">
                  <c:v>536.0</c:v>
                </c:pt>
                <c:pt idx="237">
                  <c:v>537.0</c:v>
                </c:pt>
                <c:pt idx="238">
                  <c:v>538.0</c:v>
                </c:pt>
                <c:pt idx="239">
                  <c:v>539.0</c:v>
                </c:pt>
                <c:pt idx="240">
                  <c:v>540.0</c:v>
                </c:pt>
                <c:pt idx="241">
                  <c:v>541.0</c:v>
                </c:pt>
                <c:pt idx="242">
                  <c:v>542.0</c:v>
                </c:pt>
                <c:pt idx="243">
                  <c:v>543.0</c:v>
                </c:pt>
                <c:pt idx="244">
                  <c:v>544.0</c:v>
                </c:pt>
                <c:pt idx="245">
                  <c:v>545.0</c:v>
                </c:pt>
                <c:pt idx="246">
                  <c:v>546.0</c:v>
                </c:pt>
                <c:pt idx="247">
                  <c:v>547.0</c:v>
                </c:pt>
                <c:pt idx="248">
                  <c:v>548.0</c:v>
                </c:pt>
                <c:pt idx="249">
                  <c:v>549.0</c:v>
                </c:pt>
                <c:pt idx="250">
                  <c:v>550.0</c:v>
                </c:pt>
                <c:pt idx="251">
                  <c:v>551.0</c:v>
                </c:pt>
                <c:pt idx="252">
                  <c:v>552.0</c:v>
                </c:pt>
                <c:pt idx="253">
                  <c:v>553.0</c:v>
                </c:pt>
                <c:pt idx="254">
                  <c:v>554.0</c:v>
                </c:pt>
                <c:pt idx="255">
                  <c:v>555.0</c:v>
                </c:pt>
                <c:pt idx="256">
                  <c:v>556.0</c:v>
                </c:pt>
                <c:pt idx="257">
                  <c:v>557.0</c:v>
                </c:pt>
                <c:pt idx="258">
                  <c:v>558.0</c:v>
                </c:pt>
                <c:pt idx="259">
                  <c:v>559.0</c:v>
                </c:pt>
                <c:pt idx="260">
                  <c:v>560.0</c:v>
                </c:pt>
                <c:pt idx="261">
                  <c:v>561.0</c:v>
                </c:pt>
                <c:pt idx="262">
                  <c:v>562.0</c:v>
                </c:pt>
                <c:pt idx="263">
                  <c:v>563.0</c:v>
                </c:pt>
                <c:pt idx="264">
                  <c:v>564.0</c:v>
                </c:pt>
                <c:pt idx="265">
                  <c:v>565.0</c:v>
                </c:pt>
                <c:pt idx="266">
                  <c:v>566.0</c:v>
                </c:pt>
                <c:pt idx="267">
                  <c:v>567.0</c:v>
                </c:pt>
                <c:pt idx="268">
                  <c:v>568.0</c:v>
                </c:pt>
                <c:pt idx="269">
                  <c:v>569.0</c:v>
                </c:pt>
                <c:pt idx="270">
                  <c:v>570.0</c:v>
                </c:pt>
                <c:pt idx="271">
                  <c:v>571.0</c:v>
                </c:pt>
                <c:pt idx="272">
                  <c:v>572.0</c:v>
                </c:pt>
                <c:pt idx="273">
                  <c:v>573.0</c:v>
                </c:pt>
                <c:pt idx="274">
                  <c:v>574.0</c:v>
                </c:pt>
                <c:pt idx="275">
                  <c:v>575.0</c:v>
                </c:pt>
                <c:pt idx="276">
                  <c:v>576.0</c:v>
                </c:pt>
                <c:pt idx="277">
                  <c:v>577.0</c:v>
                </c:pt>
                <c:pt idx="278">
                  <c:v>578.0</c:v>
                </c:pt>
                <c:pt idx="279">
                  <c:v>579.0</c:v>
                </c:pt>
                <c:pt idx="280">
                  <c:v>580.0</c:v>
                </c:pt>
                <c:pt idx="281">
                  <c:v>581.0</c:v>
                </c:pt>
                <c:pt idx="282">
                  <c:v>582.0</c:v>
                </c:pt>
                <c:pt idx="283">
                  <c:v>583.0</c:v>
                </c:pt>
                <c:pt idx="284">
                  <c:v>584.0</c:v>
                </c:pt>
                <c:pt idx="285">
                  <c:v>585.0</c:v>
                </c:pt>
                <c:pt idx="286">
                  <c:v>586.0</c:v>
                </c:pt>
                <c:pt idx="287">
                  <c:v>587.0</c:v>
                </c:pt>
                <c:pt idx="288">
                  <c:v>588.0</c:v>
                </c:pt>
                <c:pt idx="289">
                  <c:v>589.0</c:v>
                </c:pt>
                <c:pt idx="290">
                  <c:v>590.0</c:v>
                </c:pt>
                <c:pt idx="291">
                  <c:v>591.0</c:v>
                </c:pt>
                <c:pt idx="292">
                  <c:v>592.0</c:v>
                </c:pt>
                <c:pt idx="293">
                  <c:v>593.0</c:v>
                </c:pt>
                <c:pt idx="294">
                  <c:v>594.0</c:v>
                </c:pt>
                <c:pt idx="295">
                  <c:v>595.0</c:v>
                </c:pt>
                <c:pt idx="296">
                  <c:v>596.0</c:v>
                </c:pt>
                <c:pt idx="297">
                  <c:v>597.0</c:v>
                </c:pt>
                <c:pt idx="298">
                  <c:v>598.0</c:v>
                </c:pt>
                <c:pt idx="299">
                  <c:v>599.0</c:v>
                </c:pt>
                <c:pt idx="300">
                  <c:v>600.0</c:v>
                </c:pt>
                <c:pt idx="301">
                  <c:v>601.0</c:v>
                </c:pt>
                <c:pt idx="302">
                  <c:v>602.0</c:v>
                </c:pt>
                <c:pt idx="303">
                  <c:v>603.0</c:v>
                </c:pt>
                <c:pt idx="304">
                  <c:v>604.0</c:v>
                </c:pt>
                <c:pt idx="305">
                  <c:v>605.0</c:v>
                </c:pt>
                <c:pt idx="306">
                  <c:v>606.0</c:v>
                </c:pt>
                <c:pt idx="307">
                  <c:v>607.0</c:v>
                </c:pt>
                <c:pt idx="308">
                  <c:v>608.0</c:v>
                </c:pt>
                <c:pt idx="309">
                  <c:v>609.0</c:v>
                </c:pt>
                <c:pt idx="310">
                  <c:v>610.0</c:v>
                </c:pt>
                <c:pt idx="311">
                  <c:v>611.0</c:v>
                </c:pt>
                <c:pt idx="312">
                  <c:v>612.0</c:v>
                </c:pt>
                <c:pt idx="313">
                  <c:v>613.0</c:v>
                </c:pt>
                <c:pt idx="314">
                  <c:v>614.0</c:v>
                </c:pt>
                <c:pt idx="315">
                  <c:v>615.0</c:v>
                </c:pt>
                <c:pt idx="316">
                  <c:v>616.0</c:v>
                </c:pt>
                <c:pt idx="317">
                  <c:v>617.0</c:v>
                </c:pt>
                <c:pt idx="318">
                  <c:v>618.0</c:v>
                </c:pt>
                <c:pt idx="319">
                  <c:v>619.0</c:v>
                </c:pt>
                <c:pt idx="320">
                  <c:v>620.0</c:v>
                </c:pt>
                <c:pt idx="321">
                  <c:v>621.0</c:v>
                </c:pt>
                <c:pt idx="322">
                  <c:v>622.0</c:v>
                </c:pt>
                <c:pt idx="323">
                  <c:v>623.0</c:v>
                </c:pt>
                <c:pt idx="324">
                  <c:v>624.0</c:v>
                </c:pt>
                <c:pt idx="325">
                  <c:v>625.0</c:v>
                </c:pt>
                <c:pt idx="326">
                  <c:v>626.0</c:v>
                </c:pt>
                <c:pt idx="327">
                  <c:v>627.0</c:v>
                </c:pt>
                <c:pt idx="328">
                  <c:v>628.0</c:v>
                </c:pt>
                <c:pt idx="329">
                  <c:v>629.0</c:v>
                </c:pt>
                <c:pt idx="330">
                  <c:v>630.0</c:v>
                </c:pt>
                <c:pt idx="331">
                  <c:v>631.0</c:v>
                </c:pt>
                <c:pt idx="332">
                  <c:v>632.0</c:v>
                </c:pt>
                <c:pt idx="333">
                  <c:v>633.0</c:v>
                </c:pt>
                <c:pt idx="334">
                  <c:v>634.0</c:v>
                </c:pt>
                <c:pt idx="335">
                  <c:v>635.0</c:v>
                </c:pt>
                <c:pt idx="336">
                  <c:v>636.0</c:v>
                </c:pt>
                <c:pt idx="337">
                  <c:v>637.0</c:v>
                </c:pt>
                <c:pt idx="338">
                  <c:v>638.0</c:v>
                </c:pt>
                <c:pt idx="339">
                  <c:v>639.0</c:v>
                </c:pt>
                <c:pt idx="340">
                  <c:v>640.0</c:v>
                </c:pt>
                <c:pt idx="341">
                  <c:v>641.0</c:v>
                </c:pt>
                <c:pt idx="342">
                  <c:v>642.0</c:v>
                </c:pt>
                <c:pt idx="343">
                  <c:v>643.0</c:v>
                </c:pt>
                <c:pt idx="344">
                  <c:v>644.0</c:v>
                </c:pt>
                <c:pt idx="345">
                  <c:v>645.0</c:v>
                </c:pt>
                <c:pt idx="346">
                  <c:v>646.0</c:v>
                </c:pt>
                <c:pt idx="347">
                  <c:v>647.0</c:v>
                </c:pt>
                <c:pt idx="348">
                  <c:v>648.0</c:v>
                </c:pt>
                <c:pt idx="349">
                  <c:v>649.0</c:v>
                </c:pt>
                <c:pt idx="350">
                  <c:v>650.0</c:v>
                </c:pt>
                <c:pt idx="351">
                  <c:v>651.0</c:v>
                </c:pt>
                <c:pt idx="352">
                  <c:v>652.0</c:v>
                </c:pt>
                <c:pt idx="353">
                  <c:v>653.0</c:v>
                </c:pt>
                <c:pt idx="354">
                  <c:v>654.0</c:v>
                </c:pt>
                <c:pt idx="355">
                  <c:v>655.0</c:v>
                </c:pt>
                <c:pt idx="356">
                  <c:v>656.0</c:v>
                </c:pt>
                <c:pt idx="357">
                  <c:v>657.0</c:v>
                </c:pt>
                <c:pt idx="358">
                  <c:v>658.0</c:v>
                </c:pt>
                <c:pt idx="359">
                  <c:v>659.0</c:v>
                </c:pt>
                <c:pt idx="360">
                  <c:v>660.0</c:v>
                </c:pt>
                <c:pt idx="361">
                  <c:v>661.0</c:v>
                </c:pt>
                <c:pt idx="362">
                  <c:v>662.0</c:v>
                </c:pt>
                <c:pt idx="363">
                  <c:v>663.0</c:v>
                </c:pt>
                <c:pt idx="364">
                  <c:v>664.0</c:v>
                </c:pt>
                <c:pt idx="365">
                  <c:v>665.0</c:v>
                </c:pt>
                <c:pt idx="366">
                  <c:v>666.0</c:v>
                </c:pt>
                <c:pt idx="367">
                  <c:v>667.0</c:v>
                </c:pt>
                <c:pt idx="368">
                  <c:v>668.0</c:v>
                </c:pt>
                <c:pt idx="369">
                  <c:v>669.0</c:v>
                </c:pt>
                <c:pt idx="370">
                  <c:v>670.0</c:v>
                </c:pt>
                <c:pt idx="371">
                  <c:v>671.0</c:v>
                </c:pt>
                <c:pt idx="372">
                  <c:v>672.0</c:v>
                </c:pt>
                <c:pt idx="373">
                  <c:v>673.0</c:v>
                </c:pt>
                <c:pt idx="374">
                  <c:v>674.0</c:v>
                </c:pt>
                <c:pt idx="375">
                  <c:v>675.0</c:v>
                </c:pt>
                <c:pt idx="376">
                  <c:v>676.0</c:v>
                </c:pt>
                <c:pt idx="377">
                  <c:v>677.0</c:v>
                </c:pt>
                <c:pt idx="378">
                  <c:v>678.0</c:v>
                </c:pt>
                <c:pt idx="379">
                  <c:v>679.0</c:v>
                </c:pt>
                <c:pt idx="380">
                  <c:v>680.0</c:v>
                </c:pt>
                <c:pt idx="381">
                  <c:v>681.0</c:v>
                </c:pt>
                <c:pt idx="382">
                  <c:v>682.0</c:v>
                </c:pt>
                <c:pt idx="383">
                  <c:v>683.0</c:v>
                </c:pt>
                <c:pt idx="384">
                  <c:v>684.0</c:v>
                </c:pt>
                <c:pt idx="385">
                  <c:v>685.0</c:v>
                </c:pt>
                <c:pt idx="386">
                  <c:v>686.0</c:v>
                </c:pt>
                <c:pt idx="387">
                  <c:v>687.0</c:v>
                </c:pt>
                <c:pt idx="388">
                  <c:v>688.0</c:v>
                </c:pt>
                <c:pt idx="389">
                  <c:v>689.0</c:v>
                </c:pt>
                <c:pt idx="390">
                  <c:v>690.0</c:v>
                </c:pt>
                <c:pt idx="391">
                  <c:v>691.0</c:v>
                </c:pt>
                <c:pt idx="392">
                  <c:v>692.0</c:v>
                </c:pt>
                <c:pt idx="393">
                  <c:v>693.0</c:v>
                </c:pt>
                <c:pt idx="394">
                  <c:v>694.0</c:v>
                </c:pt>
                <c:pt idx="395">
                  <c:v>695.0</c:v>
                </c:pt>
                <c:pt idx="396">
                  <c:v>696.0</c:v>
                </c:pt>
                <c:pt idx="397">
                  <c:v>697.0</c:v>
                </c:pt>
                <c:pt idx="398">
                  <c:v>698.0</c:v>
                </c:pt>
                <c:pt idx="399">
                  <c:v>699.0</c:v>
                </c:pt>
                <c:pt idx="400">
                  <c:v>700.0</c:v>
                </c:pt>
                <c:pt idx="401">
                  <c:v>701.0</c:v>
                </c:pt>
                <c:pt idx="402">
                  <c:v>702.0</c:v>
                </c:pt>
                <c:pt idx="403">
                  <c:v>703.0</c:v>
                </c:pt>
                <c:pt idx="404">
                  <c:v>704.0</c:v>
                </c:pt>
                <c:pt idx="405">
                  <c:v>705.0</c:v>
                </c:pt>
                <c:pt idx="406">
                  <c:v>706.0</c:v>
                </c:pt>
                <c:pt idx="407">
                  <c:v>707.0</c:v>
                </c:pt>
                <c:pt idx="408">
                  <c:v>708.0</c:v>
                </c:pt>
                <c:pt idx="409">
                  <c:v>709.0</c:v>
                </c:pt>
                <c:pt idx="410">
                  <c:v>710.0</c:v>
                </c:pt>
                <c:pt idx="411">
                  <c:v>711.0</c:v>
                </c:pt>
                <c:pt idx="412">
                  <c:v>712.0</c:v>
                </c:pt>
                <c:pt idx="413">
                  <c:v>713.0</c:v>
                </c:pt>
                <c:pt idx="414">
                  <c:v>714.0</c:v>
                </c:pt>
                <c:pt idx="415">
                  <c:v>715.0</c:v>
                </c:pt>
                <c:pt idx="416">
                  <c:v>716.0</c:v>
                </c:pt>
                <c:pt idx="417">
                  <c:v>717.0</c:v>
                </c:pt>
                <c:pt idx="418">
                  <c:v>718.0</c:v>
                </c:pt>
                <c:pt idx="419">
                  <c:v>719.0</c:v>
                </c:pt>
                <c:pt idx="420">
                  <c:v>720.0</c:v>
                </c:pt>
                <c:pt idx="421">
                  <c:v>721.0</c:v>
                </c:pt>
                <c:pt idx="422">
                  <c:v>722.0</c:v>
                </c:pt>
                <c:pt idx="423">
                  <c:v>723.0</c:v>
                </c:pt>
                <c:pt idx="424">
                  <c:v>724.0</c:v>
                </c:pt>
                <c:pt idx="425">
                  <c:v>725.0</c:v>
                </c:pt>
                <c:pt idx="426">
                  <c:v>726.0</c:v>
                </c:pt>
                <c:pt idx="427">
                  <c:v>727.0</c:v>
                </c:pt>
                <c:pt idx="428">
                  <c:v>728.0</c:v>
                </c:pt>
                <c:pt idx="429">
                  <c:v>729.0</c:v>
                </c:pt>
                <c:pt idx="430">
                  <c:v>730.0</c:v>
                </c:pt>
                <c:pt idx="431">
                  <c:v>731.0</c:v>
                </c:pt>
                <c:pt idx="432">
                  <c:v>732.0</c:v>
                </c:pt>
                <c:pt idx="433">
                  <c:v>733.0</c:v>
                </c:pt>
                <c:pt idx="434">
                  <c:v>734.0</c:v>
                </c:pt>
                <c:pt idx="435">
                  <c:v>735.0</c:v>
                </c:pt>
                <c:pt idx="436">
                  <c:v>736.0</c:v>
                </c:pt>
                <c:pt idx="437">
                  <c:v>737.0</c:v>
                </c:pt>
                <c:pt idx="438">
                  <c:v>738.0</c:v>
                </c:pt>
                <c:pt idx="439">
                  <c:v>739.0</c:v>
                </c:pt>
                <c:pt idx="440">
                  <c:v>740.0</c:v>
                </c:pt>
                <c:pt idx="441">
                  <c:v>741.0</c:v>
                </c:pt>
                <c:pt idx="442">
                  <c:v>742.0</c:v>
                </c:pt>
                <c:pt idx="443">
                  <c:v>743.0</c:v>
                </c:pt>
                <c:pt idx="444">
                  <c:v>744.0</c:v>
                </c:pt>
                <c:pt idx="445">
                  <c:v>745.0</c:v>
                </c:pt>
                <c:pt idx="446">
                  <c:v>746.0</c:v>
                </c:pt>
                <c:pt idx="447">
                  <c:v>747.0</c:v>
                </c:pt>
                <c:pt idx="448">
                  <c:v>748.0</c:v>
                </c:pt>
                <c:pt idx="449">
                  <c:v>749.0</c:v>
                </c:pt>
                <c:pt idx="450">
                  <c:v>750.0</c:v>
                </c:pt>
                <c:pt idx="451">
                  <c:v>751.0</c:v>
                </c:pt>
                <c:pt idx="452">
                  <c:v>752.0</c:v>
                </c:pt>
                <c:pt idx="453">
                  <c:v>753.0</c:v>
                </c:pt>
                <c:pt idx="454">
                  <c:v>754.0</c:v>
                </c:pt>
                <c:pt idx="455">
                  <c:v>755.0</c:v>
                </c:pt>
                <c:pt idx="456">
                  <c:v>756.0</c:v>
                </c:pt>
                <c:pt idx="457">
                  <c:v>757.0</c:v>
                </c:pt>
                <c:pt idx="458">
                  <c:v>758.0</c:v>
                </c:pt>
                <c:pt idx="459">
                  <c:v>759.0</c:v>
                </c:pt>
                <c:pt idx="460">
                  <c:v>760.0</c:v>
                </c:pt>
                <c:pt idx="461">
                  <c:v>761.0</c:v>
                </c:pt>
                <c:pt idx="462">
                  <c:v>762.0</c:v>
                </c:pt>
                <c:pt idx="463">
                  <c:v>763.0</c:v>
                </c:pt>
                <c:pt idx="464">
                  <c:v>764.0</c:v>
                </c:pt>
                <c:pt idx="465">
                  <c:v>765.0</c:v>
                </c:pt>
                <c:pt idx="466">
                  <c:v>766.0</c:v>
                </c:pt>
                <c:pt idx="467">
                  <c:v>767.0</c:v>
                </c:pt>
                <c:pt idx="468">
                  <c:v>768.0</c:v>
                </c:pt>
                <c:pt idx="469">
                  <c:v>769.0</c:v>
                </c:pt>
                <c:pt idx="470">
                  <c:v>770.0</c:v>
                </c:pt>
                <c:pt idx="471">
                  <c:v>771.0</c:v>
                </c:pt>
                <c:pt idx="472">
                  <c:v>772.0</c:v>
                </c:pt>
                <c:pt idx="473">
                  <c:v>773.0</c:v>
                </c:pt>
                <c:pt idx="474">
                  <c:v>774.0</c:v>
                </c:pt>
                <c:pt idx="475">
                  <c:v>775.0</c:v>
                </c:pt>
                <c:pt idx="476">
                  <c:v>776.0</c:v>
                </c:pt>
                <c:pt idx="477">
                  <c:v>777.0</c:v>
                </c:pt>
                <c:pt idx="478">
                  <c:v>778.0</c:v>
                </c:pt>
                <c:pt idx="479">
                  <c:v>779.0</c:v>
                </c:pt>
                <c:pt idx="480">
                  <c:v>780.0</c:v>
                </c:pt>
                <c:pt idx="481">
                  <c:v>781.0</c:v>
                </c:pt>
                <c:pt idx="482">
                  <c:v>782.0</c:v>
                </c:pt>
                <c:pt idx="483">
                  <c:v>783.0</c:v>
                </c:pt>
                <c:pt idx="484">
                  <c:v>784.0</c:v>
                </c:pt>
                <c:pt idx="485">
                  <c:v>785.0</c:v>
                </c:pt>
                <c:pt idx="486">
                  <c:v>786.0</c:v>
                </c:pt>
                <c:pt idx="487">
                  <c:v>787.0</c:v>
                </c:pt>
                <c:pt idx="488">
                  <c:v>788.0</c:v>
                </c:pt>
                <c:pt idx="489">
                  <c:v>789.0</c:v>
                </c:pt>
                <c:pt idx="490">
                  <c:v>790.0</c:v>
                </c:pt>
                <c:pt idx="491">
                  <c:v>791.0</c:v>
                </c:pt>
                <c:pt idx="492">
                  <c:v>792.0</c:v>
                </c:pt>
                <c:pt idx="493">
                  <c:v>793.0</c:v>
                </c:pt>
                <c:pt idx="494">
                  <c:v>794.0</c:v>
                </c:pt>
                <c:pt idx="495">
                  <c:v>795.0</c:v>
                </c:pt>
                <c:pt idx="496">
                  <c:v>796.0</c:v>
                </c:pt>
                <c:pt idx="497">
                  <c:v>797.0</c:v>
                </c:pt>
                <c:pt idx="498">
                  <c:v>798.0</c:v>
                </c:pt>
                <c:pt idx="499">
                  <c:v>799.0</c:v>
                </c:pt>
                <c:pt idx="500">
                  <c:v>800.0</c:v>
                </c:pt>
              </c:numCache>
            </c:numRef>
          </c:xVal>
          <c:yVal>
            <c:numRef>
              <c:f>'URC EXCEL.csv'!$B$110:$B$610</c:f>
              <c:numCache>
                <c:formatCode>General</c:formatCode>
                <c:ptCount val="501"/>
                <c:pt idx="0">
                  <c:v>2.896999999999999</c:v>
                </c:pt>
                <c:pt idx="1">
                  <c:v>2.88</c:v>
                </c:pt>
                <c:pt idx="2">
                  <c:v>2.864</c:v>
                </c:pt>
                <c:pt idx="3">
                  <c:v>2.804</c:v>
                </c:pt>
                <c:pt idx="4">
                  <c:v>2.785</c:v>
                </c:pt>
                <c:pt idx="5">
                  <c:v>2.734</c:v>
                </c:pt>
                <c:pt idx="6">
                  <c:v>2.678</c:v>
                </c:pt>
                <c:pt idx="7">
                  <c:v>2.627</c:v>
                </c:pt>
                <c:pt idx="8">
                  <c:v>2.615</c:v>
                </c:pt>
                <c:pt idx="9">
                  <c:v>2.616</c:v>
                </c:pt>
                <c:pt idx="10">
                  <c:v>2.595</c:v>
                </c:pt>
                <c:pt idx="11">
                  <c:v>2.564</c:v>
                </c:pt>
                <c:pt idx="12">
                  <c:v>2.468</c:v>
                </c:pt>
                <c:pt idx="13">
                  <c:v>2.288</c:v>
                </c:pt>
                <c:pt idx="14">
                  <c:v>2.213</c:v>
                </c:pt>
                <c:pt idx="15">
                  <c:v>2.137</c:v>
                </c:pt>
                <c:pt idx="16">
                  <c:v>1.872</c:v>
                </c:pt>
                <c:pt idx="17">
                  <c:v>1.573</c:v>
                </c:pt>
                <c:pt idx="18">
                  <c:v>1.284</c:v>
                </c:pt>
                <c:pt idx="19">
                  <c:v>1.061</c:v>
                </c:pt>
                <c:pt idx="20">
                  <c:v>0.91</c:v>
                </c:pt>
                <c:pt idx="21">
                  <c:v>0.79</c:v>
                </c:pt>
                <c:pt idx="22">
                  <c:v>0.702</c:v>
                </c:pt>
                <c:pt idx="23">
                  <c:v>0.633</c:v>
                </c:pt>
                <c:pt idx="24">
                  <c:v>0.579</c:v>
                </c:pt>
                <c:pt idx="25">
                  <c:v>0.538</c:v>
                </c:pt>
                <c:pt idx="26">
                  <c:v>0.503</c:v>
                </c:pt>
                <c:pt idx="27">
                  <c:v>0.479</c:v>
                </c:pt>
                <c:pt idx="28">
                  <c:v>0.466</c:v>
                </c:pt>
                <c:pt idx="29">
                  <c:v>0.451</c:v>
                </c:pt>
                <c:pt idx="30">
                  <c:v>0.444</c:v>
                </c:pt>
                <c:pt idx="31">
                  <c:v>0.437</c:v>
                </c:pt>
                <c:pt idx="32">
                  <c:v>0.434</c:v>
                </c:pt>
                <c:pt idx="33">
                  <c:v>0.422</c:v>
                </c:pt>
                <c:pt idx="34">
                  <c:v>0.412</c:v>
                </c:pt>
                <c:pt idx="35">
                  <c:v>0.405</c:v>
                </c:pt>
                <c:pt idx="36">
                  <c:v>0.393</c:v>
                </c:pt>
                <c:pt idx="37">
                  <c:v>0.381</c:v>
                </c:pt>
                <c:pt idx="38">
                  <c:v>0.372</c:v>
                </c:pt>
                <c:pt idx="39">
                  <c:v>0.359</c:v>
                </c:pt>
                <c:pt idx="40">
                  <c:v>0.36</c:v>
                </c:pt>
                <c:pt idx="41">
                  <c:v>0.354</c:v>
                </c:pt>
                <c:pt idx="42">
                  <c:v>0.359</c:v>
                </c:pt>
                <c:pt idx="43">
                  <c:v>0.363</c:v>
                </c:pt>
                <c:pt idx="44">
                  <c:v>0.368</c:v>
                </c:pt>
                <c:pt idx="45">
                  <c:v>0.38</c:v>
                </c:pt>
                <c:pt idx="46">
                  <c:v>0.387</c:v>
                </c:pt>
                <c:pt idx="47">
                  <c:v>0.389</c:v>
                </c:pt>
                <c:pt idx="48">
                  <c:v>0.396</c:v>
                </c:pt>
                <c:pt idx="49">
                  <c:v>0.389</c:v>
                </c:pt>
                <c:pt idx="50">
                  <c:v>0.384</c:v>
                </c:pt>
                <c:pt idx="51">
                  <c:v>0.369</c:v>
                </c:pt>
                <c:pt idx="52">
                  <c:v>0.349</c:v>
                </c:pt>
                <c:pt idx="53">
                  <c:v>0.332</c:v>
                </c:pt>
                <c:pt idx="54">
                  <c:v>0.307</c:v>
                </c:pt>
                <c:pt idx="55">
                  <c:v>0.292</c:v>
                </c:pt>
                <c:pt idx="56">
                  <c:v>0.266</c:v>
                </c:pt>
                <c:pt idx="57">
                  <c:v>0.25</c:v>
                </c:pt>
                <c:pt idx="58">
                  <c:v>0.232</c:v>
                </c:pt>
                <c:pt idx="59">
                  <c:v>0.221</c:v>
                </c:pt>
                <c:pt idx="60">
                  <c:v>0.197</c:v>
                </c:pt>
                <c:pt idx="61">
                  <c:v>0.195</c:v>
                </c:pt>
                <c:pt idx="62">
                  <c:v>0.187</c:v>
                </c:pt>
                <c:pt idx="63">
                  <c:v>0.178</c:v>
                </c:pt>
                <c:pt idx="64">
                  <c:v>0.172</c:v>
                </c:pt>
                <c:pt idx="65">
                  <c:v>0.159</c:v>
                </c:pt>
                <c:pt idx="66">
                  <c:v>0.153</c:v>
                </c:pt>
                <c:pt idx="67">
                  <c:v>0.158</c:v>
                </c:pt>
                <c:pt idx="68">
                  <c:v>0.149</c:v>
                </c:pt>
                <c:pt idx="69">
                  <c:v>0.149</c:v>
                </c:pt>
                <c:pt idx="70">
                  <c:v>0.143</c:v>
                </c:pt>
                <c:pt idx="71">
                  <c:v>0.14</c:v>
                </c:pt>
                <c:pt idx="72">
                  <c:v>0.138</c:v>
                </c:pt>
                <c:pt idx="73">
                  <c:v>0.136</c:v>
                </c:pt>
                <c:pt idx="74">
                  <c:v>0.131</c:v>
                </c:pt>
                <c:pt idx="75">
                  <c:v>0.132</c:v>
                </c:pt>
                <c:pt idx="76">
                  <c:v>0.135</c:v>
                </c:pt>
                <c:pt idx="77">
                  <c:v>0.133</c:v>
                </c:pt>
                <c:pt idx="78">
                  <c:v>0.134</c:v>
                </c:pt>
                <c:pt idx="79">
                  <c:v>0.133</c:v>
                </c:pt>
                <c:pt idx="80">
                  <c:v>0.13</c:v>
                </c:pt>
                <c:pt idx="81">
                  <c:v>0.127</c:v>
                </c:pt>
                <c:pt idx="82">
                  <c:v>0.134</c:v>
                </c:pt>
                <c:pt idx="83">
                  <c:v>0.131</c:v>
                </c:pt>
                <c:pt idx="84">
                  <c:v>0.127</c:v>
                </c:pt>
                <c:pt idx="85">
                  <c:v>0.128</c:v>
                </c:pt>
                <c:pt idx="86">
                  <c:v>0.122</c:v>
                </c:pt>
                <c:pt idx="87">
                  <c:v>0.127</c:v>
                </c:pt>
                <c:pt idx="88">
                  <c:v>0.129</c:v>
                </c:pt>
                <c:pt idx="89">
                  <c:v>0.128</c:v>
                </c:pt>
                <c:pt idx="90">
                  <c:v>0.131</c:v>
                </c:pt>
                <c:pt idx="91">
                  <c:v>0.131</c:v>
                </c:pt>
                <c:pt idx="92">
                  <c:v>0.124</c:v>
                </c:pt>
                <c:pt idx="93">
                  <c:v>0.125</c:v>
                </c:pt>
                <c:pt idx="94">
                  <c:v>0.127</c:v>
                </c:pt>
                <c:pt idx="95">
                  <c:v>0.123</c:v>
                </c:pt>
                <c:pt idx="96">
                  <c:v>0.123</c:v>
                </c:pt>
                <c:pt idx="97">
                  <c:v>0.121</c:v>
                </c:pt>
                <c:pt idx="98">
                  <c:v>0.123</c:v>
                </c:pt>
                <c:pt idx="99">
                  <c:v>0.117</c:v>
                </c:pt>
                <c:pt idx="100">
                  <c:v>0.124</c:v>
                </c:pt>
                <c:pt idx="101">
                  <c:v>0.117</c:v>
                </c:pt>
                <c:pt idx="102">
                  <c:v>0.114</c:v>
                </c:pt>
                <c:pt idx="103">
                  <c:v>0.114</c:v>
                </c:pt>
                <c:pt idx="104">
                  <c:v>0.122</c:v>
                </c:pt>
                <c:pt idx="105">
                  <c:v>0.114</c:v>
                </c:pt>
                <c:pt idx="106">
                  <c:v>0.116</c:v>
                </c:pt>
                <c:pt idx="107">
                  <c:v>0.126</c:v>
                </c:pt>
                <c:pt idx="108">
                  <c:v>0.124</c:v>
                </c:pt>
                <c:pt idx="109">
                  <c:v>0.125</c:v>
                </c:pt>
                <c:pt idx="110">
                  <c:v>0.13</c:v>
                </c:pt>
                <c:pt idx="111">
                  <c:v>0.126</c:v>
                </c:pt>
                <c:pt idx="112">
                  <c:v>0.127</c:v>
                </c:pt>
                <c:pt idx="113">
                  <c:v>0.125</c:v>
                </c:pt>
                <c:pt idx="114">
                  <c:v>0.124</c:v>
                </c:pt>
                <c:pt idx="115">
                  <c:v>0.116</c:v>
                </c:pt>
                <c:pt idx="116">
                  <c:v>0.119</c:v>
                </c:pt>
                <c:pt idx="117">
                  <c:v>0.109</c:v>
                </c:pt>
                <c:pt idx="118">
                  <c:v>0.102</c:v>
                </c:pt>
                <c:pt idx="119">
                  <c:v>0.101</c:v>
                </c:pt>
                <c:pt idx="120">
                  <c:v>0.096</c:v>
                </c:pt>
                <c:pt idx="121">
                  <c:v>0.099</c:v>
                </c:pt>
                <c:pt idx="122">
                  <c:v>0.092</c:v>
                </c:pt>
                <c:pt idx="123">
                  <c:v>0.091</c:v>
                </c:pt>
                <c:pt idx="124">
                  <c:v>0.095</c:v>
                </c:pt>
                <c:pt idx="125">
                  <c:v>0.089</c:v>
                </c:pt>
                <c:pt idx="126">
                  <c:v>0.097</c:v>
                </c:pt>
                <c:pt idx="127">
                  <c:v>0.09</c:v>
                </c:pt>
                <c:pt idx="128">
                  <c:v>0.089</c:v>
                </c:pt>
                <c:pt idx="129">
                  <c:v>0.093</c:v>
                </c:pt>
                <c:pt idx="130">
                  <c:v>0.095</c:v>
                </c:pt>
                <c:pt idx="131">
                  <c:v>0.102</c:v>
                </c:pt>
                <c:pt idx="132">
                  <c:v>0.099</c:v>
                </c:pt>
                <c:pt idx="133">
                  <c:v>0.114</c:v>
                </c:pt>
                <c:pt idx="134">
                  <c:v>0.122</c:v>
                </c:pt>
                <c:pt idx="135">
                  <c:v>0.128</c:v>
                </c:pt>
                <c:pt idx="136">
                  <c:v>0.131</c:v>
                </c:pt>
                <c:pt idx="137">
                  <c:v>0.13</c:v>
                </c:pt>
                <c:pt idx="138">
                  <c:v>0.122</c:v>
                </c:pt>
                <c:pt idx="139">
                  <c:v>0.105</c:v>
                </c:pt>
                <c:pt idx="140">
                  <c:v>0.097</c:v>
                </c:pt>
                <c:pt idx="141">
                  <c:v>0.082</c:v>
                </c:pt>
                <c:pt idx="142">
                  <c:v>0.081</c:v>
                </c:pt>
                <c:pt idx="143">
                  <c:v>0.08</c:v>
                </c:pt>
                <c:pt idx="144">
                  <c:v>0.069</c:v>
                </c:pt>
                <c:pt idx="145">
                  <c:v>0.069</c:v>
                </c:pt>
                <c:pt idx="146">
                  <c:v>0.06</c:v>
                </c:pt>
                <c:pt idx="147">
                  <c:v>0.058</c:v>
                </c:pt>
                <c:pt idx="148">
                  <c:v>0.056</c:v>
                </c:pt>
                <c:pt idx="149">
                  <c:v>0.053</c:v>
                </c:pt>
                <c:pt idx="150">
                  <c:v>0.048</c:v>
                </c:pt>
                <c:pt idx="151">
                  <c:v>0.054</c:v>
                </c:pt>
                <c:pt idx="152">
                  <c:v>0.061</c:v>
                </c:pt>
                <c:pt idx="153">
                  <c:v>0.053</c:v>
                </c:pt>
                <c:pt idx="154">
                  <c:v>0.052</c:v>
                </c:pt>
                <c:pt idx="155">
                  <c:v>0.055</c:v>
                </c:pt>
                <c:pt idx="156">
                  <c:v>0.058</c:v>
                </c:pt>
                <c:pt idx="157">
                  <c:v>0.053</c:v>
                </c:pt>
                <c:pt idx="158">
                  <c:v>0.056</c:v>
                </c:pt>
                <c:pt idx="159">
                  <c:v>0.048</c:v>
                </c:pt>
                <c:pt idx="160">
                  <c:v>0.049</c:v>
                </c:pt>
                <c:pt idx="161">
                  <c:v>0.052</c:v>
                </c:pt>
                <c:pt idx="162">
                  <c:v>0.058</c:v>
                </c:pt>
                <c:pt idx="163">
                  <c:v>0.052</c:v>
                </c:pt>
                <c:pt idx="164">
                  <c:v>0.055</c:v>
                </c:pt>
                <c:pt idx="165">
                  <c:v>0.053</c:v>
                </c:pt>
                <c:pt idx="166">
                  <c:v>0.051</c:v>
                </c:pt>
                <c:pt idx="167">
                  <c:v>0.051</c:v>
                </c:pt>
                <c:pt idx="168">
                  <c:v>0.055</c:v>
                </c:pt>
                <c:pt idx="169">
                  <c:v>0.056</c:v>
                </c:pt>
                <c:pt idx="170">
                  <c:v>0.056</c:v>
                </c:pt>
                <c:pt idx="171">
                  <c:v>0.051</c:v>
                </c:pt>
                <c:pt idx="172">
                  <c:v>0.055</c:v>
                </c:pt>
                <c:pt idx="173">
                  <c:v>0.057</c:v>
                </c:pt>
                <c:pt idx="174">
                  <c:v>0.054</c:v>
                </c:pt>
                <c:pt idx="175">
                  <c:v>0.059</c:v>
                </c:pt>
                <c:pt idx="176">
                  <c:v>0.058</c:v>
                </c:pt>
                <c:pt idx="177">
                  <c:v>0.061</c:v>
                </c:pt>
                <c:pt idx="178">
                  <c:v>0.062</c:v>
                </c:pt>
                <c:pt idx="179">
                  <c:v>0.067</c:v>
                </c:pt>
                <c:pt idx="180">
                  <c:v>0.068</c:v>
                </c:pt>
                <c:pt idx="181">
                  <c:v>0.067</c:v>
                </c:pt>
                <c:pt idx="182">
                  <c:v>0.071</c:v>
                </c:pt>
                <c:pt idx="183">
                  <c:v>0.071</c:v>
                </c:pt>
                <c:pt idx="184">
                  <c:v>0.071</c:v>
                </c:pt>
                <c:pt idx="185">
                  <c:v>0.077</c:v>
                </c:pt>
                <c:pt idx="186">
                  <c:v>0.078</c:v>
                </c:pt>
                <c:pt idx="187">
                  <c:v>0.076</c:v>
                </c:pt>
                <c:pt idx="188">
                  <c:v>0.077</c:v>
                </c:pt>
                <c:pt idx="189">
                  <c:v>0.081</c:v>
                </c:pt>
                <c:pt idx="190">
                  <c:v>0.084</c:v>
                </c:pt>
                <c:pt idx="191">
                  <c:v>0.079</c:v>
                </c:pt>
                <c:pt idx="192">
                  <c:v>0.089</c:v>
                </c:pt>
                <c:pt idx="193">
                  <c:v>0.086</c:v>
                </c:pt>
                <c:pt idx="194">
                  <c:v>0.094</c:v>
                </c:pt>
                <c:pt idx="195">
                  <c:v>0.087</c:v>
                </c:pt>
                <c:pt idx="196">
                  <c:v>0.087</c:v>
                </c:pt>
                <c:pt idx="197">
                  <c:v>0.089</c:v>
                </c:pt>
                <c:pt idx="198">
                  <c:v>0.098</c:v>
                </c:pt>
                <c:pt idx="199">
                  <c:v>0.087</c:v>
                </c:pt>
                <c:pt idx="200">
                  <c:v>0.089</c:v>
                </c:pt>
                <c:pt idx="201">
                  <c:v>0.09</c:v>
                </c:pt>
                <c:pt idx="202">
                  <c:v>0.09</c:v>
                </c:pt>
                <c:pt idx="203">
                  <c:v>0.091</c:v>
                </c:pt>
                <c:pt idx="204">
                  <c:v>0.092</c:v>
                </c:pt>
                <c:pt idx="205">
                  <c:v>0.091</c:v>
                </c:pt>
                <c:pt idx="206">
                  <c:v>0.088</c:v>
                </c:pt>
                <c:pt idx="207">
                  <c:v>0.093</c:v>
                </c:pt>
                <c:pt idx="208">
                  <c:v>0.095</c:v>
                </c:pt>
                <c:pt idx="209">
                  <c:v>0.1</c:v>
                </c:pt>
                <c:pt idx="210">
                  <c:v>0.095</c:v>
                </c:pt>
                <c:pt idx="211">
                  <c:v>0.1</c:v>
                </c:pt>
                <c:pt idx="212">
                  <c:v>0.102</c:v>
                </c:pt>
                <c:pt idx="213">
                  <c:v>0.107</c:v>
                </c:pt>
                <c:pt idx="214">
                  <c:v>0.116</c:v>
                </c:pt>
                <c:pt idx="215">
                  <c:v>0.118</c:v>
                </c:pt>
                <c:pt idx="216">
                  <c:v>0.126</c:v>
                </c:pt>
                <c:pt idx="217">
                  <c:v>0.134</c:v>
                </c:pt>
                <c:pt idx="218">
                  <c:v>0.136</c:v>
                </c:pt>
                <c:pt idx="219">
                  <c:v>0.141</c:v>
                </c:pt>
                <c:pt idx="220">
                  <c:v>0.148</c:v>
                </c:pt>
                <c:pt idx="221">
                  <c:v>0.154</c:v>
                </c:pt>
                <c:pt idx="222">
                  <c:v>0.163</c:v>
                </c:pt>
                <c:pt idx="223">
                  <c:v>0.166</c:v>
                </c:pt>
                <c:pt idx="224">
                  <c:v>0.177</c:v>
                </c:pt>
                <c:pt idx="225">
                  <c:v>0.183</c:v>
                </c:pt>
                <c:pt idx="226">
                  <c:v>0.191</c:v>
                </c:pt>
                <c:pt idx="227">
                  <c:v>0.194</c:v>
                </c:pt>
                <c:pt idx="228">
                  <c:v>0.196</c:v>
                </c:pt>
                <c:pt idx="229">
                  <c:v>0.201</c:v>
                </c:pt>
                <c:pt idx="230">
                  <c:v>0.197</c:v>
                </c:pt>
                <c:pt idx="231">
                  <c:v>0.198</c:v>
                </c:pt>
                <c:pt idx="232">
                  <c:v>0.198</c:v>
                </c:pt>
                <c:pt idx="233">
                  <c:v>0.199</c:v>
                </c:pt>
                <c:pt idx="234">
                  <c:v>0.199</c:v>
                </c:pt>
                <c:pt idx="235">
                  <c:v>0.195</c:v>
                </c:pt>
                <c:pt idx="236">
                  <c:v>0.191</c:v>
                </c:pt>
                <c:pt idx="237">
                  <c:v>0.187</c:v>
                </c:pt>
                <c:pt idx="238">
                  <c:v>0.191</c:v>
                </c:pt>
                <c:pt idx="239">
                  <c:v>0.187</c:v>
                </c:pt>
                <c:pt idx="240">
                  <c:v>0.187</c:v>
                </c:pt>
                <c:pt idx="241">
                  <c:v>0.18</c:v>
                </c:pt>
                <c:pt idx="242">
                  <c:v>0.18</c:v>
                </c:pt>
                <c:pt idx="243">
                  <c:v>0.178</c:v>
                </c:pt>
                <c:pt idx="244">
                  <c:v>0.174</c:v>
                </c:pt>
                <c:pt idx="245">
                  <c:v>0.173</c:v>
                </c:pt>
                <c:pt idx="246">
                  <c:v>0.174</c:v>
                </c:pt>
                <c:pt idx="247">
                  <c:v>0.175</c:v>
                </c:pt>
                <c:pt idx="248">
                  <c:v>0.178</c:v>
                </c:pt>
                <c:pt idx="249">
                  <c:v>0.177</c:v>
                </c:pt>
                <c:pt idx="250">
                  <c:v>0.183</c:v>
                </c:pt>
                <c:pt idx="251">
                  <c:v>0.187</c:v>
                </c:pt>
                <c:pt idx="252">
                  <c:v>0.194</c:v>
                </c:pt>
                <c:pt idx="253">
                  <c:v>0.2</c:v>
                </c:pt>
                <c:pt idx="254">
                  <c:v>0.205</c:v>
                </c:pt>
                <c:pt idx="255">
                  <c:v>0.216</c:v>
                </c:pt>
                <c:pt idx="256">
                  <c:v>0.231</c:v>
                </c:pt>
                <c:pt idx="257">
                  <c:v>0.239</c:v>
                </c:pt>
                <c:pt idx="258">
                  <c:v>0.255</c:v>
                </c:pt>
                <c:pt idx="259">
                  <c:v>0.271</c:v>
                </c:pt>
                <c:pt idx="260">
                  <c:v>0.287</c:v>
                </c:pt>
                <c:pt idx="261">
                  <c:v>0.304</c:v>
                </c:pt>
                <c:pt idx="262">
                  <c:v>0.317</c:v>
                </c:pt>
                <c:pt idx="263">
                  <c:v>0.336</c:v>
                </c:pt>
                <c:pt idx="264">
                  <c:v>0.349</c:v>
                </c:pt>
                <c:pt idx="265">
                  <c:v>0.373</c:v>
                </c:pt>
                <c:pt idx="266">
                  <c:v>0.392</c:v>
                </c:pt>
                <c:pt idx="267">
                  <c:v>0.401</c:v>
                </c:pt>
                <c:pt idx="268">
                  <c:v>0.411</c:v>
                </c:pt>
                <c:pt idx="269">
                  <c:v>0.419</c:v>
                </c:pt>
                <c:pt idx="270">
                  <c:v>0.423</c:v>
                </c:pt>
                <c:pt idx="271">
                  <c:v>0.427</c:v>
                </c:pt>
                <c:pt idx="272">
                  <c:v>0.429</c:v>
                </c:pt>
                <c:pt idx="273">
                  <c:v>0.432</c:v>
                </c:pt>
                <c:pt idx="274">
                  <c:v>0.426</c:v>
                </c:pt>
                <c:pt idx="275">
                  <c:v>0.42</c:v>
                </c:pt>
                <c:pt idx="276">
                  <c:v>0.412</c:v>
                </c:pt>
                <c:pt idx="277">
                  <c:v>0.402</c:v>
                </c:pt>
                <c:pt idx="278">
                  <c:v>0.389</c:v>
                </c:pt>
                <c:pt idx="279">
                  <c:v>0.379</c:v>
                </c:pt>
                <c:pt idx="280">
                  <c:v>0.364</c:v>
                </c:pt>
                <c:pt idx="281">
                  <c:v>0.349</c:v>
                </c:pt>
                <c:pt idx="282">
                  <c:v>0.34</c:v>
                </c:pt>
                <c:pt idx="283">
                  <c:v>0.329</c:v>
                </c:pt>
                <c:pt idx="284">
                  <c:v>0.311</c:v>
                </c:pt>
                <c:pt idx="285">
                  <c:v>0.302</c:v>
                </c:pt>
                <c:pt idx="286">
                  <c:v>0.289</c:v>
                </c:pt>
                <c:pt idx="287">
                  <c:v>0.277</c:v>
                </c:pt>
                <c:pt idx="288">
                  <c:v>0.265</c:v>
                </c:pt>
                <c:pt idx="289">
                  <c:v>0.254</c:v>
                </c:pt>
                <c:pt idx="290">
                  <c:v>0.245</c:v>
                </c:pt>
                <c:pt idx="291">
                  <c:v>0.244</c:v>
                </c:pt>
                <c:pt idx="292">
                  <c:v>0.237</c:v>
                </c:pt>
                <c:pt idx="293">
                  <c:v>0.228</c:v>
                </c:pt>
                <c:pt idx="294">
                  <c:v>0.225</c:v>
                </c:pt>
                <c:pt idx="295">
                  <c:v>0.229</c:v>
                </c:pt>
                <c:pt idx="296">
                  <c:v>0.228</c:v>
                </c:pt>
                <c:pt idx="297">
                  <c:v>0.229</c:v>
                </c:pt>
                <c:pt idx="298">
                  <c:v>0.227</c:v>
                </c:pt>
                <c:pt idx="299">
                  <c:v>0.234</c:v>
                </c:pt>
                <c:pt idx="300">
                  <c:v>0.238</c:v>
                </c:pt>
                <c:pt idx="301">
                  <c:v>0.243</c:v>
                </c:pt>
                <c:pt idx="302">
                  <c:v>0.258</c:v>
                </c:pt>
                <c:pt idx="303">
                  <c:v>0.273</c:v>
                </c:pt>
                <c:pt idx="304">
                  <c:v>0.282</c:v>
                </c:pt>
                <c:pt idx="305">
                  <c:v>0.298</c:v>
                </c:pt>
                <c:pt idx="306">
                  <c:v>0.315</c:v>
                </c:pt>
                <c:pt idx="307">
                  <c:v>0.339</c:v>
                </c:pt>
                <c:pt idx="308">
                  <c:v>0.366</c:v>
                </c:pt>
                <c:pt idx="309">
                  <c:v>0.391</c:v>
                </c:pt>
                <c:pt idx="310">
                  <c:v>0.413</c:v>
                </c:pt>
                <c:pt idx="311">
                  <c:v>0.442</c:v>
                </c:pt>
                <c:pt idx="312">
                  <c:v>0.481</c:v>
                </c:pt>
                <c:pt idx="313">
                  <c:v>0.51</c:v>
                </c:pt>
                <c:pt idx="314">
                  <c:v>0.542</c:v>
                </c:pt>
                <c:pt idx="315">
                  <c:v>0.566</c:v>
                </c:pt>
                <c:pt idx="316">
                  <c:v>0.591</c:v>
                </c:pt>
                <c:pt idx="317">
                  <c:v>0.606</c:v>
                </c:pt>
                <c:pt idx="318">
                  <c:v>0.614</c:v>
                </c:pt>
                <c:pt idx="319">
                  <c:v>0.622</c:v>
                </c:pt>
                <c:pt idx="320">
                  <c:v>0.614</c:v>
                </c:pt>
                <c:pt idx="321">
                  <c:v>0.604</c:v>
                </c:pt>
                <c:pt idx="322">
                  <c:v>0.591</c:v>
                </c:pt>
                <c:pt idx="323">
                  <c:v>0.572</c:v>
                </c:pt>
                <c:pt idx="324">
                  <c:v>0.551</c:v>
                </c:pt>
                <c:pt idx="325">
                  <c:v>0.521</c:v>
                </c:pt>
                <c:pt idx="326">
                  <c:v>0.491</c:v>
                </c:pt>
                <c:pt idx="327">
                  <c:v>0.464</c:v>
                </c:pt>
                <c:pt idx="328">
                  <c:v>0.438</c:v>
                </c:pt>
                <c:pt idx="329">
                  <c:v>0.405</c:v>
                </c:pt>
                <c:pt idx="330">
                  <c:v>0.375</c:v>
                </c:pt>
                <c:pt idx="331">
                  <c:v>0.347</c:v>
                </c:pt>
                <c:pt idx="332">
                  <c:v>0.316</c:v>
                </c:pt>
                <c:pt idx="333">
                  <c:v>0.29</c:v>
                </c:pt>
                <c:pt idx="334">
                  <c:v>0.263</c:v>
                </c:pt>
                <c:pt idx="335">
                  <c:v>0.241</c:v>
                </c:pt>
                <c:pt idx="336">
                  <c:v>0.223</c:v>
                </c:pt>
                <c:pt idx="337">
                  <c:v>0.204</c:v>
                </c:pt>
                <c:pt idx="338">
                  <c:v>0.183</c:v>
                </c:pt>
                <c:pt idx="339">
                  <c:v>0.17</c:v>
                </c:pt>
                <c:pt idx="340">
                  <c:v>0.154</c:v>
                </c:pt>
                <c:pt idx="341">
                  <c:v>0.143</c:v>
                </c:pt>
                <c:pt idx="342">
                  <c:v>0.132</c:v>
                </c:pt>
                <c:pt idx="343">
                  <c:v>0.12</c:v>
                </c:pt>
                <c:pt idx="344">
                  <c:v>0.109</c:v>
                </c:pt>
                <c:pt idx="345">
                  <c:v>0.101</c:v>
                </c:pt>
                <c:pt idx="346">
                  <c:v>0.094</c:v>
                </c:pt>
                <c:pt idx="347">
                  <c:v>0.091</c:v>
                </c:pt>
                <c:pt idx="348">
                  <c:v>0.082</c:v>
                </c:pt>
                <c:pt idx="349">
                  <c:v>0.075</c:v>
                </c:pt>
                <c:pt idx="350">
                  <c:v>0.069</c:v>
                </c:pt>
                <c:pt idx="351">
                  <c:v>0.067</c:v>
                </c:pt>
                <c:pt idx="352">
                  <c:v>0.064</c:v>
                </c:pt>
                <c:pt idx="353">
                  <c:v>0.057</c:v>
                </c:pt>
                <c:pt idx="354">
                  <c:v>0.055</c:v>
                </c:pt>
                <c:pt idx="355">
                  <c:v>0.055</c:v>
                </c:pt>
                <c:pt idx="356">
                  <c:v>0.052</c:v>
                </c:pt>
                <c:pt idx="357">
                  <c:v>0.048</c:v>
                </c:pt>
                <c:pt idx="358">
                  <c:v>0.048</c:v>
                </c:pt>
                <c:pt idx="359">
                  <c:v>0.047</c:v>
                </c:pt>
                <c:pt idx="360">
                  <c:v>0.047</c:v>
                </c:pt>
                <c:pt idx="361">
                  <c:v>0.044</c:v>
                </c:pt>
                <c:pt idx="362">
                  <c:v>0.045</c:v>
                </c:pt>
                <c:pt idx="363">
                  <c:v>0.04</c:v>
                </c:pt>
                <c:pt idx="364">
                  <c:v>0.039</c:v>
                </c:pt>
                <c:pt idx="365">
                  <c:v>0.041</c:v>
                </c:pt>
                <c:pt idx="366">
                  <c:v>0.041</c:v>
                </c:pt>
                <c:pt idx="367">
                  <c:v>0.041</c:v>
                </c:pt>
                <c:pt idx="368">
                  <c:v>0.037</c:v>
                </c:pt>
                <c:pt idx="369">
                  <c:v>0.044</c:v>
                </c:pt>
                <c:pt idx="370">
                  <c:v>0.035</c:v>
                </c:pt>
                <c:pt idx="371">
                  <c:v>0.04</c:v>
                </c:pt>
                <c:pt idx="372">
                  <c:v>0.035</c:v>
                </c:pt>
                <c:pt idx="373">
                  <c:v>0.036</c:v>
                </c:pt>
                <c:pt idx="374">
                  <c:v>0.036</c:v>
                </c:pt>
                <c:pt idx="375">
                  <c:v>0.034</c:v>
                </c:pt>
                <c:pt idx="376">
                  <c:v>0.035</c:v>
                </c:pt>
                <c:pt idx="377">
                  <c:v>0.038</c:v>
                </c:pt>
                <c:pt idx="378">
                  <c:v>0.036</c:v>
                </c:pt>
                <c:pt idx="379">
                  <c:v>0.034</c:v>
                </c:pt>
                <c:pt idx="380">
                  <c:v>0.035</c:v>
                </c:pt>
                <c:pt idx="381">
                  <c:v>0.034</c:v>
                </c:pt>
                <c:pt idx="382">
                  <c:v>0.033</c:v>
                </c:pt>
                <c:pt idx="383">
                  <c:v>0.034</c:v>
                </c:pt>
                <c:pt idx="384">
                  <c:v>0.034</c:v>
                </c:pt>
                <c:pt idx="385">
                  <c:v>0.036</c:v>
                </c:pt>
                <c:pt idx="386">
                  <c:v>0.033</c:v>
                </c:pt>
                <c:pt idx="387">
                  <c:v>0.034</c:v>
                </c:pt>
                <c:pt idx="388">
                  <c:v>0.036</c:v>
                </c:pt>
                <c:pt idx="389">
                  <c:v>0.039</c:v>
                </c:pt>
                <c:pt idx="390">
                  <c:v>0.035</c:v>
                </c:pt>
                <c:pt idx="391">
                  <c:v>0.034</c:v>
                </c:pt>
                <c:pt idx="392">
                  <c:v>0.035</c:v>
                </c:pt>
                <c:pt idx="393">
                  <c:v>0.033</c:v>
                </c:pt>
                <c:pt idx="394">
                  <c:v>0.031</c:v>
                </c:pt>
                <c:pt idx="395">
                  <c:v>0.032</c:v>
                </c:pt>
                <c:pt idx="396">
                  <c:v>0.037</c:v>
                </c:pt>
                <c:pt idx="397">
                  <c:v>0.031</c:v>
                </c:pt>
                <c:pt idx="398">
                  <c:v>0.034</c:v>
                </c:pt>
                <c:pt idx="399">
                  <c:v>0.032</c:v>
                </c:pt>
                <c:pt idx="400">
                  <c:v>0.033</c:v>
                </c:pt>
                <c:pt idx="401">
                  <c:v>0.038</c:v>
                </c:pt>
                <c:pt idx="402">
                  <c:v>0.036</c:v>
                </c:pt>
                <c:pt idx="403">
                  <c:v>0.032</c:v>
                </c:pt>
                <c:pt idx="404">
                  <c:v>0.035</c:v>
                </c:pt>
                <c:pt idx="405">
                  <c:v>0.033</c:v>
                </c:pt>
                <c:pt idx="406">
                  <c:v>0.029</c:v>
                </c:pt>
                <c:pt idx="407">
                  <c:v>0.03</c:v>
                </c:pt>
                <c:pt idx="408">
                  <c:v>0.031</c:v>
                </c:pt>
                <c:pt idx="409">
                  <c:v>0.03</c:v>
                </c:pt>
                <c:pt idx="410">
                  <c:v>0.036</c:v>
                </c:pt>
                <c:pt idx="411">
                  <c:v>0.03</c:v>
                </c:pt>
                <c:pt idx="412">
                  <c:v>0.03</c:v>
                </c:pt>
                <c:pt idx="413">
                  <c:v>0.029</c:v>
                </c:pt>
                <c:pt idx="414">
                  <c:v>0.031</c:v>
                </c:pt>
                <c:pt idx="415">
                  <c:v>0.032</c:v>
                </c:pt>
                <c:pt idx="416">
                  <c:v>0.034</c:v>
                </c:pt>
                <c:pt idx="417">
                  <c:v>0.032</c:v>
                </c:pt>
                <c:pt idx="418">
                  <c:v>0.033</c:v>
                </c:pt>
                <c:pt idx="419">
                  <c:v>0.038</c:v>
                </c:pt>
                <c:pt idx="420">
                  <c:v>0.034</c:v>
                </c:pt>
                <c:pt idx="421">
                  <c:v>0.032</c:v>
                </c:pt>
                <c:pt idx="422">
                  <c:v>0.037</c:v>
                </c:pt>
                <c:pt idx="423">
                  <c:v>0.034</c:v>
                </c:pt>
                <c:pt idx="424">
                  <c:v>0.034</c:v>
                </c:pt>
                <c:pt idx="425">
                  <c:v>0.033</c:v>
                </c:pt>
                <c:pt idx="426">
                  <c:v>0.034</c:v>
                </c:pt>
                <c:pt idx="427">
                  <c:v>0.034</c:v>
                </c:pt>
                <c:pt idx="428">
                  <c:v>0.032</c:v>
                </c:pt>
                <c:pt idx="429">
                  <c:v>0.035</c:v>
                </c:pt>
                <c:pt idx="430">
                  <c:v>0.033</c:v>
                </c:pt>
                <c:pt idx="431">
                  <c:v>0.031</c:v>
                </c:pt>
                <c:pt idx="432">
                  <c:v>0.035</c:v>
                </c:pt>
                <c:pt idx="433">
                  <c:v>0.034</c:v>
                </c:pt>
                <c:pt idx="434">
                  <c:v>0.031</c:v>
                </c:pt>
                <c:pt idx="435">
                  <c:v>0.034</c:v>
                </c:pt>
                <c:pt idx="436">
                  <c:v>0.032</c:v>
                </c:pt>
                <c:pt idx="437">
                  <c:v>0.032</c:v>
                </c:pt>
                <c:pt idx="438">
                  <c:v>0.032</c:v>
                </c:pt>
                <c:pt idx="439">
                  <c:v>0.035</c:v>
                </c:pt>
                <c:pt idx="440">
                  <c:v>0.036</c:v>
                </c:pt>
                <c:pt idx="441">
                  <c:v>0.034</c:v>
                </c:pt>
                <c:pt idx="442">
                  <c:v>0.034</c:v>
                </c:pt>
                <c:pt idx="443">
                  <c:v>0.035</c:v>
                </c:pt>
                <c:pt idx="444">
                  <c:v>0.029</c:v>
                </c:pt>
                <c:pt idx="445">
                  <c:v>0.031</c:v>
                </c:pt>
                <c:pt idx="446">
                  <c:v>0.034</c:v>
                </c:pt>
                <c:pt idx="447">
                  <c:v>0.032</c:v>
                </c:pt>
                <c:pt idx="448">
                  <c:v>0.034</c:v>
                </c:pt>
                <c:pt idx="449">
                  <c:v>0.034</c:v>
                </c:pt>
                <c:pt idx="450">
                  <c:v>0.034</c:v>
                </c:pt>
                <c:pt idx="451">
                  <c:v>0.036</c:v>
                </c:pt>
                <c:pt idx="452">
                  <c:v>0.036</c:v>
                </c:pt>
                <c:pt idx="453">
                  <c:v>0.032</c:v>
                </c:pt>
                <c:pt idx="454">
                  <c:v>0.032</c:v>
                </c:pt>
                <c:pt idx="455">
                  <c:v>0.029</c:v>
                </c:pt>
                <c:pt idx="456">
                  <c:v>0.031</c:v>
                </c:pt>
                <c:pt idx="457">
                  <c:v>0.032</c:v>
                </c:pt>
                <c:pt idx="458">
                  <c:v>0.03</c:v>
                </c:pt>
                <c:pt idx="459">
                  <c:v>0.035</c:v>
                </c:pt>
                <c:pt idx="460">
                  <c:v>0.03</c:v>
                </c:pt>
                <c:pt idx="461">
                  <c:v>0.033</c:v>
                </c:pt>
                <c:pt idx="462">
                  <c:v>0.032</c:v>
                </c:pt>
                <c:pt idx="463">
                  <c:v>0.031</c:v>
                </c:pt>
                <c:pt idx="464">
                  <c:v>0.034</c:v>
                </c:pt>
                <c:pt idx="465">
                  <c:v>0.029</c:v>
                </c:pt>
                <c:pt idx="466">
                  <c:v>0.028</c:v>
                </c:pt>
                <c:pt idx="467">
                  <c:v>0.033</c:v>
                </c:pt>
                <c:pt idx="468">
                  <c:v>0.033</c:v>
                </c:pt>
                <c:pt idx="469">
                  <c:v>0.032</c:v>
                </c:pt>
                <c:pt idx="470">
                  <c:v>0.034</c:v>
                </c:pt>
                <c:pt idx="471">
                  <c:v>0.032</c:v>
                </c:pt>
                <c:pt idx="472">
                  <c:v>0.036</c:v>
                </c:pt>
                <c:pt idx="473">
                  <c:v>0.031</c:v>
                </c:pt>
                <c:pt idx="474">
                  <c:v>0.033</c:v>
                </c:pt>
                <c:pt idx="475">
                  <c:v>0.032</c:v>
                </c:pt>
                <c:pt idx="476">
                  <c:v>0.033</c:v>
                </c:pt>
                <c:pt idx="477">
                  <c:v>0.033</c:v>
                </c:pt>
                <c:pt idx="478">
                  <c:v>0.032</c:v>
                </c:pt>
                <c:pt idx="479">
                  <c:v>0.036</c:v>
                </c:pt>
                <c:pt idx="480">
                  <c:v>0.038</c:v>
                </c:pt>
                <c:pt idx="481">
                  <c:v>0.033</c:v>
                </c:pt>
                <c:pt idx="482">
                  <c:v>0.035</c:v>
                </c:pt>
                <c:pt idx="483">
                  <c:v>0.033</c:v>
                </c:pt>
                <c:pt idx="484">
                  <c:v>0.03</c:v>
                </c:pt>
                <c:pt idx="485">
                  <c:v>0.034</c:v>
                </c:pt>
                <c:pt idx="486">
                  <c:v>0.036</c:v>
                </c:pt>
                <c:pt idx="487">
                  <c:v>0.03</c:v>
                </c:pt>
                <c:pt idx="488">
                  <c:v>0.031</c:v>
                </c:pt>
                <c:pt idx="489">
                  <c:v>0.034</c:v>
                </c:pt>
                <c:pt idx="490">
                  <c:v>0.038</c:v>
                </c:pt>
                <c:pt idx="491">
                  <c:v>0.033</c:v>
                </c:pt>
                <c:pt idx="492">
                  <c:v>0.032</c:v>
                </c:pt>
                <c:pt idx="493">
                  <c:v>0.032</c:v>
                </c:pt>
                <c:pt idx="494">
                  <c:v>0.032</c:v>
                </c:pt>
                <c:pt idx="495">
                  <c:v>0.034</c:v>
                </c:pt>
                <c:pt idx="496">
                  <c:v>0.028</c:v>
                </c:pt>
                <c:pt idx="497">
                  <c:v>0.03</c:v>
                </c:pt>
                <c:pt idx="498">
                  <c:v>0.032</c:v>
                </c:pt>
                <c:pt idx="499">
                  <c:v>0.033</c:v>
                </c:pt>
                <c:pt idx="500">
                  <c:v>0.034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6050776"/>
        <c:axId val="-2130342728"/>
      </c:scatterChart>
      <c:valAx>
        <c:axId val="-2126050776"/>
        <c:scaling>
          <c:orientation val="minMax"/>
          <c:max val="800.0"/>
          <c:min val="300.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Wavelength</a:t>
                </a:r>
                <a:r>
                  <a:rPr lang="en-US" baseline="0"/>
                  <a:t> (nm)</a:t>
                </a:r>
                <a:endParaRPr lang="en-U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-2130342728"/>
        <c:crosses val="autoZero"/>
        <c:crossBetween val="midCat"/>
      </c:valAx>
      <c:valAx>
        <c:axId val="-2130342728"/>
        <c:scaling>
          <c:orientation val="minMax"/>
          <c:max val="2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Absorbance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-2126050776"/>
        <c:crosses val="autoZero"/>
        <c:crossBetween val="midCat"/>
        <c:majorUnit val="0.4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BDA548-B951-4A47-8DC4-95DC6E5BACD3}" type="datetimeFigureOut">
              <a:rPr lang="en-US" smtClean="0"/>
              <a:t>4/18/14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3A10D-9F17-D449-B5EF-017AF93BE7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07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smtClean="0"/>
              <a:t>thio?</a:t>
            </a:r>
          </a:p>
          <a:p>
            <a:r>
              <a:rPr lang="en-US" dirty="0" smtClean="0"/>
              <a:t>Captions- descriptive</a:t>
            </a:r>
            <a:r>
              <a:rPr lang="en-US" baseline="0" dirty="0" smtClean="0"/>
              <a:t> of concise</a:t>
            </a:r>
          </a:p>
          <a:p>
            <a:r>
              <a:rPr lang="en-US" baseline="0" dirty="0" smtClean="0"/>
              <a:t>Abstract</a:t>
            </a:r>
          </a:p>
          <a:p>
            <a:r>
              <a:rPr lang="en-US" baseline="0" dirty="0" smtClean="0"/>
              <a:t>***pictures from light test</a:t>
            </a:r>
          </a:p>
          <a:p>
            <a:r>
              <a:rPr lang="en-US" baseline="0" dirty="0" smtClean="0"/>
              <a:t>UV DECAY? CRYSTAL?</a:t>
            </a:r>
          </a:p>
          <a:p>
            <a:r>
              <a:rPr lang="en-US" dirty="0" smtClean="0"/>
              <a:t>YEILDS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3A10D-9F17-D449-B5EF-017AF93BE79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665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375199" y="6217926"/>
            <a:ext cx="31140806" cy="1513385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428460" tIns="214230" rIns="428460" bIns="214230" rtlCol="0">
            <a:normAutofit/>
          </a:bodyPr>
          <a:lstStyle/>
          <a:p>
            <a:pPr marL="0" indent="0" algn="l" defTabSz="4284604" rtl="0" eaLnBrk="1" latinLnBrk="0" hangingPunct="1">
              <a:spcBef>
                <a:spcPts val="9371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150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50023" y="7315201"/>
            <a:ext cx="31191158" cy="8279361"/>
          </a:xfrm>
        </p:spPr>
        <p:txBody>
          <a:bodyPr vert="horz" lIns="428460" tIns="214230" rIns="428460" bIns="214230" rtlCol="0" anchor="b" anchorCtr="0">
            <a:noAutofit/>
          </a:bodyPr>
          <a:lstStyle>
            <a:lvl1pPr marL="0" indent="0" algn="ctr" defTabSz="4284604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21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50022" y="15835261"/>
            <a:ext cx="31191164" cy="4399876"/>
          </a:xfrm>
        </p:spPr>
        <p:txBody>
          <a:bodyPr vert="horz" lIns="428460" tIns="214230" rIns="428460" bIns="214230" rtlCol="0">
            <a:normAutofit/>
          </a:bodyPr>
          <a:lstStyle>
            <a:lvl1pPr marL="0" indent="0" algn="ctr" defTabSz="4284604" rtl="0" eaLnBrk="1" latinLnBrk="0" hangingPunct="1">
              <a:spcBef>
                <a:spcPts val="1406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8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42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846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26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69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44984" y="16093447"/>
            <a:ext cx="4040124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44984" y="22900945"/>
            <a:ext cx="40401240" cy="4668821"/>
          </a:xfrm>
        </p:spPr>
        <p:txBody>
          <a:bodyPr>
            <a:normAutofit/>
          </a:bodyPr>
          <a:lstStyle>
            <a:lvl1pPr marL="0" indent="0" algn="ctr">
              <a:spcBef>
                <a:spcPts val="1406"/>
              </a:spcBef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1pPr>
            <a:lvl2pPr marL="2142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846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26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69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1780704" y="1744986"/>
            <a:ext cx="40329792" cy="1361693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15000"/>
            </a:lvl1pPr>
            <a:lvl2pPr marL="2142302" indent="0">
              <a:buNone/>
              <a:defRPr sz="13100"/>
            </a:lvl2pPr>
            <a:lvl3pPr marL="4284604" indent="0">
              <a:buNone/>
              <a:defRPr sz="11200"/>
            </a:lvl3pPr>
            <a:lvl4pPr marL="6426906" indent="0">
              <a:buNone/>
              <a:defRPr sz="9400"/>
            </a:lvl4pPr>
            <a:lvl5pPr marL="8569208" indent="0">
              <a:buNone/>
              <a:defRPr sz="9400"/>
            </a:lvl5pPr>
            <a:lvl6pPr marL="10711510" indent="0">
              <a:buNone/>
              <a:defRPr sz="9400"/>
            </a:lvl6pPr>
            <a:lvl7pPr marL="12853812" indent="0">
              <a:buNone/>
              <a:defRPr sz="9400"/>
            </a:lvl7pPr>
            <a:lvl8pPr marL="14996114" indent="0">
              <a:buNone/>
              <a:defRPr sz="9400"/>
            </a:lvl8pPr>
            <a:lvl9pPr marL="17138416" indent="0">
              <a:buNone/>
              <a:defRPr sz="94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6525" y="11535093"/>
            <a:ext cx="38671502" cy="6537960"/>
          </a:xfrm>
        </p:spPr>
        <p:txBody>
          <a:bodyPr anchor="b" anchorCtr="0"/>
          <a:lstStyle>
            <a:lvl1pPr algn="ctr">
              <a:defRPr sz="21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6525" y="17932830"/>
            <a:ext cx="38671502" cy="720089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1406"/>
              </a:spcBef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1pPr>
            <a:lvl2pPr marL="214230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4284604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3pPr>
            <a:lvl4pPr marL="642690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569208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6520" y="516365"/>
            <a:ext cx="38602924" cy="64173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36520" y="7680965"/>
            <a:ext cx="18434304" cy="20848320"/>
          </a:xfrm>
        </p:spPr>
        <p:txBody>
          <a:bodyPr>
            <a:normAutofit/>
          </a:bodyPr>
          <a:lstStyle>
            <a:lvl1pPr>
              <a:spcBef>
                <a:spcPts val="7497"/>
              </a:spcBef>
              <a:defRPr sz="9400"/>
            </a:lvl1pPr>
            <a:lvl2pPr>
              <a:defRPr sz="8400"/>
            </a:lvl2pPr>
            <a:lvl3pPr>
              <a:defRPr sz="8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05140" y="7680965"/>
            <a:ext cx="18434304" cy="20848320"/>
          </a:xfrm>
        </p:spPr>
        <p:txBody>
          <a:bodyPr>
            <a:normAutofit/>
          </a:bodyPr>
          <a:lstStyle>
            <a:lvl1pPr>
              <a:spcBef>
                <a:spcPts val="7497"/>
              </a:spcBef>
              <a:defRPr sz="9400"/>
            </a:lvl1pPr>
            <a:lvl2pPr>
              <a:defRPr sz="8400"/>
            </a:lvl2pPr>
            <a:lvl3pPr>
              <a:defRPr sz="8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6516" y="516365"/>
            <a:ext cx="38602924" cy="64173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6516" y="6975481"/>
            <a:ext cx="18434304" cy="360425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112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2142302" indent="0">
              <a:buNone/>
              <a:defRPr sz="9400" b="1"/>
            </a:lvl2pPr>
            <a:lvl3pPr marL="4284604" indent="0">
              <a:buNone/>
              <a:defRPr sz="8400" b="1"/>
            </a:lvl3pPr>
            <a:lvl4pPr marL="6426906" indent="0">
              <a:buNone/>
              <a:defRPr sz="7500" b="1"/>
            </a:lvl4pPr>
            <a:lvl5pPr marL="8569208" indent="0">
              <a:buNone/>
              <a:defRPr sz="7500" b="1"/>
            </a:lvl5pPr>
            <a:lvl6pPr marL="10711510" indent="0">
              <a:buNone/>
              <a:defRPr sz="7500" b="1"/>
            </a:lvl6pPr>
            <a:lvl7pPr marL="12853812" indent="0">
              <a:buNone/>
              <a:defRPr sz="7500" b="1"/>
            </a:lvl7pPr>
            <a:lvl8pPr marL="14996114" indent="0">
              <a:buNone/>
              <a:defRPr sz="7500" b="1"/>
            </a:lvl8pPr>
            <a:lvl9pPr marL="17138416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36516" y="11267595"/>
            <a:ext cx="18434304" cy="17261688"/>
          </a:xfrm>
        </p:spPr>
        <p:txBody>
          <a:bodyPr>
            <a:normAutofit/>
          </a:bodyPr>
          <a:lstStyle>
            <a:lvl1pPr>
              <a:spcBef>
                <a:spcPts val="7497"/>
              </a:spcBef>
              <a:defRPr sz="9400"/>
            </a:lvl1pPr>
            <a:lvl2pPr>
              <a:defRPr sz="8400"/>
            </a:lvl2pPr>
            <a:lvl3pPr>
              <a:defRPr sz="8400"/>
            </a:lvl3pPr>
            <a:lvl4pPr>
              <a:defRPr sz="8400"/>
            </a:lvl4pPr>
            <a:lvl5pPr>
              <a:defRPr sz="84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805136" y="6975481"/>
            <a:ext cx="18434304" cy="360425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112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2142302" indent="0">
              <a:buNone/>
              <a:defRPr sz="9400" b="1"/>
            </a:lvl2pPr>
            <a:lvl3pPr marL="4284604" indent="0">
              <a:buNone/>
              <a:defRPr sz="8400" b="1"/>
            </a:lvl3pPr>
            <a:lvl4pPr marL="6426906" indent="0">
              <a:buNone/>
              <a:defRPr sz="7500" b="1"/>
            </a:lvl4pPr>
            <a:lvl5pPr marL="8569208" indent="0">
              <a:buNone/>
              <a:defRPr sz="7500" b="1"/>
            </a:lvl5pPr>
            <a:lvl6pPr marL="10711510" indent="0">
              <a:buNone/>
              <a:defRPr sz="7500" b="1"/>
            </a:lvl6pPr>
            <a:lvl7pPr marL="12853812" indent="0">
              <a:buNone/>
              <a:defRPr sz="7500" b="1"/>
            </a:lvl7pPr>
            <a:lvl8pPr marL="14996114" indent="0">
              <a:buNone/>
              <a:defRPr sz="7500" b="1"/>
            </a:lvl8pPr>
            <a:lvl9pPr marL="17138416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805136" y="11267595"/>
            <a:ext cx="18434304" cy="17261688"/>
          </a:xfrm>
        </p:spPr>
        <p:txBody>
          <a:bodyPr>
            <a:normAutofit/>
          </a:bodyPr>
          <a:lstStyle>
            <a:lvl1pPr>
              <a:spcBef>
                <a:spcPts val="7497"/>
              </a:spcBef>
              <a:defRPr sz="9400"/>
            </a:lvl1pPr>
            <a:lvl2pPr>
              <a:defRPr sz="8400"/>
            </a:lvl2pPr>
            <a:lvl3pPr>
              <a:defRPr sz="8400"/>
            </a:lvl3pPr>
            <a:lvl4pPr>
              <a:defRPr sz="8400"/>
            </a:lvl4pPr>
            <a:lvl5pPr>
              <a:defRPr sz="84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16" y="2936985"/>
            <a:ext cx="18434304" cy="5577840"/>
          </a:xfrm>
        </p:spPr>
        <p:txBody>
          <a:bodyPr anchor="b"/>
          <a:lstStyle>
            <a:lvl1pPr algn="ctr">
              <a:defRPr sz="169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65556" y="1767840"/>
            <a:ext cx="18434304" cy="26761440"/>
          </a:xfrm>
        </p:spPr>
        <p:txBody>
          <a:bodyPr>
            <a:normAutofit/>
          </a:bodyPr>
          <a:lstStyle>
            <a:lvl1pPr>
              <a:spcBef>
                <a:spcPts val="9371"/>
              </a:spcBef>
              <a:defRPr sz="10300"/>
            </a:lvl1pPr>
            <a:lvl2pPr>
              <a:defRPr sz="9400"/>
            </a:lvl2pPr>
            <a:lvl3pPr>
              <a:defRPr sz="8400"/>
            </a:lvl3pPr>
            <a:lvl4pPr>
              <a:defRPr sz="8400"/>
            </a:lvl4pPr>
            <a:lvl5pPr>
              <a:defRPr sz="8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16" y="8581712"/>
            <a:ext cx="18434304" cy="17856729"/>
          </a:xfrm>
        </p:spPr>
        <p:txBody>
          <a:bodyPr>
            <a:normAutofit/>
          </a:bodyPr>
          <a:lstStyle>
            <a:lvl1pPr marL="0" indent="0" algn="ctr">
              <a:spcBef>
                <a:spcPts val="2811"/>
              </a:spcBef>
              <a:buNone/>
              <a:defRPr sz="8400"/>
            </a:lvl1pPr>
            <a:lvl2pPr marL="2142302" indent="0">
              <a:buNone/>
              <a:defRPr sz="5600"/>
            </a:lvl2pPr>
            <a:lvl3pPr marL="4284604" indent="0">
              <a:buNone/>
              <a:defRPr sz="4700"/>
            </a:lvl3pPr>
            <a:lvl4pPr marL="6426906" indent="0">
              <a:buNone/>
              <a:defRPr sz="4200"/>
            </a:lvl4pPr>
            <a:lvl5pPr marL="8569208" indent="0">
              <a:buNone/>
              <a:defRPr sz="4200"/>
            </a:lvl5pPr>
            <a:lvl6pPr marL="10711510" indent="0">
              <a:buNone/>
              <a:defRPr sz="4200"/>
            </a:lvl6pPr>
            <a:lvl7pPr marL="12853812" indent="0">
              <a:buNone/>
              <a:defRPr sz="4200"/>
            </a:lvl7pPr>
            <a:lvl8pPr marL="14996114" indent="0">
              <a:buNone/>
              <a:defRPr sz="4200"/>
            </a:lvl8pPr>
            <a:lvl9pPr marL="1713841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12" y="2936985"/>
            <a:ext cx="19581816" cy="5577840"/>
          </a:xfrm>
        </p:spPr>
        <p:txBody>
          <a:bodyPr anchor="b"/>
          <a:lstStyle>
            <a:lvl1pPr algn="ctr">
              <a:defRPr sz="169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12" y="8581712"/>
            <a:ext cx="19581816" cy="17856729"/>
          </a:xfrm>
        </p:spPr>
        <p:txBody>
          <a:bodyPr>
            <a:normAutofit/>
          </a:bodyPr>
          <a:lstStyle>
            <a:lvl1pPr marL="0" indent="0" algn="ctr">
              <a:spcBef>
                <a:spcPts val="2811"/>
              </a:spcBef>
              <a:buNone/>
              <a:defRPr sz="8400"/>
            </a:lvl1pPr>
            <a:lvl2pPr marL="2142302" indent="0">
              <a:buNone/>
              <a:defRPr sz="5600"/>
            </a:lvl2pPr>
            <a:lvl3pPr marL="4284604" indent="0">
              <a:buNone/>
              <a:defRPr sz="4700"/>
            </a:lvl3pPr>
            <a:lvl4pPr marL="6426906" indent="0">
              <a:buNone/>
              <a:defRPr sz="4200"/>
            </a:lvl4pPr>
            <a:lvl5pPr marL="8569208" indent="0">
              <a:buNone/>
              <a:defRPr sz="4200"/>
            </a:lvl5pPr>
            <a:lvl6pPr marL="10711510" indent="0">
              <a:buNone/>
              <a:defRPr sz="4200"/>
            </a:lvl6pPr>
            <a:lvl7pPr marL="12853812" indent="0">
              <a:buNone/>
              <a:defRPr sz="4200"/>
            </a:lvl7pPr>
            <a:lvl8pPr marL="14996114" indent="0">
              <a:buNone/>
              <a:defRPr sz="4200"/>
            </a:lvl8pPr>
            <a:lvl9pPr marL="1713841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24434962" y="1725088"/>
            <a:ext cx="17556480" cy="25526769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428460" tIns="214230" rIns="428460" bIns="214230" rtlCol="0">
            <a:normAutofit/>
          </a:bodyPr>
          <a:lstStyle>
            <a:lvl1pPr marL="0" indent="0" algn="l" defTabSz="4284604" rtl="0" eaLnBrk="1" latinLnBrk="0" hangingPunct="1">
              <a:spcBef>
                <a:spcPts val="9371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5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42302" indent="0">
              <a:buNone/>
              <a:defRPr sz="13100"/>
            </a:lvl2pPr>
            <a:lvl3pPr marL="4284604" indent="0">
              <a:buNone/>
              <a:defRPr sz="11200"/>
            </a:lvl3pPr>
            <a:lvl4pPr marL="6426906" indent="0">
              <a:buNone/>
              <a:defRPr sz="9400"/>
            </a:lvl4pPr>
            <a:lvl5pPr marL="8569208" indent="0">
              <a:buNone/>
              <a:defRPr sz="9400"/>
            </a:lvl5pPr>
            <a:lvl6pPr marL="10711510" indent="0">
              <a:buNone/>
              <a:defRPr sz="9400"/>
            </a:lvl6pPr>
            <a:lvl7pPr marL="12853812" indent="0">
              <a:buNone/>
              <a:defRPr sz="9400"/>
            </a:lvl7pPr>
            <a:lvl8pPr marL="14996114" indent="0">
              <a:buNone/>
              <a:defRPr sz="9400"/>
            </a:lvl8pPr>
            <a:lvl9pPr marL="17138416" indent="0">
              <a:buNone/>
              <a:defRPr sz="94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375002" y="1767845"/>
            <a:ext cx="7315200" cy="267614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36516" y="1767845"/>
            <a:ext cx="32110684" cy="2676144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36520" y="516365"/>
            <a:ext cx="38602924" cy="6417388"/>
          </a:xfrm>
          <a:prstGeom prst="rect">
            <a:avLst/>
          </a:prstGeom>
        </p:spPr>
        <p:txBody>
          <a:bodyPr vert="horz" lIns="428460" tIns="214230" rIns="428460" bIns="21423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6520" y="7680965"/>
            <a:ext cx="38602924" cy="20848320"/>
          </a:xfrm>
          <a:prstGeom prst="rect">
            <a:avLst/>
          </a:prstGeom>
        </p:spPr>
        <p:txBody>
          <a:bodyPr vert="horz" lIns="428460" tIns="214230" rIns="428460" bIns="21423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023208" y="30123209"/>
            <a:ext cx="10241280" cy="1752600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r">
              <a:defRPr sz="5600">
                <a:solidFill>
                  <a:schemeClr val="bg1"/>
                </a:solidFill>
              </a:defRPr>
            </a:lvl1pPr>
          </a:lstStyle>
          <a:p>
            <a:fld id="{B65DFBD9-024E-DB49-A1B8-70CE19210D5A}" type="datetimeFigureOut">
              <a:rPr lang="en-US" smtClean="0"/>
              <a:t>4/18/14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69402" y="30123209"/>
            <a:ext cx="23236516" cy="1752600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l">
              <a:defRPr sz="56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909948" y="30123209"/>
            <a:ext cx="4754880" cy="1752600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r">
              <a:defRPr sz="16900">
                <a:solidFill>
                  <a:schemeClr val="bg1"/>
                </a:solidFill>
              </a:defRPr>
            </a:lvl1pPr>
          </a:lstStyle>
          <a:p>
            <a:fld id="{553E93E4-693B-504A-9CF5-78A9014DDD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0" r:id="rId1"/>
    <p:sldLayoutId id="2147484241" r:id="rId2"/>
    <p:sldLayoutId id="2147484242" r:id="rId3"/>
    <p:sldLayoutId id="2147484243" r:id="rId4"/>
    <p:sldLayoutId id="2147484244" r:id="rId5"/>
    <p:sldLayoutId id="2147484245" r:id="rId6"/>
    <p:sldLayoutId id="2147484246" r:id="rId7"/>
    <p:sldLayoutId id="2147484247" r:id="rId8"/>
    <p:sldLayoutId id="2147484248" r:id="rId9"/>
    <p:sldLayoutId id="2147484249" r:id="rId10"/>
    <p:sldLayoutId id="2147484250" r:id="rId11"/>
    <p:sldLayoutId id="2147484251" r:id="rId12"/>
  </p:sldLayoutIdLst>
  <p:txStyles>
    <p:titleStyle>
      <a:lvl1pPr algn="ctr" defTabSz="4284604" rtl="0" eaLnBrk="1" latinLnBrk="0" hangingPunct="1">
        <a:spcBef>
          <a:spcPct val="0"/>
        </a:spcBef>
        <a:buNone/>
        <a:defRPr sz="21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636481" indent="-1636481" algn="l" defTabSz="4284604" rtl="0" eaLnBrk="1" latinLnBrk="0" hangingPunct="1">
        <a:spcBef>
          <a:spcPts val="9371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1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3213453" indent="-1576972" algn="l" defTabSz="4284604" rtl="0" eaLnBrk="1" latinLnBrk="0" hangingPunct="1">
        <a:spcBef>
          <a:spcPts val="2811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0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4537515" indent="-1324062" algn="l" defTabSz="4284604" rtl="0" eaLnBrk="1" latinLnBrk="0" hangingPunct="1">
        <a:spcBef>
          <a:spcPts val="2811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9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5921085" indent="-1383570" algn="l" defTabSz="4284604" rtl="0" eaLnBrk="1" latinLnBrk="0" hangingPunct="1">
        <a:spcBef>
          <a:spcPts val="2811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8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7245146" indent="-1324062" algn="l" defTabSz="4284604" rtl="0" eaLnBrk="1" latinLnBrk="0" hangingPunct="1">
        <a:spcBef>
          <a:spcPts val="2811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8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8569208" indent="-1324062" algn="l" defTabSz="4284604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84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9923024" indent="-1324062" algn="l" defTabSz="4284604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84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1239650" indent="-1324062" algn="l" defTabSz="4284604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84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2600902" indent="-1324062" algn="l" defTabSz="4284604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84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42302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84604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26906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69208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711510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53812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96114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138416" algn="l" defTabSz="4284604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.emf"/><Relationship Id="rId12" Type="http://schemas.openxmlformats.org/officeDocument/2006/relationships/image" Target="../media/image9.emf"/><Relationship Id="rId13" Type="http://schemas.openxmlformats.org/officeDocument/2006/relationships/image" Target="../media/image10.emf"/><Relationship Id="rId14" Type="http://schemas.openxmlformats.org/officeDocument/2006/relationships/image" Target="../media/image11.emf"/><Relationship Id="rId15" Type="http://schemas.openxmlformats.org/officeDocument/2006/relationships/image" Target="../media/image12.emf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emf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chart" Target="../charts/chart1.xml"/><Relationship Id="rId10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0000" y="4283242"/>
            <a:ext cx="11436448" cy="279747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900396" y="4283242"/>
            <a:ext cx="17902814" cy="279747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09602" y="4283242"/>
            <a:ext cx="11432174" cy="279747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15598" y="727535"/>
            <a:ext cx="32569757" cy="2600562"/>
          </a:xfrm>
        </p:spPr>
        <p:txBody>
          <a:bodyPr>
            <a:noAutofit/>
          </a:bodyPr>
          <a:lstStyle/>
          <a:p>
            <a:r>
              <a:rPr lang="en-US" sz="4800" b="1" u="sng" dirty="0"/>
              <a:t>Building a Better Pentacene with Excellent Photooxidative Properties and Thin Film </a:t>
            </a:r>
            <a:r>
              <a:rPr lang="en-US" sz="4800" b="1" u="sng" dirty="0" smtClean="0"/>
              <a:t>Morphology</a:t>
            </a:r>
            <a:br>
              <a:rPr lang="en-US" sz="4800" b="1" u="sng" dirty="0" smtClean="0"/>
            </a:br>
            <a:r>
              <a:rPr lang="en-US" sz="4800" u="sng" dirty="0" smtClean="0"/>
              <a:t>Brittany Chambers</a:t>
            </a:r>
            <a:r>
              <a:rPr lang="en-US" sz="4800" dirty="0" smtClean="0"/>
              <a:t>, Jonathan Briggs, </a:t>
            </a:r>
            <a:r>
              <a:rPr lang="en-US" sz="4800" dirty="0" err="1" smtClean="0"/>
              <a:t>Weimin</a:t>
            </a:r>
            <a:r>
              <a:rPr lang="en-US" sz="4800" dirty="0" smtClean="0"/>
              <a:t> Lin, Glen P. Miller*</a:t>
            </a:r>
            <a:br>
              <a:rPr lang="en-US" sz="4800" dirty="0" smtClean="0"/>
            </a:br>
            <a:r>
              <a:rPr lang="en-US" sz="4800" dirty="0" smtClean="0"/>
              <a:t>Department of Chemistry, University of New Hampshire, Durham NH</a:t>
            </a:r>
            <a:endParaRPr lang="en-US" sz="4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53836" y="621623"/>
            <a:ext cx="2757055" cy="2812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818" y="436136"/>
            <a:ext cx="3643745" cy="31833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37970" y="4649675"/>
            <a:ext cx="1041636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Abstract</a:t>
            </a:r>
          </a:p>
          <a:p>
            <a:pPr algn="just"/>
            <a:r>
              <a:rPr lang="en-US" sz="3200" dirty="0" smtClean="0"/>
              <a:t>An adamantane substituted pentacene was designed, synthesized and characterized using NMR and UV-</a:t>
            </a:r>
            <a:r>
              <a:rPr lang="en-US" sz="3200" dirty="0" err="1" smtClean="0"/>
              <a:t>vis</a:t>
            </a:r>
            <a:r>
              <a:rPr lang="en-US" sz="3200" dirty="0" smtClean="0"/>
              <a:t> spectroscopies, and X-ray crystallography. This new organic semiconductor should order in the solid state in such a way as to provide for high charge carrier mobility, as required by certain applications including organic transistors.  Initial findings imply the compound to be stable. </a:t>
            </a:r>
            <a:endParaRPr 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237970" y="12227712"/>
            <a:ext cx="10351823" cy="1972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Introduction</a:t>
            </a:r>
          </a:p>
          <a:p>
            <a:r>
              <a:rPr lang="en-US" sz="3600" b="1" dirty="0" smtClean="0"/>
              <a:t>Pentacene: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Pentacene is an organic semiconductor used in thin-film electronic devices such as transistors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Unfortunately, </a:t>
            </a:r>
            <a:r>
              <a:rPr lang="en-US" sz="3200" dirty="0" err="1" smtClean="0"/>
              <a:t>unsubstituted</a:t>
            </a:r>
            <a:r>
              <a:rPr lang="en-US" sz="3200" dirty="0" smtClean="0"/>
              <a:t> pentacene has poor solubility and is unstable in light and air</a:t>
            </a:r>
            <a:endParaRPr lang="en-US" sz="3200" dirty="0"/>
          </a:p>
          <a:p>
            <a:pPr>
              <a:buSzPct val="60000"/>
            </a:pPr>
            <a:endParaRPr lang="en-US" sz="2400" b="1" dirty="0" smtClean="0"/>
          </a:p>
          <a:p>
            <a:r>
              <a:rPr lang="en-US" sz="3600" b="1" dirty="0" smtClean="0"/>
              <a:t>Substituted Pentacenes:</a:t>
            </a:r>
            <a:endParaRPr lang="en-US" sz="3600" dirty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Drastically improve solubility and shelf life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/>
              <a:t>Many still face </a:t>
            </a:r>
            <a:r>
              <a:rPr lang="en-US" sz="3200" dirty="0" err="1"/>
              <a:t>photooxidation</a:t>
            </a:r>
            <a:r>
              <a:rPr lang="en-US" sz="3200" dirty="0"/>
              <a:t> and </a:t>
            </a:r>
            <a:r>
              <a:rPr lang="en-US" sz="3200" dirty="0" smtClean="0"/>
              <a:t>degradation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Parallel displacement in solid state is preferred </a:t>
            </a:r>
            <a:r>
              <a:rPr lang="en-US" sz="3200" dirty="0"/>
              <a:t> for </a:t>
            </a:r>
            <a:r>
              <a:rPr lang="en-US" sz="3200" dirty="0" smtClean="0"/>
              <a:t>charges </a:t>
            </a:r>
            <a:r>
              <a:rPr lang="en-US" sz="3200" dirty="0"/>
              <a:t>to be carried in the X-Y </a:t>
            </a:r>
            <a:r>
              <a:rPr lang="en-US" sz="3200" dirty="0" smtClean="0"/>
              <a:t>plane</a:t>
            </a:r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/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/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/>
          </a:p>
          <a:p>
            <a:endParaRPr lang="en-US" sz="2400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r>
              <a:rPr lang="en-US" sz="3600" b="1" dirty="0" smtClean="0"/>
              <a:t>Thio </a:t>
            </a:r>
            <a:r>
              <a:rPr lang="en-US" sz="3600" b="1" dirty="0" smtClean="0"/>
              <a:t>Substituted Pentacenes</a:t>
            </a:r>
            <a:r>
              <a:rPr lang="en-US" sz="3600" b="1" dirty="0"/>
              <a:t>:</a:t>
            </a:r>
            <a:endParaRPr lang="en-US" sz="3600" b="1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Thio </a:t>
            </a:r>
            <a:r>
              <a:rPr lang="en-US" sz="3200" dirty="0"/>
              <a:t>substituted pentacenes are </a:t>
            </a:r>
            <a:r>
              <a:rPr lang="en-US" sz="3200" dirty="0" smtClean="0"/>
              <a:t>among the most </a:t>
            </a:r>
            <a:r>
              <a:rPr lang="en-US" sz="3200" dirty="0" err="1" smtClean="0"/>
              <a:t>photooxidatively</a:t>
            </a:r>
            <a:r>
              <a:rPr lang="en-US" sz="3200" dirty="0" smtClean="0"/>
              <a:t> resistant 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Miller Group synthesized and characterized a series of thio substituted pentacenes that demonstrated superior stability</a:t>
            </a:r>
            <a:r>
              <a:rPr lang="en-US" sz="3200" baseline="30000" dirty="0" smtClean="0"/>
              <a:t>1</a:t>
            </a:r>
            <a:endParaRPr lang="en-US" sz="32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endParaRPr lang="en-US" sz="3400" dirty="0"/>
          </a:p>
          <a:p>
            <a:pPr>
              <a:buSzPct val="60000"/>
            </a:pPr>
            <a:endParaRPr lang="en-US" sz="3400" dirty="0" smtClean="0"/>
          </a:p>
          <a:p>
            <a:pPr>
              <a:buSzPct val="60000"/>
            </a:pPr>
            <a:endParaRPr lang="en-US" sz="3400" dirty="0"/>
          </a:p>
          <a:p>
            <a:pPr>
              <a:buSzPct val="60000"/>
            </a:pPr>
            <a:endParaRPr lang="en-US" sz="3400" dirty="0" smtClean="0"/>
          </a:p>
          <a:p>
            <a:pPr>
              <a:buSzPct val="60000"/>
            </a:pPr>
            <a:endParaRPr lang="en-US" sz="24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Not all thio substituted pentacenes exhibit the desired parallel displaced packing</a:t>
            </a:r>
          </a:p>
          <a:p>
            <a:pPr>
              <a:buSzPct val="60000"/>
            </a:pPr>
            <a:endParaRPr lang="en-US" sz="2400" dirty="0" smtClean="0"/>
          </a:p>
          <a:p>
            <a:r>
              <a:rPr lang="en-US" sz="3600" b="1" dirty="0" err="1" smtClean="0"/>
              <a:t>Adamantanethio</a:t>
            </a:r>
            <a:r>
              <a:rPr lang="en-US" sz="3600" b="1" dirty="0" smtClean="0"/>
              <a:t> </a:t>
            </a:r>
            <a:r>
              <a:rPr lang="en-US" sz="3600" b="1" dirty="0" smtClean="0"/>
              <a:t>Pentacene:</a:t>
            </a:r>
            <a:endParaRPr lang="en-US" sz="3600" dirty="0" smtClean="0"/>
          </a:p>
          <a:p>
            <a:r>
              <a:rPr lang="en-US" sz="3200" dirty="0" smtClean="0"/>
              <a:t>Bulky substituents have not been explored and may lead to stacking </a:t>
            </a:r>
            <a:r>
              <a:rPr lang="en-US" sz="3200" dirty="0"/>
              <a:t>in a parallel displaced </a:t>
            </a:r>
            <a:r>
              <a:rPr lang="en-US" sz="3200" dirty="0" smtClean="0"/>
              <a:t>fashion.</a:t>
            </a:r>
            <a:endParaRPr lang="en-US" sz="32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3449068" y="4719556"/>
            <a:ext cx="168646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Objective</a:t>
            </a:r>
          </a:p>
          <a:p>
            <a:r>
              <a:rPr lang="en-US" sz="3200" dirty="0"/>
              <a:t>S</a:t>
            </a:r>
            <a:r>
              <a:rPr lang="en-US" sz="3200" dirty="0" smtClean="0"/>
              <a:t>ynthesize </a:t>
            </a:r>
            <a:r>
              <a:rPr lang="en-US" sz="3200" dirty="0"/>
              <a:t>and characterize 6,13-bis(</a:t>
            </a:r>
            <a:r>
              <a:rPr lang="en-US" sz="3200" dirty="0" err="1"/>
              <a:t>organothio</a:t>
            </a:r>
            <a:r>
              <a:rPr lang="en-US" sz="3200" dirty="0"/>
              <a:t>) substituted pentacenes with </a:t>
            </a:r>
            <a:r>
              <a:rPr lang="en-US" sz="3200" dirty="0" smtClean="0"/>
              <a:t>bulky </a:t>
            </a:r>
            <a:r>
              <a:rPr lang="en-US" sz="3200" dirty="0" err="1"/>
              <a:t>adamantyl</a:t>
            </a:r>
            <a:r>
              <a:rPr lang="en-US" sz="3200" dirty="0"/>
              <a:t> </a:t>
            </a:r>
            <a:r>
              <a:rPr lang="en-US" sz="3200" dirty="0" smtClean="0"/>
              <a:t>groups </a:t>
            </a:r>
            <a:r>
              <a:rPr lang="en-US" sz="3200" dirty="0"/>
              <a:t>attached</a:t>
            </a:r>
          </a:p>
          <a:p>
            <a:endParaRPr lang="en-US" sz="3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3449068" y="10365323"/>
            <a:ext cx="17518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Results and Discussion</a:t>
            </a:r>
            <a:endParaRPr lang="en-US" sz="4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3449068" y="11161990"/>
            <a:ext cx="1578730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Synthesis:</a:t>
            </a:r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3449068" y="25527555"/>
            <a:ext cx="8564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Characterization:</a:t>
            </a:r>
            <a:endParaRPr 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641238" y="6730007"/>
            <a:ext cx="1667250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Methods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Chemical syntheses were achieved using standard methods and glassware 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All compounds were purified using preparative thin layer chromatography and column chromatography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Compounds were characterized </a:t>
            </a:r>
            <a:r>
              <a:rPr lang="en-US" sz="3200" dirty="0"/>
              <a:t>by </a:t>
            </a:r>
            <a:r>
              <a:rPr lang="en-US" sz="3200" dirty="0" smtClean="0"/>
              <a:t>UV-</a:t>
            </a:r>
            <a:r>
              <a:rPr lang="en-US" sz="3200" dirty="0" err="1" smtClean="0"/>
              <a:t>vis</a:t>
            </a:r>
            <a:r>
              <a:rPr lang="en-US" sz="3200" dirty="0" smtClean="0"/>
              <a:t> and </a:t>
            </a:r>
            <a:r>
              <a:rPr lang="en-US" sz="3200" baseline="30000" dirty="0" smtClean="0"/>
              <a:t>1</a:t>
            </a:r>
            <a:r>
              <a:rPr lang="en-US" sz="3200" dirty="0" smtClean="0"/>
              <a:t>H and </a:t>
            </a:r>
            <a:r>
              <a:rPr lang="en-US" sz="3200" baseline="30000" dirty="0" smtClean="0"/>
              <a:t>13</a:t>
            </a:r>
            <a:r>
              <a:rPr lang="en-US" sz="3200" dirty="0" smtClean="0"/>
              <a:t>C NMR spectroscopies as well as X-ray crystallography </a:t>
            </a:r>
            <a:endParaRPr lang="en-US" sz="3200" dirty="0"/>
          </a:p>
          <a:p>
            <a:endParaRPr lang="en-US" sz="32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8237" y="9718976"/>
            <a:ext cx="4369885" cy="213208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2533255" y="4676550"/>
            <a:ext cx="10621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Conclusions</a:t>
            </a:r>
            <a:endParaRPr lang="en-US" sz="44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The target pentacene compound was successfully synthesized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Preliminary testing shows the pentacene is long lived, similar to the other thio substituted pentacenes synthesized in the Miller Group </a:t>
            </a:r>
            <a:endParaRPr lang="en-US" sz="3200" dirty="0"/>
          </a:p>
          <a:p>
            <a:endParaRPr lang="en-US" sz="3600" dirty="0"/>
          </a:p>
        </p:txBody>
      </p:sp>
      <p:sp>
        <p:nvSpPr>
          <p:cNvPr id="27" name="TextBox 26"/>
          <p:cNvSpPr txBox="1"/>
          <p:nvPr/>
        </p:nvSpPr>
        <p:spPr>
          <a:xfrm>
            <a:off x="32533254" y="14095499"/>
            <a:ext cx="1062168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400" b="1" dirty="0" smtClean="0"/>
          </a:p>
          <a:p>
            <a:pPr algn="ctr"/>
            <a:r>
              <a:rPr lang="en-US" sz="4400" b="1" dirty="0" smtClean="0"/>
              <a:t>Future </a:t>
            </a:r>
            <a:r>
              <a:rPr lang="en-US" sz="4400" b="1" dirty="0" smtClean="0"/>
              <a:t>Work</a:t>
            </a:r>
            <a:endParaRPr lang="en-US" sz="4400" dirty="0" smtClean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Complete characterization of the adamantane substituted pentacene</a:t>
            </a:r>
            <a:endParaRPr lang="en-US" sz="3200" dirty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Grow a high quality crystal to confirm stacking pattern in solid state</a:t>
            </a:r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Use other bulky substituents on pentacene</a:t>
            </a:r>
            <a:endParaRPr lang="en-US" sz="3200" dirty="0"/>
          </a:p>
          <a:p>
            <a:pPr marL="457200" indent="-457200">
              <a:buSzPct val="60000"/>
              <a:buFont typeface="Wingdings" charset="2"/>
              <a:buChar char="u"/>
            </a:pPr>
            <a:r>
              <a:rPr lang="en-US" sz="3200" dirty="0" smtClean="0"/>
              <a:t>This process has been started with adamantane</a:t>
            </a:r>
            <a:r>
              <a:rPr lang="en-US" sz="3200" dirty="0"/>
              <a:t> </a:t>
            </a:r>
            <a:r>
              <a:rPr lang="en-US" sz="3200" dirty="0" smtClean="0"/>
              <a:t>ethanol. </a:t>
            </a:r>
            <a:endParaRPr lang="en-US" sz="32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27294" y="19299002"/>
            <a:ext cx="3431830" cy="1167007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2363538" y="21293773"/>
            <a:ext cx="10838419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Acknowledgements</a:t>
            </a:r>
            <a:endParaRPr lang="en-US" sz="3200" dirty="0" smtClean="0"/>
          </a:p>
          <a:p>
            <a:r>
              <a:rPr lang="en-US" sz="3200" dirty="0" smtClean="0"/>
              <a:t>A gracious thank you to the UNH </a:t>
            </a:r>
            <a:r>
              <a:rPr lang="en-US" sz="3200" dirty="0"/>
              <a:t>Center for High-Rate </a:t>
            </a:r>
            <a:r>
              <a:rPr lang="en-US" sz="3200" dirty="0" err="1" smtClean="0"/>
              <a:t>Nanomanufacturing</a:t>
            </a:r>
            <a:r>
              <a:rPr lang="en-US" sz="3200" dirty="0" smtClean="0"/>
              <a:t> </a:t>
            </a:r>
            <a:r>
              <a:rPr lang="en-US" sz="3200" dirty="0"/>
              <a:t>for </a:t>
            </a:r>
            <a:r>
              <a:rPr lang="en-US" sz="3200" dirty="0" smtClean="0"/>
              <a:t>funding research </a:t>
            </a:r>
            <a:r>
              <a:rPr lang="en-US" sz="3200" dirty="0"/>
              <a:t>through </a:t>
            </a:r>
            <a:r>
              <a:rPr lang="en-US" sz="3200" dirty="0" smtClean="0"/>
              <a:t>the </a:t>
            </a:r>
            <a:r>
              <a:rPr lang="en-US" sz="3200" dirty="0"/>
              <a:t>REU </a:t>
            </a:r>
            <a:r>
              <a:rPr lang="en-US" sz="3200" dirty="0" smtClean="0"/>
              <a:t>program and the University of New Hampshire’s Department of Chemistry.</a:t>
            </a:r>
            <a:endParaRPr 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32533255" y="23749419"/>
            <a:ext cx="10668701" cy="8340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62000"/>
            </a:pPr>
            <a:endParaRPr lang="en-US" sz="4400" b="1" dirty="0" smtClean="0"/>
          </a:p>
          <a:p>
            <a:pPr algn="ctr">
              <a:buSzPct val="62000"/>
            </a:pPr>
            <a:r>
              <a:rPr lang="en-US" sz="4400" b="1" dirty="0" smtClean="0"/>
              <a:t>References</a:t>
            </a:r>
          </a:p>
          <a:p>
            <a:r>
              <a:rPr lang="en-US" sz="2800" dirty="0" smtClean="0"/>
              <a:t>1. </a:t>
            </a:r>
            <a:r>
              <a:rPr lang="en-US" sz="2800" dirty="0" err="1" smtClean="0"/>
              <a:t>Kaur</a:t>
            </a:r>
            <a:r>
              <a:rPr lang="en-US" sz="2800" dirty="0"/>
              <a:t>, I.; </a:t>
            </a:r>
            <a:r>
              <a:rPr lang="en-US" sz="2800" dirty="0" err="1"/>
              <a:t>Jia</a:t>
            </a:r>
            <a:r>
              <a:rPr lang="en-US" sz="2800" dirty="0"/>
              <a:t>, W.; </a:t>
            </a:r>
            <a:r>
              <a:rPr lang="en-US" sz="2800" dirty="0" err="1"/>
              <a:t>Kopreski</a:t>
            </a:r>
            <a:r>
              <a:rPr lang="en-US" sz="2800" dirty="0"/>
              <a:t>, R.; </a:t>
            </a:r>
            <a:r>
              <a:rPr lang="en-US" sz="2800" dirty="0" err="1"/>
              <a:t>Selvarasah</a:t>
            </a:r>
            <a:r>
              <a:rPr lang="en-US" sz="2800" dirty="0"/>
              <a:t>, S.; </a:t>
            </a:r>
            <a:r>
              <a:rPr lang="en-US" sz="2800" dirty="0" err="1"/>
              <a:t>Dokmeci</a:t>
            </a:r>
            <a:r>
              <a:rPr lang="en-US" sz="2800" dirty="0"/>
              <a:t>, M.; </a:t>
            </a:r>
            <a:r>
              <a:rPr lang="en-US" sz="2800" dirty="0" err="1"/>
              <a:t>Pramanik</a:t>
            </a:r>
            <a:r>
              <a:rPr lang="en-US" sz="2800" dirty="0"/>
              <a:t>, C.; </a:t>
            </a:r>
            <a:r>
              <a:rPr lang="en-US" sz="2800" dirty="0" err="1"/>
              <a:t>McGruer</a:t>
            </a:r>
            <a:r>
              <a:rPr lang="en-US" sz="2800" dirty="0"/>
              <a:t>, N.; Miller, G., Substituent Effects in Pentacenes: Gaining Control over HOMO-LUMO Gaps and Photooxidative Resistances. </a:t>
            </a:r>
            <a:r>
              <a:rPr lang="en-US" sz="2800" i="1" dirty="0"/>
              <a:t>J. Am. Chem. Soc. </a:t>
            </a:r>
            <a:r>
              <a:rPr lang="en-US" sz="2800" b="1" dirty="0"/>
              <a:t>2008</a:t>
            </a:r>
            <a:r>
              <a:rPr lang="en-US" sz="2800" dirty="0"/>
              <a:t>, </a:t>
            </a:r>
            <a:r>
              <a:rPr lang="en-US" sz="2800" i="1" dirty="0"/>
              <a:t>130</a:t>
            </a:r>
            <a:r>
              <a:rPr lang="en-US" sz="2800" dirty="0"/>
              <a:t>, 16274-16286.</a:t>
            </a:r>
          </a:p>
          <a:p>
            <a:endParaRPr lang="en-US" sz="2800" dirty="0" smtClean="0"/>
          </a:p>
          <a:p>
            <a:r>
              <a:rPr lang="en-US" sz="2800" dirty="0" smtClean="0"/>
              <a:t>2. </a:t>
            </a:r>
            <a:r>
              <a:rPr lang="en-US" sz="2800" dirty="0" err="1" smtClean="0"/>
              <a:t>Pramanik</a:t>
            </a:r>
            <a:r>
              <a:rPr lang="en-US" sz="2800" dirty="0" smtClean="0"/>
              <a:t>, C.</a:t>
            </a:r>
            <a:r>
              <a:rPr lang="en-US" sz="2800" dirty="0"/>
              <a:t>; Miller, G</a:t>
            </a:r>
            <a:r>
              <a:rPr lang="en-US" sz="2800" dirty="0" smtClean="0"/>
              <a:t>., </a:t>
            </a:r>
            <a:r>
              <a:rPr lang="en-US" sz="2800" dirty="0"/>
              <a:t>An Improved Synthesis of </a:t>
            </a:r>
            <a:r>
              <a:rPr lang="en-US" sz="2800" dirty="0" smtClean="0"/>
              <a:t>Pentacene: Rapid </a:t>
            </a:r>
            <a:r>
              <a:rPr lang="en-US" sz="2800" dirty="0"/>
              <a:t>Access to a Benchmark Organic Semiconductor. </a:t>
            </a:r>
            <a:r>
              <a:rPr lang="en-US" sz="2800" i="1" dirty="0"/>
              <a:t>Molecules </a:t>
            </a:r>
            <a:r>
              <a:rPr lang="en-US" sz="2800" b="1" dirty="0" smtClean="0"/>
              <a:t>2012</a:t>
            </a:r>
            <a:r>
              <a:rPr lang="en-US" sz="2800" dirty="0"/>
              <a:t>, </a:t>
            </a:r>
            <a:r>
              <a:rPr lang="en-US" sz="2800" i="1" dirty="0"/>
              <a:t>17</a:t>
            </a:r>
            <a:r>
              <a:rPr lang="en-US" sz="2800" dirty="0"/>
              <a:t>, 4625-</a:t>
            </a:r>
            <a:r>
              <a:rPr lang="en-US" sz="2800" dirty="0" smtClean="0"/>
              <a:t>4633.</a:t>
            </a:r>
            <a:endParaRPr lang="en-US" sz="2800" dirty="0"/>
          </a:p>
          <a:p>
            <a:r>
              <a:rPr lang="en-US" sz="2800" dirty="0"/>
              <a:t> </a:t>
            </a:r>
          </a:p>
          <a:p>
            <a:r>
              <a:rPr lang="en-US" sz="2800" dirty="0" smtClean="0"/>
              <a:t>3. Kitagawa</a:t>
            </a:r>
            <a:r>
              <a:rPr lang="en-US" sz="2800" dirty="0"/>
              <a:t>, T.; </a:t>
            </a:r>
            <a:r>
              <a:rPr lang="en-US" sz="2800" dirty="0" err="1"/>
              <a:t>Idomoto</a:t>
            </a:r>
            <a:r>
              <a:rPr lang="en-US" sz="2800" dirty="0"/>
              <a:t>, Y.; Matsubara, H.; </a:t>
            </a:r>
            <a:r>
              <a:rPr lang="en-US" sz="2800" dirty="0" err="1"/>
              <a:t>Hobara</a:t>
            </a:r>
            <a:r>
              <a:rPr lang="en-US" sz="2800" dirty="0"/>
              <a:t>, D.; </a:t>
            </a:r>
            <a:r>
              <a:rPr lang="en-US" sz="2800" dirty="0" err="1"/>
              <a:t>Kakiuchi</a:t>
            </a:r>
            <a:r>
              <a:rPr lang="en-US" sz="2800" dirty="0"/>
              <a:t>, T.; Okazaki, T.; Komatsu, K</a:t>
            </a:r>
            <a:r>
              <a:rPr lang="en-US" sz="2800" dirty="0" smtClean="0"/>
              <a:t>., </a:t>
            </a:r>
            <a:r>
              <a:rPr lang="en-US" sz="2800" dirty="0"/>
              <a:t>Rigid Molecular Tripod with an Adamantane Framework and </a:t>
            </a:r>
            <a:r>
              <a:rPr lang="en-US" sz="2800" dirty="0" err="1"/>
              <a:t>Thiol</a:t>
            </a:r>
            <a:endParaRPr lang="en-US" sz="2800" dirty="0"/>
          </a:p>
          <a:p>
            <a:r>
              <a:rPr lang="en-US" sz="2800" dirty="0"/>
              <a:t>Legs. Synthesis and Observation of an Ordered Monolayer </a:t>
            </a:r>
            <a:r>
              <a:rPr lang="en-US" sz="2800" dirty="0" smtClean="0"/>
              <a:t>on Au</a:t>
            </a:r>
            <a:r>
              <a:rPr lang="en-US" sz="2800" dirty="0"/>
              <a:t>(111). </a:t>
            </a:r>
            <a:r>
              <a:rPr lang="en-US" sz="2800" i="1" dirty="0" smtClean="0"/>
              <a:t>J. Org. Chem. </a:t>
            </a:r>
            <a:r>
              <a:rPr lang="en-US" sz="2800" b="1" dirty="0" smtClean="0"/>
              <a:t>2006</a:t>
            </a:r>
            <a:r>
              <a:rPr lang="en-US" sz="2800" dirty="0"/>
              <a:t>, </a:t>
            </a:r>
            <a:r>
              <a:rPr lang="en-US" sz="2800" i="1" dirty="0"/>
              <a:t>7</a:t>
            </a:r>
            <a:r>
              <a:rPr lang="en-US" sz="2800" dirty="0"/>
              <a:t>, 1362-1369.</a:t>
            </a:r>
          </a:p>
          <a:p>
            <a:r>
              <a:rPr lang="en-US" sz="2800" dirty="0"/>
              <a:t> </a:t>
            </a:r>
            <a:endParaRPr lang="en-US" sz="4400" b="1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1454" y="18777480"/>
            <a:ext cx="3122358" cy="2669374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7035694" y="10181544"/>
            <a:ext cx="4098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Transistor architecture with </a:t>
            </a:r>
            <a:r>
              <a:rPr lang="en-US" sz="2400" dirty="0" err="1" smtClean="0"/>
              <a:t>pentacene</a:t>
            </a:r>
            <a:r>
              <a:rPr lang="en-US" sz="2400" dirty="0" smtClean="0"/>
              <a:t>  as organic semiconductor</a:t>
            </a:r>
            <a:r>
              <a:rPr lang="en-US" sz="2400" baseline="30000" dirty="0" smtClean="0"/>
              <a:t>1</a:t>
            </a:r>
            <a:endParaRPr lang="en-US" sz="2400" baseline="30000" dirty="0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47984" y="26551765"/>
            <a:ext cx="6602836" cy="5025370"/>
          </a:xfrm>
          <a:prstGeom prst="rect">
            <a:avLst/>
          </a:prstGeom>
        </p:spPr>
      </p:pic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8922044"/>
              </p:ext>
            </p:extLst>
          </p:nvPr>
        </p:nvGraphicFramePr>
        <p:xfrm>
          <a:off x="25686328" y="27295476"/>
          <a:ext cx="4922859" cy="3211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1" name="Chart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8623265"/>
              </p:ext>
            </p:extLst>
          </p:nvPr>
        </p:nvGraphicFramePr>
        <p:xfrm>
          <a:off x="13247256" y="27295476"/>
          <a:ext cx="4959349" cy="3211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52" name="Picture 5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23422" y="27981508"/>
            <a:ext cx="1344995" cy="31703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657440" y="27295475"/>
            <a:ext cx="1415677" cy="159928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757283" y="26551765"/>
            <a:ext cx="1759527" cy="198773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12819" y="26173886"/>
            <a:ext cx="7653669" cy="2469584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25696423" y="30507245"/>
            <a:ext cx="6053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UV-</a:t>
            </a:r>
            <a:r>
              <a:rPr lang="en-US" sz="2400" dirty="0" err="1" smtClean="0"/>
              <a:t>vis</a:t>
            </a:r>
            <a:r>
              <a:rPr lang="en-US" sz="2400" dirty="0" smtClean="0"/>
              <a:t> of commercial pentacene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18922432" y="31577136"/>
            <a:ext cx="6328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aseline="30000" dirty="0" smtClean="0"/>
              <a:t>1</a:t>
            </a:r>
            <a:r>
              <a:rPr lang="en-US" sz="2400" dirty="0" smtClean="0"/>
              <a:t>H NMR of </a:t>
            </a:r>
            <a:r>
              <a:rPr lang="en-US" sz="2400" dirty="0" err="1" smtClean="0"/>
              <a:t>adamantanethio</a:t>
            </a:r>
            <a:r>
              <a:rPr lang="en-US" sz="2400" dirty="0" smtClean="0"/>
              <a:t> pentacene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13641238" y="30532456"/>
            <a:ext cx="5141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UV-</a:t>
            </a:r>
            <a:r>
              <a:rPr lang="en-US" sz="2400" dirty="0" err="1" smtClean="0"/>
              <a:t>vis</a:t>
            </a:r>
            <a:r>
              <a:rPr lang="en-US" sz="2400" dirty="0" smtClean="0"/>
              <a:t> of newly synthesized </a:t>
            </a:r>
            <a:r>
              <a:rPr lang="en-US" sz="2400" dirty="0" err="1" smtClean="0"/>
              <a:t>adamantanethio</a:t>
            </a:r>
            <a:r>
              <a:rPr lang="en-US" sz="2400" dirty="0" smtClean="0"/>
              <a:t>  </a:t>
            </a:r>
            <a:r>
              <a:rPr lang="en-US" sz="2400" dirty="0" smtClean="0"/>
              <a:t>pentacene</a:t>
            </a:r>
            <a:endParaRPr lang="en-US" sz="2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287346" y="11762155"/>
            <a:ext cx="15373912" cy="142048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37970" y="19299002"/>
            <a:ext cx="10596160" cy="32517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088218" y="8462202"/>
            <a:ext cx="7191912" cy="418108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2904587" y="13116372"/>
            <a:ext cx="9841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/>
              <a:t>Decylthio</a:t>
            </a:r>
            <a:r>
              <a:rPr lang="en-US" sz="2400" dirty="0" smtClean="0"/>
              <a:t> pentacene next to </a:t>
            </a:r>
            <a:r>
              <a:rPr lang="en-US" sz="2400" dirty="0" err="1" smtClean="0"/>
              <a:t>adamantanethio</a:t>
            </a:r>
            <a:r>
              <a:rPr lang="en-US" sz="2400" dirty="0" smtClean="0"/>
              <a:t> pentacene, showing the characteristic blue/purple color of pentacenes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52390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14249</TotalTime>
  <Words>549</Words>
  <Application>Microsoft Macintosh PowerPoint</Application>
  <PresentationFormat>Custom</PresentationFormat>
  <Paragraphs>81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Breeze</vt:lpstr>
      <vt:lpstr>Building a Better Pentacene with Excellent Photooxidative Properties and Thin Film Morphology Brittany Chambers, Jonathan Briggs, Weimin Lin, Glen P. Miller* Department of Chemistry, University of New Hampshire, Durham 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a Better Pentacene with Excellent Photooxidative Properties and Thin Film Morphology</dc:title>
  <dc:creator>Brittany Chambers</dc:creator>
  <cp:lastModifiedBy>Brittany Chambers</cp:lastModifiedBy>
  <cp:revision>68</cp:revision>
  <dcterms:created xsi:type="dcterms:W3CDTF">2014-04-03T16:58:04Z</dcterms:created>
  <dcterms:modified xsi:type="dcterms:W3CDTF">2014-04-18T17:57:19Z</dcterms:modified>
</cp:coreProperties>
</file>