
<file path=[Content_Types].xml><?xml version="1.0" encoding="utf-8"?>
<Types xmlns="http://schemas.openxmlformats.org/package/2006/content-types">
  <Override PartName="/docProps/core.xml" ContentType="application/vnd.openxmlformats-package.core-propertie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rels" ContentType="application/vnd.openxmlformats-package.relationships+xml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003591"/>
    <a:srgbClr val="002084"/>
    <a:srgbClr val="1F1C84"/>
  </p:clrMru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22" d="100"/>
          <a:sy n="22" d="100"/>
        </p:scale>
        <p:origin x="-976" y="-160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lt1"/>
        </a:solidFill>
        <a:effectLst/>
      </p:bgPr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defRPr/>
            </a:lvl1pPr>
            <a:lvl2pPr marL="0" marR="0" indent="0" algn="l" rtl="0">
              <a:defRPr/>
            </a:lvl2pPr>
            <a:lvl3pPr marL="0" marR="0" indent="0" algn="l" rtl="0">
              <a:defRPr/>
            </a:lvl3pPr>
            <a:lvl4pPr marL="0" marR="0" indent="0" algn="l" rtl="0">
              <a:defRPr/>
            </a:lvl4pPr>
            <a:lvl5pPr marL="0" marR="0" indent="0" algn="l" rtl="0">
              <a:defRPr/>
            </a:lvl5pPr>
            <a:lvl6pPr marL="0" marR="0" indent="0" algn="l" rtl="0">
              <a:defRPr/>
            </a:lvl6pPr>
            <a:lvl7pPr marL="0" marR="0" indent="0" algn="l" rtl="0">
              <a:defRPr/>
            </a:lvl7pPr>
            <a:lvl8pPr marL="0" marR="0" indent="0" algn="l" rtl="0">
              <a:defRPr/>
            </a:lvl8pPr>
            <a:lvl9pPr marL="0" marR="0" indent="0" algn="l" rtl="0">
              <a:defRPr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99" name="Shape 9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>
  <p:cSld name="Title Slid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3291839" y="10226042"/>
            <a:ext cx="37307518" cy="705612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lvl1pPr>
            <a:lvl2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0" marR="0" indent="0" algn="l" rtl="0">
              <a:defRPr/>
            </a:lvl3pPr>
            <a:lvl4pPr marL="0" marR="0" indent="0" algn="l" rtl="0">
              <a:defRPr/>
            </a:lvl4pPr>
            <a:lvl5pPr marL="0" marR="0" indent="0" algn="l" rtl="0">
              <a:defRPr/>
            </a:lvl5pPr>
            <a:lvl6pPr marL="0" marR="0" indent="0" algn="l" rtl="0">
              <a:defRPr/>
            </a:lvl6pPr>
            <a:lvl7pPr marL="0" marR="0" indent="0" algn="l" rtl="0">
              <a:defRPr/>
            </a:lvl7pPr>
            <a:lvl8pPr marL="0" marR="0" indent="0" algn="l" rtl="0">
              <a:defRPr/>
            </a:lvl8pPr>
            <a:lvl9pPr marL="0" marR="0" indent="0" algn="l" rtl="0">
              <a:defRPr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ubTitle" idx="1"/>
          </p:nvPr>
        </p:nvSpPr>
        <p:spPr>
          <a:xfrm>
            <a:off x="6583678" y="18653759"/>
            <a:ext cx="30723838" cy="841248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lnSpc>
                <a:spcPct val="100000"/>
              </a:lnSpc>
              <a:spcBef>
                <a:spcPts val="308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1pPr>
            <a:lvl2pPr marL="2194560" marR="0" indent="-10160" algn="ctr" rtl="0">
              <a:lnSpc>
                <a:spcPct val="100000"/>
              </a:lnSpc>
              <a:spcBef>
                <a:spcPts val="268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2pPr>
            <a:lvl3pPr marL="4389120" marR="0" indent="-7620" algn="ctr" rtl="0">
              <a:lnSpc>
                <a:spcPct val="100000"/>
              </a:lnSpc>
              <a:spcBef>
                <a:spcPts val="23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3pPr>
            <a:lvl4pPr marL="6583680" marR="0" indent="-5080" algn="ctr" rtl="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4pPr>
            <a:lvl5pPr marL="8778240" marR="0" indent="-2540" algn="ctr" rtl="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5pPr>
            <a:lvl6pPr marL="10972800" marR="0" indent="0" algn="ctr" rtl="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6pPr>
            <a:lvl7pPr marL="13167361" marR="0" indent="-10160" algn="ctr" rtl="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7pPr>
            <a:lvl8pPr marL="15361920" marR="0" indent="-7619" algn="ctr" rtl="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8pPr>
            <a:lvl9pPr marL="17556480" marR="0" indent="-5080" algn="ctr" rtl="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dt" idx="10"/>
          </p:nvPr>
        </p:nvSpPr>
        <p:spPr>
          <a:xfrm>
            <a:off x="2194558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ftr" idx="11"/>
          </p:nvPr>
        </p:nvSpPr>
        <p:spPr>
          <a:xfrm>
            <a:off x="14996159" y="30510481"/>
            <a:ext cx="138988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31455359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>
  <p:cSld name="Title and Conten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2194558" y="1318262"/>
            <a:ext cx="39502080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2194558" y="7680963"/>
            <a:ext cx="39502080" cy="217246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645920" indent="-579120" algn="l" rtl="0">
              <a:spcBef>
                <a:spcPts val="3080"/>
              </a:spcBef>
              <a:buClr>
                <a:schemeClr val="dk1"/>
              </a:buClr>
              <a:buFont typeface="Arial"/>
              <a:buChar char="•"/>
              <a:defRPr/>
            </a:lvl1pPr>
            <a:lvl2pPr marL="3566159" indent="-441959" algn="l" rtl="0">
              <a:spcBef>
                <a:spcPts val="2680"/>
              </a:spcBef>
              <a:buClr>
                <a:schemeClr val="dk1"/>
              </a:buClr>
              <a:buFont typeface="Arial"/>
              <a:buChar char="–"/>
              <a:defRPr/>
            </a:lvl2pPr>
            <a:lvl3pPr marL="5486400" indent="-292100" algn="l" rtl="0">
              <a:spcBef>
                <a:spcPts val="2300"/>
              </a:spcBef>
              <a:buClr>
                <a:schemeClr val="dk1"/>
              </a:buClr>
              <a:buFont typeface="Arial"/>
              <a:buChar char="•"/>
              <a:defRPr/>
            </a:lvl3pPr>
            <a:lvl4pPr marL="7680960" indent="-403859" algn="l" rtl="0">
              <a:spcBef>
                <a:spcPts val="1920"/>
              </a:spcBef>
              <a:buClr>
                <a:schemeClr val="dk1"/>
              </a:buClr>
              <a:buFont typeface="Arial"/>
              <a:buChar char="–"/>
              <a:defRPr/>
            </a:lvl4pPr>
            <a:lvl5pPr marL="9875520" indent="-401319" algn="l" rtl="0">
              <a:spcBef>
                <a:spcPts val="1920"/>
              </a:spcBef>
              <a:buClr>
                <a:schemeClr val="dk1"/>
              </a:buClr>
              <a:buFont typeface="Arial"/>
              <a:buChar char="»"/>
              <a:defRPr/>
            </a:lvl5pPr>
            <a:lvl6pPr marL="12070080" indent="-398780" algn="l" rtl="0">
              <a:spcBef>
                <a:spcPts val="1920"/>
              </a:spcBef>
              <a:buClr>
                <a:schemeClr val="dk1"/>
              </a:buClr>
              <a:buFont typeface="Arial"/>
              <a:buChar char="•"/>
              <a:defRPr/>
            </a:lvl6pPr>
            <a:lvl7pPr marL="14264639" indent="-408939" algn="l" rtl="0">
              <a:spcBef>
                <a:spcPts val="1920"/>
              </a:spcBef>
              <a:buClr>
                <a:schemeClr val="dk1"/>
              </a:buClr>
              <a:buFont typeface="Arial"/>
              <a:buChar char="•"/>
              <a:defRPr/>
            </a:lvl7pPr>
            <a:lvl8pPr marL="16459200" indent="-406400" algn="l" rtl="0">
              <a:spcBef>
                <a:spcPts val="1920"/>
              </a:spcBef>
              <a:buClr>
                <a:schemeClr val="dk1"/>
              </a:buClr>
              <a:buFont typeface="Arial"/>
              <a:buChar char="•"/>
              <a:defRPr/>
            </a:lvl8pPr>
            <a:lvl9pPr marL="18653760" indent="-403860" algn="l" rtl="0">
              <a:spcBef>
                <a:spcPts val="1920"/>
              </a:spcBef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dt" idx="10"/>
          </p:nvPr>
        </p:nvSpPr>
        <p:spPr>
          <a:xfrm>
            <a:off x="2194558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ftr" idx="11"/>
          </p:nvPr>
        </p:nvSpPr>
        <p:spPr>
          <a:xfrm>
            <a:off x="14996159" y="30510481"/>
            <a:ext cx="138988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sldNum" idx="12"/>
          </p:nvPr>
        </p:nvSpPr>
        <p:spPr>
          <a:xfrm>
            <a:off x="31455359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>
  <p:cSld name="Section Header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 txBox="1">
            <a:spLocks noGrp="1"/>
          </p:cNvSpPr>
          <p:nvPr>
            <p:ph type="title"/>
          </p:nvPr>
        </p:nvSpPr>
        <p:spPr>
          <a:xfrm>
            <a:off x="3467101" y="21153120"/>
            <a:ext cx="37307518" cy="65379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body" idx="1"/>
          </p:nvPr>
        </p:nvSpPr>
        <p:spPr>
          <a:xfrm>
            <a:off x="3467101" y="13952225"/>
            <a:ext cx="37307518" cy="720089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Clr>
                <a:srgbClr val="888888"/>
              </a:buClr>
              <a:buFont typeface="Arial"/>
              <a:buNone/>
              <a:defRPr/>
            </a:lvl1pPr>
            <a:lvl2pPr marL="2194560" indent="-10160" rtl="0">
              <a:buClr>
                <a:srgbClr val="888888"/>
              </a:buClr>
              <a:buFont typeface="Arial"/>
              <a:buNone/>
              <a:defRPr/>
            </a:lvl2pPr>
            <a:lvl3pPr marL="4389120" indent="-7620" rtl="0">
              <a:buClr>
                <a:srgbClr val="888888"/>
              </a:buClr>
              <a:buFont typeface="Arial"/>
              <a:buNone/>
              <a:defRPr/>
            </a:lvl3pPr>
            <a:lvl4pPr marL="6583680" indent="-5080" rtl="0">
              <a:buClr>
                <a:srgbClr val="888888"/>
              </a:buClr>
              <a:buFont typeface="Arial"/>
              <a:buNone/>
              <a:defRPr/>
            </a:lvl4pPr>
            <a:lvl5pPr marL="8778240" indent="-2540" rtl="0">
              <a:buClr>
                <a:srgbClr val="888888"/>
              </a:buClr>
              <a:buFont typeface="Arial"/>
              <a:buNone/>
              <a:defRPr/>
            </a:lvl5pPr>
            <a:lvl6pPr marL="10972800" indent="0" rtl="0">
              <a:buClr>
                <a:srgbClr val="888888"/>
              </a:buClr>
              <a:buFont typeface="Arial"/>
              <a:buNone/>
              <a:defRPr/>
            </a:lvl6pPr>
            <a:lvl7pPr marL="13167361" indent="-10160" rtl="0">
              <a:buClr>
                <a:srgbClr val="888888"/>
              </a:buClr>
              <a:buFont typeface="Arial"/>
              <a:buNone/>
              <a:defRPr/>
            </a:lvl7pPr>
            <a:lvl8pPr marL="15361920" indent="-7619" rtl="0">
              <a:buClr>
                <a:srgbClr val="888888"/>
              </a:buClr>
              <a:buFont typeface="Arial"/>
              <a:buNone/>
              <a:defRPr/>
            </a:lvl8pPr>
            <a:lvl9pPr marL="17556480" indent="-5080" rtl="0">
              <a:buClr>
                <a:srgbClr val="888888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dt" idx="10"/>
          </p:nvPr>
        </p:nvSpPr>
        <p:spPr>
          <a:xfrm>
            <a:off x="2194558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ftr" idx="11"/>
          </p:nvPr>
        </p:nvSpPr>
        <p:spPr>
          <a:xfrm>
            <a:off x="14996159" y="30510481"/>
            <a:ext cx="138988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31455359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>
  <p:cSld name="Two Conten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2194558" y="1318262"/>
            <a:ext cx="39502080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2194558" y="7680963"/>
            <a:ext cx="19385280" cy="217246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2"/>
          </p:nvPr>
        </p:nvSpPr>
        <p:spPr>
          <a:xfrm>
            <a:off x="22311359" y="7680963"/>
            <a:ext cx="19385280" cy="217246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dt" idx="10"/>
          </p:nvPr>
        </p:nvSpPr>
        <p:spPr>
          <a:xfrm>
            <a:off x="2194558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ftr" idx="11"/>
          </p:nvPr>
        </p:nvSpPr>
        <p:spPr>
          <a:xfrm>
            <a:off x="14996159" y="30510481"/>
            <a:ext cx="138988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31455359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>
  <p:cSld name="Comparis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title"/>
          </p:nvPr>
        </p:nvSpPr>
        <p:spPr>
          <a:xfrm>
            <a:off x="2194558" y="1318262"/>
            <a:ext cx="39502080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body" idx="1"/>
          </p:nvPr>
        </p:nvSpPr>
        <p:spPr>
          <a:xfrm>
            <a:off x="2194558" y="7368542"/>
            <a:ext cx="19392900" cy="307085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Font typeface="Arial"/>
              <a:buNone/>
              <a:defRPr/>
            </a:lvl1pPr>
            <a:lvl2pPr marL="2194560" indent="-10160" rtl="0">
              <a:buFont typeface="Arial"/>
              <a:buNone/>
              <a:defRPr/>
            </a:lvl2pPr>
            <a:lvl3pPr marL="4389120" indent="-7620" rtl="0">
              <a:buFont typeface="Arial"/>
              <a:buNone/>
              <a:defRPr/>
            </a:lvl3pPr>
            <a:lvl4pPr marL="6583680" indent="-5080" rtl="0">
              <a:buFont typeface="Arial"/>
              <a:buNone/>
              <a:defRPr/>
            </a:lvl4pPr>
            <a:lvl5pPr marL="8778240" indent="-2540" rtl="0">
              <a:buFont typeface="Arial"/>
              <a:buNone/>
              <a:defRPr/>
            </a:lvl5pPr>
            <a:lvl6pPr marL="10972800" indent="0" rtl="0">
              <a:buFont typeface="Arial"/>
              <a:buNone/>
              <a:defRPr/>
            </a:lvl6pPr>
            <a:lvl7pPr marL="13167361" indent="-10160" rtl="0">
              <a:buFont typeface="Arial"/>
              <a:buNone/>
              <a:defRPr/>
            </a:lvl7pPr>
            <a:lvl8pPr marL="15361920" indent="-7619" rtl="0">
              <a:buFont typeface="Arial"/>
              <a:buNone/>
              <a:defRPr/>
            </a:lvl8pPr>
            <a:lvl9pPr marL="17556480" indent="-5080" rtl="0"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2"/>
          </p:nvPr>
        </p:nvSpPr>
        <p:spPr>
          <a:xfrm>
            <a:off x="2194558" y="10439400"/>
            <a:ext cx="19392900" cy="1896618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3"/>
          </p:nvPr>
        </p:nvSpPr>
        <p:spPr>
          <a:xfrm>
            <a:off x="22296120" y="7368542"/>
            <a:ext cx="19400519" cy="307085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Font typeface="Arial"/>
              <a:buNone/>
              <a:defRPr/>
            </a:lvl1pPr>
            <a:lvl2pPr marL="2194560" indent="-10160" rtl="0">
              <a:buFont typeface="Arial"/>
              <a:buNone/>
              <a:defRPr/>
            </a:lvl2pPr>
            <a:lvl3pPr marL="4389120" indent="-7620" rtl="0">
              <a:buFont typeface="Arial"/>
              <a:buNone/>
              <a:defRPr/>
            </a:lvl3pPr>
            <a:lvl4pPr marL="6583680" indent="-5080" rtl="0">
              <a:buFont typeface="Arial"/>
              <a:buNone/>
              <a:defRPr/>
            </a:lvl4pPr>
            <a:lvl5pPr marL="8778240" indent="-2540" rtl="0">
              <a:buFont typeface="Arial"/>
              <a:buNone/>
              <a:defRPr/>
            </a:lvl5pPr>
            <a:lvl6pPr marL="10972800" indent="0" rtl="0">
              <a:buFont typeface="Arial"/>
              <a:buNone/>
              <a:defRPr/>
            </a:lvl6pPr>
            <a:lvl7pPr marL="13167361" indent="-10160" rtl="0">
              <a:buFont typeface="Arial"/>
              <a:buNone/>
              <a:defRPr/>
            </a:lvl7pPr>
            <a:lvl8pPr marL="15361920" indent="-7619" rtl="0">
              <a:buFont typeface="Arial"/>
              <a:buNone/>
              <a:defRPr/>
            </a:lvl8pPr>
            <a:lvl9pPr marL="17556480" indent="-5080" rtl="0"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4"/>
          </p:nvPr>
        </p:nvSpPr>
        <p:spPr>
          <a:xfrm>
            <a:off x="22296120" y="10439400"/>
            <a:ext cx="19400519" cy="1896618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dt" idx="10"/>
          </p:nvPr>
        </p:nvSpPr>
        <p:spPr>
          <a:xfrm>
            <a:off x="2194558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ftr" idx="11"/>
          </p:nvPr>
        </p:nvSpPr>
        <p:spPr>
          <a:xfrm>
            <a:off x="14996159" y="30510481"/>
            <a:ext cx="138988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31455359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>
  <p:cSld name="Title Only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2194558" y="1318262"/>
            <a:ext cx="39502080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dt" idx="10"/>
          </p:nvPr>
        </p:nvSpPr>
        <p:spPr>
          <a:xfrm>
            <a:off x="2194558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ftr" idx="11"/>
          </p:nvPr>
        </p:nvSpPr>
        <p:spPr>
          <a:xfrm>
            <a:off x="14996159" y="30510481"/>
            <a:ext cx="138988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sldNum" idx="12"/>
          </p:nvPr>
        </p:nvSpPr>
        <p:spPr>
          <a:xfrm>
            <a:off x="31455359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>
  <p:cSld name="Blank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dt" idx="10"/>
          </p:nvPr>
        </p:nvSpPr>
        <p:spPr>
          <a:xfrm>
            <a:off x="2194558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ftr" idx="11"/>
          </p:nvPr>
        </p:nvSpPr>
        <p:spPr>
          <a:xfrm>
            <a:off x="14996159" y="30510481"/>
            <a:ext cx="138988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sldNum" idx="12"/>
          </p:nvPr>
        </p:nvSpPr>
        <p:spPr>
          <a:xfrm>
            <a:off x="31455359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>
  <p:cSld name="Content with Caption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xfrm>
            <a:off x="2194563" y="1310640"/>
            <a:ext cx="14439900" cy="557783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body" idx="1"/>
          </p:nvPr>
        </p:nvSpPr>
        <p:spPr>
          <a:xfrm>
            <a:off x="17160240" y="1310641"/>
            <a:ext cx="24536398" cy="2809494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body" idx="2"/>
          </p:nvPr>
        </p:nvSpPr>
        <p:spPr>
          <a:xfrm>
            <a:off x="2194563" y="6888482"/>
            <a:ext cx="14439900" cy="22517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buFont typeface="Arial"/>
              <a:buNone/>
              <a:defRPr/>
            </a:lvl1pPr>
            <a:lvl2pPr marL="2194560" indent="-10160" rtl="0">
              <a:buFont typeface="Arial"/>
              <a:buNone/>
              <a:defRPr/>
            </a:lvl2pPr>
            <a:lvl3pPr marL="4389120" indent="-7620" rtl="0">
              <a:buFont typeface="Arial"/>
              <a:buNone/>
              <a:defRPr/>
            </a:lvl3pPr>
            <a:lvl4pPr marL="6583680" indent="-5080" rtl="0">
              <a:buFont typeface="Arial"/>
              <a:buNone/>
              <a:defRPr/>
            </a:lvl4pPr>
            <a:lvl5pPr marL="8778240" indent="-2540" rtl="0">
              <a:buFont typeface="Arial"/>
              <a:buNone/>
              <a:defRPr/>
            </a:lvl5pPr>
            <a:lvl6pPr marL="10972800" indent="0" rtl="0">
              <a:buFont typeface="Arial"/>
              <a:buNone/>
              <a:defRPr/>
            </a:lvl6pPr>
            <a:lvl7pPr marL="13167361" indent="-10160" rtl="0">
              <a:buFont typeface="Arial"/>
              <a:buNone/>
              <a:defRPr/>
            </a:lvl7pPr>
            <a:lvl8pPr marL="15361920" indent="-7619" rtl="0">
              <a:buFont typeface="Arial"/>
              <a:buNone/>
              <a:defRPr/>
            </a:lvl8pPr>
            <a:lvl9pPr marL="17556480" indent="-5080" rtl="0"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dt" idx="10"/>
          </p:nvPr>
        </p:nvSpPr>
        <p:spPr>
          <a:xfrm>
            <a:off x="2194558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ftr" idx="11"/>
          </p:nvPr>
        </p:nvSpPr>
        <p:spPr>
          <a:xfrm>
            <a:off x="14996159" y="30510481"/>
            <a:ext cx="138988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sldNum" idx="12"/>
          </p:nvPr>
        </p:nvSpPr>
        <p:spPr>
          <a:xfrm>
            <a:off x="31455359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>
  <p:cSld name="Picture with Caption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>
            <a:spLocks noGrp="1"/>
          </p:cNvSpPr>
          <p:nvPr>
            <p:ph type="title"/>
          </p:nvPr>
        </p:nvSpPr>
        <p:spPr>
          <a:xfrm>
            <a:off x="8602982" y="23042879"/>
            <a:ext cx="26334720" cy="272034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62" name="Shape 62"/>
          <p:cNvSpPr>
            <a:spLocks noGrp="1"/>
          </p:cNvSpPr>
          <p:nvPr>
            <p:ph type="pic" idx="2"/>
          </p:nvPr>
        </p:nvSpPr>
        <p:spPr>
          <a:xfrm>
            <a:off x="8602982" y="2941318"/>
            <a:ext cx="26334720" cy="19751040"/>
          </a:xfrm>
          <a:prstGeom prst="rect">
            <a:avLst/>
          </a:prstGeom>
          <a:noFill/>
          <a:ln>
            <a:noFill/>
          </a:ln>
        </p:spPr>
      </p:sp>
      <p:sp>
        <p:nvSpPr>
          <p:cNvPr id="63" name="Shape 63"/>
          <p:cNvSpPr txBox="1">
            <a:spLocks noGrp="1"/>
          </p:cNvSpPr>
          <p:nvPr>
            <p:ph type="body" idx="1"/>
          </p:nvPr>
        </p:nvSpPr>
        <p:spPr>
          <a:xfrm>
            <a:off x="8602982" y="25763220"/>
            <a:ext cx="26334720" cy="38633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buFont typeface="Arial"/>
              <a:buNone/>
              <a:defRPr/>
            </a:lvl1pPr>
            <a:lvl2pPr marL="2194560" indent="-10160" rtl="0">
              <a:buFont typeface="Arial"/>
              <a:buNone/>
              <a:defRPr/>
            </a:lvl2pPr>
            <a:lvl3pPr marL="4389120" indent="-7620" rtl="0">
              <a:buFont typeface="Arial"/>
              <a:buNone/>
              <a:defRPr/>
            </a:lvl3pPr>
            <a:lvl4pPr marL="6583680" indent="-5080" rtl="0">
              <a:buFont typeface="Arial"/>
              <a:buNone/>
              <a:defRPr/>
            </a:lvl4pPr>
            <a:lvl5pPr marL="8778240" indent="-2540" rtl="0">
              <a:buFont typeface="Arial"/>
              <a:buNone/>
              <a:defRPr/>
            </a:lvl5pPr>
            <a:lvl6pPr marL="10972800" indent="0" rtl="0">
              <a:buFont typeface="Arial"/>
              <a:buNone/>
              <a:defRPr/>
            </a:lvl6pPr>
            <a:lvl7pPr marL="13167361" indent="-10160" rtl="0">
              <a:buFont typeface="Arial"/>
              <a:buNone/>
              <a:defRPr/>
            </a:lvl7pPr>
            <a:lvl8pPr marL="15361920" indent="-7619" rtl="0">
              <a:buFont typeface="Arial"/>
              <a:buNone/>
              <a:defRPr/>
            </a:lvl8pPr>
            <a:lvl9pPr marL="17556480" indent="-5080" rtl="0"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dt" idx="10"/>
          </p:nvPr>
        </p:nvSpPr>
        <p:spPr>
          <a:xfrm>
            <a:off x="2194558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ftr" idx="11"/>
          </p:nvPr>
        </p:nvSpPr>
        <p:spPr>
          <a:xfrm>
            <a:off x="14996159" y="30510481"/>
            <a:ext cx="138988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sldNum" idx="12"/>
          </p:nvPr>
        </p:nvSpPr>
        <p:spPr>
          <a:xfrm>
            <a:off x="31455359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>
  <p:cSld name="Title and Vertical 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title"/>
          </p:nvPr>
        </p:nvSpPr>
        <p:spPr>
          <a:xfrm>
            <a:off x="2194558" y="1318262"/>
            <a:ext cx="39502080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body" idx="1"/>
          </p:nvPr>
        </p:nvSpPr>
        <p:spPr>
          <a:xfrm rot="5400000">
            <a:off x="11083289" y="-1207766"/>
            <a:ext cx="21724621" cy="3950208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645920" indent="-579120" algn="l" rtl="0">
              <a:spcBef>
                <a:spcPts val="3080"/>
              </a:spcBef>
              <a:buClr>
                <a:schemeClr val="dk1"/>
              </a:buClr>
              <a:buFont typeface="Arial"/>
              <a:buChar char="•"/>
              <a:defRPr/>
            </a:lvl1pPr>
            <a:lvl2pPr marL="3566159" indent="-441959" algn="l" rtl="0">
              <a:spcBef>
                <a:spcPts val="2680"/>
              </a:spcBef>
              <a:buClr>
                <a:schemeClr val="dk1"/>
              </a:buClr>
              <a:buFont typeface="Arial"/>
              <a:buChar char="–"/>
              <a:defRPr/>
            </a:lvl2pPr>
            <a:lvl3pPr marL="5486400" indent="-292100" algn="l" rtl="0">
              <a:spcBef>
                <a:spcPts val="2300"/>
              </a:spcBef>
              <a:buClr>
                <a:schemeClr val="dk1"/>
              </a:buClr>
              <a:buFont typeface="Arial"/>
              <a:buChar char="•"/>
              <a:defRPr/>
            </a:lvl3pPr>
            <a:lvl4pPr marL="7680960" indent="-403859" algn="l" rtl="0">
              <a:spcBef>
                <a:spcPts val="1920"/>
              </a:spcBef>
              <a:buClr>
                <a:schemeClr val="dk1"/>
              </a:buClr>
              <a:buFont typeface="Arial"/>
              <a:buChar char="–"/>
              <a:defRPr/>
            </a:lvl4pPr>
            <a:lvl5pPr marL="9875520" indent="-401319" algn="l" rtl="0">
              <a:spcBef>
                <a:spcPts val="1920"/>
              </a:spcBef>
              <a:buClr>
                <a:schemeClr val="dk1"/>
              </a:buClr>
              <a:buFont typeface="Arial"/>
              <a:buChar char="»"/>
              <a:defRPr/>
            </a:lvl5pPr>
            <a:lvl6pPr marL="12070080" indent="-398780" algn="l" rtl="0">
              <a:spcBef>
                <a:spcPts val="1920"/>
              </a:spcBef>
              <a:buClr>
                <a:schemeClr val="dk1"/>
              </a:buClr>
              <a:buFont typeface="Arial"/>
              <a:buChar char="•"/>
              <a:defRPr/>
            </a:lvl6pPr>
            <a:lvl7pPr marL="14264639" indent="-408939" algn="l" rtl="0">
              <a:spcBef>
                <a:spcPts val="1920"/>
              </a:spcBef>
              <a:buClr>
                <a:schemeClr val="dk1"/>
              </a:buClr>
              <a:buFont typeface="Arial"/>
              <a:buChar char="•"/>
              <a:defRPr/>
            </a:lvl7pPr>
            <a:lvl8pPr marL="16459200" indent="-406400" algn="l" rtl="0">
              <a:spcBef>
                <a:spcPts val="1920"/>
              </a:spcBef>
              <a:buClr>
                <a:schemeClr val="dk1"/>
              </a:buClr>
              <a:buFont typeface="Arial"/>
              <a:buChar char="•"/>
              <a:defRPr/>
            </a:lvl8pPr>
            <a:lvl9pPr marL="18653760" indent="-403860" algn="l" rtl="0">
              <a:spcBef>
                <a:spcPts val="1920"/>
              </a:spcBef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dt" idx="10"/>
          </p:nvPr>
        </p:nvSpPr>
        <p:spPr>
          <a:xfrm>
            <a:off x="2194558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ftr" idx="11"/>
          </p:nvPr>
        </p:nvSpPr>
        <p:spPr>
          <a:xfrm>
            <a:off x="14996159" y="30510481"/>
            <a:ext cx="138988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sldNum" idx="12"/>
          </p:nvPr>
        </p:nvSpPr>
        <p:spPr>
          <a:xfrm>
            <a:off x="31455359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>
  <p:cSld name="Vertical Title and 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>
            <a:spLocks noGrp="1"/>
          </p:cNvSpPr>
          <p:nvPr>
            <p:ph type="title"/>
          </p:nvPr>
        </p:nvSpPr>
        <p:spPr>
          <a:xfrm rot="5400000">
            <a:off x="22715220" y="10424165"/>
            <a:ext cx="28087320" cy="987552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Arial"/>
              <a:buNone/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 rot="5400000">
            <a:off x="2598420" y="914404"/>
            <a:ext cx="28087320" cy="2889503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645920" indent="-579120" algn="l" rtl="0">
              <a:spcBef>
                <a:spcPts val="3080"/>
              </a:spcBef>
              <a:buClr>
                <a:schemeClr val="dk1"/>
              </a:buClr>
              <a:buFont typeface="Arial"/>
              <a:buChar char="•"/>
              <a:defRPr/>
            </a:lvl1pPr>
            <a:lvl2pPr marL="3566159" indent="-441959" algn="l" rtl="0">
              <a:spcBef>
                <a:spcPts val="2680"/>
              </a:spcBef>
              <a:buClr>
                <a:schemeClr val="dk1"/>
              </a:buClr>
              <a:buFont typeface="Arial"/>
              <a:buChar char="–"/>
              <a:defRPr/>
            </a:lvl2pPr>
            <a:lvl3pPr marL="5486400" indent="-292100" algn="l" rtl="0">
              <a:spcBef>
                <a:spcPts val="2300"/>
              </a:spcBef>
              <a:buClr>
                <a:schemeClr val="dk1"/>
              </a:buClr>
              <a:buFont typeface="Arial"/>
              <a:buChar char="•"/>
              <a:defRPr/>
            </a:lvl3pPr>
            <a:lvl4pPr marL="7680960" indent="-403859" algn="l" rtl="0">
              <a:spcBef>
                <a:spcPts val="1920"/>
              </a:spcBef>
              <a:buClr>
                <a:schemeClr val="dk1"/>
              </a:buClr>
              <a:buFont typeface="Arial"/>
              <a:buChar char="–"/>
              <a:defRPr/>
            </a:lvl4pPr>
            <a:lvl5pPr marL="9875520" indent="-401319" algn="l" rtl="0">
              <a:spcBef>
                <a:spcPts val="1920"/>
              </a:spcBef>
              <a:buClr>
                <a:schemeClr val="dk1"/>
              </a:buClr>
              <a:buFont typeface="Arial"/>
              <a:buChar char="»"/>
              <a:defRPr/>
            </a:lvl5pPr>
            <a:lvl6pPr marL="12070080" indent="-398780" algn="l" rtl="0">
              <a:spcBef>
                <a:spcPts val="1920"/>
              </a:spcBef>
              <a:buClr>
                <a:schemeClr val="dk1"/>
              </a:buClr>
              <a:buFont typeface="Arial"/>
              <a:buChar char="•"/>
              <a:defRPr/>
            </a:lvl6pPr>
            <a:lvl7pPr marL="14264639" indent="-408939" algn="l" rtl="0">
              <a:spcBef>
                <a:spcPts val="1920"/>
              </a:spcBef>
              <a:buClr>
                <a:schemeClr val="dk1"/>
              </a:buClr>
              <a:buFont typeface="Arial"/>
              <a:buChar char="•"/>
              <a:defRPr/>
            </a:lvl7pPr>
            <a:lvl8pPr marL="16459200" indent="-406400" algn="l" rtl="0">
              <a:spcBef>
                <a:spcPts val="1920"/>
              </a:spcBef>
              <a:buClr>
                <a:schemeClr val="dk1"/>
              </a:buClr>
              <a:buFont typeface="Arial"/>
              <a:buChar char="•"/>
              <a:defRPr/>
            </a:lvl8pPr>
            <a:lvl9pPr marL="18653760" indent="-403860" algn="l" rtl="0">
              <a:spcBef>
                <a:spcPts val="1920"/>
              </a:spcBef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dt" idx="10"/>
          </p:nvPr>
        </p:nvSpPr>
        <p:spPr>
          <a:xfrm>
            <a:off x="2194558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ftr" idx="11"/>
          </p:nvPr>
        </p:nvSpPr>
        <p:spPr>
          <a:xfrm>
            <a:off x="14996159" y="30510481"/>
            <a:ext cx="138988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sldNum" idx="12"/>
          </p:nvPr>
        </p:nvSpPr>
        <p:spPr>
          <a:xfrm>
            <a:off x="31455359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lt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2194558" y="1318262"/>
            <a:ext cx="39502080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lvl1pPr>
            <a:lvl2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0" marR="0" indent="0" algn="l" rtl="0">
              <a:defRPr/>
            </a:lvl3pPr>
            <a:lvl4pPr marL="0" marR="0" indent="0" algn="l" rtl="0">
              <a:defRPr/>
            </a:lvl4pPr>
            <a:lvl5pPr marL="0" marR="0" indent="0" algn="l" rtl="0">
              <a:defRPr/>
            </a:lvl5pPr>
            <a:lvl6pPr marL="0" marR="0" indent="0" algn="l" rtl="0">
              <a:defRPr/>
            </a:lvl6pPr>
            <a:lvl7pPr marL="0" marR="0" indent="0" algn="l" rtl="0">
              <a:defRPr/>
            </a:lvl7pPr>
            <a:lvl8pPr marL="0" marR="0" indent="0" algn="l" rtl="0">
              <a:defRPr/>
            </a:lvl8pPr>
            <a:lvl9pPr marL="0" marR="0" indent="0" algn="l" rtl="0">
              <a:defRPr/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2194558" y="7680963"/>
            <a:ext cx="39502080" cy="217246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645920" marR="0" indent="-579120" algn="l" rtl="0">
              <a:lnSpc>
                <a:spcPct val="100000"/>
              </a:lnSpc>
              <a:spcBef>
                <a:spcPts val="30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566159" marR="0" indent="-441959" algn="l" rtl="0">
              <a:lnSpc>
                <a:spcPct val="100000"/>
              </a:lnSpc>
              <a:spcBef>
                <a:spcPts val="26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5486400" marR="0" indent="-292100" algn="l" rtl="0">
              <a:lnSpc>
                <a:spcPct val="100000"/>
              </a:lnSpc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7680960" marR="0" indent="-403859" algn="l" rtl="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9875520" marR="0" indent="-401319" algn="l" rtl="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12070080" marR="0" indent="-398780" algn="l" rtl="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6pPr>
            <a:lvl7pPr marL="14264639" marR="0" indent="-408939" algn="l" rtl="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7pPr>
            <a:lvl8pPr marL="16459200" marR="0" indent="-406400" algn="l" rtl="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8pPr>
            <a:lvl9pPr marL="18653760" marR="0" indent="-403860" algn="l" rtl="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dt" idx="10"/>
          </p:nvPr>
        </p:nvSpPr>
        <p:spPr>
          <a:xfrm>
            <a:off x="2194558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ftr" idx="11"/>
          </p:nvPr>
        </p:nvSpPr>
        <p:spPr>
          <a:xfrm>
            <a:off x="14996159" y="30510481"/>
            <a:ext cx="138988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9" name="Shape 9"/>
          <p:cNvSpPr txBox="1">
            <a:spLocks noGrp="1"/>
          </p:cNvSpPr>
          <p:nvPr>
            <p:ph type="sldNum" idx="12"/>
          </p:nvPr>
        </p:nvSpPr>
        <p:spPr>
          <a:xfrm>
            <a:off x="31455359" y="30510481"/>
            <a:ext cx="10241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2194560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4389120" marR="0" indent="-76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65836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8778240" marR="0" indent="-25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10972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13167361" marR="0" indent="-101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15361920" marR="0" indent="-761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17556480" marR="0" indent="-50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flip="none" rotWithShape="1">
          <a:gsLst>
            <a:gs pos="0">
              <a:srgbClr val="003591"/>
            </a:gs>
            <a:gs pos="100000">
              <a:schemeClr val="bg1"/>
            </a:gs>
          </a:gsLst>
          <a:lin ang="16200000" scaled="0"/>
          <a:tileRect/>
        </a:gra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/>
          <p:nvPr/>
        </p:nvSpPr>
        <p:spPr>
          <a:xfrm>
            <a:off x="32561400" y="15874722"/>
            <a:ext cx="9778799" cy="14125727"/>
          </a:xfrm>
          <a:prstGeom prst="rect">
            <a:avLst/>
          </a:prstGeom>
          <a:solidFill>
            <a:srgbClr val="FFFFFF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1" name="Shape 81"/>
          <p:cNvSpPr/>
          <p:nvPr/>
        </p:nvSpPr>
        <p:spPr>
          <a:xfrm>
            <a:off x="11459150" y="21319350"/>
            <a:ext cx="19948200" cy="8681099"/>
          </a:xfrm>
          <a:prstGeom prst="rect">
            <a:avLst/>
          </a:prstGeom>
          <a:solidFill>
            <a:srgbClr val="FFFFFF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2" name="Shape 82"/>
          <p:cNvSpPr/>
          <p:nvPr/>
        </p:nvSpPr>
        <p:spPr>
          <a:xfrm>
            <a:off x="1307050" y="17664762"/>
            <a:ext cx="9141599" cy="12335687"/>
          </a:xfrm>
          <a:prstGeom prst="rect">
            <a:avLst/>
          </a:prstGeom>
          <a:solidFill>
            <a:srgbClr val="FFFFFF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3" name="Shape 83"/>
          <p:cNvSpPr/>
          <p:nvPr/>
        </p:nvSpPr>
        <p:spPr>
          <a:xfrm>
            <a:off x="32561325" y="7785200"/>
            <a:ext cx="9778799" cy="7077600"/>
          </a:xfrm>
          <a:prstGeom prst="rect">
            <a:avLst/>
          </a:prstGeom>
          <a:solidFill>
            <a:srgbClr val="FFFFFF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4" name="Shape 84"/>
          <p:cNvSpPr/>
          <p:nvPr/>
        </p:nvSpPr>
        <p:spPr>
          <a:xfrm>
            <a:off x="11459150" y="7785200"/>
            <a:ext cx="19989299" cy="12041100"/>
          </a:xfrm>
          <a:prstGeom prst="rect">
            <a:avLst/>
          </a:prstGeom>
          <a:solidFill>
            <a:schemeClr val="bg1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5" name="Shape 85"/>
          <p:cNvSpPr/>
          <p:nvPr/>
        </p:nvSpPr>
        <p:spPr>
          <a:xfrm>
            <a:off x="1307050" y="7785200"/>
            <a:ext cx="9141599" cy="8660169"/>
          </a:xfrm>
          <a:prstGeom prst="rect">
            <a:avLst/>
          </a:prstGeom>
          <a:solidFill>
            <a:srgbClr val="FFFFFF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8" name="Shape 88"/>
          <p:cNvSpPr txBox="1"/>
          <p:nvPr/>
        </p:nvSpPr>
        <p:spPr>
          <a:xfrm>
            <a:off x="1957750" y="8418162"/>
            <a:ext cx="7840199" cy="9246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099FF"/>
              </a:buClr>
              <a:buSzPct val="25000"/>
              <a:buFont typeface="Arial"/>
              <a:buNone/>
            </a:pPr>
            <a:r>
              <a:rPr lang="en-US" sz="5400" b="1" i="0" u="none" strike="noStrike" cap="none" baseline="0" dirty="0">
                <a:solidFill>
                  <a:srgbClr val="003591"/>
                </a:solidFill>
                <a:latin typeface="Arial"/>
                <a:ea typeface="Arial"/>
                <a:cs typeface="Arial"/>
                <a:sym typeface="Arial"/>
              </a:rPr>
              <a:t>Backgroun</a:t>
            </a:r>
            <a:r>
              <a:rPr lang="en-US" sz="5400" b="1" dirty="0">
                <a:solidFill>
                  <a:srgbClr val="003591"/>
                </a:solidFill>
              </a:rPr>
              <a:t>d</a:t>
            </a:r>
            <a:endParaRPr lang="en-US" sz="5400" b="1" dirty="0" smtClean="0">
              <a:solidFill>
                <a:srgbClr val="003591"/>
              </a:solidFill>
            </a:endParaRPr>
          </a:p>
          <a:p>
            <a:pPr marL="279400" marR="0" lvl="0" indent="-279400" algn="l" rtl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Quattrocento"/>
              <a:buChar char="•"/>
            </a:pPr>
            <a:r>
              <a:rPr lang="en-US" sz="3600" b="0" i="0" u="none" strike="noStrike" cap="none" baseline="0" dirty="0" smtClean="0">
                <a:solidFill>
                  <a:schemeClr val="dk1"/>
                </a:solidFill>
                <a:latin typeface="Quattrocento"/>
                <a:ea typeface="Quattrocento"/>
                <a:cs typeface="Quattrocento"/>
                <a:sym typeface="Quattrocento"/>
              </a:rPr>
              <a:t>Increase the overall comfort level of classrooms around the UNH campus</a:t>
            </a:r>
          </a:p>
          <a:p>
            <a:pPr marL="279400" marR="0" lvl="0" indent="-279400" algn="l" rtl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Quattrocento"/>
              <a:buChar char="•"/>
            </a:pPr>
            <a:r>
              <a:rPr lang="en-US" sz="3600" dirty="0" smtClean="0">
                <a:solidFill>
                  <a:schemeClr val="dk1"/>
                </a:solidFill>
                <a:latin typeface="Quattrocento"/>
                <a:ea typeface="Quattrocento"/>
                <a:cs typeface="Quattrocento"/>
                <a:sym typeface="Quattrocento"/>
              </a:rPr>
              <a:t>Provide the UNH Energy Office with information from students, faculty, and staff relevant to classroom temperature</a:t>
            </a:r>
          </a:p>
          <a:p>
            <a:pPr marL="279400" marR="0" lvl="0" indent="-279400" algn="l" rtl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Quattrocento"/>
              <a:buChar char="•"/>
            </a:pPr>
            <a:r>
              <a:rPr lang="en-US" sz="3600" b="0" i="0" u="none" strike="noStrike" cap="none" baseline="0" dirty="0" smtClean="0">
                <a:solidFill>
                  <a:schemeClr val="dk1"/>
                </a:solidFill>
                <a:latin typeface="Quattrocento"/>
                <a:ea typeface="Quattrocento"/>
                <a:cs typeface="Quattrocento"/>
                <a:sym typeface="Quattrocento"/>
              </a:rPr>
              <a:t>Utilize</a:t>
            </a:r>
            <a:r>
              <a:rPr lang="en-US" sz="3600" dirty="0" smtClean="0">
                <a:solidFill>
                  <a:schemeClr val="dk1"/>
                </a:solidFill>
                <a:latin typeface="Quattrocento"/>
                <a:ea typeface="Quattrocento"/>
                <a:cs typeface="Quattrocento"/>
                <a:sym typeface="Quattrocento"/>
              </a:rPr>
              <a:t> data, which was gathered and analyzed by previous project, as input for new interactive website</a:t>
            </a:r>
            <a:endParaRPr lang="en-US" sz="3600" b="0" i="0" u="none" strike="noStrike" cap="none" baseline="0" dirty="0">
              <a:solidFill>
                <a:schemeClr val="dk1"/>
              </a:solidFill>
              <a:latin typeface="Quattrocento"/>
              <a:ea typeface="Quattrocento"/>
              <a:cs typeface="Quattrocento"/>
              <a:sym typeface="Quattrocento"/>
            </a:endParaRPr>
          </a:p>
        </p:txBody>
      </p:sp>
      <p:pic>
        <p:nvPicPr>
          <p:cNvPr id="89" name="Shape 89"/>
          <p:cNvPicPr preferRelativeResize="0"/>
          <p:nvPr/>
        </p:nvPicPr>
        <p:blipFill rotWithShape="1">
          <a:blip r:embed="rId3"/>
          <a:srcRect/>
          <a:stretch/>
        </p:blipFill>
        <p:spPr>
          <a:xfrm>
            <a:off x="12483900" y="9278430"/>
            <a:ext cx="12110700" cy="924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Shape 90"/>
          <p:cNvPicPr preferRelativeResize="0"/>
          <p:nvPr/>
        </p:nvPicPr>
        <p:blipFill rotWithShape="1">
          <a:blip r:embed="rId4"/>
          <a:srcRect/>
          <a:stretch/>
        </p:blipFill>
        <p:spPr>
          <a:xfrm>
            <a:off x="33464470" y="17601700"/>
            <a:ext cx="8051030" cy="1153885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Shape 91"/>
          <p:cNvSpPr txBox="1"/>
          <p:nvPr/>
        </p:nvSpPr>
        <p:spPr>
          <a:xfrm>
            <a:off x="1957750" y="18525030"/>
            <a:ext cx="7486199" cy="107490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099FF"/>
              </a:buClr>
              <a:buSzPct val="25000"/>
              <a:buFont typeface="Arial"/>
              <a:buNone/>
            </a:pPr>
            <a:r>
              <a:rPr lang="en-US" sz="5400" b="1" i="0" u="none" strike="noStrike" cap="none" baseline="0" dirty="0">
                <a:solidFill>
                  <a:srgbClr val="003591"/>
                </a:solidFill>
                <a:latin typeface="Arial"/>
                <a:ea typeface="Arial"/>
                <a:cs typeface="Arial"/>
                <a:sym typeface="Arial"/>
              </a:rPr>
              <a:t>Goals</a:t>
            </a:r>
          </a:p>
          <a:p>
            <a:pPr marL="269875" marR="0" lvl="0" indent="-269875" algn="l" rtl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Quattrocento"/>
              <a:buChar char="•"/>
            </a:pPr>
            <a:r>
              <a:rPr lang="en-US" sz="3600" b="0" i="0" u="none" strike="noStrike" cap="none" baseline="0" dirty="0">
                <a:solidFill>
                  <a:schemeClr val="dk1"/>
                </a:solidFill>
                <a:latin typeface="Quattrocento"/>
                <a:ea typeface="Quattrocento"/>
                <a:cs typeface="Quattrocento"/>
                <a:sym typeface="Quattrocento"/>
              </a:rPr>
              <a:t>To provide visual data of comfort level in different buildings around campus</a:t>
            </a:r>
          </a:p>
          <a:p>
            <a:pPr marL="230188" marR="0" lvl="0" indent="-23018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Quattrocento"/>
              <a:buChar char="•"/>
            </a:pPr>
            <a:r>
              <a:rPr lang="en-US" sz="3600" b="0" i="0" u="none" strike="noStrike" cap="none" baseline="0" dirty="0">
                <a:solidFill>
                  <a:schemeClr val="dk1"/>
                </a:solidFill>
                <a:latin typeface="Quattrocento"/>
                <a:ea typeface="Quattrocento"/>
                <a:cs typeface="Quattrocento"/>
                <a:sym typeface="Quattrocento"/>
              </a:rPr>
              <a:t>Show most recent tweets and plot them on a map of </a:t>
            </a:r>
            <a:r>
              <a:rPr lang="en-US" sz="3600" b="0" i="0" u="none" strike="noStrike" cap="none" baseline="0" dirty="0" smtClean="0">
                <a:solidFill>
                  <a:schemeClr val="dk1"/>
                </a:solidFill>
                <a:latin typeface="Quattrocento"/>
                <a:ea typeface="Quattrocento"/>
                <a:cs typeface="Quattrocento"/>
                <a:sym typeface="Quattrocento"/>
              </a:rPr>
              <a:t>campus</a:t>
            </a:r>
          </a:p>
          <a:p>
            <a:pPr marL="230188" marR="0" lvl="0" indent="-23018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Quattrocento"/>
              <a:buChar char="•"/>
            </a:pPr>
            <a:r>
              <a:rPr lang="en-US" sz="3600" dirty="0" smtClean="0">
                <a:solidFill>
                  <a:schemeClr val="dk1"/>
                </a:solidFill>
                <a:latin typeface="Quattrocento"/>
                <a:ea typeface="Quattrocento"/>
                <a:cs typeface="Quattrocento"/>
                <a:sym typeface="Quattrocento"/>
              </a:rPr>
              <a:t>Provide the Energy Office with information relative to the performance of heating systems around the UNH campus</a:t>
            </a:r>
            <a:endParaRPr lang="en-US" sz="3600" b="0" i="0" u="none" strike="noStrike" cap="none" baseline="0" dirty="0" smtClean="0">
              <a:solidFill>
                <a:schemeClr val="dk1"/>
              </a:solidFill>
              <a:latin typeface="Quattrocento"/>
              <a:ea typeface="Quattrocento"/>
              <a:cs typeface="Quattrocento"/>
              <a:sym typeface="Quattrocento"/>
            </a:endParaRPr>
          </a:p>
          <a:p>
            <a:pPr marL="230188" marR="0" lvl="0" indent="-23018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Quattrocento"/>
              <a:buChar char="•"/>
            </a:pPr>
            <a:r>
              <a:rPr lang="en-US" sz="3600" b="0" i="0" u="none" strike="noStrike" cap="none" baseline="0" dirty="0">
                <a:solidFill>
                  <a:schemeClr val="dk1"/>
                </a:solidFill>
                <a:latin typeface="Quattrocento"/>
                <a:ea typeface="Quattrocento"/>
                <a:cs typeface="Quattrocento"/>
                <a:sym typeface="Quattrocento"/>
              </a:rPr>
              <a:t>Distinguish between hot and cold complaints using colors</a:t>
            </a:r>
          </a:p>
          <a:p>
            <a:pPr marL="230188" marR="0" lvl="0" indent="-23018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Quattrocento"/>
              <a:buChar char="•"/>
            </a:pPr>
            <a:r>
              <a:rPr lang="en-US" sz="3600" b="0" i="0" u="none" strike="noStrike" cap="none" baseline="0" dirty="0">
                <a:solidFill>
                  <a:schemeClr val="dk1"/>
                </a:solidFill>
                <a:latin typeface="Quattrocento"/>
                <a:ea typeface="Quattrocento"/>
                <a:cs typeface="Quattrocento"/>
                <a:sym typeface="Quattrocento"/>
              </a:rPr>
              <a:t>Allow users to select different time range of tweets to show on the </a:t>
            </a:r>
            <a:r>
              <a:rPr lang="en-US" sz="3600" b="0" i="0" u="none" strike="noStrike" cap="none" baseline="0" dirty="0" smtClean="0">
                <a:solidFill>
                  <a:schemeClr val="dk1"/>
                </a:solidFill>
                <a:latin typeface="Quattrocento"/>
                <a:ea typeface="Quattrocento"/>
                <a:cs typeface="Quattrocento"/>
                <a:sym typeface="Quattrocento"/>
              </a:rPr>
              <a:t>map</a:t>
            </a:r>
          </a:p>
          <a:p>
            <a:pPr marL="230188" marR="0" lvl="0" indent="-23018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Quattrocento"/>
              <a:buChar char="•"/>
            </a:pPr>
            <a:r>
              <a:rPr lang="en-US" sz="3600" dirty="0" smtClean="0">
                <a:solidFill>
                  <a:schemeClr val="dk1"/>
                </a:solidFill>
                <a:latin typeface="Quattrocento"/>
                <a:ea typeface="Quattrocento"/>
                <a:cs typeface="Quattrocento"/>
                <a:sym typeface="Quattrocento"/>
              </a:rPr>
              <a:t>Create a more comfortable classroom environment</a:t>
            </a:r>
            <a:endParaRPr lang="en-US" sz="3600" b="0" i="0" u="none" strike="noStrike" cap="none" baseline="0" dirty="0">
              <a:solidFill>
                <a:schemeClr val="dk1"/>
              </a:solidFill>
              <a:latin typeface="Quattrocento"/>
              <a:ea typeface="Quattrocento"/>
              <a:cs typeface="Quattrocento"/>
              <a:sym typeface="Quattrocento"/>
            </a:endParaRPr>
          </a:p>
        </p:txBody>
      </p:sp>
      <p:sp>
        <p:nvSpPr>
          <p:cNvPr id="92" name="Shape 92"/>
          <p:cNvSpPr txBox="1"/>
          <p:nvPr/>
        </p:nvSpPr>
        <p:spPr>
          <a:xfrm>
            <a:off x="33529800" y="8418162"/>
            <a:ext cx="7985700" cy="6499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099FF"/>
              </a:buClr>
              <a:buSzPct val="25000"/>
              <a:buFont typeface="Arial"/>
              <a:buNone/>
            </a:pPr>
            <a:r>
              <a:rPr lang="en-US" sz="5400" b="1" i="0" u="none" strike="noStrike" cap="none" baseline="0" dirty="0">
                <a:solidFill>
                  <a:srgbClr val="003591"/>
                </a:solidFill>
                <a:latin typeface="Arial"/>
                <a:ea typeface="Arial"/>
                <a:cs typeface="Arial"/>
                <a:sym typeface="Arial"/>
              </a:rPr>
              <a:t>Future Plans</a:t>
            </a:r>
          </a:p>
          <a:p>
            <a:pPr marL="230188" marR="0" lvl="0" indent="-230188" algn="l" rtl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Quattrocento"/>
              <a:buChar char="•"/>
            </a:pPr>
            <a:r>
              <a:rPr lang="en-US" sz="3600" b="0" i="0" u="none" strike="noStrike" cap="none" baseline="0" dirty="0">
                <a:solidFill>
                  <a:schemeClr val="dk1"/>
                </a:solidFill>
                <a:latin typeface="Quattrocento"/>
                <a:ea typeface="Quattrocento"/>
                <a:cs typeface="Quattrocento"/>
                <a:sym typeface="Quattrocento"/>
              </a:rPr>
              <a:t>Devise a method to automatically send data to maintenance department</a:t>
            </a:r>
          </a:p>
          <a:p>
            <a:pPr marL="230188" marR="0" lvl="0" indent="-23018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Quattrocento"/>
              <a:buChar char="•"/>
            </a:pPr>
            <a:r>
              <a:rPr lang="en-US" sz="3600" b="0" i="0" u="none" strike="noStrike" cap="none" baseline="0" dirty="0">
                <a:solidFill>
                  <a:schemeClr val="dk1"/>
                </a:solidFill>
                <a:latin typeface="Quattrocento"/>
                <a:ea typeface="Quattrocento"/>
                <a:cs typeface="Quattrocento"/>
                <a:sym typeface="Quattrocento"/>
              </a:rPr>
              <a:t>Continue collecting data from students and faculty</a:t>
            </a:r>
          </a:p>
          <a:p>
            <a:pPr marL="230188" marR="0" lvl="0" indent="-23018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Quattrocento"/>
              <a:buChar char="•"/>
            </a:pPr>
            <a:r>
              <a:rPr lang="en-US" sz="3600" b="0" i="0" u="none" strike="noStrike" cap="none" baseline="0" dirty="0">
                <a:solidFill>
                  <a:schemeClr val="dk1"/>
                </a:solidFill>
                <a:latin typeface="Quattrocento"/>
                <a:ea typeface="Quattrocento"/>
                <a:cs typeface="Quattrocento"/>
                <a:sym typeface="Quattrocento"/>
              </a:rPr>
              <a:t>Create a mobile application so users can see the website on their mobile device</a:t>
            </a:r>
          </a:p>
        </p:txBody>
      </p:sp>
      <p:sp>
        <p:nvSpPr>
          <p:cNvPr id="93" name="Shape 93"/>
          <p:cNvSpPr txBox="1"/>
          <p:nvPr/>
        </p:nvSpPr>
        <p:spPr>
          <a:xfrm>
            <a:off x="12483900" y="4448101"/>
            <a:ext cx="18923399" cy="2924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ct val="25000"/>
              <a:buFont typeface="PT Sans Narrow"/>
              <a:buNone/>
            </a:pPr>
            <a:r>
              <a:rPr lang="en-US" sz="10000" b="0" i="0" u="none" strike="noStrike" cap="none" baseline="0" dirty="0">
                <a:solidFill>
                  <a:srgbClr val="647880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Tweeting</a:t>
            </a:r>
            <a:r>
              <a:rPr lang="en-US" sz="10000" b="0" i="0" u="none" strike="noStrike" cap="none" baseline="0" dirty="0">
                <a:solidFill>
                  <a:srgbClr val="999999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 </a:t>
            </a:r>
            <a:r>
              <a:rPr lang="en-US" sz="10000" b="0" i="0" u="none" strike="noStrike" cap="none" baseline="0" dirty="0">
                <a:solidFill>
                  <a:srgbClr val="4099FF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(</a:t>
            </a:r>
            <a:r>
              <a:rPr lang="en-US" sz="10000" b="0" i="0" u="none" strike="noStrike" cap="none" baseline="0" dirty="0" err="1">
                <a:solidFill>
                  <a:srgbClr val="4099FF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Dis)</a:t>
            </a:r>
            <a:r>
              <a:rPr lang="en-US" sz="10000" b="0" i="0" u="none" strike="noStrike" cap="none" baseline="0" dirty="0" err="1">
                <a:solidFill>
                  <a:srgbClr val="647880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comfort</a:t>
            </a:r>
            <a:r>
              <a:rPr lang="en-US" sz="10000" b="0" i="0" u="none" strike="noStrike" cap="none" baseline="0" dirty="0">
                <a:solidFill>
                  <a:srgbClr val="647880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 Website</a:t>
            </a:r>
          </a:p>
        </p:txBody>
      </p:sp>
      <p:pic>
        <p:nvPicPr>
          <p:cNvPr id="94" name="Shape 94"/>
          <p:cNvPicPr preferRelativeResize="0"/>
          <p:nvPr/>
        </p:nvPicPr>
        <p:blipFill rotWithShape="1">
          <a:blip r:embed="rId5"/>
          <a:srcRect/>
          <a:stretch/>
        </p:blipFill>
        <p:spPr>
          <a:xfrm>
            <a:off x="18359845" y="748576"/>
            <a:ext cx="7171500" cy="4448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Shape 96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16161587" y="23083260"/>
            <a:ext cx="10686799" cy="605729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3866550" y="16445369"/>
            <a:ext cx="74861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003591"/>
                </a:solidFill>
              </a:rPr>
              <a:t>Twitter Feed</a:t>
            </a:r>
            <a:endParaRPr lang="en-US" sz="5400" b="1" dirty="0">
              <a:solidFill>
                <a:srgbClr val="00359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5065728" y="21618950"/>
            <a:ext cx="128722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003591"/>
                </a:solidFill>
              </a:rPr>
              <a:t>System Architecture Diagram</a:t>
            </a:r>
            <a:endParaRPr lang="en-US" sz="5400" b="1" dirty="0">
              <a:solidFill>
                <a:srgbClr val="00359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138376" y="7956497"/>
            <a:ext cx="145462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003591"/>
                </a:solidFill>
              </a:rPr>
              <a:t>Map of UNH Campus</a:t>
            </a:r>
            <a:endParaRPr lang="en-US" sz="5400" b="1" dirty="0">
              <a:solidFill>
                <a:srgbClr val="003591"/>
              </a:solidFill>
            </a:endParaRPr>
          </a:p>
        </p:txBody>
      </p:sp>
      <p:pic>
        <p:nvPicPr>
          <p:cNvPr id="24" name="Picture 23" descr="3dlayer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728916" y="9540399"/>
            <a:ext cx="10832484" cy="812436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34217388" y="1544734"/>
            <a:ext cx="7888279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003591"/>
                </a:solidFill>
                <a:latin typeface="Minion Pro"/>
                <a:cs typeface="Minion Pro"/>
              </a:rPr>
              <a:t>Department of Civil Engineering</a:t>
            </a:r>
          </a:p>
          <a:p>
            <a:pPr algn="ctr"/>
            <a:r>
              <a:rPr lang="en-US" sz="3600" dirty="0" smtClean="0">
                <a:solidFill>
                  <a:srgbClr val="003591"/>
                </a:solidFill>
                <a:latin typeface="Minion Pro"/>
                <a:cs typeface="Minion Pro"/>
              </a:rPr>
              <a:t>Dr</a:t>
            </a:r>
            <a:r>
              <a:rPr lang="en-US" sz="3600" dirty="0" smtClean="0">
                <a:solidFill>
                  <a:srgbClr val="003591"/>
                </a:solidFill>
                <a:latin typeface="Minion Pro"/>
                <a:cs typeface="Minion Pro"/>
              </a:rPr>
              <a:t>. Tat S. Fu</a:t>
            </a:r>
          </a:p>
          <a:p>
            <a:pPr algn="ctr"/>
            <a:r>
              <a:rPr lang="en-US" sz="3600" dirty="0" smtClean="0">
                <a:solidFill>
                  <a:srgbClr val="003591"/>
                </a:solidFill>
                <a:latin typeface="Minion Pro"/>
                <a:cs typeface="Minion Pro"/>
              </a:rPr>
              <a:t>Faculty </a:t>
            </a:r>
            <a:r>
              <a:rPr lang="en-US" sz="3600" dirty="0" smtClean="0">
                <a:solidFill>
                  <a:srgbClr val="003591"/>
                </a:solidFill>
                <a:latin typeface="Minion Pro"/>
                <a:cs typeface="Minion Pro"/>
              </a:rPr>
              <a:t>Advisor</a:t>
            </a:r>
            <a:endParaRPr lang="en-US" sz="3600" dirty="0" smtClean="0">
              <a:solidFill>
                <a:srgbClr val="003591"/>
              </a:solidFill>
              <a:latin typeface="Minion Pro"/>
              <a:cs typeface="Minion Pro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4217388" y="4319511"/>
            <a:ext cx="8122736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003591"/>
                </a:solidFill>
                <a:latin typeface="Minion Pro"/>
                <a:cs typeface="Minion Pro"/>
              </a:rPr>
              <a:t>Department of Computer Science</a:t>
            </a:r>
          </a:p>
          <a:p>
            <a:pPr algn="ctr"/>
            <a:r>
              <a:rPr lang="en-US" sz="3600" dirty="0" err="1" smtClean="0">
                <a:solidFill>
                  <a:srgbClr val="003591"/>
                </a:solidFill>
                <a:latin typeface="Minion Pro"/>
                <a:cs typeface="Minion Pro"/>
              </a:rPr>
              <a:t>Trung</a:t>
            </a:r>
            <a:r>
              <a:rPr lang="en-US" sz="3600" dirty="0" smtClean="0">
                <a:solidFill>
                  <a:srgbClr val="003591"/>
                </a:solidFill>
                <a:latin typeface="Minion Pro"/>
                <a:cs typeface="Minion Pro"/>
              </a:rPr>
              <a:t> Cao and Julie Rose</a:t>
            </a:r>
          </a:p>
          <a:p>
            <a:pPr algn="ctr"/>
            <a:r>
              <a:rPr lang="en-US" sz="3600" dirty="0" smtClean="0">
                <a:solidFill>
                  <a:srgbClr val="003591"/>
                </a:solidFill>
                <a:latin typeface="Minion Pro"/>
                <a:cs typeface="Minion Pro"/>
              </a:rPr>
              <a:t>Information Technology Students</a:t>
            </a:r>
            <a:endParaRPr lang="en-US" sz="3600" dirty="0">
              <a:solidFill>
                <a:srgbClr val="003591"/>
              </a:solidFill>
              <a:latin typeface="Minion Pro"/>
              <a:cs typeface="Minion Pro"/>
            </a:endParaRPr>
          </a:p>
        </p:txBody>
      </p:sp>
      <p:pic>
        <p:nvPicPr>
          <p:cNvPr id="38" name="Picture 37" descr="CEPS_Vert_RGB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07050" y="1544734"/>
            <a:ext cx="7206040" cy="2903367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2458</TotalTime>
  <Words>190</Words>
  <Application>Microsoft Macintosh PowerPoint</Application>
  <PresentationFormat>Custom</PresentationFormat>
  <Paragraphs>25</Paragraphs>
  <Slides>1</Slides>
  <Notes>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Julie Rose</cp:lastModifiedBy>
  <cp:revision>7</cp:revision>
  <dcterms:created xsi:type="dcterms:W3CDTF">2014-04-16T23:44:17Z</dcterms:created>
  <dcterms:modified xsi:type="dcterms:W3CDTF">2014-04-18T16:48:49Z</dcterms:modified>
</cp:coreProperties>
</file>