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Lst>
  <p:sldSz cx="36576000" cy="29260800"/>
  <p:notesSz cx="6858000" cy="9144000"/>
  <p:defaultTextStyle>
    <a:defPPr>
      <a:defRPr lang="en-US"/>
    </a:defPPr>
    <a:lvl1pPr marL="0" algn="l" defTabSz="3762024" rtl="0" eaLnBrk="1" latinLnBrk="0" hangingPunct="1">
      <a:defRPr sz="7400" kern="1200">
        <a:solidFill>
          <a:schemeClr val="tx1"/>
        </a:solidFill>
        <a:latin typeface="+mn-lt"/>
        <a:ea typeface="+mn-ea"/>
        <a:cs typeface="+mn-cs"/>
      </a:defRPr>
    </a:lvl1pPr>
    <a:lvl2pPr marL="1881012" algn="l" defTabSz="3762024" rtl="0" eaLnBrk="1" latinLnBrk="0" hangingPunct="1">
      <a:defRPr sz="7400" kern="1200">
        <a:solidFill>
          <a:schemeClr val="tx1"/>
        </a:solidFill>
        <a:latin typeface="+mn-lt"/>
        <a:ea typeface="+mn-ea"/>
        <a:cs typeface="+mn-cs"/>
      </a:defRPr>
    </a:lvl2pPr>
    <a:lvl3pPr marL="3762024" algn="l" defTabSz="3762024" rtl="0" eaLnBrk="1" latinLnBrk="0" hangingPunct="1">
      <a:defRPr sz="7400" kern="1200">
        <a:solidFill>
          <a:schemeClr val="tx1"/>
        </a:solidFill>
        <a:latin typeface="+mn-lt"/>
        <a:ea typeface="+mn-ea"/>
        <a:cs typeface="+mn-cs"/>
      </a:defRPr>
    </a:lvl3pPr>
    <a:lvl4pPr marL="5643037" algn="l" defTabSz="3762024" rtl="0" eaLnBrk="1" latinLnBrk="0" hangingPunct="1">
      <a:defRPr sz="7400" kern="1200">
        <a:solidFill>
          <a:schemeClr val="tx1"/>
        </a:solidFill>
        <a:latin typeface="+mn-lt"/>
        <a:ea typeface="+mn-ea"/>
        <a:cs typeface="+mn-cs"/>
      </a:defRPr>
    </a:lvl4pPr>
    <a:lvl5pPr marL="7524049" algn="l" defTabSz="3762024" rtl="0" eaLnBrk="1" latinLnBrk="0" hangingPunct="1">
      <a:defRPr sz="7400" kern="1200">
        <a:solidFill>
          <a:schemeClr val="tx1"/>
        </a:solidFill>
        <a:latin typeface="+mn-lt"/>
        <a:ea typeface="+mn-ea"/>
        <a:cs typeface="+mn-cs"/>
      </a:defRPr>
    </a:lvl5pPr>
    <a:lvl6pPr marL="9405061" algn="l" defTabSz="3762024" rtl="0" eaLnBrk="1" latinLnBrk="0" hangingPunct="1">
      <a:defRPr sz="7400" kern="1200">
        <a:solidFill>
          <a:schemeClr val="tx1"/>
        </a:solidFill>
        <a:latin typeface="+mn-lt"/>
        <a:ea typeface="+mn-ea"/>
        <a:cs typeface="+mn-cs"/>
      </a:defRPr>
    </a:lvl6pPr>
    <a:lvl7pPr marL="11286073" algn="l" defTabSz="3762024" rtl="0" eaLnBrk="1" latinLnBrk="0" hangingPunct="1">
      <a:defRPr sz="7400" kern="1200">
        <a:solidFill>
          <a:schemeClr val="tx1"/>
        </a:solidFill>
        <a:latin typeface="+mn-lt"/>
        <a:ea typeface="+mn-ea"/>
        <a:cs typeface="+mn-cs"/>
      </a:defRPr>
    </a:lvl7pPr>
    <a:lvl8pPr marL="13167086" algn="l" defTabSz="3762024" rtl="0" eaLnBrk="1" latinLnBrk="0" hangingPunct="1">
      <a:defRPr sz="7400" kern="1200">
        <a:solidFill>
          <a:schemeClr val="tx1"/>
        </a:solidFill>
        <a:latin typeface="+mn-lt"/>
        <a:ea typeface="+mn-ea"/>
        <a:cs typeface="+mn-cs"/>
      </a:defRPr>
    </a:lvl8pPr>
    <a:lvl9pPr marL="15048098" algn="l" defTabSz="3762024" rtl="0" eaLnBrk="1" latinLnBrk="0" hangingPunct="1">
      <a:defRPr sz="74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9F977"/>
    <a:srgbClr val="8FFF92"/>
    <a:srgbClr val="93FBA7"/>
    <a:srgbClr val="F56D37"/>
    <a:srgbClr val="FF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p:scale>
          <a:sx n="30" d="100"/>
          <a:sy n="30" d="100"/>
        </p:scale>
        <p:origin x="-552" y="2352"/>
      </p:cViewPr>
      <p:guideLst>
        <p:guide orient="horz" pos="9216"/>
        <p:guide pos="1152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743200" y="9089815"/>
            <a:ext cx="31089600" cy="6272107"/>
          </a:xfrm>
        </p:spPr>
        <p:txBody>
          <a:bodyPr/>
          <a:lstStyle/>
          <a:p>
            <a:r>
              <a:rPr lang="en-US" smtClean="0"/>
              <a:t>Click to edit Master title style</a:t>
            </a:r>
            <a:endParaRPr lang="en-US"/>
          </a:p>
        </p:txBody>
      </p:sp>
      <p:sp>
        <p:nvSpPr>
          <p:cNvPr id="3" name="Subtitle 2"/>
          <p:cNvSpPr>
            <a:spLocks noGrp="1"/>
          </p:cNvSpPr>
          <p:nvPr>
            <p:ph type="subTitle" idx="1"/>
          </p:nvPr>
        </p:nvSpPr>
        <p:spPr>
          <a:xfrm>
            <a:off x="5486400" y="16581120"/>
            <a:ext cx="25603200" cy="7477760"/>
          </a:xfrm>
        </p:spPr>
        <p:txBody>
          <a:bodyPr/>
          <a:lstStyle>
            <a:lvl1pPr marL="0" indent="0" algn="ctr">
              <a:buNone/>
              <a:defRPr>
                <a:solidFill>
                  <a:schemeClr val="tx1">
                    <a:tint val="75000"/>
                  </a:schemeClr>
                </a:solidFill>
              </a:defRPr>
            </a:lvl1pPr>
            <a:lvl2pPr marL="1881012" indent="0" algn="ctr">
              <a:buNone/>
              <a:defRPr>
                <a:solidFill>
                  <a:schemeClr val="tx1">
                    <a:tint val="75000"/>
                  </a:schemeClr>
                </a:solidFill>
              </a:defRPr>
            </a:lvl2pPr>
            <a:lvl3pPr marL="3762024" indent="0" algn="ctr">
              <a:buNone/>
              <a:defRPr>
                <a:solidFill>
                  <a:schemeClr val="tx1">
                    <a:tint val="75000"/>
                  </a:schemeClr>
                </a:solidFill>
              </a:defRPr>
            </a:lvl3pPr>
            <a:lvl4pPr marL="5643037" indent="0" algn="ctr">
              <a:buNone/>
              <a:defRPr>
                <a:solidFill>
                  <a:schemeClr val="tx1">
                    <a:tint val="75000"/>
                  </a:schemeClr>
                </a:solidFill>
              </a:defRPr>
            </a:lvl4pPr>
            <a:lvl5pPr marL="7524049" indent="0" algn="ctr">
              <a:buNone/>
              <a:defRPr>
                <a:solidFill>
                  <a:schemeClr val="tx1">
                    <a:tint val="75000"/>
                  </a:schemeClr>
                </a:solidFill>
              </a:defRPr>
            </a:lvl5pPr>
            <a:lvl6pPr marL="9405061" indent="0" algn="ctr">
              <a:buNone/>
              <a:defRPr>
                <a:solidFill>
                  <a:schemeClr val="tx1">
                    <a:tint val="75000"/>
                  </a:schemeClr>
                </a:solidFill>
              </a:defRPr>
            </a:lvl6pPr>
            <a:lvl7pPr marL="11286073" indent="0" algn="ctr">
              <a:buNone/>
              <a:defRPr>
                <a:solidFill>
                  <a:schemeClr val="tx1">
                    <a:tint val="75000"/>
                  </a:schemeClr>
                </a:solidFill>
              </a:defRPr>
            </a:lvl7pPr>
            <a:lvl8pPr marL="13167086" indent="0" algn="ctr">
              <a:buNone/>
              <a:defRPr>
                <a:solidFill>
                  <a:schemeClr val="tx1">
                    <a:tint val="75000"/>
                  </a:schemeClr>
                </a:solidFill>
              </a:defRPr>
            </a:lvl8pPr>
            <a:lvl9pPr marL="15048098"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32F0E6C-EBA6-4D30-B5D1-B5BFCA4086C7}" type="datetimeFigureOut">
              <a:rPr lang="en-US" smtClean="0"/>
              <a:t>4/21/2014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67AB0C-E3C1-468B-BAC0-B780E07E5C98}" type="slidenum">
              <a:rPr lang="en-US" smtClean="0"/>
              <a:t>‹#›</a:t>
            </a:fld>
            <a:endParaRPr lang="en-US"/>
          </a:p>
        </p:txBody>
      </p:sp>
    </p:spTree>
    <p:extLst>
      <p:ext uri="{BB962C8B-B14F-4D97-AF65-F5344CB8AC3E}">
        <p14:creationId xmlns:p14="http://schemas.microsoft.com/office/powerpoint/2010/main" val="22830636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32F0E6C-EBA6-4D30-B5D1-B5BFCA4086C7}" type="datetimeFigureOut">
              <a:rPr lang="en-US" smtClean="0"/>
              <a:t>4/21/2014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67AB0C-E3C1-468B-BAC0-B780E07E5C98}" type="slidenum">
              <a:rPr lang="en-US" smtClean="0"/>
              <a:t>‹#›</a:t>
            </a:fld>
            <a:endParaRPr lang="en-US"/>
          </a:p>
        </p:txBody>
      </p:sp>
    </p:spTree>
    <p:extLst>
      <p:ext uri="{BB962C8B-B14F-4D97-AF65-F5344CB8AC3E}">
        <p14:creationId xmlns:p14="http://schemas.microsoft.com/office/powerpoint/2010/main" val="30968932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889252" y="18802775"/>
            <a:ext cx="31089600" cy="5811520"/>
          </a:xfrm>
        </p:spPr>
        <p:txBody>
          <a:bodyPr anchor="t"/>
          <a:lstStyle>
            <a:lvl1pPr algn="l">
              <a:defRPr sz="16500" b="1" cap="all"/>
            </a:lvl1pPr>
          </a:lstStyle>
          <a:p>
            <a:r>
              <a:rPr lang="en-US" smtClean="0"/>
              <a:t>Click to edit Master title style</a:t>
            </a:r>
            <a:endParaRPr lang="en-US"/>
          </a:p>
        </p:txBody>
      </p:sp>
      <p:sp>
        <p:nvSpPr>
          <p:cNvPr id="3" name="Text Placeholder 2"/>
          <p:cNvSpPr>
            <a:spLocks noGrp="1"/>
          </p:cNvSpPr>
          <p:nvPr>
            <p:ph type="body" idx="1"/>
          </p:nvPr>
        </p:nvSpPr>
        <p:spPr>
          <a:xfrm>
            <a:off x="2889252" y="12401978"/>
            <a:ext cx="31089600" cy="6400798"/>
          </a:xfrm>
        </p:spPr>
        <p:txBody>
          <a:bodyPr anchor="b"/>
          <a:lstStyle>
            <a:lvl1pPr marL="0" indent="0">
              <a:buNone/>
              <a:defRPr sz="8200">
                <a:solidFill>
                  <a:schemeClr val="tx1">
                    <a:tint val="75000"/>
                  </a:schemeClr>
                </a:solidFill>
              </a:defRPr>
            </a:lvl1pPr>
            <a:lvl2pPr marL="1881012" indent="0">
              <a:buNone/>
              <a:defRPr sz="7400">
                <a:solidFill>
                  <a:schemeClr val="tx1">
                    <a:tint val="75000"/>
                  </a:schemeClr>
                </a:solidFill>
              </a:defRPr>
            </a:lvl2pPr>
            <a:lvl3pPr marL="3762024" indent="0">
              <a:buNone/>
              <a:defRPr sz="6600">
                <a:solidFill>
                  <a:schemeClr val="tx1">
                    <a:tint val="75000"/>
                  </a:schemeClr>
                </a:solidFill>
              </a:defRPr>
            </a:lvl3pPr>
            <a:lvl4pPr marL="5643037" indent="0">
              <a:buNone/>
              <a:defRPr sz="5800">
                <a:solidFill>
                  <a:schemeClr val="tx1">
                    <a:tint val="75000"/>
                  </a:schemeClr>
                </a:solidFill>
              </a:defRPr>
            </a:lvl4pPr>
            <a:lvl5pPr marL="7524049" indent="0">
              <a:buNone/>
              <a:defRPr sz="5800">
                <a:solidFill>
                  <a:schemeClr val="tx1">
                    <a:tint val="75000"/>
                  </a:schemeClr>
                </a:solidFill>
              </a:defRPr>
            </a:lvl5pPr>
            <a:lvl6pPr marL="9405061" indent="0">
              <a:buNone/>
              <a:defRPr sz="5800">
                <a:solidFill>
                  <a:schemeClr val="tx1">
                    <a:tint val="75000"/>
                  </a:schemeClr>
                </a:solidFill>
              </a:defRPr>
            </a:lvl6pPr>
            <a:lvl7pPr marL="11286073" indent="0">
              <a:buNone/>
              <a:defRPr sz="5800">
                <a:solidFill>
                  <a:schemeClr val="tx1">
                    <a:tint val="75000"/>
                  </a:schemeClr>
                </a:solidFill>
              </a:defRPr>
            </a:lvl7pPr>
            <a:lvl8pPr marL="13167086" indent="0">
              <a:buNone/>
              <a:defRPr sz="5800">
                <a:solidFill>
                  <a:schemeClr val="tx1">
                    <a:tint val="75000"/>
                  </a:schemeClr>
                </a:solidFill>
              </a:defRPr>
            </a:lvl8pPr>
            <a:lvl9pPr marL="15048098" indent="0">
              <a:buNone/>
              <a:defRPr sz="58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32F0E6C-EBA6-4D30-B5D1-B5BFCA4086C7}" type="datetimeFigureOut">
              <a:rPr lang="en-US" smtClean="0"/>
              <a:t>4/21/2014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67AB0C-E3C1-468B-BAC0-B780E07E5C98}" type="slidenum">
              <a:rPr lang="en-US" smtClean="0"/>
              <a:t>‹#›</a:t>
            </a:fld>
            <a:endParaRPr lang="en-US"/>
          </a:p>
        </p:txBody>
      </p:sp>
    </p:spTree>
    <p:extLst>
      <p:ext uri="{BB962C8B-B14F-4D97-AF65-F5344CB8AC3E}">
        <p14:creationId xmlns:p14="http://schemas.microsoft.com/office/powerpoint/2010/main" val="10076381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828800" y="6827522"/>
            <a:ext cx="16154400" cy="19310775"/>
          </a:xfrm>
        </p:spPr>
        <p:txBody>
          <a:bodyPr/>
          <a:lstStyle>
            <a:lvl1pPr>
              <a:defRPr sz="11500"/>
            </a:lvl1pPr>
            <a:lvl2pPr>
              <a:defRPr sz="9900"/>
            </a:lvl2pPr>
            <a:lvl3pPr>
              <a:defRPr sz="8200"/>
            </a:lvl3pPr>
            <a:lvl4pPr>
              <a:defRPr sz="7400"/>
            </a:lvl4pPr>
            <a:lvl5pPr>
              <a:defRPr sz="7400"/>
            </a:lvl5pPr>
            <a:lvl6pPr>
              <a:defRPr sz="7400"/>
            </a:lvl6pPr>
            <a:lvl7pPr>
              <a:defRPr sz="7400"/>
            </a:lvl7pPr>
            <a:lvl8pPr>
              <a:defRPr sz="7400"/>
            </a:lvl8pPr>
            <a:lvl9pPr>
              <a:defRPr sz="7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8592800" y="6827522"/>
            <a:ext cx="16154400" cy="19310775"/>
          </a:xfrm>
        </p:spPr>
        <p:txBody>
          <a:bodyPr/>
          <a:lstStyle>
            <a:lvl1pPr>
              <a:defRPr sz="11500"/>
            </a:lvl1pPr>
            <a:lvl2pPr>
              <a:defRPr sz="9900"/>
            </a:lvl2pPr>
            <a:lvl3pPr>
              <a:defRPr sz="8200"/>
            </a:lvl3pPr>
            <a:lvl4pPr>
              <a:defRPr sz="7400"/>
            </a:lvl4pPr>
            <a:lvl5pPr>
              <a:defRPr sz="7400"/>
            </a:lvl5pPr>
            <a:lvl6pPr>
              <a:defRPr sz="7400"/>
            </a:lvl6pPr>
            <a:lvl7pPr>
              <a:defRPr sz="7400"/>
            </a:lvl7pPr>
            <a:lvl8pPr>
              <a:defRPr sz="7400"/>
            </a:lvl8pPr>
            <a:lvl9pPr>
              <a:defRPr sz="7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32F0E6C-EBA6-4D30-B5D1-B5BFCA4086C7}" type="datetimeFigureOut">
              <a:rPr lang="en-US" smtClean="0"/>
              <a:t>4/21/2014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067AB0C-E3C1-468B-BAC0-B780E07E5C98}" type="slidenum">
              <a:rPr lang="en-US" smtClean="0"/>
              <a:t>‹#›</a:t>
            </a:fld>
            <a:endParaRPr lang="en-US"/>
          </a:p>
        </p:txBody>
      </p:sp>
    </p:spTree>
    <p:extLst>
      <p:ext uri="{BB962C8B-B14F-4D97-AF65-F5344CB8AC3E}">
        <p14:creationId xmlns:p14="http://schemas.microsoft.com/office/powerpoint/2010/main" val="5881450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828800" y="6549816"/>
            <a:ext cx="16160752" cy="2729651"/>
          </a:xfrm>
        </p:spPr>
        <p:txBody>
          <a:bodyPr anchor="b"/>
          <a:lstStyle>
            <a:lvl1pPr marL="0" indent="0">
              <a:buNone/>
              <a:defRPr sz="9900" b="1"/>
            </a:lvl1pPr>
            <a:lvl2pPr marL="1881012" indent="0">
              <a:buNone/>
              <a:defRPr sz="8200" b="1"/>
            </a:lvl2pPr>
            <a:lvl3pPr marL="3762024" indent="0">
              <a:buNone/>
              <a:defRPr sz="7400" b="1"/>
            </a:lvl3pPr>
            <a:lvl4pPr marL="5643037" indent="0">
              <a:buNone/>
              <a:defRPr sz="6600" b="1"/>
            </a:lvl4pPr>
            <a:lvl5pPr marL="7524049" indent="0">
              <a:buNone/>
              <a:defRPr sz="6600" b="1"/>
            </a:lvl5pPr>
            <a:lvl6pPr marL="9405061" indent="0">
              <a:buNone/>
              <a:defRPr sz="6600" b="1"/>
            </a:lvl6pPr>
            <a:lvl7pPr marL="11286073" indent="0">
              <a:buNone/>
              <a:defRPr sz="6600" b="1"/>
            </a:lvl7pPr>
            <a:lvl8pPr marL="13167086" indent="0">
              <a:buNone/>
              <a:defRPr sz="6600" b="1"/>
            </a:lvl8pPr>
            <a:lvl9pPr marL="15048098" indent="0">
              <a:buNone/>
              <a:defRPr sz="6600" b="1"/>
            </a:lvl9pPr>
          </a:lstStyle>
          <a:p>
            <a:pPr lvl="0"/>
            <a:r>
              <a:rPr lang="en-US" smtClean="0"/>
              <a:t>Click to edit Master text styles</a:t>
            </a:r>
          </a:p>
        </p:txBody>
      </p:sp>
      <p:sp>
        <p:nvSpPr>
          <p:cNvPr id="4" name="Content Placeholder 3"/>
          <p:cNvSpPr>
            <a:spLocks noGrp="1"/>
          </p:cNvSpPr>
          <p:nvPr>
            <p:ph sz="half" idx="2"/>
          </p:nvPr>
        </p:nvSpPr>
        <p:spPr>
          <a:xfrm>
            <a:off x="1828800" y="9279467"/>
            <a:ext cx="16160752" cy="16858829"/>
          </a:xfrm>
        </p:spPr>
        <p:txBody>
          <a:bodyPr/>
          <a:lstStyle>
            <a:lvl1pPr>
              <a:defRPr sz="9900"/>
            </a:lvl1pPr>
            <a:lvl2pPr>
              <a:defRPr sz="8200"/>
            </a:lvl2pPr>
            <a:lvl3pPr>
              <a:defRPr sz="7400"/>
            </a:lvl3pPr>
            <a:lvl4pPr>
              <a:defRPr sz="6600"/>
            </a:lvl4pPr>
            <a:lvl5pPr>
              <a:defRPr sz="6600"/>
            </a:lvl5pPr>
            <a:lvl6pPr>
              <a:defRPr sz="6600"/>
            </a:lvl6pPr>
            <a:lvl7pPr>
              <a:defRPr sz="6600"/>
            </a:lvl7pPr>
            <a:lvl8pPr>
              <a:defRPr sz="6600"/>
            </a:lvl8pPr>
            <a:lvl9pPr>
              <a:defRPr sz="6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8580102" y="6549816"/>
            <a:ext cx="16167100" cy="2729651"/>
          </a:xfrm>
        </p:spPr>
        <p:txBody>
          <a:bodyPr anchor="b"/>
          <a:lstStyle>
            <a:lvl1pPr marL="0" indent="0">
              <a:buNone/>
              <a:defRPr sz="9900" b="1"/>
            </a:lvl1pPr>
            <a:lvl2pPr marL="1881012" indent="0">
              <a:buNone/>
              <a:defRPr sz="8200" b="1"/>
            </a:lvl2pPr>
            <a:lvl3pPr marL="3762024" indent="0">
              <a:buNone/>
              <a:defRPr sz="7400" b="1"/>
            </a:lvl3pPr>
            <a:lvl4pPr marL="5643037" indent="0">
              <a:buNone/>
              <a:defRPr sz="6600" b="1"/>
            </a:lvl4pPr>
            <a:lvl5pPr marL="7524049" indent="0">
              <a:buNone/>
              <a:defRPr sz="6600" b="1"/>
            </a:lvl5pPr>
            <a:lvl6pPr marL="9405061" indent="0">
              <a:buNone/>
              <a:defRPr sz="6600" b="1"/>
            </a:lvl6pPr>
            <a:lvl7pPr marL="11286073" indent="0">
              <a:buNone/>
              <a:defRPr sz="6600" b="1"/>
            </a:lvl7pPr>
            <a:lvl8pPr marL="13167086" indent="0">
              <a:buNone/>
              <a:defRPr sz="6600" b="1"/>
            </a:lvl8pPr>
            <a:lvl9pPr marL="15048098" indent="0">
              <a:buNone/>
              <a:defRPr sz="6600" b="1"/>
            </a:lvl9pPr>
          </a:lstStyle>
          <a:p>
            <a:pPr lvl="0"/>
            <a:r>
              <a:rPr lang="en-US" smtClean="0"/>
              <a:t>Click to edit Master text styles</a:t>
            </a:r>
          </a:p>
        </p:txBody>
      </p:sp>
      <p:sp>
        <p:nvSpPr>
          <p:cNvPr id="6" name="Content Placeholder 5"/>
          <p:cNvSpPr>
            <a:spLocks noGrp="1"/>
          </p:cNvSpPr>
          <p:nvPr>
            <p:ph sz="quarter" idx="4"/>
          </p:nvPr>
        </p:nvSpPr>
        <p:spPr>
          <a:xfrm>
            <a:off x="18580102" y="9279467"/>
            <a:ext cx="16167100" cy="16858829"/>
          </a:xfrm>
        </p:spPr>
        <p:txBody>
          <a:bodyPr/>
          <a:lstStyle>
            <a:lvl1pPr>
              <a:defRPr sz="9900"/>
            </a:lvl1pPr>
            <a:lvl2pPr>
              <a:defRPr sz="8200"/>
            </a:lvl2pPr>
            <a:lvl3pPr>
              <a:defRPr sz="7400"/>
            </a:lvl3pPr>
            <a:lvl4pPr>
              <a:defRPr sz="6600"/>
            </a:lvl4pPr>
            <a:lvl5pPr>
              <a:defRPr sz="6600"/>
            </a:lvl5pPr>
            <a:lvl6pPr>
              <a:defRPr sz="6600"/>
            </a:lvl6pPr>
            <a:lvl7pPr>
              <a:defRPr sz="6600"/>
            </a:lvl7pPr>
            <a:lvl8pPr>
              <a:defRPr sz="6600"/>
            </a:lvl8pPr>
            <a:lvl9pPr>
              <a:defRPr sz="6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32F0E6C-EBA6-4D30-B5D1-B5BFCA4086C7}" type="datetimeFigureOut">
              <a:rPr lang="en-US" smtClean="0"/>
              <a:t>4/21/2014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067AB0C-E3C1-468B-BAC0-B780E07E5C98}" type="slidenum">
              <a:rPr lang="en-US" smtClean="0"/>
              <a:t>‹#›</a:t>
            </a:fld>
            <a:endParaRPr lang="en-US"/>
          </a:p>
        </p:txBody>
      </p:sp>
    </p:spTree>
    <p:extLst>
      <p:ext uri="{BB962C8B-B14F-4D97-AF65-F5344CB8AC3E}">
        <p14:creationId xmlns:p14="http://schemas.microsoft.com/office/powerpoint/2010/main" val="17442230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32F0E6C-EBA6-4D30-B5D1-B5BFCA4086C7}" type="datetimeFigureOut">
              <a:rPr lang="en-US" smtClean="0"/>
              <a:t>4/21/2014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067AB0C-E3C1-468B-BAC0-B780E07E5C98}" type="slidenum">
              <a:rPr lang="en-US" smtClean="0"/>
              <a:t>‹#›</a:t>
            </a:fld>
            <a:endParaRPr lang="en-US"/>
          </a:p>
        </p:txBody>
      </p:sp>
    </p:spTree>
    <p:extLst>
      <p:ext uri="{BB962C8B-B14F-4D97-AF65-F5344CB8AC3E}">
        <p14:creationId xmlns:p14="http://schemas.microsoft.com/office/powerpoint/2010/main" val="6662166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32F0E6C-EBA6-4D30-B5D1-B5BFCA4086C7}" type="datetimeFigureOut">
              <a:rPr lang="en-US" smtClean="0"/>
              <a:t>4/21/2014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067AB0C-E3C1-468B-BAC0-B780E07E5C98}" type="slidenum">
              <a:rPr lang="en-US" smtClean="0"/>
              <a:t>‹#›</a:t>
            </a:fld>
            <a:endParaRPr lang="en-US"/>
          </a:p>
        </p:txBody>
      </p:sp>
    </p:spTree>
    <p:extLst>
      <p:ext uri="{BB962C8B-B14F-4D97-AF65-F5344CB8AC3E}">
        <p14:creationId xmlns:p14="http://schemas.microsoft.com/office/powerpoint/2010/main" val="20854164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2" y="1165013"/>
            <a:ext cx="12033252" cy="4958080"/>
          </a:xfrm>
        </p:spPr>
        <p:txBody>
          <a:bodyPr anchor="b"/>
          <a:lstStyle>
            <a:lvl1pPr algn="l">
              <a:defRPr sz="8200" b="1"/>
            </a:lvl1pPr>
          </a:lstStyle>
          <a:p>
            <a:r>
              <a:rPr lang="en-US" smtClean="0"/>
              <a:t>Click to edit Master title style</a:t>
            </a:r>
            <a:endParaRPr lang="en-US"/>
          </a:p>
        </p:txBody>
      </p:sp>
      <p:sp>
        <p:nvSpPr>
          <p:cNvPr id="3" name="Content Placeholder 2"/>
          <p:cNvSpPr>
            <a:spLocks noGrp="1"/>
          </p:cNvSpPr>
          <p:nvPr>
            <p:ph idx="1"/>
          </p:nvPr>
        </p:nvSpPr>
        <p:spPr>
          <a:xfrm>
            <a:off x="14300200" y="1165016"/>
            <a:ext cx="20447000" cy="24973282"/>
          </a:xfrm>
        </p:spPr>
        <p:txBody>
          <a:bodyPr/>
          <a:lstStyle>
            <a:lvl1pPr>
              <a:defRPr sz="13200"/>
            </a:lvl1pPr>
            <a:lvl2pPr>
              <a:defRPr sz="11500"/>
            </a:lvl2pPr>
            <a:lvl3pPr>
              <a:defRPr sz="9900"/>
            </a:lvl3pPr>
            <a:lvl4pPr>
              <a:defRPr sz="8200"/>
            </a:lvl4pPr>
            <a:lvl5pPr>
              <a:defRPr sz="8200"/>
            </a:lvl5pPr>
            <a:lvl6pPr>
              <a:defRPr sz="8200"/>
            </a:lvl6pPr>
            <a:lvl7pPr>
              <a:defRPr sz="8200"/>
            </a:lvl7pPr>
            <a:lvl8pPr>
              <a:defRPr sz="8200"/>
            </a:lvl8pPr>
            <a:lvl9pPr>
              <a:defRPr sz="8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828802" y="6123096"/>
            <a:ext cx="12033252" cy="20015202"/>
          </a:xfrm>
        </p:spPr>
        <p:txBody>
          <a:bodyPr/>
          <a:lstStyle>
            <a:lvl1pPr marL="0" indent="0">
              <a:buNone/>
              <a:defRPr sz="5800"/>
            </a:lvl1pPr>
            <a:lvl2pPr marL="1881012" indent="0">
              <a:buNone/>
              <a:defRPr sz="4900"/>
            </a:lvl2pPr>
            <a:lvl3pPr marL="3762024" indent="0">
              <a:buNone/>
              <a:defRPr sz="4100"/>
            </a:lvl3pPr>
            <a:lvl4pPr marL="5643037" indent="0">
              <a:buNone/>
              <a:defRPr sz="3700"/>
            </a:lvl4pPr>
            <a:lvl5pPr marL="7524049" indent="0">
              <a:buNone/>
              <a:defRPr sz="3700"/>
            </a:lvl5pPr>
            <a:lvl6pPr marL="9405061" indent="0">
              <a:buNone/>
              <a:defRPr sz="3700"/>
            </a:lvl6pPr>
            <a:lvl7pPr marL="11286073" indent="0">
              <a:buNone/>
              <a:defRPr sz="3700"/>
            </a:lvl7pPr>
            <a:lvl8pPr marL="13167086" indent="0">
              <a:buNone/>
              <a:defRPr sz="3700"/>
            </a:lvl8pPr>
            <a:lvl9pPr marL="15048098" indent="0">
              <a:buNone/>
              <a:defRPr sz="37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32F0E6C-EBA6-4D30-B5D1-B5BFCA4086C7}" type="datetimeFigureOut">
              <a:rPr lang="en-US" smtClean="0"/>
              <a:t>4/21/2014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067AB0C-E3C1-468B-BAC0-B780E07E5C98}" type="slidenum">
              <a:rPr lang="en-US" smtClean="0"/>
              <a:t>‹#›</a:t>
            </a:fld>
            <a:endParaRPr lang="en-US"/>
          </a:p>
        </p:txBody>
      </p:sp>
    </p:spTree>
    <p:extLst>
      <p:ext uri="{BB962C8B-B14F-4D97-AF65-F5344CB8AC3E}">
        <p14:creationId xmlns:p14="http://schemas.microsoft.com/office/powerpoint/2010/main" val="14808438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169152" y="20482560"/>
            <a:ext cx="21945600" cy="2418082"/>
          </a:xfrm>
        </p:spPr>
        <p:txBody>
          <a:bodyPr anchor="b"/>
          <a:lstStyle>
            <a:lvl1pPr algn="l">
              <a:defRPr sz="8200" b="1"/>
            </a:lvl1pPr>
          </a:lstStyle>
          <a:p>
            <a:r>
              <a:rPr lang="en-US" smtClean="0"/>
              <a:t>Click to edit Master title style</a:t>
            </a:r>
            <a:endParaRPr lang="en-US"/>
          </a:p>
        </p:txBody>
      </p:sp>
      <p:sp>
        <p:nvSpPr>
          <p:cNvPr id="3" name="Picture Placeholder 2"/>
          <p:cNvSpPr>
            <a:spLocks noGrp="1"/>
          </p:cNvSpPr>
          <p:nvPr>
            <p:ph type="pic" idx="1"/>
          </p:nvPr>
        </p:nvSpPr>
        <p:spPr>
          <a:xfrm>
            <a:off x="7169152" y="2614507"/>
            <a:ext cx="21945600" cy="17556480"/>
          </a:xfrm>
        </p:spPr>
        <p:txBody>
          <a:bodyPr/>
          <a:lstStyle>
            <a:lvl1pPr marL="0" indent="0">
              <a:buNone/>
              <a:defRPr sz="13200"/>
            </a:lvl1pPr>
            <a:lvl2pPr marL="1881012" indent="0">
              <a:buNone/>
              <a:defRPr sz="11500"/>
            </a:lvl2pPr>
            <a:lvl3pPr marL="3762024" indent="0">
              <a:buNone/>
              <a:defRPr sz="9900"/>
            </a:lvl3pPr>
            <a:lvl4pPr marL="5643037" indent="0">
              <a:buNone/>
              <a:defRPr sz="8200"/>
            </a:lvl4pPr>
            <a:lvl5pPr marL="7524049" indent="0">
              <a:buNone/>
              <a:defRPr sz="8200"/>
            </a:lvl5pPr>
            <a:lvl6pPr marL="9405061" indent="0">
              <a:buNone/>
              <a:defRPr sz="8200"/>
            </a:lvl6pPr>
            <a:lvl7pPr marL="11286073" indent="0">
              <a:buNone/>
              <a:defRPr sz="8200"/>
            </a:lvl7pPr>
            <a:lvl8pPr marL="13167086" indent="0">
              <a:buNone/>
              <a:defRPr sz="8200"/>
            </a:lvl8pPr>
            <a:lvl9pPr marL="15048098" indent="0">
              <a:buNone/>
              <a:defRPr sz="8200"/>
            </a:lvl9pPr>
          </a:lstStyle>
          <a:p>
            <a:endParaRPr lang="en-US"/>
          </a:p>
        </p:txBody>
      </p:sp>
      <p:sp>
        <p:nvSpPr>
          <p:cNvPr id="4" name="Text Placeholder 3"/>
          <p:cNvSpPr>
            <a:spLocks noGrp="1"/>
          </p:cNvSpPr>
          <p:nvPr>
            <p:ph type="body" sz="half" idx="2"/>
          </p:nvPr>
        </p:nvSpPr>
        <p:spPr>
          <a:xfrm>
            <a:off x="7169152" y="22900642"/>
            <a:ext cx="21945600" cy="3434078"/>
          </a:xfrm>
        </p:spPr>
        <p:txBody>
          <a:bodyPr/>
          <a:lstStyle>
            <a:lvl1pPr marL="0" indent="0">
              <a:buNone/>
              <a:defRPr sz="5800"/>
            </a:lvl1pPr>
            <a:lvl2pPr marL="1881012" indent="0">
              <a:buNone/>
              <a:defRPr sz="4900"/>
            </a:lvl2pPr>
            <a:lvl3pPr marL="3762024" indent="0">
              <a:buNone/>
              <a:defRPr sz="4100"/>
            </a:lvl3pPr>
            <a:lvl4pPr marL="5643037" indent="0">
              <a:buNone/>
              <a:defRPr sz="3700"/>
            </a:lvl4pPr>
            <a:lvl5pPr marL="7524049" indent="0">
              <a:buNone/>
              <a:defRPr sz="3700"/>
            </a:lvl5pPr>
            <a:lvl6pPr marL="9405061" indent="0">
              <a:buNone/>
              <a:defRPr sz="3700"/>
            </a:lvl6pPr>
            <a:lvl7pPr marL="11286073" indent="0">
              <a:buNone/>
              <a:defRPr sz="3700"/>
            </a:lvl7pPr>
            <a:lvl8pPr marL="13167086" indent="0">
              <a:buNone/>
              <a:defRPr sz="3700"/>
            </a:lvl8pPr>
            <a:lvl9pPr marL="15048098" indent="0">
              <a:buNone/>
              <a:defRPr sz="37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32F0E6C-EBA6-4D30-B5D1-B5BFCA4086C7}" type="datetimeFigureOut">
              <a:rPr lang="en-US" smtClean="0"/>
              <a:t>4/21/2014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067AB0C-E3C1-468B-BAC0-B780E07E5C98}" type="slidenum">
              <a:rPr lang="en-US" smtClean="0"/>
              <a:t>‹#›</a:t>
            </a:fld>
            <a:endParaRPr lang="en-US"/>
          </a:p>
        </p:txBody>
      </p:sp>
    </p:spTree>
    <p:extLst>
      <p:ext uri="{BB962C8B-B14F-4D97-AF65-F5344CB8AC3E}">
        <p14:creationId xmlns:p14="http://schemas.microsoft.com/office/powerpoint/2010/main" val="11974052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32F0E6C-EBA6-4D30-B5D1-B5BFCA4086C7}" type="datetimeFigureOut">
              <a:rPr lang="en-US" smtClean="0"/>
              <a:t>4/21/2014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67AB0C-E3C1-468B-BAC0-B780E07E5C98}" type="slidenum">
              <a:rPr lang="en-US" smtClean="0"/>
              <a:t>‹#›</a:t>
            </a:fld>
            <a:endParaRPr lang="en-US"/>
          </a:p>
        </p:txBody>
      </p:sp>
    </p:spTree>
    <p:extLst>
      <p:ext uri="{BB962C8B-B14F-4D97-AF65-F5344CB8AC3E}">
        <p14:creationId xmlns:p14="http://schemas.microsoft.com/office/powerpoint/2010/main" val="29570311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6517600" y="1171791"/>
            <a:ext cx="8229600" cy="2496650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828800" y="1171791"/>
            <a:ext cx="24079200" cy="2496650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32F0E6C-EBA6-4D30-B5D1-B5BFCA4086C7}" type="datetimeFigureOut">
              <a:rPr lang="en-US" smtClean="0"/>
              <a:t>4/21/2014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67AB0C-E3C1-468B-BAC0-B780E07E5C98}" type="slidenum">
              <a:rPr lang="en-US" smtClean="0"/>
              <a:t>‹#›</a:t>
            </a:fld>
            <a:endParaRPr lang="en-US"/>
          </a:p>
        </p:txBody>
      </p:sp>
    </p:spTree>
    <p:extLst>
      <p:ext uri="{BB962C8B-B14F-4D97-AF65-F5344CB8AC3E}">
        <p14:creationId xmlns:p14="http://schemas.microsoft.com/office/powerpoint/2010/main" val="41583524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25000">
              <a:srgbClr val="00B050">
                <a:alpha val="52000"/>
              </a:srgbClr>
            </a:gs>
            <a:gs pos="60000">
              <a:srgbClr val="00B0F0">
                <a:alpha val="52000"/>
              </a:srgbClr>
            </a:gs>
            <a:gs pos="80000">
              <a:srgbClr val="002060">
                <a:alpha val="51000"/>
              </a:srgbClr>
            </a:gs>
            <a:gs pos="100000">
              <a:srgbClr val="7030A0">
                <a:alpha val="70000"/>
              </a:srgbClr>
            </a:gs>
          </a:gsLst>
          <a:lin ang="27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828800" y="1171789"/>
            <a:ext cx="32918400" cy="4876800"/>
          </a:xfrm>
          <a:prstGeom prst="rect">
            <a:avLst/>
          </a:prstGeom>
        </p:spPr>
        <p:txBody>
          <a:bodyPr vert="horz" lIns="376202" tIns="188101" rIns="376202" bIns="188101"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1828800" y="6827522"/>
            <a:ext cx="32918400" cy="19310775"/>
          </a:xfrm>
          <a:prstGeom prst="rect">
            <a:avLst/>
          </a:prstGeom>
        </p:spPr>
        <p:txBody>
          <a:bodyPr vert="horz" lIns="376202" tIns="188101" rIns="376202" bIns="188101"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1828800" y="27120429"/>
            <a:ext cx="8534400" cy="1557867"/>
          </a:xfrm>
          <a:prstGeom prst="rect">
            <a:avLst/>
          </a:prstGeom>
        </p:spPr>
        <p:txBody>
          <a:bodyPr vert="horz" lIns="376202" tIns="188101" rIns="376202" bIns="188101" rtlCol="0" anchor="ctr"/>
          <a:lstStyle>
            <a:lvl1pPr algn="l">
              <a:defRPr sz="4900">
                <a:solidFill>
                  <a:schemeClr val="tx1">
                    <a:tint val="75000"/>
                  </a:schemeClr>
                </a:solidFill>
              </a:defRPr>
            </a:lvl1pPr>
          </a:lstStyle>
          <a:p>
            <a:fld id="{832F0E6C-EBA6-4D30-B5D1-B5BFCA4086C7}" type="datetimeFigureOut">
              <a:rPr lang="en-US" smtClean="0"/>
              <a:t>4/21/2014</a:t>
            </a:fld>
            <a:endParaRPr lang="en-US"/>
          </a:p>
        </p:txBody>
      </p:sp>
      <p:sp>
        <p:nvSpPr>
          <p:cNvPr id="5" name="Footer Placeholder 4"/>
          <p:cNvSpPr>
            <a:spLocks noGrp="1"/>
          </p:cNvSpPr>
          <p:nvPr>
            <p:ph type="ftr" sz="quarter" idx="3"/>
          </p:nvPr>
        </p:nvSpPr>
        <p:spPr>
          <a:xfrm>
            <a:off x="12496800" y="27120429"/>
            <a:ext cx="11582400" cy="1557867"/>
          </a:xfrm>
          <a:prstGeom prst="rect">
            <a:avLst/>
          </a:prstGeom>
        </p:spPr>
        <p:txBody>
          <a:bodyPr vert="horz" lIns="376202" tIns="188101" rIns="376202" bIns="188101" rtlCol="0" anchor="ctr"/>
          <a:lstStyle>
            <a:lvl1pPr algn="ctr">
              <a:defRPr sz="4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6212800" y="27120429"/>
            <a:ext cx="8534400" cy="1557867"/>
          </a:xfrm>
          <a:prstGeom prst="rect">
            <a:avLst/>
          </a:prstGeom>
        </p:spPr>
        <p:txBody>
          <a:bodyPr vert="horz" lIns="376202" tIns="188101" rIns="376202" bIns="188101" rtlCol="0" anchor="ctr"/>
          <a:lstStyle>
            <a:lvl1pPr algn="r">
              <a:defRPr sz="4900">
                <a:solidFill>
                  <a:schemeClr val="tx1">
                    <a:tint val="75000"/>
                  </a:schemeClr>
                </a:solidFill>
              </a:defRPr>
            </a:lvl1pPr>
          </a:lstStyle>
          <a:p>
            <a:fld id="{D067AB0C-E3C1-468B-BAC0-B780E07E5C98}" type="slidenum">
              <a:rPr lang="en-US" smtClean="0"/>
              <a:t>‹#›</a:t>
            </a:fld>
            <a:endParaRPr lang="en-US"/>
          </a:p>
        </p:txBody>
      </p:sp>
    </p:spTree>
    <p:extLst>
      <p:ext uri="{BB962C8B-B14F-4D97-AF65-F5344CB8AC3E}">
        <p14:creationId xmlns:p14="http://schemas.microsoft.com/office/powerpoint/2010/main" val="226278881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3762024" rtl="0" eaLnBrk="1" latinLnBrk="0" hangingPunct="1">
        <a:spcBef>
          <a:spcPct val="0"/>
        </a:spcBef>
        <a:buNone/>
        <a:defRPr sz="18100" kern="1200">
          <a:solidFill>
            <a:schemeClr val="tx1"/>
          </a:solidFill>
          <a:latin typeface="+mj-lt"/>
          <a:ea typeface="+mj-ea"/>
          <a:cs typeface="+mj-cs"/>
        </a:defRPr>
      </a:lvl1pPr>
    </p:titleStyle>
    <p:bodyStyle>
      <a:lvl1pPr marL="1410759" indent="-1410759" algn="l" defTabSz="3762024" rtl="0" eaLnBrk="1" latinLnBrk="0" hangingPunct="1">
        <a:spcBef>
          <a:spcPct val="20000"/>
        </a:spcBef>
        <a:buFont typeface="Arial" pitchFamily="34" charset="0"/>
        <a:buChar char="•"/>
        <a:defRPr sz="13200" kern="1200">
          <a:solidFill>
            <a:schemeClr val="tx1"/>
          </a:solidFill>
          <a:latin typeface="+mn-lt"/>
          <a:ea typeface="+mn-ea"/>
          <a:cs typeface="+mn-cs"/>
        </a:defRPr>
      </a:lvl1pPr>
      <a:lvl2pPr marL="3056645" indent="-1175633" algn="l" defTabSz="3762024" rtl="0" eaLnBrk="1" latinLnBrk="0" hangingPunct="1">
        <a:spcBef>
          <a:spcPct val="20000"/>
        </a:spcBef>
        <a:buFont typeface="Arial" pitchFamily="34" charset="0"/>
        <a:buChar char="–"/>
        <a:defRPr sz="11500" kern="1200">
          <a:solidFill>
            <a:schemeClr val="tx1"/>
          </a:solidFill>
          <a:latin typeface="+mn-lt"/>
          <a:ea typeface="+mn-ea"/>
          <a:cs typeface="+mn-cs"/>
        </a:defRPr>
      </a:lvl2pPr>
      <a:lvl3pPr marL="4702531" indent="-940506" algn="l" defTabSz="3762024" rtl="0" eaLnBrk="1" latinLnBrk="0" hangingPunct="1">
        <a:spcBef>
          <a:spcPct val="20000"/>
        </a:spcBef>
        <a:buFont typeface="Arial" pitchFamily="34" charset="0"/>
        <a:buChar char="•"/>
        <a:defRPr sz="9900" kern="1200">
          <a:solidFill>
            <a:schemeClr val="tx1"/>
          </a:solidFill>
          <a:latin typeface="+mn-lt"/>
          <a:ea typeface="+mn-ea"/>
          <a:cs typeface="+mn-cs"/>
        </a:defRPr>
      </a:lvl3pPr>
      <a:lvl4pPr marL="6583543" indent="-940506" algn="l" defTabSz="3762024" rtl="0" eaLnBrk="1" latinLnBrk="0" hangingPunct="1">
        <a:spcBef>
          <a:spcPct val="20000"/>
        </a:spcBef>
        <a:buFont typeface="Arial" pitchFamily="34" charset="0"/>
        <a:buChar char="–"/>
        <a:defRPr sz="8200" kern="1200">
          <a:solidFill>
            <a:schemeClr val="tx1"/>
          </a:solidFill>
          <a:latin typeface="+mn-lt"/>
          <a:ea typeface="+mn-ea"/>
          <a:cs typeface="+mn-cs"/>
        </a:defRPr>
      </a:lvl4pPr>
      <a:lvl5pPr marL="8464555" indent="-940506" algn="l" defTabSz="3762024" rtl="0" eaLnBrk="1" latinLnBrk="0" hangingPunct="1">
        <a:spcBef>
          <a:spcPct val="20000"/>
        </a:spcBef>
        <a:buFont typeface="Arial" pitchFamily="34" charset="0"/>
        <a:buChar char="»"/>
        <a:defRPr sz="8200" kern="1200">
          <a:solidFill>
            <a:schemeClr val="tx1"/>
          </a:solidFill>
          <a:latin typeface="+mn-lt"/>
          <a:ea typeface="+mn-ea"/>
          <a:cs typeface="+mn-cs"/>
        </a:defRPr>
      </a:lvl5pPr>
      <a:lvl6pPr marL="10345567" indent="-940506" algn="l" defTabSz="3762024" rtl="0" eaLnBrk="1" latinLnBrk="0" hangingPunct="1">
        <a:spcBef>
          <a:spcPct val="20000"/>
        </a:spcBef>
        <a:buFont typeface="Arial" pitchFamily="34" charset="0"/>
        <a:buChar char="•"/>
        <a:defRPr sz="8200" kern="1200">
          <a:solidFill>
            <a:schemeClr val="tx1"/>
          </a:solidFill>
          <a:latin typeface="+mn-lt"/>
          <a:ea typeface="+mn-ea"/>
          <a:cs typeface="+mn-cs"/>
        </a:defRPr>
      </a:lvl6pPr>
      <a:lvl7pPr marL="12226580" indent="-940506" algn="l" defTabSz="3762024" rtl="0" eaLnBrk="1" latinLnBrk="0" hangingPunct="1">
        <a:spcBef>
          <a:spcPct val="20000"/>
        </a:spcBef>
        <a:buFont typeface="Arial" pitchFamily="34" charset="0"/>
        <a:buChar char="•"/>
        <a:defRPr sz="8200" kern="1200">
          <a:solidFill>
            <a:schemeClr val="tx1"/>
          </a:solidFill>
          <a:latin typeface="+mn-lt"/>
          <a:ea typeface="+mn-ea"/>
          <a:cs typeface="+mn-cs"/>
        </a:defRPr>
      </a:lvl7pPr>
      <a:lvl8pPr marL="14107592" indent="-940506" algn="l" defTabSz="3762024" rtl="0" eaLnBrk="1" latinLnBrk="0" hangingPunct="1">
        <a:spcBef>
          <a:spcPct val="20000"/>
        </a:spcBef>
        <a:buFont typeface="Arial" pitchFamily="34" charset="0"/>
        <a:buChar char="•"/>
        <a:defRPr sz="8200" kern="1200">
          <a:solidFill>
            <a:schemeClr val="tx1"/>
          </a:solidFill>
          <a:latin typeface="+mn-lt"/>
          <a:ea typeface="+mn-ea"/>
          <a:cs typeface="+mn-cs"/>
        </a:defRPr>
      </a:lvl8pPr>
      <a:lvl9pPr marL="15988604" indent="-940506" algn="l" defTabSz="3762024" rtl="0" eaLnBrk="1" latinLnBrk="0" hangingPunct="1">
        <a:spcBef>
          <a:spcPct val="20000"/>
        </a:spcBef>
        <a:buFont typeface="Arial" pitchFamily="34" charset="0"/>
        <a:buChar char="•"/>
        <a:defRPr sz="8200" kern="1200">
          <a:solidFill>
            <a:schemeClr val="tx1"/>
          </a:solidFill>
          <a:latin typeface="+mn-lt"/>
          <a:ea typeface="+mn-ea"/>
          <a:cs typeface="+mn-cs"/>
        </a:defRPr>
      </a:lvl9pPr>
    </p:bodyStyle>
    <p:otherStyle>
      <a:defPPr>
        <a:defRPr lang="en-US"/>
      </a:defPPr>
      <a:lvl1pPr marL="0" algn="l" defTabSz="3762024" rtl="0" eaLnBrk="1" latinLnBrk="0" hangingPunct="1">
        <a:defRPr sz="7400" kern="1200">
          <a:solidFill>
            <a:schemeClr val="tx1"/>
          </a:solidFill>
          <a:latin typeface="+mn-lt"/>
          <a:ea typeface="+mn-ea"/>
          <a:cs typeface="+mn-cs"/>
        </a:defRPr>
      </a:lvl1pPr>
      <a:lvl2pPr marL="1881012" algn="l" defTabSz="3762024" rtl="0" eaLnBrk="1" latinLnBrk="0" hangingPunct="1">
        <a:defRPr sz="7400" kern="1200">
          <a:solidFill>
            <a:schemeClr val="tx1"/>
          </a:solidFill>
          <a:latin typeface="+mn-lt"/>
          <a:ea typeface="+mn-ea"/>
          <a:cs typeface="+mn-cs"/>
        </a:defRPr>
      </a:lvl2pPr>
      <a:lvl3pPr marL="3762024" algn="l" defTabSz="3762024" rtl="0" eaLnBrk="1" latinLnBrk="0" hangingPunct="1">
        <a:defRPr sz="7400" kern="1200">
          <a:solidFill>
            <a:schemeClr val="tx1"/>
          </a:solidFill>
          <a:latin typeface="+mn-lt"/>
          <a:ea typeface="+mn-ea"/>
          <a:cs typeface="+mn-cs"/>
        </a:defRPr>
      </a:lvl3pPr>
      <a:lvl4pPr marL="5643037" algn="l" defTabSz="3762024" rtl="0" eaLnBrk="1" latinLnBrk="0" hangingPunct="1">
        <a:defRPr sz="7400" kern="1200">
          <a:solidFill>
            <a:schemeClr val="tx1"/>
          </a:solidFill>
          <a:latin typeface="+mn-lt"/>
          <a:ea typeface="+mn-ea"/>
          <a:cs typeface="+mn-cs"/>
        </a:defRPr>
      </a:lvl4pPr>
      <a:lvl5pPr marL="7524049" algn="l" defTabSz="3762024" rtl="0" eaLnBrk="1" latinLnBrk="0" hangingPunct="1">
        <a:defRPr sz="7400" kern="1200">
          <a:solidFill>
            <a:schemeClr val="tx1"/>
          </a:solidFill>
          <a:latin typeface="+mn-lt"/>
          <a:ea typeface="+mn-ea"/>
          <a:cs typeface="+mn-cs"/>
        </a:defRPr>
      </a:lvl5pPr>
      <a:lvl6pPr marL="9405061" algn="l" defTabSz="3762024" rtl="0" eaLnBrk="1" latinLnBrk="0" hangingPunct="1">
        <a:defRPr sz="7400" kern="1200">
          <a:solidFill>
            <a:schemeClr val="tx1"/>
          </a:solidFill>
          <a:latin typeface="+mn-lt"/>
          <a:ea typeface="+mn-ea"/>
          <a:cs typeface="+mn-cs"/>
        </a:defRPr>
      </a:lvl6pPr>
      <a:lvl7pPr marL="11286073" algn="l" defTabSz="3762024" rtl="0" eaLnBrk="1" latinLnBrk="0" hangingPunct="1">
        <a:defRPr sz="7400" kern="1200">
          <a:solidFill>
            <a:schemeClr val="tx1"/>
          </a:solidFill>
          <a:latin typeface="+mn-lt"/>
          <a:ea typeface="+mn-ea"/>
          <a:cs typeface="+mn-cs"/>
        </a:defRPr>
      </a:lvl7pPr>
      <a:lvl8pPr marL="13167086" algn="l" defTabSz="3762024" rtl="0" eaLnBrk="1" latinLnBrk="0" hangingPunct="1">
        <a:defRPr sz="7400" kern="1200">
          <a:solidFill>
            <a:schemeClr val="tx1"/>
          </a:solidFill>
          <a:latin typeface="+mn-lt"/>
          <a:ea typeface="+mn-ea"/>
          <a:cs typeface="+mn-cs"/>
        </a:defRPr>
      </a:lvl8pPr>
      <a:lvl9pPr marL="15048098" algn="l" defTabSz="3762024" rtl="0" eaLnBrk="1" latinLnBrk="0" hangingPunct="1">
        <a:defRPr sz="7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microsoft.com/office/2007/relationships/hdphoto" Target="../media/hdphoto1.wdp"/><Relationship Id="rId7"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9" name="Picture 5"/>
          <p:cNvPicPr>
            <a:picLocks noChangeAspect="1" noChangeArrowheads="1"/>
          </p:cNvPicPr>
          <p:nvPr/>
        </p:nvPicPr>
        <p:blipFill>
          <a:blip r:embed="rId2">
            <a:extLst>
              <a:ext uri="{BEBA8EAE-BF5A-486C-A8C5-ECC9F3942E4B}">
                <a14:imgProps xmlns:a14="http://schemas.microsoft.com/office/drawing/2010/main">
                  <a14:imgLayer r:embed="rId3">
                    <a14:imgEffect>
                      <a14:artisticGlowDiffused/>
                    </a14:imgEffect>
                    <a14:imgEffect>
                      <a14:sharpenSoften amount="25000"/>
                    </a14:imgEffect>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762000" y="-609600"/>
            <a:ext cx="37414200" cy="303570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1001897" y="304800"/>
            <a:ext cx="34877864" cy="3826973"/>
          </a:xfrm>
          <a:prstGeom prst="rect">
            <a:avLst/>
          </a:prstGeom>
          <a:ln/>
        </p:spPr>
        <p:style>
          <a:lnRef idx="2">
            <a:schemeClr val="accent1"/>
          </a:lnRef>
          <a:fillRef idx="1">
            <a:schemeClr val="lt1"/>
          </a:fillRef>
          <a:effectRef idx="0">
            <a:schemeClr val="accent1"/>
          </a:effectRef>
          <a:fontRef idx="minor">
            <a:schemeClr val="dk1"/>
          </a:fontRef>
        </p:style>
        <p:txBody>
          <a:bodyPr wrap="square" lIns="376202" tIns="188101" rIns="376202" bIns="188101" rtlCol="0">
            <a:spAutoFit/>
          </a:bodyPr>
          <a:lstStyle/>
          <a:p>
            <a:pPr algn="r"/>
            <a:r>
              <a:rPr lang="en-US" sz="8000" b="1" dirty="0" smtClean="0"/>
              <a:t>Resistance of </a:t>
            </a:r>
            <a:r>
              <a:rPr lang="en-US" sz="8000" b="1" i="1" dirty="0" smtClean="0"/>
              <a:t>Geobacillus</a:t>
            </a:r>
            <a:r>
              <a:rPr lang="en-US" sz="8000" b="1" dirty="0" smtClean="0"/>
              <a:t> Strains to Heavy Metals</a:t>
            </a:r>
            <a:r>
              <a:rPr lang="en-US" sz="8000" b="1" dirty="0" smtClean="0">
                <a:solidFill>
                  <a:schemeClr val="tx1"/>
                </a:solidFill>
              </a:rPr>
              <a:t>   </a:t>
            </a:r>
            <a:r>
              <a:rPr lang="en-US" sz="7200" b="1" dirty="0" smtClean="0">
                <a:solidFill>
                  <a:schemeClr val="tx1"/>
                </a:solidFill>
              </a:rPr>
              <a:t>                      </a:t>
            </a:r>
            <a:r>
              <a:rPr lang="en-US" sz="3600" dirty="0" smtClean="0">
                <a:solidFill>
                  <a:schemeClr val="tx1"/>
                </a:solidFill>
              </a:rPr>
              <a:t>Justin </a:t>
            </a:r>
            <a:r>
              <a:rPr lang="en-US" sz="3600" dirty="0" err="1">
                <a:solidFill>
                  <a:schemeClr val="tx1"/>
                </a:solidFill>
              </a:rPr>
              <a:t>Cullity</a:t>
            </a:r>
            <a:endParaRPr lang="en-US" sz="3600" dirty="0">
              <a:solidFill>
                <a:schemeClr val="tx1"/>
              </a:solidFill>
            </a:endParaRPr>
          </a:p>
          <a:p>
            <a:pPr algn="r"/>
            <a:r>
              <a:rPr lang="en-US" sz="3600" dirty="0" smtClean="0">
                <a:solidFill>
                  <a:schemeClr val="tx1"/>
                </a:solidFill>
              </a:rPr>
              <a:t>Adviser: Dr. Kang Wu</a:t>
            </a:r>
          </a:p>
          <a:p>
            <a:pPr algn="r"/>
            <a:r>
              <a:rPr lang="en-US" sz="3600" dirty="0" smtClean="0">
                <a:solidFill>
                  <a:schemeClr val="tx1"/>
                </a:solidFill>
              </a:rPr>
              <a:t>Chemical </a:t>
            </a:r>
            <a:r>
              <a:rPr lang="en-US" sz="3600" dirty="0">
                <a:solidFill>
                  <a:schemeClr val="tx1"/>
                </a:solidFill>
              </a:rPr>
              <a:t>Engineering</a:t>
            </a:r>
          </a:p>
          <a:p>
            <a:pPr algn="r"/>
            <a:r>
              <a:rPr lang="en-US" sz="3600" dirty="0">
                <a:solidFill>
                  <a:schemeClr val="tx1"/>
                </a:solidFill>
              </a:rPr>
              <a:t>University of New Hampshire</a:t>
            </a:r>
          </a:p>
          <a:p>
            <a:pPr algn="r"/>
            <a:r>
              <a:rPr lang="en-US" sz="3600" dirty="0">
                <a:solidFill>
                  <a:schemeClr val="tx1"/>
                </a:solidFill>
              </a:rPr>
              <a:t>Durham, </a:t>
            </a:r>
            <a:r>
              <a:rPr lang="en-US" sz="3600" dirty="0" smtClean="0">
                <a:solidFill>
                  <a:schemeClr val="tx1"/>
                </a:solidFill>
              </a:rPr>
              <a:t>NH</a:t>
            </a:r>
            <a:endParaRPr lang="en-US" sz="3600" dirty="0">
              <a:solidFill>
                <a:schemeClr val="tx1"/>
              </a:solidFill>
            </a:endParaRPr>
          </a:p>
        </p:txBody>
      </p:sp>
      <p:sp>
        <p:nvSpPr>
          <p:cNvPr id="3" name="TextBox 2"/>
          <p:cNvSpPr txBox="1"/>
          <p:nvPr/>
        </p:nvSpPr>
        <p:spPr>
          <a:xfrm>
            <a:off x="1071562" y="4456225"/>
            <a:ext cx="11274552" cy="16245758"/>
          </a:xfrm>
          <a:prstGeom prst="rect">
            <a:avLst/>
          </a:prstGeom>
          <a:ln/>
        </p:spPr>
        <p:style>
          <a:lnRef idx="2">
            <a:schemeClr val="accent5"/>
          </a:lnRef>
          <a:fillRef idx="1">
            <a:schemeClr val="lt1"/>
          </a:fillRef>
          <a:effectRef idx="0">
            <a:schemeClr val="accent5"/>
          </a:effectRef>
          <a:fontRef idx="minor">
            <a:schemeClr val="dk1"/>
          </a:fontRef>
        </p:style>
        <p:txBody>
          <a:bodyPr wrap="square" lIns="376202" tIns="188101" rIns="376202" bIns="188101" rtlCol="0">
            <a:spAutoFit/>
          </a:bodyPr>
          <a:lstStyle/>
          <a:p>
            <a:r>
              <a:rPr lang="en-US" sz="4500" b="1" dirty="0"/>
              <a:t>Introduction </a:t>
            </a:r>
          </a:p>
          <a:p>
            <a:pPr algn="just"/>
            <a:r>
              <a:rPr lang="en-US" sz="3400" i="1" dirty="0"/>
              <a:t>Geobacillus</a:t>
            </a:r>
            <a:r>
              <a:rPr lang="en-US" sz="3400" dirty="0"/>
              <a:t> are a genus of rod-shaped </a:t>
            </a:r>
            <a:r>
              <a:rPr lang="en-US" sz="3400" dirty="0" smtClean="0"/>
              <a:t>gram-positive </a:t>
            </a:r>
            <a:r>
              <a:rPr lang="en-US" sz="3400" dirty="0" err="1"/>
              <a:t>thermophilic</a:t>
            </a:r>
            <a:r>
              <a:rPr lang="en-US" sz="3400" dirty="0"/>
              <a:t> bacteria, many of which have been shown to have unique features for industrial applications or bioremediation.  Some of them have been shown to have unique features to survive and utilize materials often toxic to living organisms, such as heavy metal.  To engineer and optimize them for specific needs for remediation, we need to understand the cellular, mechanism associated with these features, more specifically, the geneses or pathways carrying out these functions.  The aim of this project is to screen the collection of 82 </a:t>
            </a:r>
            <a:r>
              <a:rPr lang="en-US" sz="3400" i="1" dirty="0"/>
              <a:t>Geobacillus</a:t>
            </a:r>
            <a:r>
              <a:rPr lang="en-US" sz="3400" dirty="0"/>
              <a:t> strains for their resistance to heavy metals and characterize the ones with the highest resistance to identify the novel genes or </a:t>
            </a:r>
            <a:r>
              <a:rPr lang="en-US" sz="3400" dirty="0" smtClean="0"/>
              <a:t>pathways.  These strains will </a:t>
            </a:r>
            <a:r>
              <a:rPr lang="en-US" sz="3400" dirty="0"/>
              <a:t>be further genetically engineered toward remediating heavy metals in waste water.</a:t>
            </a:r>
          </a:p>
          <a:p>
            <a:endParaRPr lang="en-US" sz="3400" dirty="0" smtClean="0"/>
          </a:p>
          <a:p>
            <a:endParaRPr lang="en-US" sz="3400" dirty="0" smtClean="0"/>
          </a:p>
          <a:p>
            <a:endParaRPr lang="en-US" sz="3400" dirty="0" smtClean="0"/>
          </a:p>
          <a:p>
            <a:endParaRPr lang="en-US" sz="3400" dirty="0"/>
          </a:p>
          <a:p>
            <a:endParaRPr lang="en-US" sz="3400" dirty="0" smtClean="0"/>
          </a:p>
          <a:p>
            <a:endParaRPr lang="en-US" sz="3400" dirty="0"/>
          </a:p>
          <a:p>
            <a:endParaRPr lang="en-US" sz="3400" dirty="0" smtClean="0"/>
          </a:p>
          <a:p>
            <a:endParaRPr lang="en-US" sz="3400" dirty="0" smtClean="0"/>
          </a:p>
          <a:p>
            <a:endParaRPr lang="en-US" sz="3400" dirty="0"/>
          </a:p>
          <a:p>
            <a:endParaRPr lang="en-US" sz="3400" dirty="0" smtClean="0"/>
          </a:p>
          <a:p>
            <a:endParaRPr lang="en-US" sz="3400" dirty="0"/>
          </a:p>
          <a:p>
            <a:endParaRPr lang="en-US" sz="3400" dirty="0" smtClean="0"/>
          </a:p>
          <a:p>
            <a:endParaRPr lang="en-US" sz="3400" dirty="0"/>
          </a:p>
        </p:txBody>
      </p:sp>
      <p:sp>
        <p:nvSpPr>
          <p:cNvPr id="4" name="TextBox 3"/>
          <p:cNvSpPr txBox="1"/>
          <p:nvPr/>
        </p:nvSpPr>
        <p:spPr>
          <a:xfrm>
            <a:off x="12962187" y="4456225"/>
            <a:ext cx="11277600" cy="9967116"/>
          </a:xfrm>
          <a:prstGeom prst="rect">
            <a:avLst/>
          </a:prstGeom>
          <a:ln/>
        </p:spPr>
        <p:style>
          <a:lnRef idx="2">
            <a:schemeClr val="accent5"/>
          </a:lnRef>
          <a:fillRef idx="1">
            <a:schemeClr val="lt1"/>
          </a:fillRef>
          <a:effectRef idx="0">
            <a:schemeClr val="accent5"/>
          </a:effectRef>
          <a:fontRef idx="minor">
            <a:schemeClr val="dk1"/>
          </a:fontRef>
        </p:style>
        <p:txBody>
          <a:bodyPr wrap="square" lIns="376202" tIns="188101" rIns="376202" bIns="188101" rtlCol="0">
            <a:spAutoFit/>
          </a:bodyPr>
          <a:lstStyle/>
          <a:p>
            <a:r>
              <a:rPr lang="en-US" sz="4500" b="1" dirty="0" smtClean="0"/>
              <a:t>Cell Preparation</a:t>
            </a:r>
            <a:endParaRPr lang="en-US" sz="4500" dirty="0" smtClean="0"/>
          </a:p>
          <a:p>
            <a:r>
              <a:rPr lang="en-US" sz="3400" b="1" dirty="0" smtClean="0"/>
              <a:t>Plate</a:t>
            </a:r>
            <a:endParaRPr lang="en-US" sz="3400" b="1" dirty="0" smtClean="0"/>
          </a:p>
          <a:p>
            <a:pPr algn="just"/>
            <a:r>
              <a:rPr lang="en-US" sz="3400" dirty="0" smtClean="0"/>
              <a:t>A given strain of </a:t>
            </a:r>
            <a:r>
              <a:rPr lang="en-US" sz="3400" i="1" dirty="0" smtClean="0"/>
              <a:t>Geobacillus </a:t>
            </a:r>
            <a:r>
              <a:rPr lang="en-US" sz="3400" dirty="0" smtClean="0"/>
              <a:t>was streaked out on a </a:t>
            </a:r>
            <a:r>
              <a:rPr lang="en-US" sz="3400" dirty="0" err="1" smtClean="0"/>
              <a:t>Tryptose</a:t>
            </a:r>
            <a:r>
              <a:rPr lang="en-US" sz="3400" dirty="0" smtClean="0"/>
              <a:t> Blood Agar Base (TBAB) plate, and incubated at 60</a:t>
            </a:r>
            <a:r>
              <a:rPr lang="en-US" sz="3400" dirty="0" smtClean="0">
                <a:latin typeface="Calibri"/>
              </a:rPr>
              <a:t>ᵒC over night.</a:t>
            </a:r>
          </a:p>
          <a:p>
            <a:pPr algn="just"/>
            <a:endParaRPr lang="en-US" sz="3400" dirty="0" smtClean="0">
              <a:latin typeface="Calibri"/>
            </a:endParaRPr>
          </a:p>
          <a:p>
            <a:pPr algn="just"/>
            <a:endParaRPr lang="en-US" sz="3400" i="1" dirty="0" smtClean="0">
              <a:latin typeface="Calibri"/>
            </a:endParaRPr>
          </a:p>
          <a:p>
            <a:pPr algn="just"/>
            <a:endParaRPr lang="en-US" sz="3400" i="1" dirty="0">
              <a:latin typeface="Calibri"/>
            </a:endParaRPr>
          </a:p>
          <a:p>
            <a:pPr algn="just"/>
            <a:endParaRPr lang="en-US" sz="3400" i="1" dirty="0" smtClean="0"/>
          </a:p>
          <a:p>
            <a:pPr algn="just"/>
            <a:endParaRPr lang="en-US" sz="3400" b="1" dirty="0" smtClean="0"/>
          </a:p>
          <a:p>
            <a:pPr algn="just"/>
            <a:endParaRPr lang="en-US" sz="3400" b="1" dirty="0" smtClean="0"/>
          </a:p>
          <a:p>
            <a:pPr algn="just"/>
            <a:endParaRPr lang="en-US" sz="3400" b="1" dirty="0" smtClean="0"/>
          </a:p>
          <a:p>
            <a:pPr algn="just"/>
            <a:endParaRPr lang="en-US" sz="3400" b="1" dirty="0"/>
          </a:p>
          <a:p>
            <a:pPr algn="just"/>
            <a:endParaRPr lang="en-US" sz="3400" dirty="0"/>
          </a:p>
          <a:p>
            <a:pPr algn="just"/>
            <a:r>
              <a:rPr lang="en-US" sz="3400" b="1" dirty="0" smtClean="0"/>
              <a:t>Liquid Culture</a:t>
            </a:r>
          </a:p>
          <a:p>
            <a:pPr algn="just"/>
            <a:r>
              <a:rPr lang="en-US" sz="3400" dirty="0" smtClean="0"/>
              <a:t>One colony of each given strain was then transferred to an overnight liquid culture (TGP).  The overnight culture would last for 12 - 14 hours.</a:t>
            </a:r>
          </a:p>
        </p:txBody>
      </p:sp>
      <p:pic>
        <p:nvPicPr>
          <p:cNvPr id="11" name="Picture 10"/>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446526" y="13831475"/>
            <a:ext cx="6524624" cy="5876101"/>
          </a:xfrm>
          <a:prstGeom prst="rect">
            <a:avLst/>
          </a:prstGeom>
          <a:noFill/>
        </p:spPr>
      </p:pic>
      <p:pic>
        <p:nvPicPr>
          <p:cNvPr id="1027" name="Picture 3"/>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26330" t="14962" r="26658" b="25085"/>
          <a:stretch/>
        </p:blipFill>
        <p:spPr bwMode="auto">
          <a:xfrm>
            <a:off x="16017669" y="7049046"/>
            <a:ext cx="4846320" cy="496357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3" name="TextBox 12"/>
          <p:cNvSpPr txBox="1"/>
          <p:nvPr/>
        </p:nvSpPr>
        <p:spPr>
          <a:xfrm>
            <a:off x="1017939" y="19775068"/>
            <a:ext cx="11274552" cy="903096"/>
          </a:xfrm>
          <a:prstGeom prst="rect">
            <a:avLst/>
          </a:prstGeom>
          <a:noFill/>
        </p:spPr>
        <p:txBody>
          <a:bodyPr wrap="square" lIns="376202" tIns="188101" rIns="376202" bIns="188101" rtlCol="0">
            <a:spAutoFit/>
          </a:bodyPr>
          <a:lstStyle/>
          <a:p>
            <a:pPr algn="ctr"/>
            <a:r>
              <a:rPr lang="en-US" sz="3400" i="1" dirty="0" smtClean="0"/>
              <a:t>Geobacillus</a:t>
            </a:r>
            <a:r>
              <a:rPr lang="en-US" sz="3400" dirty="0" smtClean="0"/>
              <a:t> </a:t>
            </a:r>
            <a:r>
              <a:rPr lang="en-US" sz="3400" i="1" dirty="0" err="1"/>
              <a:t>thermoglucosidasius</a:t>
            </a:r>
            <a:r>
              <a:rPr lang="en-US" sz="3400" dirty="0"/>
              <a:t> </a:t>
            </a:r>
            <a:r>
              <a:rPr lang="en-US" sz="3400" dirty="0" smtClean="0"/>
              <a:t>95A1</a:t>
            </a:r>
            <a:endParaRPr lang="en-US" sz="3400" dirty="0"/>
          </a:p>
        </p:txBody>
      </p:sp>
      <p:sp>
        <p:nvSpPr>
          <p:cNvPr id="14" name="TextBox 13"/>
          <p:cNvSpPr txBox="1"/>
          <p:nvPr/>
        </p:nvSpPr>
        <p:spPr>
          <a:xfrm>
            <a:off x="24772883" y="4492632"/>
            <a:ext cx="11266669" cy="11536776"/>
          </a:xfrm>
          <a:prstGeom prst="rect">
            <a:avLst/>
          </a:prstGeom>
          <a:ln/>
        </p:spPr>
        <p:style>
          <a:lnRef idx="2">
            <a:schemeClr val="accent5"/>
          </a:lnRef>
          <a:fillRef idx="1">
            <a:schemeClr val="lt1"/>
          </a:fillRef>
          <a:effectRef idx="0">
            <a:schemeClr val="accent5"/>
          </a:effectRef>
          <a:fontRef idx="minor">
            <a:schemeClr val="dk1"/>
          </a:fontRef>
        </p:style>
        <p:txBody>
          <a:bodyPr wrap="square" lIns="376202" tIns="188101" rIns="376202" bIns="188101" rtlCol="0">
            <a:spAutoFit/>
          </a:bodyPr>
          <a:lstStyle/>
          <a:p>
            <a:r>
              <a:rPr lang="en-US" sz="4500" b="1" dirty="0" smtClean="0"/>
              <a:t>Results</a:t>
            </a:r>
            <a:endParaRPr lang="en-US" sz="4500" b="1" dirty="0" smtClean="0"/>
          </a:p>
          <a:p>
            <a:pPr algn="just"/>
            <a:r>
              <a:rPr lang="en-US" sz="3400" dirty="0" smtClean="0"/>
              <a:t>Based upon the data obtained there are certain strains that have shown the capability to be used for bioremediation.</a:t>
            </a:r>
          </a:p>
          <a:p>
            <a:pPr algn="just"/>
            <a:r>
              <a:rPr lang="en-US" sz="3400" b="1" dirty="0" smtClean="0"/>
              <a:t>Useful for Bioremediation</a:t>
            </a:r>
          </a:p>
          <a:p>
            <a:pPr lvl="1" algn="just"/>
            <a:r>
              <a:rPr lang="en-US" sz="3400" dirty="0" smtClean="0"/>
              <a:t> </a:t>
            </a:r>
            <a:r>
              <a:rPr lang="en-US" sz="3400" i="1" dirty="0" smtClean="0"/>
              <a:t>Zinc</a:t>
            </a:r>
            <a:endParaRPr lang="en-US" sz="3400" i="1" dirty="0" smtClean="0"/>
          </a:p>
          <a:p>
            <a:pPr marL="4219224" lvl="2" indent="-457200" algn="just">
              <a:buFont typeface="Arial" panose="020B0604020202020204" pitchFamily="34" charset="0"/>
              <a:buChar char="•"/>
            </a:pPr>
            <a:r>
              <a:rPr lang="en-US" sz="3400" dirty="0" smtClean="0"/>
              <a:t>94A2</a:t>
            </a:r>
            <a:endParaRPr lang="en-US" sz="3400" dirty="0"/>
          </a:p>
          <a:p>
            <a:pPr lvl="1" algn="just"/>
            <a:r>
              <a:rPr lang="en-US" sz="3400" i="1" dirty="0" smtClean="0"/>
              <a:t>Nickel</a:t>
            </a:r>
          </a:p>
          <a:p>
            <a:pPr marL="4219224" lvl="2" indent="-457200" algn="just">
              <a:buFont typeface="Arial" panose="020B0604020202020204" pitchFamily="34" charset="0"/>
              <a:buChar char="•"/>
            </a:pPr>
            <a:r>
              <a:rPr lang="en-US" sz="3400" dirty="0" smtClean="0"/>
              <a:t>95A1</a:t>
            </a:r>
          </a:p>
          <a:p>
            <a:pPr marL="4219224" lvl="2" indent="-457200" algn="just">
              <a:buFont typeface="Arial" panose="020B0604020202020204" pitchFamily="34" charset="0"/>
              <a:buChar char="•"/>
            </a:pPr>
            <a:r>
              <a:rPr lang="en-US" sz="3400" dirty="0" smtClean="0"/>
              <a:t>95A2</a:t>
            </a:r>
            <a:endParaRPr lang="en-US" sz="3400" dirty="0"/>
          </a:p>
          <a:p>
            <a:pPr algn="just"/>
            <a:endParaRPr lang="en-US" sz="3400" dirty="0" smtClean="0"/>
          </a:p>
          <a:p>
            <a:pPr algn="just"/>
            <a:r>
              <a:rPr lang="en-US" sz="3400" b="1" dirty="0" smtClean="0"/>
              <a:t>Not Useful for Bioremediation</a:t>
            </a:r>
            <a:endParaRPr lang="en-US" sz="3400" b="1" dirty="0"/>
          </a:p>
          <a:p>
            <a:pPr lvl="1" algn="just"/>
            <a:r>
              <a:rPr lang="en-US" sz="3400" dirty="0"/>
              <a:t> </a:t>
            </a:r>
            <a:r>
              <a:rPr lang="en-US" sz="3400" i="1" dirty="0"/>
              <a:t>Zinc</a:t>
            </a:r>
          </a:p>
          <a:p>
            <a:pPr marL="4219224" lvl="2" indent="-457200" algn="just">
              <a:buFont typeface="Arial" panose="020B0604020202020204" pitchFamily="34" charset="0"/>
              <a:buChar char="•"/>
            </a:pPr>
            <a:r>
              <a:rPr lang="en-US" sz="3400" dirty="0" smtClean="0"/>
              <a:t>95A2</a:t>
            </a:r>
          </a:p>
          <a:p>
            <a:pPr marL="4219224" lvl="2" indent="-457200" algn="just">
              <a:buFont typeface="Arial" panose="020B0604020202020204" pitchFamily="34" charset="0"/>
              <a:buChar char="•"/>
            </a:pPr>
            <a:r>
              <a:rPr lang="en-US" sz="3400" dirty="0" smtClean="0"/>
              <a:t>95A4</a:t>
            </a:r>
            <a:endParaRPr lang="en-US" sz="3400" dirty="0"/>
          </a:p>
          <a:p>
            <a:pPr lvl="1" algn="just"/>
            <a:r>
              <a:rPr lang="en-US" sz="3400" i="1" dirty="0"/>
              <a:t>Nickel</a:t>
            </a:r>
          </a:p>
          <a:p>
            <a:pPr marL="4219224" lvl="2" indent="-457200" algn="just">
              <a:buFont typeface="Arial" panose="020B0604020202020204" pitchFamily="34" charset="0"/>
              <a:buChar char="•"/>
            </a:pPr>
            <a:r>
              <a:rPr lang="en-US" sz="3400" dirty="0" smtClean="0"/>
              <a:t>92A2</a:t>
            </a:r>
          </a:p>
          <a:p>
            <a:pPr marL="4219224" lvl="2" indent="-457200" algn="just">
              <a:buFont typeface="Arial" panose="020B0604020202020204" pitchFamily="34" charset="0"/>
              <a:buChar char="•"/>
            </a:pPr>
            <a:endParaRPr lang="en-US" sz="3400" dirty="0"/>
          </a:p>
          <a:p>
            <a:pPr algn="just"/>
            <a:r>
              <a:rPr lang="en-US" sz="3400" dirty="0" smtClean="0"/>
              <a:t>Multiple </a:t>
            </a:r>
            <a:r>
              <a:rPr lang="en-US" sz="3400" dirty="0"/>
              <a:t>trials must be run of each strain in order to minimize the noise associated with biological processes.  This noise is greatly exhibited in strain 96A1T of the Ni2+ resistance </a:t>
            </a:r>
            <a:r>
              <a:rPr lang="en-US" sz="3400" dirty="0" smtClean="0"/>
              <a:t>testing.</a:t>
            </a:r>
            <a:endParaRPr lang="en-US" sz="3400" b="1" dirty="0" smtClean="0"/>
          </a:p>
        </p:txBody>
      </p:sp>
      <p:sp>
        <p:nvSpPr>
          <p:cNvPr id="15" name="TextBox 14"/>
          <p:cNvSpPr txBox="1"/>
          <p:nvPr/>
        </p:nvSpPr>
        <p:spPr>
          <a:xfrm>
            <a:off x="24772883" y="16769527"/>
            <a:ext cx="11274552" cy="7351015"/>
          </a:xfrm>
          <a:prstGeom prst="rect">
            <a:avLst/>
          </a:prstGeom>
          <a:ln/>
        </p:spPr>
        <p:style>
          <a:lnRef idx="2">
            <a:schemeClr val="accent1"/>
          </a:lnRef>
          <a:fillRef idx="1">
            <a:schemeClr val="lt1"/>
          </a:fillRef>
          <a:effectRef idx="0">
            <a:schemeClr val="accent1"/>
          </a:effectRef>
          <a:fontRef idx="minor">
            <a:schemeClr val="dk1"/>
          </a:fontRef>
        </p:style>
        <p:txBody>
          <a:bodyPr wrap="square" lIns="376202" tIns="188101" rIns="376202" bIns="188101" rtlCol="0">
            <a:spAutoFit/>
          </a:bodyPr>
          <a:lstStyle/>
          <a:p>
            <a:r>
              <a:rPr lang="en-US" sz="4500" b="1" dirty="0" smtClean="0"/>
              <a:t>Future Work</a:t>
            </a:r>
          </a:p>
          <a:p>
            <a:pPr marL="457200" indent="-457200" algn="just">
              <a:buFont typeface="Arial" pitchFamily="34" charset="0"/>
              <a:buChar char="•"/>
            </a:pPr>
            <a:r>
              <a:rPr lang="en-US" sz="3400" dirty="0" smtClean="0"/>
              <a:t>Perform heavy metal testing on all heavy metals, including:</a:t>
            </a:r>
          </a:p>
          <a:p>
            <a:pPr lvl="1" algn="just"/>
            <a:r>
              <a:rPr lang="en-US" sz="2400" dirty="0" smtClean="0">
                <a:latin typeface="Calibri"/>
              </a:rPr>
              <a:t>•   </a:t>
            </a:r>
            <a:r>
              <a:rPr lang="en-US" sz="3400" dirty="0" smtClean="0"/>
              <a:t>Hg2+	                       </a:t>
            </a:r>
            <a:r>
              <a:rPr lang="en-US" sz="2400" dirty="0" smtClean="0"/>
              <a:t>•  </a:t>
            </a:r>
            <a:r>
              <a:rPr lang="en-US" sz="3400" dirty="0" smtClean="0"/>
              <a:t>Fe2+</a:t>
            </a:r>
          </a:p>
          <a:p>
            <a:pPr lvl="1" algn="just"/>
            <a:r>
              <a:rPr lang="en-US" sz="2400" dirty="0" smtClean="0"/>
              <a:t>•   </a:t>
            </a:r>
            <a:r>
              <a:rPr lang="en-US" sz="3400" dirty="0" smtClean="0"/>
              <a:t>Cd2+	</a:t>
            </a:r>
            <a:r>
              <a:rPr lang="en-US" sz="3400" dirty="0"/>
              <a:t>                 </a:t>
            </a:r>
            <a:r>
              <a:rPr lang="en-US" sz="3400" dirty="0" smtClean="0"/>
              <a:t>      </a:t>
            </a:r>
            <a:r>
              <a:rPr lang="en-US" sz="2400" dirty="0" smtClean="0"/>
              <a:t>•  </a:t>
            </a:r>
            <a:r>
              <a:rPr lang="en-US" sz="3400" dirty="0" smtClean="0"/>
              <a:t>Cu2+</a:t>
            </a:r>
          </a:p>
          <a:p>
            <a:pPr lvl="1" algn="just"/>
            <a:r>
              <a:rPr lang="en-US" sz="2400" dirty="0" smtClean="0"/>
              <a:t>•   </a:t>
            </a:r>
            <a:r>
              <a:rPr lang="en-US" sz="3400" dirty="0" smtClean="0"/>
              <a:t>Cr2+	                       </a:t>
            </a:r>
            <a:r>
              <a:rPr lang="en-US" sz="2400" dirty="0" smtClean="0"/>
              <a:t>•  </a:t>
            </a:r>
            <a:r>
              <a:rPr lang="en-US" sz="3400" dirty="0" smtClean="0"/>
              <a:t>Co2+</a:t>
            </a:r>
          </a:p>
          <a:p>
            <a:pPr marL="457200" indent="-457200" algn="just">
              <a:buFont typeface="Arial" pitchFamily="34" charset="0"/>
              <a:buChar char="•"/>
            </a:pPr>
            <a:endParaRPr lang="en-US" sz="3400" dirty="0" smtClean="0"/>
          </a:p>
          <a:p>
            <a:pPr marL="457200" indent="-457200" algn="just">
              <a:buFont typeface="Arial" pitchFamily="34" charset="0"/>
              <a:buChar char="•"/>
            </a:pPr>
            <a:r>
              <a:rPr lang="en-US" sz="3400" dirty="0" smtClean="0"/>
              <a:t>Continued testing of the ability of </a:t>
            </a:r>
            <a:r>
              <a:rPr lang="en-US" sz="3400" i="1" dirty="0" smtClean="0"/>
              <a:t>Geobacillus</a:t>
            </a:r>
            <a:r>
              <a:rPr lang="en-US" sz="3400" dirty="0" smtClean="0"/>
              <a:t> to utilize simple sugars such as glucose, xylose, arabinose, and </a:t>
            </a:r>
            <a:r>
              <a:rPr lang="en-US" sz="3400" dirty="0"/>
              <a:t>c</a:t>
            </a:r>
            <a:r>
              <a:rPr lang="en-US" sz="3400" dirty="0" smtClean="0"/>
              <a:t>ellobiose.</a:t>
            </a:r>
          </a:p>
          <a:p>
            <a:pPr marL="457200" indent="-457200" algn="just">
              <a:buFont typeface="Arial" pitchFamily="34" charset="0"/>
              <a:buChar char="•"/>
            </a:pPr>
            <a:endParaRPr lang="en-US" sz="3400" dirty="0"/>
          </a:p>
          <a:p>
            <a:pPr marL="457200" indent="-457200" algn="just">
              <a:buFont typeface="Arial" pitchFamily="34" charset="0"/>
              <a:buChar char="•"/>
            </a:pPr>
            <a:r>
              <a:rPr lang="en-US" sz="3400" dirty="0" smtClean="0"/>
              <a:t>Utilize PCR to amplify the gene expression of the gene responsible for  the </a:t>
            </a:r>
            <a:r>
              <a:rPr lang="en-US" sz="3400" dirty="0" smtClean="0"/>
              <a:t>resistance to heavy metals.</a:t>
            </a:r>
            <a:endParaRPr lang="en-US" sz="3400" dirty="0"/>
          </a:p>
        </p:txBody>
      </p:sp>
      <p:sp>
        <p:nvSpPr>
          <p:cNvPr id="16" name="TextBox 15"/>
          <p:cNvSpPr txBox="1"/>
          <p:nvPr/>
        </p:nvSpPr>
        <p:spPr>
          <a:xfrm>
            <a:off x="24765000" y="24831351"/>
            <a:ext cx="11274552" cy="4088583"/>
          </a:xfrm>
          <a:prstGeom prst="rect">
            <a:avLst/>
          </a:prstGeom>
          <a:ln/>
        </p:spPr>
        <p:style>
          <a:lnRef idx="2">
            <a:schemeClr val="accent1"/>
          </a:lnRef>
          <a:fillRef idx="1">
            <a:schemeClr val="lt1"/>
          </a:fillRef>
          <a:effectRef idx="0">
            <a:schemeClr val="accent1"/>
          </a:effectRef>
          <a:fontRef idx="minor">
            <a:schemeClr val="dk1"/>
          </a:fontRef>
        </p:style>
        <p:txBody>
          <a:bodyPr wrap="square" lIns="376202" tIns="188101" rIns="376202" bIns="188101" rtlCol="0">
            <a:spAutoFit/>
          </a:bodyPr>
          <a:lstStyle/>
          <a:p>
            <a:r>
              <a:rPr lang="en-US" sz="4500" b="1" dirty="0" smtClean="0"/>
              <a:t>References</a:t>
            </a:r>
            <a:endParaRPr lang="en-US" sz="4500" dirty="0"/>
          </a:p>
          <a:p>
            <a:pPr marL="457200" lvl="0" indent="-457200">
              <a:buFont typeface="Arial" pitchFamily="34" charset="0"/>
              <a:buChar char="•"/>
            </a:pPr>
            <a:r>
              <a:rPr lang="en-US" sz="2800" dirty="0"/>
              <a:t>http://www.academicjournals.org/ajb/pdf/Pdf2005/Spe%20Rev/Aiyer.pdf</a:t>
            </a:r>
          </a:p>
          <a:p>
            <a:pPr marL="457200" lvl="0" indent="-457200">
              <a:buFont typeface="Arial" pitchFamily="34" charset="0"/>
              <a:buChar char="•"/>
            </a:pPr>
            <a:r>
              <a:rPr lang="en-US" sz="2800" dirty="0" smtClean="0"/>
              <a:t>http</a:t>
            </a:r>
            <a:r>
              <a:rPr lang="en-US" sz="2800" dirty="0"/>
              <a:t>://</a:t>
            </a:r>
            <a:r>
              <a:rPr lang="en-US" sz="2800" dirty="0" smtClean="0"/>
              <a:t>lib.convdocs.org/pars_docs/refs/132/131624/131624_html_m3e204d5d.png</a:t>
            </a:r>
          </a:p>
          <a:p>
            <a:pPr marL="457200" lvl="0" indent="-457200">
              <a:buFont typeface="Arial" pitchFamily="34" charset="0"/>
              <a:buChar char="•"/>
            </a:pPr>
            <a:r>
              <a:rPr lang="en-US" sz="2800" dirty="0" smtClean="0"/>
              <a:t>http</a:t>
            </a:r>
            <a:r>
              <a:rPr lang="en-US" sz="2800" dirty="0"/>
              <a:t>://</a:t>
            </a:r>
            <a:r>
              <a:rPr lang="en-US" sz="2800" dirty="0" smtClean="0"/>
              <a:t>blogs.discovermagazine.com/discoblog/files/2008/04/bacteria.jpg</a:t>
            </a:r>
          </a:p>
          <a:p>
            <a:pPr marL="457200" lvl="0" indent="-457200">
              <a:buFont typeface="Arial" pitchFamily="34" charset="0"/>
              <a:buChar char="•"/>
            </a:pPr>
            <a:r>
              <a:rPr lang="en-US" sz="2800" dirty="0"/>
              <a:t>http://www.newhealthguide.org/images/19999893/image001.jpg</a:t>
            </a:r>
            <a:endParaRPr lang="en-US" sz="2800" dirty="0" smtClean="0"/>
          </a:p>
        </p:txBody>
      </p:sp>
      <p:sp>
        <p:nvSpPr>
          <p:cNvPr id="26" name="TextBox 25"/>
          <p:cNvSpPr txBox="1"/>
          <p:nvPr/>
        </p:nvSpPr>
        <p:spPr>
          <a:xfrm>
            <a:off x="12949404" y="14767057"/>
            <a:ext cx="11277600" cy="14152877"/>
          </a:xfrm>
          <a:prstGeom prst="rect">
            <a:avLst/>
          </a:prstGeom>
          <a:ln/>
        </p:spPr>
        <p:style>
          <a:lnRef idx="2">
            <a:schemeClr val="accent5"/>
          </a:lnRef>
          <a:fillRef idx="1">
            <a:schemeClr val="lt1"/>
          </a:fillRef>
          <a:effectRef idx="0">
            <a:schemeClr val="accent5"/>
          </a:effectRef>
          <a:fontRef idx="minor">
            <a:schemeClr val="dk1"/>
          </a:fontRef>
        </p:style>
        <p:txBody>
          <a:bodyPr wrap="square" lIns="376202" tIns="188101" rIns="376202" bIns="188101" rtlCol="0">
            <a:spAutoFit/>
          </a:bodyPr>
          <a:lstStyle/>
          <a:p>
            <a:r>
              <a:rPr lang="en-US" sz="4500" b="1" dirty="0" smtClean="0"/>
              <a:t>Resistance to Heavy Metal</a:t>
            </a:r>
            <a:endParaRPr lang="en-US" sz="4500" dirty="0" smtClean="0"/>
          </a:p>
          <a:p>
            <a:pPr algn="just"/>
            <a:r>
              <a:rPr lang="en-US" sz="3400" dirty="0" smtClean="0">
                <a:latin typeface="Calibri"/>
              </a:rPr>
              <a:t>TGP was mixed with various concentrations of heavy metal solutions. Based on prior research the </a:t>
            </a:r>
            <a:r>
              <a:rPr lang="en-US" sz="3400" dirty="0" smtClean="0">
                <a:latin typeface="Calibri"/>
              </a:rPr>
              <a:t>concentration of </a:t>
            </a:r>
            <a:r>
              <a:rPr lang="en-US" sz="3400" dirty="0" smtClean="0">
                <a:latin typeface="Calibri"/>
              </a:rPr>
              <a:t>heavy metal in TGP was determined. The overnight TGP culture was transferred into  the TGP + Heavy Metal culture.  A 1:4 dilution factor was used. All strains were cultured and analyzed in a 96 </a:t>
            </a:r>
            <a:r>
              <a:rPr lang="en-US" sz="3400" dirty="0" smtClean="0">
                <a:latin typeface="Calibri"/>
              </a:rPr>
              <a:t>deep well </a:t>
            </a:r>
            <a:r>
              <a:rPr lang="en-US" sz="3400" dirty="0" smtClean="0">
                <a:latin typeface="Calibri"/>
              </a:rPr>
              <a:t>plate for 7 hour. A micro plate reader, at an OD of </a:t>
            </a:r>
            <a:r>
              <a:rPr lang="en-US" sz="3400" dirty="0" smtClean="0">
                <a:latin typeface="Calibri"/>
              </a:rPr>
              <a:t>562nm</a:t>
            </a:r>
            <a:r>
              <a:rPr lang="en-US" sz="3400" dirty="0" smtClean="0">
                <a:latin typeface="Calibri"/>
              </a:rPr>
              <a:t>, was used to analyze data.</a:t>
            </a:r>
          </a:p>
          <a:p>
            <a:endParaRPr lang="en-US" sz="3400" i="1" dirty="0" smtClean="0">
              <a:latin typeface="Calibri"/>
            </a:endParaRPr>
          </a:p>
          <a:p>
            <a:endParaRPr lang="en-US" sz="3400" i="1" dirty="0">
              <a:latin typeface="Calibri"/>
            </a:endParaRPr>
          </a:p>
          <a:p>
            <a:endParaRPr lang="en-US" sz="3400" i="1" dirty="0" smtClean="0"/>
          </a:p>
          <a:p>
            <a:endParaRPr lang="en-US" sz="3400" b="1" dirty="0" smtClean="0"/>
          </a:p>
          <a:p>
            <a:endParaRPr lang="en-US" sz="3400" b="1" dirty="0"/>
          </a:p>
          <a:p>
            <a:endParaRPr lang="en-US" sz="3400" b="1" dirty="0" smtClean="0"/>
          </a:p>
          <a:p>
            <a:endParaRPr lang="en-US" sz="3400" b="1" dirty="0"/>
          </a:p>
          <a:p>
            <a:endParaRPr lang="en-US" sz="3400" b="1" dirty="0"/>
          </a:p>
          <a:p>
            <a:endParaRPr lang="en-US" sz="3400" b="1" dirty="0" smtClean="0"/>
          </a:p>
          <a:p>
            <a:endParaRPr lang="en-US" sz="3400" b="1" dirty="0" smtClean="0"/>
          </a:p>
          <a:p>
            <a:endParaRPr lang="en-US" sz="3400" b="1" dirty="0" smtClean="0"/>
          </a:p>
          <a:p>
            <a:endParaRPr lang="en-US" sz="3400" b="1" dirty="0"/>
          </a:p>
          <a:p>
            <a:endParaRPr lang="en-US" sz="3400" dirty="0" smtClean="0"/>
          </a:p>
          <a:p>
            <a:endParaRPr lang="en-US" sz="3400" dirty="0" smtClean="0"/>
          </a:p>
          <a:p>
            <a:endParaRPr lang="en-US" sz="3400" dirty="0"/>
          </a:p>
          <a:p>
            <a:endParaRPr lang="en-US" sz="3400" dirty="0" smtClean="0"/>
          </a:p>
          <a:p>
            <a:endParaRPr lang="en-US" sz="3400" dirty="0"/>
          </a:p>
          <a:p>
            <a:endParaRPr lang="en-US" sz="3400" dirty="0" smtClean="0"/>
          </a:p>
        </p:txBody>
      </p:sp>
      <p:pic>
        <p:nvPicPr>
          <p:cNvPr id="6" name="Picture 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131695" y="442503"/>
            <a:ext cx="3566162" cy="35661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6"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4124535" y="19586308"/>
            <a:ext cx="8745186" cy="43891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4124535" y="24119742"/>
            <a:ext cx="8688432" cy="43891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1" name="Picture 7"/>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1013400" y="10285084"/>
            <a:ext cx="4865751" cy="24286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8" name="Picture 8"/>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1013400" y="7049046"/>
            <a:ext cx="4873634" cy="243257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8" name="TextBox 27"/>
          <p:cNvSpPr txBox="1"/>
          <p:nvPr/>
        </p:nvSpPr>
        <p:spPr>
          <a:xfrm>
            <a:off x="1071562" y="21692030"/>
            <a:ext cx="11274552" cy="7197127"/>
          </a:xfrm>
          <a:prstGeom prst="rect">
            <a:avLst/>
          </a:prstGeom>
          <a:ln/>
        </p:spPr>
        <p:style>
          <a:lnRef idx="2">
            <a:schemeClr val="accent5"/>
          </a:lnRef>
          <a:fillRef idx="1">
            <a:schemeClr val="lt1"/>
          </a:fillRef>
          <a:effectRef idx="0">
            <a:schemeClr val="accent5"/>
          </a:effectRef>
          <a:fontRef idx="minor">
            <a:schemeClr val="dk1"/>
          </a:fontRef>
        </p:style>
        <p:txBody>
          <a:bodyPr wrap="square" lIns="376202" tIns="188101" rIns="376202" bIns="188101" rtlCol="0">
            <a:spAutoFit/>
          </a:bodyPr>
          <a:lstStyle/>
          <a:p>
            <a:r>
              <a:rPr lang="en-US" sz="4500" b="1" dirty="0" smtClean="0"/>
              <a:t>Use in Bioremediation</a:t>
            </a:r>
          </a:p>
          <a:p>
            <a:pPr algn="just"/>
            <a:r>
              <a:rPr lang="en-US" sz="3200" b="1" dirty="0" smtClean="0"/>
              <a:t>Bioremediation</a:t>
            </a:r>
            <a:endParaRPr lang="en-US" sz="3200" b="1" dirty="0"/>
          </a:p>
          <a:p>
            <a:pPr algn="just"/>
            <a:r>
              <a:rPr lang="en-US" sz="3200" dirty="0" smtClean="0"/>
              <a:t>The </a:t>
            </a:r>
            <a:r>
              <a:rPr lang="en-US" sz="3200" dirty="0"/>
              <a:t>use of microorganisms or other forms of life to consume </a:t>
            </a:r>
            <a:r>
              <a:rPr lang="en-US" sz="3200" dirty="0" smtClean="0"/>
              <a:t>and/or </a:t>
            </a:r>
            <a:r>
              <a:rPr lang="en-US" sz="3200" dirty="0"/>
              <a:t>break down environmental </a:t>
            </a:r>
            <a:r>
              <a:rPr lang="en-US" sz="3200" dirty="0" smtClean="0"/>
              <a:t>pollutants such as heavy metals, hydrocarbons, arsenic, etc., </a:t>
            </a:r>
            <a:r>
              <a:rPr lang="en-US" sz="3200" dirty="0"/>
              <a:t>in order to clean up a polluted site.</a:t>
            </a:r>
          </a:p>
          <a:p>
            <a:pPr algn="just"/>
            <a:endParaRPr lang="en-US" sz="3400" dirty="0" smtClean="0"/>
          </a:p>
          <a:p>
            <a:pPr algn="just"/>
            <a:r>
              <a:rPr lang="en-US" sz="3400" b="1" dirty="0" smtClean="0"/>
              <a:t>Industrial </a:t>
            </a:r>
            <a:r>
              <a:rPr lang="en-US" sz="3400" b="1" dirty="0"/>
              <a:t>Use</a:t>
            </a:r>
          </a:p>
          <a:p>
            <a:pPr algn="just"/>
            <a:r>
              <a:rPr lang="en-US" sz="3400" dirty="0"/>
              <a:t>This would be useful in:</a:t>
            </a:r>
          </a:p>
          <a:p>
            <a:pPr marL="457200" indent="-457200" algn="just">
              <a:buFont typeface="Arial" panose="020B0604020202020204" pitchFamily="34" charset="0"/>
              <a:buChar char="•"/>
            </a:pPr>
            <a:r>
              <a:rPr lang="en-US" sz="3400" dirty="0"/>
              <a:t>Waste Water Treatment Plants</a:t>
            </a:r>
          </a:p>
          <a:p>
            <a:pPr marL="457200" indent="-457200" algn="just">
              <a:buFont typeface="Arial" panose="020B0604020202020204" pitchFamily="34" charset="0"/>
              <a:buChar char="•"/>
            </a:pPr>
            <a:r>
              <a:rPr lang="en-US" sz="3400" dirty="0"/>
              <a:t>In place, ground water decontamination </a:t>
            </a:r>
          </a:p>
          <a:p>
            <a:pPr marL="2338212" lvl="1" indent="-457200" algn="just">
              <a:buFont typeface="Arial" panose="020B0604020202020204" pitchFamily="34" charset="0"/>
              <a:buChar char="•"/>
            </a:pPr>
            <a:r>
              <a:rPr lang="en-US" sz="3400" dirty="0"/>
              <a:t>Agricultural </a:t>
            </a:r>
            <a:r>
              <a:rPr lang="en-US" sz="3400" dirty="0" smtClean="0"/>
              <a:t>Industry</a:t>
            </a:r>
          </a:p>
          <a:p>
            <a:pPr marL="4219224" lvl="2" indent="-457200" algn="just">
              <a:buFont typeface="Arial" panose="020B0604020202020204" pitchFamily="34" charset="0"/>
              <a:buChar char="•"/>
            </a:pPr>
            <a:r>
              <a:rPr lang="en-US" sz="3400" dirty="0" smtClean="0">
                <a:latin typeface="Calibri"/>
              </a:rPr>
              <a:t>Saves money on excavating </a:t>
            </a:r>
            <a:endParaRPr lang="en-US" sz="3400" dirty="0" smtClean="0">
              <a:latin typeface="Calibri"/>
            </a:endParaRPr>
          </a:p>
        </p:txBody>
      </p:sp>
    </p:spTree>
    <p:extLst>
      <p:ext uri="{BB962C8B-B14F-4D97-AF65-F5344CB8AC3E}">
        <p14:creationId xmlns:p14="http://schemas.microsoft.com/office/powerpoint/2010/main" val="189020396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6945</TotalTime>
  <Words>476</Words>
  <Application>Microsoft Office PowerPoint</Application>
  <PresentationFormat>Custom</PresentationFormat>
  <Paragraphs>92</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Justin</dc:creator>
  <cp:lastModifiedBy>Justin</cp:lastModifiedBy>
  <cp:revision>107</cp:revision>
  <dcterms:created xsi:type="dcterms:W3CDTF">2013-04-17T14:13:04Z</dcterms:created>
  <dcterms:modified xsi:type="dcterms:W3CDTF">2014-04-21T19:06:59Z</dcterms:modified>
</cp:coreProperties>
</file>