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2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9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841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505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26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163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488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101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93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616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6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771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33F99-93F9-4601-90A9-5545D9B5B8CF}" type="datetimeFigureOut">
              <a:rPr lang="en-US" smtClean="0"/>
              <a:t>4/21/2014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46CEE-ED81-4C13-8682-6AA3AFC83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845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399"/>
            <a:ext cx="3054569" cy="167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87562" y="1295400"/>
            <a:ext cx="3962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Cocheco Valley Humane Society</a:t>
            </a:r>
          </a:p>
          <a:p>
            <a:pPr algn="ctr"/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Kadie Charron</a:t>
            </a:r>
          </a:p>
          <a:p>
            <a:pPr algn="ctr"/>
            <a:r>
              <a:rPr 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Community Leadership</a:t>
            </a:r>
            <a:endParaRPr lang="en-U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560" y="2133600"/>
            <a:ext cx="2342367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Date: April 21,22,23</a:t>
            </a:r>
          </a:p>
          <a:p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Time: All Day 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Place: Rochester N.H Friendly’s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20% of you check will be donated to CVHS!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Don’t forget your voucher! 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Bring your friends!</a:t>
            </a:r>
          </a:p>
          <a:p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65620" y="2179796"/>
            <a:ext cx="223172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Date: April 26</a:t>
            </a:r>
            <a:r>
              <a:rPr lang="en-US" sz="2000" baseline="30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Time: 9am-3pm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Place: Dover N.H Petco</a:t>
            </a:r>
          </a:p>
          <a:p>
            <a:endParaRPr lang="en-US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Donation Day!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Bring your pet!</a:t>
            </a:r>
          </a:p>
          <a:p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 animals we have available for adoption!</a:t>
            </a:r>
            <a:endParaRPr lang="en-US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487" y="3419058"/>
            <a:ext cx="211455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050" y="152398"/>
            <a:ext cx="2126814" cy="198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3043105" y="4876800"/>
            <a:ext cx="34513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 mission is to provide quality, compassionate care and shelter to our animals, in partnership with educating the community concerning humane animal treatment and welfare.</a:t>
            </a:r>
            <a:endParaRPr lang="en-US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553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96</Words>
  <Application>Microsoft Office PowerPoint</Application>
  <PresentationFormat>On-screen Show (4:3)</PresentationFormat>
  <Paragraphs>33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Colby-Sawyer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BoogerButt</dc:creator>
  <cp:lastModifiedBy>BoogerButt</cp:lastModifiedBy>
  <cp:revision>8</cp:revision>
  <dcterms:created xsi:type="dcterms:W3CDTF">2014-04-21T19:11:44Z</dcterms:created>
  <dcterms:modified xsi:type="dcterms:W3CDTF">2014-04-21T20:49:53Z</dcterms:modified>
</cp:coreProperties>
</file>