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sldIdLst>
    <p:sldId id="256" r:id="rId2"/>
  </p:sldIdLst>
  <p:sldSz cx="51206400" cy="40233600"/>
  <p:notesSz cx="6858000" cy="9144000"/>
  <p:defaultTextStyle>
    <a:defPPr>
      <a:defRPr lang="en-US"/>
    </a:defPPr>
    <a:lvl1pPr marL="0" algn="l" defTabSz="5015828" rtl="0" eaLnBrk="1" latinLnBrk="0" hangingPunct="1">
      <a:defRPr sz="9700" kern="1200">
        <a:solidFill>
          <a:schemeClr val="tx1"/>
        </a:solidFill>
        <a:latin typeface="+mn-lt"/>
        <a:ea typeface="+mn-ea"/>
        <a:cs typeface="+mn-cs"/>
      </a:defRPr>
    </a:lvl1pPr>
    <a:lvl2pPr marL="2507905" algn="l" defTabSz="5015828" rtl="0" eaLnBrk="1" latinLnBrk="0" hangingPunct="1">
      <a:defRPr sz="9700" kern="1200">
        <a:solidFill>
          <a:schemeClr val="tx1"/>
        </a:solidFill>
        <a:latin typeface="+mn-lt"/>
        <a:ea typeface="+mn-ea"/>
        <a:cs typeface="+mn-cs"/>
      </a:defRPr>
    </a:lvl2pPr>
    <a:lvl3pPr marL="5015828" algn="l" defTabSz="5015828" rtl="0" eaLnBrk="1" latinLnBrk="0" hangingPunct="1">
      <a:defRPr sz="9700" kern="1200">
        <a:solidFill>
          <a:schemeClr val="tx1"/>
        </a:solidFill>
        <a:latin typeface="+mn-lt"/>
        <a:ea typeface="+mn-ea"/>
        <a:cs typeface="+mn-cs"/>
      </a:defRPr>
    </a:lvl3pPr>
    <a:lvl4pPr marL="7523733" algn="l" defTabSz="5015828" rtl="0" eaLnBrk="1" latinLnBrk="0" hangingPunct="1">
      <a:defRPr sz="9700" kern="1200">
        <a:solidFill>
          <a:schemeClr val="tx1"/>
        </a:solidFill>
        <a:latin typeface="+mn-lt"/>
        <a:ea typeface="+mn-ea"/>
        <a:cs typeface="+mn-cs"/>
      </a:defRPr>
    </a:lvl4pPr>
    <a:lvl5pPr marL="10031650" algn="l" defTabSz="5015828" rtl="0" eaLnBrk="1" latinLnBrk="0" hangingPunct="1">
      <a:defRPr sz="9700" kern="1200">
        <a:solidFill>
          <a:schemeClr val="tx1"/>
        </a:solidFill>
        <a:latin typeface="+mn-lt"/>
        <a:ea typeface="+mn-ea"/>
        <a:cs typeface="+mn-cs"/>
      </a:defRPr>
    </a:lvl5pPr>
    <a:lvl6pPr marL="12539555" algn="l" defTabSz="5015828" rtl="0" eaLnBrk="1" latinLnBrk="0" hangingPunct="1">
      <a:defRPr sz="9700" kern="1200">
        <a:solidFill>
          <a:schemeClr val="tx1"/>
        </a:solidFill>
        <a:latin typeface="+mn-lt"/>
        <a:ea typeface="+mn-ea"/>
        <a:cs typeface="+mn-cs"/>
      </a:defRPr>
    </a:lvl6pPr>
    <a:lvl7pPr marL="15047477" algn="l" defTabSz="5015828" rtl="0" eaLnBrk="1" latinLnBrk="0" hangingPunct="1">
      <a:defRPr sz="9700" kern="1200">
        <a:solidFill>
          <a:schemeClr val="tx1"/>
        </a:solidFill>
        <a:latin typeface="+mn-lt"/>
        <a:ea typeface="+mn-ea"/>
        <a:cs typeface="+mn-cs"/>
      </a:defRPr>
    </a:lvl7pPr>
    <a:lvl8pPr marL="17555382" algn="l" defTabSz="5015828" rtl="0" eaLnBrk="1" latinLnBrk="0" hangingPunct="1">
      <a:defRPr sz="9700" kern="1200">
        <a:solidFill>
          <a:schemeClr val="tx1"/>
        </a:solidFill>
        <a:latin typeface="+mn-lt"/>
        <a:ea typeface="+mn-ea"/>
        <a:cs typeface="+mn-cs"/>
      </a:defRPr>
    </a:lvl8pPr>
    <a:lvl9pPr marL="20063288" algn="l" defTabSz="5015828" rtl="0" eaLnBrk="1" latinLnBrk="0" hangingPunct="1">
      <a:defRPr sz="97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672">
          <p15:clr>
            <a:srgbClr val="A4A3A4"/>
          </p15:clr>
        </p15:guide>
        <p15:guide id="2" orient="horz" pos="6178">
          <p15:clr>
            <a:srgbClr val="A4A3A4"/>
          </p15:clr>
        </p15:guide>
        <p15:guide id="3" orient="horz" pos="18850">
          <p15:clr>
            <a:srgbClr val="A4A3A4"/>
          </p15:clr>
        </p15:guide>
        <p15:guide id="4" pos="16128">
          <p15:clr>
            <a:srgbClr val="A4A3A4"/>
          </p15:clr>
        </p15:guide>
        <p15:guide id="5" pos="24192">
          <p15:clr>
            <a:srgbClr val="A4A3A4"/>
          </p15:clr>
        </p15:guide>
        <p15:guide id="6">
          <p15:clr>
            <a:srgbClr val="A4A3A4"/>
          </p15:clr>
        </p15:guide>
        <p15:guide id="7" pos="806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a:srgbClr val="81AEEF"/>
    <a:srgbClr val="426FC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0791" autoAdjust="0"/>
    <p:restoredTop sz="94660"/>
  </p:normalViewPr>
  <p:slideViewPr>
    <p:cSldViewPr snapToGrid="0">
      <p:cViewPr varScale="1">
        <p:scale>
          <a:sx n="12" d="100"/>
          <a:sy n="12" d="100"/>
        </p:scale>
        <p:origin x="1986" y="138"/>
      </p:cViewPr>
      <p:guideLst>
        <p:guide orient="horz" pos="12672"/>
        <p:guide orient="horz" pos="6178"/>
        <p:guide orient="horz" pos="18850"/>
        <p:guide pos="16128"/>
        <p:guide pos="24192"/>
        <p:guide/>
        <p:guide pos="806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12498514"/>
            <a:ext cx="43525440" cy="8624147"/>
          </a:xfrm>
        </p:spPr>
        <p:txBody>
          <a:bodyPr/>
          <a:lstStyle/>
          <a:p>
            <a:r>
              <a:rPr lang="en-US" smtClean="0"/>
              <a:t>Click to edit Master title style</a:t>
            </a:r>
            <a:endParaRPr lang="en-US"/>
          </a:p>
        </p:txBody>
      </p:sp>
      <p:sp>
        <p:nvSpPr>
          <p:cNvPr id="3" name="Subtitle 2"/>
          <p:cNvSpPr>
            <a:spLocks noGrp="1"/>
          </p:cNvSpPr>
          <p:nvPr>
            <p:ph type="subTitle" idx="1"/>
          </p:nvPr>
        </p:nvSpPr>
        <p:spPr>
          <a:xfrm>
            <a:off x="7680960" y="22799040"/>
            <a:ext cx="35844480" cy="10281920"/>
          </a:xfrm>
        </p:spPr>
        <p:txBody>
          <a:bodyPr/>
          <a:lstStyle>
            <a:lvl1pPr marL="0" indent="0" algn="ctr">
              <a:buNone/>
              <a:defRPr>
                <a:solidFill>
                  <a:schemeClr val="tx1">
                    <a:tint val="75000"/>
                  </a:schemeClr>
                </a:solidFill>
              </a:defRPr>
            </a:lvl1pPr>
            <a:lvl2pPr marL="2612412" indent="0" algn="ctr">
              <a:buNone/>
              <a:defRPr>
                <a:solidFill>
                  <a:schemeClr val="tx1">
                    <a:tint val="75000"/>
                  </a:schemeClr>
                </a:solidFill>
              </a:defRPr>
            </a:lvl2pPr>
            <a:lvl3pPr marL="5224824" indent="0" algn="ctr">
              <a:buNone/>
              <a:defRPr>
                <a:solidFill>
                  <a:schemeClr val="tx1">
                    <a:tint val="75000"/>
                  </a:schemeClr>
                </a:solidFill>
              </a:defRPr>
            </a:lvl3pPr>
            <a:lvl4pPr marL="7837237" indent="0" algn="ctr">
              <a:buNone/>
              <a:defRPr>
                <a:solidFill>
                  <a:schemeClr val="tx1">
                    <a:tint val="75000"/>
                  </a:schemeClr>
                </a:solidFill>
              </a:defRPr>
            </a:lvl4pPr>
            <a:lvl5pPr marL="10449666" indent="0" algn="ctr">
              <a:buNone/>
              <a:defRPr>
                <a:solidFill>
                  <a:schemeClr val="tx1">
                    <a:tint val="75000"/>
                  </a:schemeClr>
                </a:solidFill>
              </a:defRPr>
            </a:lvl5pPr>
            <a:lvl6pPr marL="13062078" indent="0" algn="ctr">
              <a:buNone/>
              <a:defRPr>
                <a:solidFill>
                  <a:schemeClr val="tx1">
                    <a:tint val="75000"/>
                  </a:schemeClr>
                </a:solidFill>
              </a:defRPr>
            </a:lvl6pPr>
            <a:lvl7pPr marL="15674491" indent="0" algn="ctr">
              <a:buNone/>
              <a:defRPr>
                <a:solidFill>
                  <a:schemeClr val="tx1">
                    <a:tint val="75000"/>
                  </a:schemeClr>
                </a:solidFill>
              </a:defRPr>
            </a:lvl7pPr>
            <a:lvl8pPr marL="18286903" indent="0" algn="ctr">
              <a:buNone/>
              <a:defRPr>
                <a:solidFill>
                  <a:schemeClr val="tx1">
                    <a:tint val="75000"/>
                  </a:schemeClr>
                </a:solidFill>
              </a:defRPr>
            </a:lvl8pPr>
            <a:lvl9pPr marL="20899315"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33888B2-ADDA-4F13-9786-DC0385F4627F}" type="datetimeFigureOut">
              <a:rPr lang="en-US" smtClean="0"/>
              <a:t>4/22/2014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583B8A-465A-472F-BF3D-514CACB13A74}" type="slidenum">
              <a:rPr lang="en-US" smtClean="0"/>
              <a:t>‹#›</a:t>
            </a:fld>
            <a:endParaRPr lang="en-US"/>
          </a:p>
        </p:txBody>
      </p:sp>
    </p:spTree>
    <p:extLst>
      <p:ext uri="{BB962C8B-B14F-4D97-AF65-F5344CB8AC3E}">
        <p14:creationId xmlns:p14="http://schemas.microsoft.com/office/powerpoint/2010/main" val="5976144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3888B2-ADDA-4F13-9786-DC0385F4627F}" type="datetimeFigureOut">
              <a:rPr lang="en-US" smtClean="0"/>
              <a:t>4/22/2014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583B8A-465A-472F-BF3D-514CACB13A74}" type="slidenum">
              <a:rPr lang="en-US" smtClean="0"/>
              <a:t>‹#›</a:t>
            </a:fld>
            <a:endParaRPr lang="en-US"/>
          </a:p>
        </p:txBody>
      </p:sp>
    </p:spTree>
    <p:extLst>
      <p:ext uri="{BB962C8B-B14F-4D97-AF65-F5344CB8AC3E}">
        <p14:creationId xmlns:p14="http://schemas.microsoft.com/office/powerpoint/2010/main" val="2372275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3" y="25853816"/>
            <a:ext cx="43525440" cy="7990840"/>
          </a:xfrm>
        </p:spPr>
        <p:txBody>
          <a:bodyPr anchor="t"/>
          <a:lstStyle>
            <a:lvl1pPr algn="l">
              <a:defRPr sz="22900" b="1" cap="all"/>
            </a:lvl1pPr>
          </a:lstStyle>
          <a:p>
            <a:r>
              <a:rPr lang="en-US" smtClean="0"/>
              <a:t>Click to edit Master title style</a:t>
            </a:r>
            <a:endParaRPr lang="en-US"/>
          </a:p>
        </p:txBody>
      </p:sp>
      <p:sp>
        <p:nvSpPr>
          <p:cNvPr id="3" name="Text Placeholder 2"/>
          <p:cNvSpPr>
            <a:spLocks noGrp="1"/>
          </p:cNvSpPr>
          <p:nvPr>
            <p:ph type="body" idx="1"/>
          </p:nvPr>
        </p:nvSpPr>
        <p:spPr>
          <a:xfrm>
            <a:off x="4044953" y="17052737"/>
            <a:ext cx="43525440" cy="8801097"/>
          </a:xfrm>
        </p:spPr>
        <p:txBody>
          <a:bodyPr anchor="b"/>
          <a:lstStyle>
            <a:lvl1pPr marL="0" indent="0">
              <a:buNone/>
              <a:defRPr sz="11400">
                <a:solidFill>
                  <a:schemeClr val="tx1">
                    <a:tint val="75000"/>
                  </a:schemeClr>
                </a:solidFill>
              </a:defRPr>
            </a:lvl1pPr>
            <a:lvl2pPr marL="2612412" indent="0">
              <a:buNone/>
              <a:defRPr sz="10300">
                <a:solidFill>
                  <a:schemeClr val="tx1">
                    <a:tint val="75000"/>
                  </a:schemeClr>
                </a:solidFill>
              </a:defRPr>
            </a:lvl2pPr>
            <a:lvl3pPr marL="5224824" indent="0">
              <a:buNone/>
              <a:defRPr sz="9100">
                <a:solidFill>
                  <a:schemeClr val="tx1">
                    <a:tint val="75000"/>
                  </a:schemeClr>
                </a:solidFill>
              </a:defRPr>
            </a:lvl3pPr>
            <a:lvl4pPr marL="7837237" indent="0">
              <a:buNone/>
              <a:defRPr sz="8000">
                <a:solidFill>
                  <a:schemeClr val="tx1">
                    <a:tint val="75000"/>
                  </a:schemeClr>
                </a:solidFill>
              </a:defRPr>
            </a:lvl4pPr>
            <a:lvl5pPr marL="10449666" indent="0">
              <a:buNone/>
              <a:defRPr sz="8000">
                <a:solidFill>
                  <a:schemeClr val="tx1">
                    <a:tint val="75000"/>
                  </a:schemeClr>
                </a:solidFill>
              </a:defRPr>
            </a:lvl5pPr>
            <a:lvl6pPr marL="13062078" indent="0">
              <a:buNone/>
              <a:defRPr sz="8000">
                <a:solidFill>
                  <a:schemeClr val="tx1">
                    <a:tint val="75000"/>
                  </a:schemeClr>
                </a:solidFill>
              </a:defRPr>
            </a:lvl6pPr>
            <a:lvl7pPr marL="15674491" indent="0">
              <a:buNone/>
              <a:defRPr sz="8000">
                <a:solidFill>
                  <a:schemeClr val="tx1">
                    <a:tint val="75000"/>
                  </a:schemeClr>
                </a:solidFill>
              </a:defRPr>
            </a:lvl7pPr>
            <a:lvl8pPr marL="18286903" indent="0">
              <a:buNone/>
              <a:defRPr sz="8000">
                <a:solidFill>
                  <a:schemeClr val="tx1">
                    <a:tint val="75000"/>
                  </a:schemeClr>
                </a:solidFill>
              </a:defRPr>
            </a:lvl8pPr>
            <a:lvl9pPr marL="20899315" indent="0">
              <a:buNone/>
              <a:defRPr sz="80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3888B2-ADDA-4F13-9786-DC0385F4627F}" type="datetimeFigureOut">
              <a:rPr lang="en-US" smtClean="0"/>
              <a:t>4/22/2014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583B8A-465A-472F-BF3D-514CACB13A74}" type="slidenum">
              <a:rPr lang="en-US" smtClean="0"/>
              <a:t>‹#›</a:t>
            </a:fld>
            <a:endParaRPr lang="en-US"/>
          </a:p>
        </p:txBody>
      </p:sp>
    </p:spTree>
    <p:extLst>
      <p:ext uri="{BB962C8B-B14F-4D97-AF65-F5344CB8AC3E}">
        <p14:creationId xmlns:p14="http://schemas.microsoft.com/office/powerpoint/2010/main" val="22055899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4339573" y="55079053"/>
            <a:ext cx="128611627" cy="155765503"/>
          </a:xfrm>
        </p:spPr>
        <p:txBody>
          <a:bodyPr/>
          <a:lstStyle>
            <a:lvl1pPr>
              <a:defRPr sz="16000"/>
            </a:lvl1pPr>
            <a:lvl2pPr>
              <a:defRPr sz="13700"/>
            </a:lvl2pPr>
            <a:lvl3pPr>
              <a:defRPr sz="11400"/>
            </a:lvl3pPr>
            <a:lvl4pPr>
              <a:defRPr sz="10300"/>
            </a:lvl4pPr>
            <a:lvl5pPr>
              <a:defRPr sz="10300"/>
            </a:lvl5pPr>
            <a:lvl6pPr>
              <a:defRPr sz="10300"/>
            </a:lvl6pPr>
            <a:lvl7pPr>
              <a:defRPr sz="10300"/>
            </a:lvl7pPr>
            <a:lvl8pPr>
              <a:defRPr sz="10300"/>
            </a:lvl8pPr>
            <a:lvl9pPr>
              <a:defRPr sz="10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43804660" y="55079053"/>
            <a:ext cx="128611633" cy="155765503"/>
          </a:xfrm>
        </p:spPr>
        <p:txBody>
          <a:bodyPr/>
          <a:lstStyle>
            <a:lvl1pPr>
              <a:defRPr sz="16000"/>
            </a:lvl1pPr>
            <a:lvl2pPr>
              <a:defRPr sz="13700"/>
            </a:lvl2pPr>
            <a:lvl3pPr>
              <a:defRPr sz="11400"/>
            </a:lvl3pPr>
            <a:lvl4pPr>
              <a:defRPr sz="10300"/>
            </a:lvl4pPr>
            <a:lvl5pPr>
              <a:defRPr sz="10300"/>
            </a:lvl5pPr>
            <a:lvl6pPr>
              <a:defRPr sz="10300"/>
            </a:lvl6pPr>
            <a:lvl7pPr>
              <a:defRPr sz="10300"/>
            </a:lvl7pPr>
            <a:lvl8pPr>
              <a:defRPr sz="10300"/>
            </a:lvl8pPr>
            <a:lvl9pPr>
              <a:defRPr sz="10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3888B2-ADDA-4F13-9786-DC0385F4627F}" type="datetimeFigureOut">
              <a:rPr lang="en-US" smtClean="0"/>
              <a:t>4/22/2014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583B8A-465A-472F-BF3D-514CACB13A74}" type="slidenum">
              <a:rPr lang="en-US" smtClean="0"/>
              <a:t>‹#›</a:t>
            </a:fld>
            <a:endParaRPr lang="en-US"/>
          </a:p>
        </p:txBody>
      </p:sp>
    </p:spTree>
    <p:extLst>
      <p:ext uri="{BB962C8B-B14F-4D97-AF65-F5344CB8AC3E}">
        <p14:creationId xmlns:p14="http://schemas.microsoft.com/office/powerpoint/2010/main" val="31191451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60320" y="1611210"/>
            <a:ext cx="46085760" cy="670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60320" y="9005996"/>
            <a:ext cx="22625053" cy="3753270"/>
          </a:xfrm>
        </p:spPr>
        <p:txBody>
          <a:bodyPr anchor="b"/>
          <a:lstStyle>
            <a:lvl1pPr marL="0" indent="0">
              <a:buNone/>
              <a:defRPr sz="13700" b="1"/>
            </a:lvl1pPr>
            <a:lvl2pPr marL="2612412" indent="0">
              <a:buNone/>
              <a:defRPr sz="11400" b="1"/>
            </a:lvl2pPr>
            <a:lvl3pPr marL="5224824" indent="0">
              <a:buNone/>
              <a:defRPr sz="10300" b="1"/>
            </a:lvl3pPr>
            <a:lvl4pPr marL="7837237" indent="0">
              <a:buNone/>
              <a:defRPr sz="9100" b="1"/>
            </a:lvl4pPr>
            <a:lvl5pPr marL="10449666" indent="0">
              <a:buNone/>
              <a:defRPr sz="9100" b="1"/>
            </a:lvl5pPr>
            <a:lvl6pPr marL="13062078" indent="0">
              <a:buNone/>
              <a:defRPr sz="9100" b="1"/>
            </a:lvl6pPr>
            <a:lvl7pPr marL="15674491" indent="0">
              <a:buNone/>
              <a:defRPr sz="9100" b="1"/>
            </a:lvl7pPr>
            <a:lvl8pPr marL="18286903" indent="0">
              <a:buNone/>
              <a:defRPr sz="9100" b="1"/>
            </a:lvl8pPr>
            <a:lvl9pPr marL="20899315" indent="0">
              <a:buNone/>
              <a:defRPr sz="9100" b="1"/>
            </a:lvl9pPr>
          </a:lstStyle>
          <a:p>
            <a:pPr lvl="0"/>
            <a:r>
              <a:rPr lang="en-US" smtClean="0"/>
              <a:t>Click to edit Master text styles</a:t>
            </a:r>
          </a:p>
        </p:txBody>
      </p:sp>
      <p:sp>
        <p:nvSpPr>
          <p:cNvPr id="4" name="Content Placeholder 3"/>
          <p:cNvSpPr>
            <a:spLocks noGrp="1"/>
          </p:cNvSpPr>
          <p:nvPr>
            <p:ph sz="half" idx="2"/>
          </p:nvPr>
        </p:nvSpPr>
        <p:spPr>
          <a:xfrm>
            <a:off x="2560320" y="12759266"/>
            <a:ext cx="22625053" cy="23180890"/>
          </a:xfrm>
        </p:spPr>
        <p:txBody>
          <a:bodyPr/>
          <a:lstStyle>
            <a:lvl1pPr>
              <a:defRPr sz="13700"/>
            </a:lvl1pPr>
            <a:lvl2pPr>
              <a:defRPr sz="11400"/>
            </a:lvl2pPr>
            <a:lvl3pPr>
              <a:defRPr sz="103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6012148" y="9005996"/>
            <a:ext cx="22633940" cy="3753270"/>
          </a:xfrm>
        </p:spPr>
        <p:txBody>
          <a:bodyPr anchor="b"/>
          <a:lstStyle>
            <a:lvl1pPr marL="0" indent="0">
              <a:buNone/>
              <a:defRPr sz="13700" b="1"/>
            </a:lvl1pPr>
            <a:lvl2pPr marL="2612412" indent="0">
              <a:buNone/>
              <a:defRPr sz="11400" b="1"/>
            </a:lvl2pPr>
            <a:lvl3pPr marL="5224824" indent="0">
              <a:buNone/>
              <a:defRPr sz="10300" b="1"/>
            </a:lvl3pPr>
            <a:lvl4pPr marL="7837237" indent="0">
              <a:buNone/>
              <a:defRPr sz="9100" b="1"/>
            </a:lvl4pPr>
            <a:lvl5pPr marL="10449666" indent="0">
              <a:buNone/>
              <a:defRPr sz="9100" b="1"/>
            </a:lvl5pPr>
            <a:lvl6pPr marL="13062078" indent="0">
              <a:buNone/>
              <a:defRPr sz="9100" b="1"/>
            </a:lvl6pPr>
            <a:lvl7pPr marL="15674491" indent="0">
              <a:buNone/>
              <a:defRPr sz="9100" b="1"/>
            </a:lvl7pPr>
            <a:lvl8pPr marL="18286903" indent="0">
              <a:buNone/>
              <a:defRPr sz="9100" b="1"/>
            </a:lvl8pPr>
            <a:lvl9pPr marL="20899315" indent="0">
              <a:buNone/>
              <a:defRPr sz="9100" b="1"/>
            </a:lvl9pPr>
          </a:lstStyle>
          <a:p>
            <a:pPr lvl="0"/>
            <a:r>
              <a:rPr lang="en-US" smtClean="0"/>
              <a:t>Click to edit Master text styles</a:t>
            </a:r>
          </a:p>
        </p:txBody>
      </p:sp>
      <p:sp>
        <p:nvSpPr>
          <p:cNvPr id="6" name="Content Placeholder 5"/>
          <p:cNvSpPr>
            <a:spLocks noGrp="1"/>
          </p:cNvSpPr>
          <p:nvPr>
            <p:ph sz="quarter" idx="4"/>
          </p:nvPr>
        </p:nvSpPr>
        <p:spPr>
          <a:xfrm>
            <a:off x="26012148" y="12759266"/>
            <a:ext cx="22633940" cy="23180890"/>
          </a:xfrm>
        </p:spPr>
        <p:txBody>
          <a:bodyPr/>
          <a:lstStyle>
            <a:lvl1pPr>
              <a:defRPr sz="13700"/>
            </a:lvl1pPr>
            <a:lvl2pPr>
              <a:defRPr sz="11400"/>
            </a:lvl2pPr>
            <a:lvl3pPr>
              <a:defRPr sz="103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33888B2-ADDA-4F13-9786-DC0385F4627F}" type="datetimeFigureOut">
              <a:rPr lang="en-US" smtClean="0"/>
              <a:t>4/22/2014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C583B8A-465A-472F-BF3D-514CACB13A74}" type="slidenum">
              <a:rPr lang="en-US" smtClean="0"/>
              <a:t>‹#›</a:t>
            </a:fld>
            <a:endParaRPr lang="en-US"/>
          </a:p>
        </p:txBody>
      </p:sp>
    </p:spTree>
    <p:extLst>
      <p:ext uri="{BB962C8B-B14F-4D97-AF65-F5344CB8AC3E}">
        <p14:creationId xmlns:p14="http://schemas.microsoft.com/office/powerpoint/2010/main" val="4011971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3888B2-ADDA-4F13-9786-DC0385F4627F}" type="datetimeFigureOut">
              <a:rPr lang="en-US" smtClean="0"/>
              <a:t>4/22/2014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C583B8A-465A-472F-BF3D-514CACB13A74}" type="slidenum">
              <a:rPr lang="en-US" smtClean="0"/>
              <a:t>‹#›</a:t>
            </a:fld>
            <a:endParaRPr lang="en-US"/>
          </a:p>
        </p:txBody>
      </p:sp>
    </p:spTree>
    <p:extLst>
      <p:ext uri="{BB962C8B-B14F-4D97-AF65-F5344CB8AC3E}">
        <p14:creationId xmlns:p14="http://schemas.microsoft.com/office/powerpoint/2010/main" val="2912223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3888B2-ADDA-4F13-9786-DC0385F4627F}" type="datetimeFigureOut">
              <a:rPr lang="en-US" smtClean="0"/>
              <a:t>4/22/2014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C583B8A-465A-472F-BF3D-514CACB13A74}" type="slidenum">
              <a:rPr lang="en-US" smtClean="0"/>
              <a:t>‹#›</a:t>
            </a:fld>
            <a:endParaRPr lang="en-US"/>
          </a:p>
        </p:txBody>
      </p:sp>
    </p:spTree>
    <p:extLst>
      <p:ext uri="{BB962C8B-B14F-4D97-AF65-F5344CB8AC3E}">
        <p14:creationId xmlns:p14="http://schemas.microsoft.com/office/powerpoint/2010/main" val="1258121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40" y="1601893"/>
            <a:ext cx="16846553" cy="6817360"/>
          </a:xfrm>
        </p:spPr>
        <p:txBody>
          <a:bodyPr anchor="b"/>
          <a:lstStyle>
            <a:lvl1pPr algn="l">
              <a:defRPr sz="11400" b="1"/>
            </a:lvl1pPr>
          </a:lstStyle>
          <a:p>
            <a:r>
              <a:rPr lang="en-US" smtClean="0"/>
              <a:t>Click to edit Master title style</a:t>
            </a:r>
            <a:endParaRPr lang="en-US"/>
          </a:p>
        </p:txBody>
      </p:sp>
      <p:sp>
        <p:nvSpPr>
          <p:cNvPr id="3" name="Content Placeholder 2"/>
          <p:cNvSpPr>
            <a:spLocks noGrp="1"/>
          </p:cNvSpPr>
          <p:nvPr>
            <p:ph idx="1"/>
          </p:nvPr>
        </p:nvSpPr>
        <p:spPr>
          <a:xfrm>
            <a:off x="20020280" y="1601914"/>
            <a:ext cx="28625800" cy="34338263"/>
          </a:xfrm>
        </p:spPr>
        <p:txBody>
          <a:bodyPr/>
          <a:lstStyle>
            <a:lvl1pPr>
              <a:defRPr sz="18300"/>
            </a:lvl1pPr>
            <a:lvl2pPr>
              <a:defRPr sz="16000"/>
            </a:lvl2pPr>
            <a:lvl3pPr>
              <a:defRPr sz="13700"/>
            </a:lvl3pPr>
            <a:lvl4pPr>
              <a:defRPr sz="11400"/>
            </a:lvl4pPr>
            <a:lvl5pPr>
              <a:defRPr sz="11400"/>
            </a:lvl5pPr>
            <a:lvl6pPr>
              <a:defRPr sz="11400"/>
            </a:lvl6pPr>
            <a:lvl7pPr>
              <a:defRPr sz="11400"/>
            </a:lvl7pPr>
            <a:lvl8pPr>
              <a:defRPr sz="11400"/>
            </a:lvl8pPr>
            <a:lvl9pPr>
              <a:defRPr sz="1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60340" y="8419274"/>
            <a:ext cx="16846553" cy="27520903"/>
          </a:xfrm>
        </p:spPr>
        <p:txBody>
          <a:bodyPr/>
          <a:lstStyle>
            <a:lvl1pPr marL="0" indent="0">
              <a:buNone/>
              <a:defRPr sz="8000"/>
            </a:lvl1pPr>
            <a:lvl2pPr marL="2612412" indent="0">
              <a:buNone/>
              <a:defRPr sz="6900"/>
            </a:lvl2pPr>
            <a:lvl3pPr marL="5224824" indent="0">
              <a:buNone/>
              <a:defRPr sz="5700"/>
            </a:lvl3pPr>
            <a:lvl4pPr marL="7837237" indent="0">
              <a:buNone/>
              <a:defRPr sz="5100"/>
            </a:lvl4pPr>
            <a:lvl5pPr marL="10449666" indent="0">
              <a:buNone/>
              <a:defRPr sz="5100"/>
            </a:lvl5pPr>
            <a:lvl6pPr marL="13062078" indent="0">
              <a:buNone/>
              <a:defRPr sz="5100"/>
            </a:lvl6pPr>
            <a:lvl7pPr marL="15674491" indent="0">
              <a:buNone/>
              <a:defRPr sz="5100"/>
            </a:lvl7pPr>
            <a:lvl8pPr marL="18286903" indent="0">
              <a:buNone/>
              <a:defRPr sz="5100"/>
            </a:lvl8pPr>
            <a:lvl9pPr marL="20899315" indent="0">
              <a:buNone/>
              <a:defRPr sz="5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3888B2-ADDA-4F13-9786-DC0385F4627F}" type="datetimeFigureOut">
              <a:rPr lang="en-US" smtClean="0"/>
              <a:t>4/22/2014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583B8A-465A-472F-BF3D-514CACB13A74}" type="slidenum">
              <a:rPr lang="en-US" smtClean="0"/>
              <a:t>‹#›</a:t>
            </a:fld>
            <a:endParaRPr lang="en-US"/>
          </a:p>
        </p:txBody>
      </p:sp>
    </p:spTree>
    <p:extLst>
      <p:ext uri="{BB962C8B-B14F-4D97-AF65-F5344CB8AC3E}">
        <p14:creationId xmlns:p14="http://schemas.microsoft.com/office/powerpoint/2010/main" val="4085371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813" y="28163520"/>
            <a:ext cx="30723840" cy="3324863"/>
          </a:xfrm>
        </p:spPr>
        <p:txBody>
          <a:bodyPr anchor="b"/>
          <a:lstStyle>
            <a:lvl1pPr algn="l">
              <a:defRPr sz="11400" b="1"/>
            </a:lvl1pPr>
          </a:lstStyle>
          <a:p>
            <a:r>
              <a:rPr lang="en-US" smtClean="0"/>
              <a:t>Click to edit Master title style</a:t>
            </a:r>
            <a:endParaRPr lang="en-US"/>
          </a:p>
        </p:txBody>
      </p:sp>
      <p:sp>
        <p:nvSpPr>
          <p:cNvPr id="3" name="Picture Placeholder 2"/>
          <p:cNvSpPr>
            <a:spLocks noGrp="1"/>
          </p:cNvSpPr>
          <p:nvPr>
            <p:ph type="pic" idx="1"/>
          </p:nvPr>
        </p:nvSpPr>
        <p:spPr>
          <a:xfrm>
            <a:off x="10036813" y="3594947"/>
            <a:ext cx="30723840" cy="24140160"/>
          </a:xfrm>
        </p:spPr>
        <p:txBody>
          <a:bodyPr/>
          <a:lstStyle>
            <a:lvl1pPr marL="0" indent="0">
              <a:buNone/>
              <a:defRPr sz="18300"/>
            </a:lvl1pPr>
            <a:lvl2pPr marL="2612412" indent="0">
              <a:buNone/>
              <a:defRPr sz="16000"/>
            </a:lvl2pPr>
            <a:lvl3pPr marL="5224824" indent="0">
              <a:buNone/>
              <a:defRPr sz="13700"/>
            </a:lvl3pPr>
            <a:lvl4pPr marL="7837237" indent="0">
              <a:buNone/>
              <a:defRPr sz="11400"/>
            </a:lvl4pPr>
            <a:lvl5pPr marL="10449666" indent="0">
              <a:buNone/>
              <a:defRPr sz="11400"/>
            </a:lvl5pPr>
            <a:lvl6pPr marL="13062078" indent="0">
              <a:buNone/>
              <a:defRPr sz="11400"/>
            </a:lvl6pPr>
            <a:lvl7pPr marL="15674491" indent="0">
              <a:buNone/>
              <a:defRPr sz="11400"/>
            </a:lvl7pPr>
            <a:lvl8pPr marL="18286903" indent="0">
              <a:buNone/>
              <a:defRPr sz="11400"/>
            </a:lvl8pPr>
            <a:lvl9pPr marL="20899315" indent="0">
              <a:buNone/>
              <a:defRPr sz="11400"/>
            </a:lvl9pPr>
          </a:lstStyle>
          <a:p>
            <a:endParaRPr lang="en-US"/>
          </a:p>
        </p:txBody>
      </p:sp>
      <p:sp>
        <p:nvSpPr>
          <p:cNvPr id="4" name="Text Placeholder 3"/>
          <p:cNvSpPr>
            <a:spLocks noGrp="1"/>
          </p:cNvSpPr>
          <p:nvPr>
            <p:ph type="body" sz="half" idx="2"/>
          </p:nvPr>
        </p:nvSpPr>
        <p:spPr>
          <a:xfrm>
            <a:off x="10036813" y="31488383"/>
            <a:ext cx="30723840" cy="4721857"/>
          </a:xfrm>
        </p:spPr>
        <p:txBody>
          <a:bodyPr/>
          <a:lstStyle>
            <a:lvl1pPr marL="0" indent="0">
              <a:buNone/>
              <a:defRPr sz="8000"/>
            </a:lvl1pPr>
            <a:lvl2pPr marL="2612412" indent="0">
              <a:buNone/>
              <a:defRPr sz="6900"/>
            </a:lvl2pPr>
            <a:lvl3pPr marL="5224824" indent="0">
              <a:buNone/>
              <a:defRPr sz="5700"/>
            </a:lvl3pPr>
            <a:lvl4pPr marL="7837237" indent="0">
              <a:buNone/>
              <a:defRPr sz="5100"/>
            </a:lvl4pPr>
            <a:lvl5pPr marL="10449666" indent="0">
              <a:buNone/>
              <a:defRPr sz="5100"/>
            </a:lvl5pPr>
            <a:lvl6pPr marL="13062078" indent="0">
              <a:buNone/>
              <a:defRPr sz="5100"/>
            </a:lvl6pPr>
            <a:lvl7pPr marL="15674491" indent="0">
              <a:buNone/>
              <a:defRPr sz="5100"/>
            </a:lvl7pPr>
            <a:lvl8pPr marL="18286903" indent="0">
              <a:buNone/>
              <a:defRPr sz="5100"/>
            </a:lvl8pPr>
            <a:lvl9pPr marL="20899315" indent="0">
              <a:buNone/>
              <a:defRPr sz="5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3888B2-ADDA-4F13-9786-DC0385F4627F}" type="datetimeFigureOut">
              <a:rPr lang="en-US" smtClean="0"/>
              <a:t>4/22/2014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583B8A-465A-472F-BF3D-514CACB13A74}" type="slidenum">
              <a:rPr lang="en-US" smtClean="0"/>
              <a:t>‹#›</a:t>
            </a:fld>
            <a:endParaRPr lang="en-US"/>
          </a:p>
        </p:txBody>
      </p:sp>
    </p:spTree>
    <p:extLst>
      <p:ext uri="{BB962C8B-B14F-4D97-AF65-F5344CB8AC3E}">
        <p14:creationId xmlns:p14="http://schemas.microsoft.com/office/powerpoint/2010/main" val="42823921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3888B2-ADDA-4F13-9786-DC0385F4627F}" type="datetimeFigureOut">
              <a:rPr lang="en-US" smtClean="0"/>
              <a:t>4/22/2014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583B8A-465A-472F-BF3D-514CACB13A74}" type="slidenum">
              <a:rPr lang="en-US" smtClean="0"/>
              <a:t>‹#›</a:t>
            </a:fld>
            <a:endParaRPr lang="en-US"/>
          </a:p>
        </p:txBody>
      </p:sp>
    </p:spTree>
    <p:extLst>
      <p:ext uri="{BB962C8B-B14F-4D97-AF65-F5344CB8AC3E}">
        <p14:creationId xmlns:p14="http://schemas.microsoft.com/office/powerpoint/2010/main" val="983405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07901540" y="9453036"/>
            <a:ext cx="64514733" cy="2013915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4339593" y="9453036"/>
            <a:ext cx="192708527" cy="2013915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3888B2-ADDA-4F13-9786-DC0385F4627F}" type="datetimeFigureOut">
              <a:rPr lang="en-US" smtClean="0"/>
              <a:t>4/22/2014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583B8A-465A-472F-BF3D-514CACB13A74}" type="slidenum">
              <a:rPr lang="en-US" smtClean="0"/>
              <a:t>‹#›</a:t>
            </a:fld>
            <a:endParaRPr lang="en-US"/>
          </a:p>
        </p:txBody>
      </p:sp>
    </p:spTree>
    <p:extLst>
      <p:ext uri="{BB962C8B-B14F-4D97-AF65-F5344CB8AC3E}">
        <p14:creationId xmlns:p14="http://schemas.microsoft.com/office/powerpoint/2010/main" val="3802798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60320" y="1611210"/>
            <a:ext cx="46085760" cy="6705600"/>
          </a:xfrm>
          <a:prstGeom prst="rect">
            <a:avLst/>
          </a:prstGeom>
        </p:spPr>
        <p:txBody>
          <a:bodyPr vert="horz" lIns="522489" tIns="261236" rIns="522489" bIns="26123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560320" y="9387843"/>
            <a:ext cx="46085760" cy="26552316"/>
          </a:xfrm>
          <a:prstGeom prst="rect">
            <a:avLst/>
          </a:prstGeom>
        </p:spPr>
        <p:txBody>
          <a:bodyPr vert="horz" lIns="522489" tIns="261236" rIns="522489" bIns="26123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560320" y="37290607"/>
            <a:ext cx="11948160" cy="2142067"/>
          </a:xfrm>
          <a:prstGeom prst="rect">
            <a:avLst/>
          </a:prstGeom>
        </p:spPr>
        <p:txBody>
          <a:bodyPr vert="horz" lIns="522489" tIns="261236" rIns="522489" bIns="261236" rtlCol="0" anchor="ctr"/>
          <a:lstStyle>
            <a:lvl1pPr algn="l">
              <a:defRPr sz="6900">
                <a:solidFill>
                  <a:schemeClr val="tx1">
                    <a:tint val="75000"/>
                  </a:schemeClr>
                </a:solidFill>
              </a:defRPr>
            </a:lvl1pPr>
          </a:lstStyle>
          <a:p>
            <a:fld id="{533888B2-ADDA-4F13-9786-DC0385F4627F}" type="datetimeFigureOut">
              <a:rPr lang="en-US" smtClean="0"/>
              <a:t>4/22/2014</a:t>
            </a:fld>
            <a:endParaRPr lang="en-US"/>
          </a:p>
        </p:txBody>
      </p:sp>
      <p:sp>
        <p:nvSpPr>
          <p:cNvPr id="5" name="Footer Placeholder 4"/>
          <p:cNvSpPr>
            <a:spLocks noGrp="1"/>
          </p:cNvSpPr>
          <p:nvPr>
            <p:ph type="ftr" sz="quarter" idx="3"/>
          </p:nvPr>
        </p:nvSpPr>
        <p:spPr>
          <a:xfrm>
            <a:off x="17495520" y="37290607"/>
            <a:ext cx="16215360" cy="2142067"/>
          </a:xfrm>
          <a:prstGeom prst="rect">
            <a:avLst/>
          </a:prstGeom>
        </p:spPr>
        <p:txBody>
          <a:bodyPr vert="horz" lIns="522489" tIns="261236" rIns="522489" bIns="261236" rtlCol="0" anchor="ctr"/>
          <a:lstStyle>
            <a:lvl1pPr algn="ctr">
              <a:defRPr sz="6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697920" y="37290607"/>
            <a:ext cx="11948160" cy="2142067"/>
          </a:xfrm>
          <a:prstGeom prst="rect">
            <a:avLst/>
          </a:prstGeom>
        </p:spPr>
        <p:txBody>
          <a:bodyPr vert="horz" lIns="522489" tIns="261236" rIns="522489" bIns="261236" rtlCol="0" anchor="ctr"/>
          <a:lstStyle>
            <a:lvl1pPr algn="r">
              <a:defRPr sz="6900">
                <a:solidFill>
                  <a:schemeClr val="tx1">
                    <a:tint val="75000"/>
                  </a:schemeClr>
                </a:solidFill>
              </a:defRPr>
            </a:lvl1pPr>
          </a:lstStyle>
          <a:p>
            <a:fld id="{3C583B8A-465A-472F-BF3D-514CACB13A74}" type="slidenum">
              <a:rPr lang="en-US" smtClean="0"/>
              <a:t>‹#›</a:t>
            </a:fld>
            <a:endParaRPr lang="en-US"/>
          </a:p>
        </p:txBody>
      </p:sp>
    </p:spTree>
    <p:extLst>
      <p:ext uri="{BB962C8B-B14F-4D97-AF65-F5344CB8AC3E}">
        <p14:creationId xmlns:p14="http://schemas.microsoft.com/office/powerpoint/2010/main" val="656568661"/>
      </p:ext>
    </p:extLst>
  </p:cSld>
  <p:clrMap bg1="dk1" tx1="lt1" bg2="dk2" tx2="lt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ctr" defTabSz="5224824" rtl="0" eaLnBrk="1" latinLnBrk="0" hangingPunct="1">
        <a:spcBef>
          <a:spcPct val="0"/>
        </a:spcBef>
        <a:buNone/>
        <a:defRPr sz="25100" kern="1200">
          <a:solidFill>
            <a:schemeClr val="tx1"/>
          </a:solidFill>
          <a:latin typeface="+mj-lt"/>
          <a:ea typeface="+mj-ea"/>
          <a:cs typeface="+mj-cs"/>
        </a:defRPr>
      </a:lvl1pPr>
    </p:titleStyle>
    <p:bodyStyle>
      <a:lvl1pPr marL="1959313" indent="-1959313" algn="l" defTabSz="5224824" rtl="0" eaLnBrk="1" latinLnBrk="0" hangingPunct="1">
        <a:spcBef>
          <a:spcPct val="20000"/>
        </a:spcBef>
        <a:buFont typeface="Arial" pitchFamily="34" charset="0"/>
        <a:buChar char="•"/>
        <a:defRPr sz="18300" kern="1200">
          <a:solidFill>
            <a:schemeClr val="tx1"/>
          </a:solidFill>
          <a:latin typeface="+mn-lt"/>
          <a:ea typeface="+mn-ea"/>
          <a:cs typeface="+mn-cs"/>
        </a:defRPr>
      </a:lvl1pPr>
      <a:lvl2pPr marL="4245176" indent="-1632764" algn="l" defTabSz="5224824" rtl="0" eaLnBrk="1" latinLnBrk="0" hangingPunct="1">
        <a:spcBef>
          <a:spcPct val="20000"/>
        </a:spcBef>
        <a:buFont typeface="Arial" pitchFamily="34" charset="0"/>
        <a:buChar char="–"/>
        <a:defRPr sz="16000" kern="1200">
          <a:solidFill>
            <a:schemeClr val="tx1"/>
          </a:solidFill>
          <a:latin typeface="+mn-lt"/>
          <a:ea typeface="+mn-ea"/>
          <a:cs typeface="+mn-cs"/>
        </a:defRPr>
      </a:lvl2pPr>
      <a:lvl3pPr marL="6531039" indent="-1306215" algn="l" defTabSz="5224824" rtl="0" eaLnBrk="1" latinLnBrk="0" hangingPunct="1">
        <a:spcBef>
          <a:spcPct val="20000"/>
        </a:spcBef>
        <a:buFont typeface="Arial" pitchFamily="34" charset="0"/>
        <a:buChar char="•"/>
        <a:defRPr sz="13700" kern="1200">
          <a:solidFill>
            <a:schemeClr val="tx1"/>
          </a:solidFill>
          <a:latin typeface="+mn-lt"/>
          <a:ea typeface="+mn-ea"/>
          <a:cs typeface="+mn-cs"/>
        </a:defRPr>
      </a:lvl3pPr>
      <a:lvl4pPr marL="9143451" indent="-1306215" algn="l" defTabSz="5224824" rtl="0" eaLnBrk="1" latinLnBrk="0" hangingPunct="1">
        <a:spcBef>
          <a:spcPct val="20000"/>
        </a:spcBef>
        <a:buFont typeface="Arial" pitchFamily="34" charset="0"/>
        <a:buChar char="–"/>
        <a:defRPr sz="11400" kern="1200">
          <a:solidFill>
            <a:schemeClr val="tx1"/>
          </a:solidFill>
          <a:latin typeface="+mn-lt"/>
          <a:ea typeface="+mn-ea"/>
          <a:cs typeface="+mn-cs"/>
        </a:defRPr>
      </a:lvl4pPr>
      <a:lvl5pPr marL="11755864" indent="-1306215" algn="l" defTabSz="5224824" rtl="0" eaLnBrk="1" latinLnBrk="0" hangingPunct="1">
        <a:spcBef>
          <a:spcPct val="20000"/>
        </a:spcBef>
        <a:buFont typeface="Arial" pitchFamily="34" charset="0"/>
        <a:buChar char="»"/>
        <a:defRPr sz="11400" kern="1200">
          <a:solidFill>
            <a:schemeClr val="tx1"/>
          </a:solidFill>
          <a:latin typeface="+mn-lt"/>
          <a:ea typeface="+mn-ea"/>
          <a:cs typeface="+mn-cs"/>
        </a:defRPr>
      </a:lvl5pPr>
      <a:lvl6pPr marL="14368276" indent="-1306215" algn="l" defTabSz="5224824" rtl="0" eaLnBrk="1" latinLnBrk="0" hangingPunct="1">
        <a:spcBef>
          <a:spcPct val="20000"/>
        </a:spcBef>
        <a:buFont typeface="Arial" pitchFamily="34" charset="0"/>
        <a:buChar char="•"/>
        <a:defRPr sz="11400" kern="1200">
          <a:solidFill>
            <a:schemeClr val="tx1"/>
          </a:solidFill>
          <a:latin typeface="+mn-lt"/>
          <a:ea typeface="+mn-ea"/>
          <a:cs typeface="+mn-cs"/>
        </a:defRPr>
      </a:lvl6pPr>
      <a:lvl7pPr marL="16980694" indent="-1306215" algn="l" defTabSz="5224824" rtl="0" eaLnBrk="1" latinLnBrk="0" hangingPunct="1">
        <a:spcBef>
          <a:spcPct val="20000"/>
        </a:spcBef>
        <a:buFont typeface="Arial" pitchFamily="34" charset="0"/>
        <a:buChar char="•"/>
        <a:defRPr sz="11400" kern="1200">
          <a:solidFill>
            <a:schemeClr val="tx1"/>
          </a:solidFill>
          <a:latin typeface="+mn-lt"/>
          <a:ea typeface="+mn-ea"/>
          <a:cs typeface="+mn-cs"/>
        </a:defRPr>
      </a:lvl7pPr>
      <a:lvl8pPr marL="19593118" indent="-1306215" algn="l" defTabSz="5224824" rtl="0" eaLnBrk="1" latinLnBrk="0" hangingPunct="1">
        <a:spcBef>
          <a:spcPct val="20000"/>
        </a:spcBef>
        <a:buFont typeface="Arial" pitchFamily="34" charset="0"/>
        <a:buChar char="•"/>
        <a:defRPr sz="11400" kern="1200">
          <a:solidFill>
            <a:schemeClr val="tx1"/>
          </a:solidFill>
          <a:latin typeface="+mn-lt"/>
          <a:ea typeface="+mn-ea"/>
          <a:cs typeface="+mn-cs"/>
        </a:defRPr>
      </a:lvl8pPr>
      <a:lvl9pPr marL="22205530" indent="-1306215" algn="l" defTabSz="5224824" rtl="0" eaLnBrk="1" latinLnBrk="0" hangingPunct="1">
        <a:spcBef>
          <a:spcPct val="20000"/>
        </a:spcBef>
        <a:buFont typeface="Arial" pitchFamily="34" charset="0"/>
        <a:buChar char="•"/>
        <a:defRPr sz="11400" kern="1200">
          <a:solidFill>
            <a:schemeClr val="tx1"/>
          </a:solidFill>
          <a:latin typeface="+mn-lt"/>
          <a:ea typeface="+mn-ea"/>
          <a:cs typeface="+mn-cs"/>
        </a:defRPr>
      </a:lvl9pPr>
    </p:bodyStyle>
    <p:otherStyle>
      <a:defPPr>
        <a:defRPr lang="en-US"/>
      </a:defPPr>
      <a:lvl1pPr marL="0" algn="l" defTabSz="5224824" rtl="0" eaLnBrk="1" latinLnBrk="0" hangingPunct="1">
        <a:defRPr sz="10300" kern="1200">
          <a:solidFill>
            <a:schemeClr val="tx1"/>
          </a:solidFill>
          <a:latin typeface="+mn-lt"/>
          <a:ea typeface="+mn-ea"/>
          <a:cs typeface="+mn-cs"/>
        </a:defRPr>
      </a:lvl1pPr>
      <a:lvl2pPr marL="2612412" algn="l" defTabSz="5224824" rtl="0" eaLnBrk="1" latinLnBrk="0" hangingPunct="1">
        <a:defRPr sz="10300" kern="1200">
          <a:solidFill>
            <a:schemeClr val="tx1"/>
          </a:solidFill>
          <a:latin typeface="+mn-lt"/>
          <a:ea typeface="+mn-ea"/>
          <a:cs typeface="+mn-cs"/>
        </a:defRPr>
      </a:lvl2pPr>
      <a:lvl3pPr marL="5224824" algn="l" defTabSz="5224824" rtl="0" eaLnBrk="1" latinLnBrk="0" hangingPunct="1">
        <a:defRPr sz="10300" kern="1200">
          <a:solidFill>
            <a:schemeClr val="tx1"/>
          </a:solidFill>
          <a:latin typeface="+mn-lt"/>
          <a:ea typeface="+mn-ea"/>
          <a:cs typeface="+mn-cs"/>
        </a:defRPr>
      </a:lvl3pPr>
      <a:lvl4pPr marL="7837237" algn="l" defTabSz="5224824" rtl="0" eaLnBrk="1" latinLnBrk="0" hangingPunct="1">
        <a:defRPr sz="10300" kern="1200">
          <a:solidFill>
            <a:schemeClr val="tx1"/>
          </a:solidFill>
          <a:latin typeface="+mn-lt"/>
          <a:ea typeface="+mn-ea"/>
          <a:cs typeface="+mn-cs"/>
        </a:defRPr>
      </a:lvl4pPr>
      <a:lvl5pPr marL="10449666" algn="l" defTabSz="5224824" rtl="0" eaLnBrk="1" latinLnBrk="0" hangingPunct="1">
        <a:defRPr sz="10300" kern="1200">
          <a:solidFill>
            <a:schemeClr val="tx1"/>
          </a:solidFill>
          <a:latin typeface="+mn-lt"/>
          <a:ea typeface="+mn-ea"/>
          <a:cs typeface="+mn-cs"/>
        </a:defRPr>
      </a:lvl5pPr>
      <a:lvl6pPr marL="13062078" algn="l" defTabSz="5224824" rtl="0" eaLnBrk="1" latinLnBrk="0" hangingPunct="1">
        <a:defRPr sz="10300" kern="1200">
          <a:solidFill>
            <a:schemeClr val="tx1"/>
          </a:solidFill>
          <a:latin typeface="+mn-lt"/>
          <a:ea typeface="+mn-ea"/>
          <a:cs typeface="+mn-cs"/>
        </a:defRPr>
      </a:lvl6pPr>
      <a:lvl7pPr marL="15674491" algn="l" defTabSz="5224824" rtl="0" eaLnBrk="1" latinLnBrk="0" hangingPunct="1">
        <a:defRPr sz="10300" kern="1200">
          <a:solidFill>
            <a:schemeClr val="tx1"/>
          </a:solidFill>
          <a:latin typeface="+mn-lt"/>
          <a:ea typeface="+mn-ea"/>
          <a:cs typeface="+mn-cs"/>
        </a:defRPr>
      </a:lvl7pPr>
      <a:lvl8pPr marL="18286903" algn="l" defTabSz="5224824" rtl="0" eaLnBrk="1" latinLnBrk="0" hangingPunct="1">
        <a:defRPr sz="10300" kern="1200">
          <a:solidFill>
            <a:schemeClr val="tx1"/>
          </a:solidFill>
          <a:latin typeface="+mn-lt"/>
          <a:ea typeface="+mn-ea"/>
          <a:cs typeface="+mn-cs"/>
        </a:defRPr>
      </a:lvl8pPr>
      <a:lvl9pPr marL="20899315" algn="l" defTabSz="5224824" rtl="0" eaLnBrk="1" latinLnBrk="0" hangingPunct="1">
        <a:defRPr sz="10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138" name="TextBox 137"/>
          <p:cNvSpPr txBox="1"/>
          <p:nvPr/>
        </p:nvSpPr>
        <p:spPr>
          <a:xfrm>
            <a:off x="9905751" y="298506"/>
            <a:ext cx="31249062" cy="3874815"/>
          </a:xfrm>
          <a:prstGeom prst="rect">
            <a:avLst/>
          </a:prstGeom>
          <a:solidFill>
            <a:schemeClr val="bg2">
              <a:lumMod val="60000"/>
              <a:lumOff val="40000"/>
            </a:schemeClr>
          </a:solidFill>
          <a:ln w="3175">
            <a:solidFill>
              <a:schemeClr val="tx1"/>
            </a:solidFill>
          </a:ln>
          <a:effectLst>
            <a:outerShdw blurRad="50800" dist="38100" dir="2700000" algn="tl" rotWithShape="0">
              <a:prstClr val="black">
                <a:alpha val="40000"/>
              </a:prstClr>
            </a:outerShdw>
          </a:effectLst>
        </p:spPr>
        <p:txBody>
          <a:bodyPr wrap="square" lIns="91439" tIns="45719" rIns="91439" bIns="45719" rtlCol="0">
            <a:noAutofit/>
          </a:bodyPr>
          <a:lstStyle/>
          <a:p>
            <a:pPr algn="ctr"/>
            <a:r>
              <a:rPr lang="en-US" sz="16800" b="1" dirty="0">
                <a:ln w="3175">
                  <a:solidFill>
                    <a:schemeClr val="bg2">
                      <a:lumMod val="75000"/>
                    </a:schemeClr>
                  </a:solidFill>
                </a:ln>
              </a:rPr>
              <a:t>SUBMERGED ACOUSTIC RETRIEVAL</a:t>
            </a:r>
            <a:endParaRPr lang="en-US" sz="16800" b="1" dirty="0">
              <a:ln w="3175">
                <a:solidFill>
                  <a:schemeClr val="bg2">
                    <a:lumMod val="75000"/>
                  </a:schemeClr>
                </a:solidFill>
              </a:ln>
              <a:solidFill>
                <a:schemeClr val="bg2">
                  <a:lumMod val="75000"/>
                </a:schemeClr>
              </a:solidFill>
            </a:endParaRPr>
          </a:p>
        </p:txBody>
      </p:sp>
      <p:sp>
        <p:nvSpPr>
          <p:cNvPr id="126" name="TextBox 125"/>
          <p:cNvSpPr txBox="1"/>
          <p:nvPr/>
        </p:nvSpPr>
        <p:spPr>
          <a:xfrm>
            <a:off x="34159583" y="26552061"/>
            <a:ext cx="16578079" cy="12538539"/>
          </a:xfrm>
          <a:prstGeom prst="rect">
            <a:avLst/>
          </a:prstGeom>
          <a:solidFill>
            <a:schemeClr val="tx1"/>
          </a:solidFill>
          <a:ln w="3175">
            <a:solidFill>
              <a:schemeClr val="bg1"/>
            </a:solidFill>
          </a:ln>
          <a:effectLst>
            <a:outerShdw blurRad="50800" dist="38100" dir="2700000" algn="tl" rotWithShape="0">
              <a:prstClr val="black">
                <a:alpha val="40000"/>
              </a:prstClr>
            </a:outerShdw>
          </a:effectLst>
        </p:spPr>
        <p:txBody>
          <a:bodyPr wrap="square" lIns="91439" tIns="45719" rIns="91439" bIns="45719" rtlCol="0">
            <a:noAutofit/>
          </a:bodyPr>
          <a:lstStyle/>
          <a:p>
            <a:pPr algn="ctr"/>
            <a:r>
              <a:rPr lang="en-US" sz="4800" b="1" dirty="0" smtClean="0">
                <a:ln w="3175">
                  <a:solidFill>
                    <a:schemeClr val="bg2">
                      <a:lumMod val="60000"/>
                      <a:lumOff val="40000"/>
                    </a:schemeClr>
                  </a:solidFill>
                </a:ln>
                <a:solidFill>
                  <a:schemeClr val="bg2">
                    <a:lumMod val="75000"/>
                  </a:schemeClr>
                </a:solidFill>
              </a:rPr>
              <a:t>Pressure Vessel</a:t>
            </a:r>
            <a:endParaRPr lang="en-US" sz="4800" b="1" dirty="0">
              <a:ln w="3175">
                <a:solidFill>
                  <a:schemeClr val="bg2">
                    <a:lumMod val="60000"/>
                    <a:lumOff val="40000"/>
                  </a:schemeClr>
                </a:solidFill>
              </a:ln>
              <a:solidFill>
                <a:schemeClr val="bg2">
                  <a:lumMod val="75000"/>
                </a:schemeClr>
              </a:solidFill>
            </a:endParaRPr>
          </a:p>
        </p:txBody>
      </p:sp>
      <p:sp>
        <p:nvSpPr>
          <p:cNvPr id="123" name="TextBox 122"/>
          <p:cNvSpPr txBox="1"/>
          <p:nvPr/>
        </p:nvSpPr>
        <p:spPr>
          <a:xfrm>
            <a:off x="34160149" y="23137417"/>
            <a:ext cx="16578079" cy="2936376"/>
          </a:xfrm>
          <a:prstGeom prst="rect">
            <a:avLst/>
          </a:prstGeom>
          <a:solidFill>
            <a:schemeClr val="tx1"/>
          </a:solidFill>
          <a:ln w="3175">
            <a:solidFill>
              <a:schemeClr val="bg1"/>
            </a:solidFill>
          </a:ln>
          <a:effectLst>
            <a:outerShdw blurRad="50800" dist="38100" dir="2700000" algn="tl" rotWithShape="0">
              <a:prstClr val="black">
                <a:alpha val="40000"/>
              </a:prstClr>
            </a:outerShdw>
          </a:effectLst>
        </p:spPr>
        <p:txBody>
          <a:bodyPr wrap="square" lIns="91439" tIns="45719" rIns="91439" bIns="45719" rtlCol="0">
            <a:noAutofit/>
          </a:bodyPr>
          <a:lstStyle/>
          <a:p>
            <a:pPr algn="ctr"/>
            <a:r>
              <a:rPr lang="en-US" sz="4800" b="1" dirty="0" smtClean="0">
                <a:ln w="3175">
                  <a:solidFill>
                    <a:schemeClr val="bg2">
                      <a:lumMod val="60000"/>
                      <a:lumOff val="40000"/>
                    </a:schemeClr>
                  </a:solidFill>
                </a:ln>
                <a:solidFill>
                  <a:schemeClr val="bg2">
                    <a:lumMod val="75000"/>
                  </a:schemeClr>
                </a:solidFill>
              </a:rPr>
              <a:t>Servo Motor</a:t>
            </a:r>
            <a:endParaRPr lang="en-US" sz="4800" b="1" dirty="0">
              <a:ln w="3175">
                <a:solidFill>
                  <a:schemeClr val="bg2">
                    <a:lumMod val="60000"/>
                    <a:lumOff val="40000"/>
                  </a:schemeClr>
                </a:solidFill>
              </a:ln>
              <a:solidFill>
                <a:schemeClr val="bg2">
                  <a:lumMod val="75000"/>
                </a:schemeClr>
              </a:solidFill>
            </a:endParaRPr>
          </a:p>
        </p:txBody>
      </p:sp>
      <p:sp>
        <p:nvSpPr>
          <p:cNvPr id="122" name="TextBox 121"/>
          <p:cNvSpPr txBox="1"/>
          <p:nvPr/>
        </p:nvSpPr>
        <p:spPr>
          <a:xfrm>
            <a:off x="17272616" y="23500805"/>
            <a:ext cx="16578079" cy="3428519"/>
          </a:xfrm>
          <a:prstGeom prst="rect">
            <a:avLst/>
          </a:prstGeom>
          <a:solidFill>
            <a:schemeClr val="tx1"/>
          </a:solidFill>
          <a:ln w="3175">
            <a:solidFill>
              <a:schemeClr val="bg1"/>
            </a:solidFill>
          </a:ln>
          <a:effectLst>
            <a:outerShdw blurRad="50800" dist="38100" dir="2700000" algn="tl" rotWithShape="0">
              <a:prstClr val="black">
                <a:alpha val="40000"/>
              </a:prstClr>
            </a:outerShdw>
          </a:effectLst>
        </p:spPr>
        <p:txBody>
          <a:bodyPr wrap="square" lIns="91439" tIns="45719" rIns="91439" bIns="45719" rtlCol="0">
            <a:noAutofit/>
          </a:bodyPr>
          <a:lstStyle/>
          <a:p>
            <a:pPr algn="ctr"/>
            <a:r>
              <a:rPr lang="en-US" sz="4800" b="1" dirty="0" smtClean="0">
                <a:ln w="3175">
                  <a:solidFill>
                    <a:schemeClr val="bg2">
                      <a:lumMod val="60000"/>
                      <a:lumOff val="40000"/>
                    </a:schemeClr>
                  </a:solidFill>
                </a:ln>
                <a:solidFill>
                  <a:schemeClr val="bg2">
                    <a:lumMod val="75000"/>
                  </a:schemeClr>
                </a:solidFill>
              </a:rPr>
              <a:t>Cypress PSOC 3 Microcontroller</a:t>
            </a:r>
            <a:endParaRPr lang="en-US" sz="4800" b="1" dirty="0">
              <a:ln w="3175">
                <a:solidFill>
                  <a:schemeClr val="bg2">
                    <a:lumMod val="60000"/>
                    <a:lumOff val="40000"/>
                  </a:schemeClr>
                </a:solidFill>
              </a:ln>
              <a:solidFill>
                <a:schemeClr val="bg2">
                  <a:lumMod val="75000"/>
                </a:schemeClr>
              </a:solidFill>
            </a:endParaRPr>
          </a:p>
        </p:txBody>
      </p:sp>
      <p:sp>
        <p:nvSpPr>
          <p:cNvPr id="121" name="TextBox 120"/>
          <p:cNvSpPr txBox="1"/>
          <p:nvPr/>
        </p:nvSpPr>
        <p:spPr>
          <a:xfrm>
            <a:off x="17272616" y="20899117"/>
            <a:ext cx="16578079" cy="2296243"/>
          </a:xfrm>
          <a:prstGeom prst="rect">
            <a:avLst/>
          </a:prstGeom>
          <a:solidFill>
            <a:schemeClr val="tx1"/>
          </a:solidFill>
          <a:ln w="3175">
            <a:solidFill>
              <a:schemeClr val="bg1"/>
            </a:solidFill>
          </a:ln>
          <a:effectLst>
            <a:outerShdw blurRad="50800" dist="38100" dir="2700000" algn="tl" rotWithShape="0">
              <a:prstClr val="black">
                <a:alpha val="40000"/>
              </a:prstClr>
            </a:outerShdw>
          </a:effectLst>
        </p:spPr>
        <p:txBody>
          <a:bodyPr wrap="square" lIns="91439" tIns="45719" rIns="91439" bIns="45719" rtlCol="0">
            <a:noAutofit/>
          </a:bodyPr>
          <a:lstStyle/>
          <a:p>
            <a:pPr algn="ctr"/>
            <a:r>
              <a:rPr lang="en-US" sz="4800" b="1" dirty="0" smtClean="0">
                <a:ln w="3175">
                  <a:solidFill>
                    <a:schemeClr val="bg2">
                      <a:lumMod val="60000"/>
                      <a:lumOff val="40000"/>
                    </a:schemeClr>
                  </a:solidFill>
                </a:ln>
                <a:solidFill>
                  <a:schemeClr val="bg2">
                    <a:lumMod val="75000"/>
                  </a:schemeClr>
                </a:solidFill>
              </a:rPr>
              <a:t>Hydrophone</a:t>
            </a:r>
            <a:endParaRPr lang="en-US" sz="4800" b="1" dirty="0">
              <a:ln w="3175">
                <a:solidFill>
                  <a:schemeClr val="bg2">
                    <a:lumMod val="60000"/>
                    <a:lumOff val="40000"/>
                  </a:schemeClr>
                </a:solidFill>
              </a:ln>
              <a:solidFill>
                <a:schemeClr val="bg2">
                  <a:lumMod val="75000"/>
                </a:schemeClr>
              </a:solidFill>
            </a:endParaRPr>
          </a:p>
        </p:txBody>
      </p:sp>
      <p:sp>
        <p:nvSpPr>
          <p:cNvPr id="120" name="TextBox 119"/>
          <p:cNvSpPr txBox="1"/>
          <p:nvPr/>
        </p:nvSpPr>
        <p:spPr>
          <a:xfrm>
            <a:off x="17272618" y="17763202"/>
            <a:ext cx="16578079" cy="2830470"/>
          </a:xfrm>
          <a:prstGeom prst="rect">
            <a:avLst/>
          </a:prstGeom>
          <a:solidFill>
            <a:schemeClr val="tx1"/>
          </a:solidFill>
          <a:ln w="3175">
            <a:solidFill>
              <a:schemeClr val="bg1"/>
            </a:solidFill>
          </a:ln>
          <a:effectLst>
            <a:outerShdw blurRad="50800" dist="38100" dir="2700000" algn="tl" rotWithShape="0">
              <a:prstClr val="black">
                <a:alpha val="40000"/>
              </a:prstClr>
            </a:outerShdw>
          </a:effectLst>
        </p:spPr>
        <p:txBody>
          <a:bodyPr wrap="square" lIns="91439" tIns="45719" rIns="91439" bIns="45719" rtlCol="0">
            <a:noAutofit/>
          </a:bodyPr>
          <a:lstStyle/>
          <a:p>
            <a:pPr algn="ctr"/>
            <a:r>
              <a:rPr lang="en-US" sz="4800" b="1" dirty="0" smtClean="0">
                <a:ln w="3175">
                  <a:solidFill>
                    <a:schemeClr val="bg2">
                      <a:lumMod val="60000"/>
                      <a:lumOff val="40000"/>
                    </a:schemeClr>
                  </a:solidFill>
                </a:ln>
                <a:solidFill>
                  <a:schemeClr val="bg2">
                    <a:lumMod val="75000"/>
                  </a:schemeClr>
                </a:solidFill>
              </a:rPr>
              <a:t>Battery Pack</a:t>
            </a:r>
            <a:endParaRPr lang="en-US" sz="4800" b="1" dirty="0">
              <a:ln w="3175">
                <a:solidFill>
                  <a:schemeClr val="bg2">
                    <a:lumMod val="60000"/>
                    <a:lumOff val="40000"/>
                  </a:schemeClr>
                </a:solidFill>
              </a:ln>
              <a:solidFill>
                <a:schemeClr val="bg2">
                  <a:lumMod val="75000"/>
                </a:schemeClr>
              </a:solidFill>
            </a:endParaRPr>
          </a:p>
        </p:txBody>
      </p:sp>
      <p:sp>
        <p:nvSpPr>
          <p:cNvPr id="119" name="TextBox 118"/>
          <p:cNvSpPr txBox="1"/>
          <p:nvPr/>
        </p:nvSpPr>
        <p:spPr>
          <a:xfrm>
            <a:off x="34159583" y="4566453"/>
            <a:ext cx="16578079" cy="5165234"/>
          </a:xfrm>
          <a:prstGeom prst="rect">
            <a:avLst/>
          </a:prstGeom>
          <a:solidFill>
            <a:schemeClr val="tx1"/>
          </a:solidFill>
          <a:ln w="3175">
            <a:solidFill>
              <a:schemeClr val="bg1"/>
            </a:solidFill>
          </a:ln>
          <a:effectLst>
            <a:outerShdw blurRad="50800" dist="38100" dir="2700000" algn="tl" rotWithShape="0">
              <a:prstClr val="black">
                <a:alpha val="40000"/>
              </a:prstClr>
            </a:outerShdw>
          </a:effectLst>
        </p:spPr>
        <p:txBody>
          <a:bodyPr wrap="square" lIns="91439" tIns="45719" rIns="91439" bIns="45719" rtlCol="0">
            <a:noAutofit/>
          </a:bodyPr>
          <a:lstStyle/>
          <a:p>
            <a:pPr algn="ctr"/>
            <a:r>
              <a:rPr lang="en-US" sz="4800" b="1" dirty="0" smtClean="0">
                <a:ln w="3175">
                  <a:solidFill>
                    <a:schemeClr val="bg2">
                      <a:lumMod val="60000"/>
                      <a:lumOff val="40000"/>
                    </a:schemeClr>
                  </a:solidFill>
                </a:ln>
                <a:solidFill>
                  <a:schemeClr val="bg2">
                    <a:lumMod val="75000"/>
                  </a:schemeClr>
                </a:solidFill>
              </a:rPr>
              <a:t>Mechanical Release</a:t>
            </a:r>
            <a:endParaRPr lang="en-US" sz="4800" b="1" dirty="0">
              <a:ln w="3175">
                <a:solidFill>
                  <a:schemeClr val="bg2">
                    <a:lumMod val="60000"/>
                    <a:lumOff val="40000"/>
                  </a:schemeClr>
                </a:solidFill>
              </a:ln>
              <a:solidFill>
                <a:schemeClr val="bg2">
                  <a:lumMod val="75000"/>
                </a:schemeClr>
              </a:solidFill>
            </a:endParaRPr>
          </a:p>
        </p:txBody>
      </p:sp>
      <p:sp>
        <p:nvSpPr>
          <p:cNvPr id="118" name="TextBox 117"/>
          <p:cNvSpPr txBox="1"/>
          <p:nvPr/>
        </p:nvSpPr>
        <p:spPr>
          <a:xfrm>
            <a:off x="17272618" y="4566452"/>
            <a:ext cx="16578079" cy="4637161"/>
          </a:xfrm>
          <a:prstGeom prst="rect">
            <a:avLst/>
          </a:prstGeom>
          <a:solidFill>
            <a:schemeClr val="tx1"/>
          </a:solidFill>
          <a:ln w="3175">
            <a:solidFill>
              <a:schemeClr val="bg1"/>
            </a:solidFill>
          </a:ln>
          <a:effectLst>
            <a:outerShdw blurRad="50800" dist="38100" dir="2700000" algn="tl" rotWithShape="0">
              <a:prstClr val="black">
                <a:alpha val="40000"/>
              </a:prstClr>
            </a:outerShdw>
          </a:effectLst>
        </p:spPr>
        <p:txBody>
          <a:bodyPr wrap="square" lIns="91439" tIns="45719" rIns="91439" bIns="45719" rtlCol="0">
            <a:noAutofit/>
          </a:bodyPr>
          <a:lstStyle/>
          <a:p>
            <a:pPr algn="ctr"/>
            <a:r>
              <a:rPr lang="en-US" sz="4800" b="1" dirty="0" smtClean="0">
                <a:ln w="3175">
                  <a:solidFill>
                    <a:schemeClr val="bg2">
                      <a:lumMod val="60000"/>
                      <a:lumOff val="40000"/>
                    </a:schemeClr>
                  </a:solidFill>
                </a:ln>
                <a:solidFill>
                  <a:schemeClr val="bg2">
                    <a:lumMod val="75000"/>
                  </a:schemeClr>
                </a:solidFill>
              </a:rPr>
              <a:t>Signal Processing</a:t>
            </a:r>
            <a:endParaRPr lang="en-US" sz="4800" b="1" dirty="0">
              <a:ln w="3175">
                <a:solidFill>
                  <a:schemeClr val="bg2">
                    <a:lumMod val="60000"/>
                    <a:lumOff val="40000"/>
                  </a:schemeClr>
                </a:solidFill>
              </a:ln>
              <a:solidFill>
                <a:schemeClr val="bg2">
                  <a:lumMod val="75000"/>
                </a:schemeClr>
              </a:solidFill>
            </a:endParaRPr>
          </a:p>
        </p:txBody>
      </p:sp>
      <p:sp>
        <p:nvSpPr>
          <p:cNvPr id="117" name="TextBox 116"/>
          <p:cNvSpPr txBox="1"/>
          <p:nvPr/>
        </p:nvSpPr>
        <p:spPr>
          <a:xfrm>
            <a:off x="299737" y="24651756"/>
            <a:ext cx="16578079" cy="14438844"/>
          </a:xfrm>
          <a:prstGeom prst="rect">
            <a:avLst/>
          </a:prstGeom>
          <a:solidFill>
            <a:schemeClr val="tx1"/>
          </a:solidFill>
          <a:ln w="3175">
            <a:solidFill>
              <a:schemeClr val="bg1"/>
            </a:solidFill>
          </a:ln>
          <a:effectLst>
            <a:outerShdw blurRad="50800" dist="38100" dir="2700000" algn="tl" rotWithShape="0">
              <a:prstClr val="black">
                <a:alpha val="40000"/>
              </a:prstClr>
            </a:outerShdw>
          </a:effectLst>
        </p:spPr>
        <p:txBody>
          <a:bodyPr wrap="square" lIns="91439" tIns="45719" rIns="91439" bIns="45719" rtlCol="0">
            <a:noAutofit/>
          </a:bodyPr>
          <a:lstStyle/>
          <a:p>
            <a:pPr algn="ctr"/>
            <a:r>
              <a:rPr lang="en-US" sz="4800" b="1" dirty="0" smtClean="0">
                <a:ln w="3175">
                  <a:solidFill>
                    <a:schemeClr val="bg2">
                      <a:lumMod val="60000"/>
                      <a:lumOff val="40000"/>
                    </a:schemeClr>
                  </a:solidFill>
                </a:ln>
                <a:solidFill>
                  <a:schemeClr val="bg2">
                    <a:lumMod val="75000"/>
                  </a:schemeClr>
                </a:solidFill>
              </a:rPr>
              <a:t>Depth Step Analysis of Surfacing Buoy</a:t>
            </a:r>
            <a:endParaRPr lang="en-US" sz="4800" b="1" dirty="0">
              <a:ln w="3175">
                <a:solidFill>
                  <a:schemeClr val="bg2">
                    <a:lumMod val="60000"/>
                    <a:lumOff val="40000"/>
                  </a:schemeClr>
                </a:solidFill>
              </a:ln>
              <a:solidFill>
                <a:schemeClr val="bg2">
                  <a:lumMod val="75000"/>
                </a:schemeClr>
              </a:solidFill>
            </a:endParaRPr>
          </a:p>
        </p:txBody>
      </p:sp>
      <p:sp>
        <p:nvSpPr>
          <p:cNvPr id="106" name="TextBox 105"/>
          <p:cNvSpPr txBox="1"/>
          <p:nvPr/>
        </p:nvSpPr>
        <p:spPr>
          <a:xfrm>
            <a:off x="299737" y="4568676"/>
            <a:ext cx="16578079" cy="8388727"/>
          </a:xfrm>
          <a:prstGeom prst="rect">
            <a:avLst/>
          </a:prstGeom>
          <a:solidFill>
            <a:schemeClr val="tx1"/>
          </a:solidFill>
          <a:ln w="3175">
            <a:solidFill>
              <a:schemeClr val="bg1"/>
            </a:solidFill>
          </a:ln>
          <a:effectLst>
            <a:outerShdw blurRad="50800" dist="38100" dir="2700000" algn="tl" rotWithShape="0">
              <a:prstClr val="black">
                <a:alpha val="40000"/>
              </a:prstClr>
            </a:outerShdw>
          </a:effectLst>
        </p:spPr>
        <p:txBody>
          <a:bodyPr wrap="square" lIns="91439" tIns="45719" rIns="91439" bIns="45719" rtlCol="0">
            <a:noAutofit/>
          </a:bodyPr>
          <a:lstStyle/>
          <a:p>
            <a:pPr algn="ctr"/>
            <a:r>
              <a:rPr lang="en-US" sz="4800" b="1" dirty="0">
                <a:ln w="3175">
                  <a:solidFill>
                    <a:schemeClr val="bg2">
                      <a:lumMod val="60000"/>
                      <a:lumOff val="40000"/>
                    </a:schemeClr>
                  </a:solidFill>
                </a:ln>
                <a:solidFill>
                  <a:schemeClr val="bg2">
                    <a:lumMod val="75000"/>
                  </a:schemeClr>
                </a:solidFill>
              </a:rPr>
              <a:t>Introduction</a:t>
            </a:r>
          </a:p>
        </p:txBody>
      </p:sp>
      <p:sp>
        <p:nvSpPr>
          <p:cNvPr id="12" name="TextBox 11"/>
          <p:cNvSpPr txBox="1"/>
          <p:nvPr/>
        </p:nvSpPr>
        <p:spPr>
          <a:xfrm>
            <a:off x="581450" y="5364644"/>
            <a:ext cx="16014651" cy="7340148"/>
          </a:xfrm>
          <a:prstGeom prst="rect">
            <a:avLst/>
          </a:prstGeom>
          <a:solidFill>
            <a:schemeClr val="bg2">
              <a:lumMod val="60000"/>
              <a:lumOff val="40000"/>
            </a:schemeClr>
          </a:solidFill>
          <a:ln w="25400">
            <a:solidFill>
              <a:schemeClr val="bg2">
                <a:lumMod val="75000"/>
              </a:schemeClr>
            </a:solidFill>
          </a:ln>
          <a:effectLst>
            <a:outerShdw blurRad="50800" dist="38100" dir="2700000" algn="tl" rotWithShape="0">
              <a:prstClr val="black">
                <a:alpha val="40000"/>
              </a:prstClr>
            </a:outerShdw>
          </a:effectLst>
        </p:spPr>
        <p:txBody>
          <a:bodyPr wrap="square" lIns="91439" tIns="45719" rIns="91439" bIns="45719" rtlCol="0">
            <a:noAutofit/>
          </a:bodyPr>
          <a:lstStyle/>
          <a:p>
            <a:r>
              <a:rPr lang="en-US" sz="3600" dirty="0" smtClean="0">
                <a:ln w="3175">
                  <a:solidFill>
                    <a:schemeClr val="bg1"/>
                  </a:solidFill>
                </a:ln>
              </a:rPr>
              <a:t>Our </a:t>
            </a:r>
            <a:r>
              <a:rPr lang="en-US" sz="3600" dirty="0">
                <a:ln w="3175">
                  <a:solidFill>
                    <a:schemeClr val="bg1"/>
                  </a:solidFill>
                </a:ln>
              </a:rPr>
              <a:t>submerged acoustic retrieval concept is being used to provide an eco-friendly alternative to current lobster fishing practices. The inspiration for our project comes from </a:t>
            </a:r>
            <a:r>
              <a:rPr lang="en-US" sz="3600" dirty="0" smtClean="0">
                <a:ln w="3175">
                  <a:solidFill>
                    <a:schemeClr val="bg1"/>
                  </a:solidFill>
                </a:ln>
              </a:rPr>
              <a:t>entanglement </a:t>
            </a:r>
            <a:r>
              <a:rPr lang="en-US" sz="3600" dirty="0">
                <a:ln w="3175">
                  <a:solidFill>
                    <a:schemeClr val="bg1"/>
                  </a:solidFill>
                </a:ln>
              </a:rPr>
              <a:t>issues caused by floating vertical lines associated with current fishing methods. These lines have caused countless deaths among marine animals along with increasing economic setbacks stemming from equipment failure and replacement costs. Our design concept aims to eliminate vertical lines through a </a:t>
            </a:r>
            <a:r>
              <a:rPr lang="en-US" sz="3600" dirty="0" smtClean="0">
                <a:ln w="3175">
                  <a:solidFill>
                    <a:schemeClr val="bg1"/>
                  </a:solidFill>
                </a:ln>
              </a:rPr>
              <a:t>submersible </a:t>
            </a:r>
            <a:r>
              <a:rPr lang="en-US" sz="3600" dirty="0">
                <a:ln w="3175">
                  <a:solidFill>
                    <a:schemeClr val="bg1"/>
                  </a:solidFill>
                </a:ln>
              </a:rPr>
              <a:t>buoy release system. The new trap configuration accommodates an acoustic signal receiver that allows fishing vessels to communicate with a mechanical release system at the bottom of the ocean. Once the appropriate signal is received by the submerged trap, the release mechanism will activate to send the auxiliary buoy floating towards the surface. Once the buoy has surfaced, the auxiliary rope will be hoisted in to start the trap retrieval process. The new concept will seamlessly integrate into current fishing practices with minimal cost impact.</a:t>
            </a:r>
          </a:p>
        </p:txBody>
      </p:sp>
      <p:sp>
        <p:nvSpPr>
          <p:cNvPr id="16" name="TextBox 15"/>
          <p:cNvSpPr txBox="1"/>
          <p:nvPr/>
        </p:nvSpPr>
        <p:spPr>
          <a:xfrm>
            <a:off x="21490966" y="37714320"/>
            <a:ext cx="8141378" cy="2123656"/>
          </a:xfrm>
          <a:prstGeom prst="rect">
            <a:avLst/>
          </a:prstGeom>
          <a:noFill/>
          <a:ln>
            <a:solidFill>
              <a:schemeClr val="tx1"/>
            </a:solidFill>
          </a:ln>
        </p:spPr>
        <p:txBody>
          <a:bodyPr wrap="square" lIns="91439" tIns="45719" rIns="91439" bIns="45719" rtlCol="0">
            <a:spAutoFit/>
          </a:bodyPr>
          <a:lstStyle/>
          <a:p>
            <a:pPr algn="ctr"/>
            <a:r>
              <a:rPr lang="en-US" sz="3600" dirty="0">
                <a:ln w="3175">
                  <a:solidFill>
                    <a:schemeClr val="bg1"/>
                  </a:solidFill>
                </a:ln>
              </a:rPr>
              <a:t>Acknowledgements</a:t>
            </a:r>
          </a:p>
          <a:p>
            <a:pPr marL="685767" indent="-685767">
              <a:buFont typeface="Wingdings" panose="05000000000000000000" pitchFamily="2" charset="2"/>
              <a:buChar char="§"/>
            </a:pPr>
            <a:r>
              <a:rPr lang="en-US" sz="3200" dirty="0" smtClean="0">
                <a:ln w="3175">
                  <a:solidFill>
                    <a:schemeClr val="bg1"/>
                  </a:solidFill>
                </a:ln>
              </a:rPr>
              <a:t>Professor </a:t>
            </a:r>
            <a:r>
              <a:rPr lang="en-US" sz="3200" dirty="0">
                <a:ln w="3175">
                  <a:solidFill>
                    <a:schemeClr val="bg1"/>
                  </a:solidFill>
                </a:ln>
              </a:rPr>
              <a:t>Kenneth </a:t>
            </a:r>
            <a:r>
              <a:rPr lang="en-US" sz="3200" dirty="0" smtClean="0">
                <a:ln w="3175">
                  <a:solidFill>
                    <a:schemeClr val="bg1"/>
                  </a:solidFill>
                </a:ln>
              </a:rPr>
              <a:t>Baldwin, Project Advisor</a:t>
            </a:r>
            <a:endParaRPr lang="en-US" sz="3200" dirty="0">
              <a:ln w="3175">
                <a:solidFill>
                  <a:schemeClr val="bg1"/>
                </a:solidFill>
              </a:ln>
            </a:endParaRPr>
          </a:p>
          <a:p>
            <a:pPr marL="685767" indent="-685767">
              <a:buFont typeface="Wingdings" panose="05000000000000000000" pitchFamily="2" charset="2"/>
              <a:buChar char="§"/>
            </a:pPr>
            <a:r>
              <a:rPr lang="en-US" sz="3200" dirty="0">
                <a:ln w="3175">
                  <a:solidFill>
                    <a:schemeClr val="bg1"/>
                  </a:solidFill>
                </a:ln>
              </a:rPr>
              <a:t>Robert </a:t>
            </a:r>
            <a:r>
              <a:rPr lang="en-US" sz="3200" dirty="0" smtClean="0">
                <a:ln w="3175">
                  <a:solidFill>
                    <a:schemeClr val="bg1"/>
                  </a:solidFill>
                </a:ln>
              </a:rPr>
              <a:t>Dick, Cyprus Representative</a:t>
            </a:r>
          </a:p>
          <a:p>
            <a:pPr marL="685767" indent="-685767">
              <a:buFont typeface="Wingdings" panose="05000000000000000000" pitchFamily="2" charset="2"/>
              <a:buChar char="§"/>
            </a:pPr>
            <a:r>
              <a:rPr lang="en-US" sz="3200" dirty="0" smtClean="0">
                <a:ln w="3175">
                  <a:solidFill>
                    <a:schemeClr val="bg1"/>
                  </a:solidFill>
                </a:ln>
              </a:rPr>
              <a:t>Project funded by N.H. Sea Grant</a:t>
            </a:r>
            <a:endParaRPr lang="en-US" sz="3200" dirty="0">
              <a:ln w="3175">
                <a:solidFill>
                  <a:schemeClr val="bg1"/>
                </a:solidFill>
              </a:ln>
            </a:endParaRPr>
          </a:p>
        </p:txBody>
      </p:sp>
      <p:pic>
        <p:nvPicPr>
          <p:cNvPr id="18" name="Picture 17"/>
          <p:cNvPicPr>
            <a:picLocks noChangeAspect="1"/>
          </p:cNvPicPr>
          <p:nvPr/>
        </p:nvPicPr>
        <p:blipFill>
          <a:blip r:embed="rId2"/>
          <a:stretch>
            <a:fillRect/>
          </a:stretch>
        </p:blipFill>
        <p:spPr>
          <a:xfrm>
            <a:off x="567196" y="13655811"/>
            <a:ext cx="16028905" cy="10266350"/>
          </a:xfrm>
          <a:prstGeom prst="rect">
            <a:avLst/>
          </a:prstGeom>
          <a:ln w="25400">
            <a:solidFill>
              <a:schemeClr val="tx1"/>
            </a:solidFill>
          </a:ln>
          <a:effectLst/>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49816" y="2143305"/>
            <a:ext cx="5212855" cy="215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13625961" y="2478699"/>
            <a:ext cx="23871395" cy="2970044"/>
          </a:xfrm>
          <a:prstGeom prst="rect">
            <a:avLst/>
          </a:prstGeom>
          <a:noFill/>
        </p:spPr>
        <p:txBody>
          <a:bodyPr wrap="square" rtlCol="0">
            <a:spAutoFit/>
          </a:bodyPr>
          <a:lstStyle/>
          <a:p>
            <a:pPr algn="ctr"/>
            <a:r>
              <a:rPr lang="en-US" sz="5400" dirty="0" smtClean="0">
                <a:ln w="3175">
                  <a:solidFill>
                    <a:schemeClr val="bg1"/>
                  </a:solidFill>
                </a:ln>
              </a:rPr>
              <a:t>Jeff </a:t>
            </a:r>
            <a:r>
              <a:rPr lang="en-US" sz="5400" dirty="0">
                <a:ln w="3175">
                  <a:solidFill>
                    <a:schemeClr val="bg1"/>
                  </a:solidFill>
                </a:ln>
              </a:rPr>
              <a:t>Davies, Brian Regan, Kris Hopkins</a:t>
            </a:r>
          </a:p>
          <a:p>
            <a:pPr algn="ctr"/>
            <a:r>
              <a:rPr lang="en-US" sz="3600" dirty="0">
                <a:ln w="3175">
                  <a:solidFill>
                    <a:schemeClr val="bg1"/>
                  </a:solidFill>
                </a:ln>
              </a:rPr>
              <a:t>University of New Hampshire, Department of Mechanical Engineering</a:t>
            </a:r>
          </a:p>
          <a:p>
            <a:endParaRPr lang="en-US" dirty="0"/>
          </a:p>
        </p:txBody>
      </p:sp>
      <p:cxnSp>
        <p:nvCxnSpPr>
          <p:cNvPr id="9" name="Straight Connector 8"/>
          <p:cNvCxnSpPr/>
          <p:nvPr/>
        </p:nvCxnSpPr>
        <p:spPr>
          <a:xfrm>
            <a:off x="14482111" y="3296419"/>
            <a:ext cx="21650074"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040429" y="23911852"/>
            <a:ext cx="5127171" cy="523220"/>
          </a:xfrm>
          <a:prstGeom prst="rect">
            <a:avLst/>
          </a:prstGeom>
          <a:noFill/>
        </p:spPr>
        <p:txBody>
          <a:bodyPr wrap="square" rtlCol="0">
            <a:spAutoFit/>
          </a:bodyPr>
          <a:lstStyle/>
          <a:p>
            <a:r>
              <a:rPr lang="en-US" sz="2800" dirty="0" smtClean="0">
                <a:ln w="3175">
                  <a:solidFill>
                    <a:schemeClr val="bg1"/>
                  </a:solidFill>
                </a:ln>
              </a:rPr>
              <a:t>Current lobster trap configuration</a:t>
            </a:r>
            <a:endParaRPr lang="en-US" sz="2800" dirty="0">
              <a:ln w="3175">
                <a:solidFill>
                  <a:schemeClr val="bg1"/>
                </a:solidFill>
              </a:ln>
            </a:endParaRPr>
          </a:p>
        </p:txBody>
      </p:sp>
      <p:sp>
        <p:nvSpPr>
          <p:cNvPr id="21" name="TextBox 20"/>
          <p:cNvSpPr txBox="1"/>
          <p:nvPr/>
        </p:nvSpPr>
        <p:spPr>
          <a:xfrm>
            <a:off x="34460586" y="5364644"/>
            <a:ext cx="15988631" cy="4107695"/>
          </a:xfrm>
          <a:prstGeom prst="rect">
            <a:avLst/>
          </a:prstGeom>
          <a:solidFill>
            <a:schemeClr val="bg2">
              <a:lumMod val="60000"/>
              <a:lumOff val="40000"/>
            </a:schemeClr>
          </a:solidFill>
          <a:ln w="3175">
            <a:solidFill>
              <a:schemeClr val="bg1"/>
            </a:solidFill>
          </a:ln>
          <a:effectLst>
            <a:outerShdw blurRad="50800" dist="38100" dir="2700000" algn="tl" rotWithShape="0">
              <a:prstClr val="black">
                <a:alpha val="40000"/>
              </a:prstClr>
            </a:outerShdw>
          </a:effectLst>
        </p:spPr>
        <p:txBody>
          <a:bodyPr wrap="square" lIns="91439" tIns="45719" rIns="91439" bIns="45719" rtlCol="0">
            <a:noAutofit/>
          </a:bodyPr>
          <a:lstStyle/>
          <a:p>
            <a:pPr marL="1142949" indent="-1142949">
              <a:buFont typeface="Wingdings" panose="05000000000000000000" pitchFamily="2" charset="2"/>
              <a:buChar char="§"/>
            </a:pPr>
            <a:r>
              <a:rPr lang="en-US" sz="3600" dirty="0" smtClean="0">
                <a:ln w="3175">
                  <a:solidFill>
                    <a:schemeClr val="bg1"/>
                  </a:solidFill>
                </a:ln>
              </a:rPr>
              <a:t>Purchased a mechanical </a:t>
            </a:r>
            <a:r>
              <a:rPr lang="en-US" sz="3600" dirty="0">
                <a:ln w="3175">
                  <a:solidFill>
                    <a:schemeClr val="bg1"/>
                  </a:solidFill>
                </a:ln>
              </a:rPr>
              <a:t>claw to </a:t>
            </a:r>
            <a:r>
              <a:rPr lang="en-US" sz="3600" dirty="0" smtClean="0">
                <a:ln w="3175">
                  <a:solidFill>
                    <a:schemeClr val="bg1"/>
                  </a:solidFill>
                </a:ln>
              </a:rPr>
              <a:t>hold submerged </a:t>
            </a:r>
            <a:r>
              <a:rPr lang="en-US" sz="3600" dirty="0">
                <a:ln w="3175">
                  <a:solidFill>
                    <a:schemeClr val="bg1"/>
                  </a:solidFill>
                </a:ln>
              </a:rPr>
              <a:t>line and buoy to the </a:t>
            </a:r>
            <a:r>
              <a:rPr lang="en-US" sz="3600" dirty="0" smtClean="0">
                <a:ln w="3175">
                  <a:solidFill>
                    <a:schemeClr val="bg1"/>
                  </a:solidFill>
                </a:ln>
              </a:rPr>
              <a:t>trap</a:t>
            </a:r>
          </a:p>
          <a:p>
            <a:pPr marL="1142949" indent="-1142949">
              <a:buFont typeface="Wingdings" panose="05000000000000000000" pitchFamily="2" charset="2"/>
              <a:buChar char="§"/>
            </a:pPr>
            <a:r>
              <a:rPr lang="en-US" sz="3600" dirty="0">
                <a:ln w="3175">
                  <a:solidFill>
                    <a:schemeClr val="bg1"/>
                  </a:solidFill>
                </a:ln>
              </a:rPr>
              <a:t>Upgraded all hardware </a:t>
            </a:r>
            <a:r>
              <a:rPr lang="en-US" sz="3600" dirty="0" smtClean="0">
                <a:ln w="3175">
                  <a:solidFill>
                    <a:schemeClr val="bg1"/>
                  </a:solidFill>
                </a:ln>
              </a:rPr>
              <a:t>to minimalize movement </a:t>
            </a:r>
            <a:r>
              <a:rPr lang="en-US" sz="3600" dirty="0">
                <a:ln w="3175">
                  <a:solidFill>
                    <a:schemeClr val="bg1"/>
                  </a:solidFill>
                </a:ln>
              </a:rPr>
              <a:t>between </a:t>
            </a:r>
            <a:r>
              <a:rPr lang="en-US" sz="3600" dirty="0" smtClean="0">
                <a:ln w="3175">
                  <a:solidFill>
                    <a:schemeClr val="bg1"/>
                  </a:solidFill>
                </a:ln>
              </a:rPr>
              <a:t>components </a:t>
            </a:r>
            <a:endParaRPr lang="en-US" sz="3600" dirty="0">
              <a:ln w="3175">
                <a:solidFill>
                  <a:schemeClr val="bg1"/>
                </a:solidFill>
              </a:ln>
            </a:endParaRPr>
          </a:p>
          <a:p>
            <a:pPr marL="1142949" indent="-1142949">
              <a:buFont typeface="Wingdings" panose="05000000000000000000" pitchFamily="2" charset="2"/>
              <a:buChar char="§"/>
            </a:pPr>
            <a:r>
              <a:rPr lang="en-US" sz="3600" dirty="0">
                <a:ln w="3175">
                  <a:solidFill>
                    <a:schemeClr val="bg1"/>
                  </a:solidFill>
                </a:ln>
              </a:rPr>
              <a:t>M</a:t>
            </a:r>
            <a:r>
              <a:rPr lang="en-US" sz="3600" dirty="0" smtClean="0">
                <a:ln w="3175">
                  <a:solidFill>
                    <a:schemeClr val="bg1"/>
                  </a:solidFill>
                </a:ln>
              </a:rPr>
              <a:t>odifications were made </a:t>
            </a:r>
            <a:r>
              <a:rPr lang="en-US" sz="3600" dirty="0" smtClean="0">
                <a:ln w="3175">
                  <a:solidFill>
                    <a:schemeClr val="bg1"/>
                  </a:solidFill>
                </a:ln>
              </a:rPr>
              <a:t>to </a:t>
            </a:r>
            <a:r>
              <a:rPr lang="en-US" sz="3600" dirty="0" smtClean="0">
                <a:ln w="3175">
                  <a:solidFill>
                    <a:schemeClr val="bg1"/>
                  </a:solidFill>
                </a:ln>
              </a:rPr>
              <a:t>the claw </a:t>
            </a:r>
            <a:r>
              <a:rPr lang="en-US" sz="3600" dirty="0">
                <a:ln w="3175">
                  <a:solidFill>
                    <a:schemeClr val="bg1"/>
                  </a:solidFill>
                </a:ln>
              </a:rPr>
              <a:t>to </a:t>
            </a:r>
            <a:r>
              <a:rPr lang="en-US" sz="3600" dirty="0" smtClean="0">
                <a:ln w="3175">
                  <a:solidFill>
                    <a:schemeClr val="bg1"/>
                  </a:solidFill>
                </a:ln>
              </a:rPr>
              <a:t>withstand buoyant force </a:t>
            </a:r>
            <a:r>
              <a:rPr lang="en-US" sz="3600" dirty="0">
                <a:ln w="3175">
                  <a:solidFill>
                    <a:schemeClr val="bg1"/>
                  </a:solidFill>
                </a:ln>
              </a:rPr>
              <a:t>from </a:t>
            </a:r>
            <a:r>
              <a:rPr lang="en-US" sz="3600" dirty="0" smtClean="0">
                <a:ln w="3175">
                  <a:solidFill>
                    <a:schemeClr val="bg1"/>
                  </a:solidFill>
                </a:ln>
              </a:rPr>
              <a:t>buoy</a:t>
            </a:r>
          </a:p>
          <a:p>
            <a:pPr marL="3650854" lvl="1" indent="-1142949">
              <a:buFont typeface="Wingdings" panose="05000000000000000000" pitchFamily="2" charset="2"/>
              <a:buChar char="§"/>
            </a:pPr>
            <a:r>
              <a:rPr lang="en-US" sz="3600" dirty="0" smtClean="0">
                <a:ln w="3175">
                  <a:solidFill>
                    <a:schemeClr val="bg1"/>
                  </a:solidFill>
                </a:ln>
              </a:rPr>
              <a:t>Attached two steel outriggers to claw hook</a:t>
            </a:r>
          </a:p>
          <a:p>
            <a:pPr marL="3650854" lvl="1" indent="-1142949">
              <a:buFont typeface="Wingdings" panose="05000000000000000000" pitchFamily="2" charset="2"/>
              <a:buChar char="§"/>
            </a:pPr>
            <a:r>
              <a:rPr lang="en-US" sz="3600" dirty="0" smtClean="0">
                <a:ln w="3175">
                  <a:solidFill>
                    <a:schemeClr val="bg1"/>
                  </a:solidFill>
                </a:ln>
              </a:rPr>
              <a:t>One element is fixed to safely hold buoy when closed</a:t>
            </a:r>
          </a:p>
          <a:p>
            <a:pPr marL="3650854" lvl="1" indent="-1142949">
              <a:buFont typeface="Wingdings" panose="05000000000000000000" pitchFamily="2" charset="2"/>
              <a:buChar char="§"/>
            </a:pPr>
            <a:r>
              <a:rPr lang="en-US" sz="3600" dirty="0" smtClean="0">
                <a:ln w="3175">
                  <a:solidFill>
                    <a:schemeClr val="bg1"/>
                  </a:solidFill>
                </a:ln>
              </a:rPr>
              <a:t>Other element moves on a pivot to swing out and release buoy upon opening</a:t>
            </a:r>
          </a:p>
        </p:txBody>
      </p:sp>
      <p:sp>
        <p:nvSpPr>
          <p:cNvPr id="22" name="TextBox 21"/>
          <p:cNvSpPr txBox="1"/>
          <p:nvPr/>
        </p:nvSpPr>
        <p:spPr>
          <a:xfrm>
            <a:off x="567196" y="25541341"/>
            <a:ext cx="16013268" cy="13234807"/>
          </a:xfrm>
          <a:prstGeom prst="rect">
            <a:avLst/>
          </a:prstGeom>
          <a:solidFill>
            <a:schemeClr val="bg2">
              <a:lumMod val="60000"/>
              <a:lumOff val="40000"/>
            </a:schemeClr>
          </a:solidFill>
          <a:ln w="3175">
            <a:solidFill>
              <a:schemeClr val="bg1"/>
            </a:solidFill>
          </a:ln>
          <a:effectLst>
            <a:outerShdw blurRad="50800" dist="38100" dir="2700000" algn="tl" rotWithShape="0">
              <a:prstClr val="black">
                <a:alpha val="40000"/>
              </a:prstClr>
            </a:outerShdw>
          </a:effectLst>
        </p:spPr>
        <p:txBody>
          <a:bodyPr wrap="square" lIns="91439" tIns="45719" rIns="91439" bIns="45719" rtlCol="0">
            <a:noAutofit/>
          </a:bodyPr>
          <a:lstStyle/>
          <a:p>
            <a:pPr marL="857216" indent="-857216">
              <a:buFont typeface="Wingdings" panose="05000000000000000000" pitchFamily="2" charset="2"/>
              <a:buChar char="§"/>
            </a:pPr>
            <a:r>
              <a:rPr lang="en-US" sz="3600" dirty="0" smtClean="0">
                <a:ln w="3175">
                  <a:solidFill>
                    <a:schemeClr val="bg1"/>
                  </a:solidFill>
                </a:ln>
              </a:rPr>
              <a:t>The </a:t>
            </a:r>
            <a:r>
              <a:rPr lang="en-US" sz="3600" dirty="0">
                <a:ln w="3175">
                  <a:solidFill>
                    <a:schemeClr val="bg1"/>
                  </a:solidFill>
                </a:ln>
              </a:rPr>
              <a:t>new system will require the submerged buoy to release from the ocean floor and float to the surface</a:t>
            </a:r>
          </a:p>
          <a:p>
            <a:pPr marL="857216" indent="-857216">
              <a:buFont typeface="Wingdings" panose="05000000000000000000" pitchFamily="2" charset="2"/>
              <a:buChar char="§"/>
            </a:pPr>
            <a:r>
              <a:rPr lang="en-US" sz="3600" dirty="0">
                <a:ln w="3175">
                  <a:solidFill>
                    <a:schemeClr val="bg1"/>
                  </a:solidFill>
                </a:ln>
              </a:rPr>
              <a:t>Typical lobster fishing depths reach up to 425m</a:t>
            </a:r>
          </a:p>
          <a:p>
            <a:pPr marL="857216" indent="-857216">
              <a:buFont typeface="Wingdings" panose="05000000000000000000" pitchFamily="2" charset="2"/>
              <a:buChar char="§"/>
            </a:pPr>
            <a:r>
              <a:rPr lang="en-US" sz="3600" dirty="0">
                <a:ln w="3175">
                  <a:solidFill>
                    <a:schemeClr val="bg1"/>
                  </a:solidFill>
                </a:ln>
              </a:rPr>
              <a:t>B</a:t>
            </a:r>
            <a:r>
              <a:rPr lang="en-US" sz="3600" dirty="0" smtClean="0">
                <a:ln w="3175">
                  <a:solidFill>
                    <a:schemeClr val="bg1"/>
                  </a:solidFill>
                </a:ln>
              </a:rPr>
              <a:t>uoy </a:t>
            </a:r>
            <a:r>
              <a:rPr lang="en-US" sz="3600" dirty="0">
                <a:ln w="3175">
                  <a:solidFill>
                    <a:schemeClr val="bg1"/>
                  </a:solidFill>
                </a:ln>
              </a:rPr>
              <a:t>must surface fast enough to have a minimal impact on fishing productivity</a:t>
            </a:r>
          </a:p>
          <a:p>
            <a:pPr marL="857216" indent="-857216">
              <a:buFont typeface="Wingdings" panose="05000000000000000000" pitchFamily="2" charset="2"/>
              <a:buChar char="§"/>
            </a:pPr>
            <a:r>
              <a:rPr lang="en-US" sz="3600" dirty="0">
                <a:ln w="3175">
                  <a:solidFill>
                    <a:schemeClr val="bg1"/>
                  </a:solidFill>
                </a:ln>
              </a:rPr>
              <a:t>Several different buoys and buoy configurations were considered for the surfacing mechanism</a:t>
            </a:r>
          </a:p>
          <a:p>
            <a:pPr marL="857216" indent="-857216">
              <a:buFont typeface="Wingdings" panose="05000000000000000000" pitchFamily="2" charset="2"/>
              <a:buChar char="§"/>
            </a:pPr>
            <a:r>
              <a:rPr lang="en-US" sz="3600" dirty="0">
                <a:ln w="3175">
                  <a:solidFill>
                    <a:schemeClr val="bg1"/>
                  </a:solidFill>
                </a:ln>
              </a:rPr>
              <a:t>D</a:t>
            </a:r>
            <a:r>
              <a:rPr lang="en-US" sz="3600" dirty="0" smtClean="0">
                <a:ln w="3175">
                  <a:solidFill>
                    <a:schemeClr val="bg1"/>
                  </a:solidFill>
                </a:ln>
              </a:rPr>
              <a:t>epth </a:t>
            </a:r>
            <a:r>
              <a:rPr lang="en-US" sz="3600" dirty="0">
                <a:ln w="3175">
                  <a:solidFill>
                    <a:schemeClr val="bg1"/>
                  </a:solidFill>
                </a:ln>
              </a:rPr>
              <a:t>step analysis was performed in </a:t>
            </a:r>
            <a:r>
              <a:rPr lang="en-US" sz="3600" dirty="0" smtClean="0">
                <a:ln w="3175">
                  <a:solidFill>
                    <a:schemeClr val="bg1"/>
                  </a:solidFill>
                </a:ln>
              </a:rPr>
              <a:t>MATLAB to determine the theoretical surfacing time</a:t>
            </a:r>
          </a:p>
          <a:p>
            <a:pPr marL="857216" indent="-857216">
              <a:buFont typeface="Wingdings" panose="05000000000000000000" pitchFamily="2" charset="2"/>
              <a:buChar char="§"/>
            </a:pPr>
            <a:r>
              <a:rPr lang="en-US" sz="3600" dirty="0" smtClean="0">
                <a:ln w="3175">
                  <a:solidFill>
                    <a:schemeClr val="bg1"/>
                  </a:solidFill>
                </a:ln>
              </a:rPr>
              <a:t>Theoretical times were </a:t>
            </a:r>
            <a:r>
              <a:rPr lang="en-US" sz="3600" dirty="0">
                <a:ln w="3175">
                  <a:solidFill>
                    <a:schemeClr val="bg1"/>
                  </a:solidFill>
                </a:ln>
              </a:rPr>
              <a:t>confirmed through testing in the Chase Engineering tank</a:t>
            </a:r>
          </a:p>
          <a:p>
            <a:pPr marL="857216" indent="-857216">
              <a:buFont typeface="Wingdings" panose="05000000000000000000" pitchFamily="2" charset="2"/>
              <a:buChar char="§"/>
            </a:pPr>
            <a:r>
              <a:rPr lang="en-US" sz="3600" dirty="0">
                <a:ln w="3175">
                  <a:solidFill>
                    <a:schemeClr val="bg1"/>
                  </a:solidFill>
                </a:ln>
              </a:rPr>
              <a:t>14” buoy had the fastest surfacing time and smallest deviation from theoretical surfacing </a:t>
            </a:r>
            <a:r>
              <a:rPr lang="en-US" sz="3600" dirty="0" smtClean="0">
                <a:ln w="3175">
                  <a:solidFill>
                    <a:schemeClr val="bg1"/>
                  </a:solidFill>
                </a:ln>
              </a:rPr>
              <a:t>time</a:t>
            </a:r>
            <a:endParaRPr lang="en-US" sz="3600" dirty="0">
              <a:ln w="3175">
                <a:solidFill>
                  <a:schemeClr val="bg1"/>
                </a:solidFill>
              </a:ln>
            </a:endParaRPr>
          </a:p>
        </p:txBody>
      </p:sp>
      <p:pic>
        <p:nvPicPr>
          <p:cNvPr id="19" name="Content Placeholder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6119" y="31717638"/>
            <a:ext cx="9050919" cy="6788189"/>
          </a:xfrm>
          <a:prstGeom prst="rect">
            <a:avLst/>
          </a:prstGeom>
        </p:spPr>
      </p:pic>
      <p:graphicFrame>
        <p:nvGraphicFramePr>
          <p:cNvPr id="1087" name="Table 1086"/>
          <p:cNvGraphicFramePr>
            <a:graphicFrameLocks noGrp="1"/>
          </p:cNvGraphicFramePr>
          <p:nvPr>
            <p:extLst>
              <p:ext uri="{D42A27DB-BD31-4B8C-83A1-F6EECF244321}">
                <p14:modId xmlns:p14="http://schemas.microsoft.com/office/powerpoint/2010/main" val="2489273110"/>
              </p:ext>
            </p:extLst>
          </p:nvPr>
        </p:nvGraphicFramePr>
        <p:xfrm>
          <a:off x="10300378" y="31726199"/>
          <a:ext cx="5946468" cy="6786243"/>
        </p:xfrm>
        <a:graphic>
          <a:graphicData uri="http://schemas.openxmlformats.org/drawingml/2006/table">
            <a:tbl>
              <a:tblPr firstRow="1" firstCol="1" bandRow="1">
                <a:tableStyleId>{5C22544A-7EE6-4342-B048-85BDC9FD1C3A}</a:tableStyleId>
              </a:tblPr>
              <a:tblGrid>
                <a:gridCol w="1486617"/>
                <a:gridCol w="1486617"/>
                <a:gridCol w="1486617"/>
                <a:gridCol w="1486617"/>
              </a:tblGrid>
              <a:tr h="918929">
                <a:tc>
                  <a:txBody>
                    <a:bodyPr/>
                    <a:lstStyle/>
                    <a:p>
                      <a:pPr marL="0" marR="0" algn="ctr">
                        <a:lnSpc>
                          <a:spcPct val="107000"/>
                        </a:lnSpc>
                        <a:spcBef>
                          <a:spcPts val="0"/>
                        </a:spcBef>
                        <a:spcAft>
                          <a:spcPts val="0"/>
                        </a:spcAft>
                      </a:pPr>
                      <a:r>
                        <a:rPr lang="en-US" sz="1800" dirty="0">
                          <a:effectLst/>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2">
                        <a:lumMod val="75000"/>
                      </a:schemeClr>
                    </a:solidFill>
                  </a:tcPr>
                </a:tc>
                <a:tc gridSpan="2">
                  <a:txBody>
                    <a:bodyPr/>
                    <a:lstStyle/>
                    <a:p>
                      <a:pPr marL="0" marR="0" algn="ctr">
                        <a:lnSpc>
                          <a:spcPct val="107000"/>
                        </a:lnSpc>
                        <a:spcBef>
                          <a:spcPts val="0"/>
                        </a:spcBef>
                        <a:spcAft>
                          <a:spcPts val="0"/>
                        </a:spcAft>
                      </a:pPr>
                      <a:r>
                        <a:rPr lang="en-US" sz="1800" dirty="0">
                          <a:effectLst/>
                        </a:rPr>
                        <a:t>Surfacing Time (s)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2">
                        <a:lumMod val="75000"/>
                      </a:schemeClr>
                    </a:solidFill>
                  </a:tcPr>
                </a:tc>
                <a:tc hMerge="1">
                  <a:txBody>
                    <a:bodyPr/>
                    <a:lstStyle/>
                    <a:p>
                      <a:endParaRPr lang="en-US"/>
                    </a:p>
                  </a:txBody>
                  <a:tcPr/>
                </a:tc>
                <a:tc>
                  <a:txBody>
                    <a:bodyPr/>
                    <a:lstStyle/>
                    <a:p>
                      <a:pPr marL="0" marR="0" algn="ctr">
                        <a:lnSpc>
                          <a:spcPct val="107000"/>
                        </a:lnSpc>
                        <a:spcBef>
                          <a:spcPts val="0"/>
                        </a:spcBef>
                        <a:spcAft>
                          <a:spcPts val="0"/>
                        </a:spcAft>
                      </a:pPr>
                      <a:r>
                        <a:rPr lang="en-US" sz="1800" dirty="0">
                          <a:effectLst/>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2">
                        <a:lumMod val="75000"/>
                      </a:schemeClr>
                    </a:solidFill>
                  </a:tcPr>
                </a:tc>
              </a:tr>
              <a:tr h="1024145">
                <a:tc>
                  <a:txBody>
                    <a:bodyPr/>
                    <a:lstStyle/>
                    <a:p>
                      <a:pPr marL="0" marR="0" algn="ctr">
                        <a:lnSpc>
                          <a:spcPct val="107000"/>
                        </a:lnSpc>
                        <a:spcBef>
                          <a:spcPts val="0"/>
                        </a:spcBef>
                        <a:spcAft>
                          <a:spcPts val="0"/>
                        </a:spcAft>
                      </a:pPr>
                      <a:r>
                        <a:rPr lang="en-US" sz="1800" dirty="0">
                          <a:effectLst/>
                        </a:rPr>
                        <a:t>Configuration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2">
                        <a:lumMod val="75000"/>
                      </a:schemeClr>
                    </a:solidFill>
                  </a:tcPr>
                </a:tc>
                <a:tc>
                  <a:txBody>
                    <a:bodyPr/>
                    <a:lstStyle/>
                    <a:p>
                      <a:pPr marL="0" marR="0" algn="ctr">
                        <a:lnSpc>
                          <a:spcPct val="107000"/>
                        </a:lnSpc>
                        <a:spcBef>
                          <a:spcPts val="0"/>
                        </a:spcBef>
                        <a:spcAft>
                          <a:spcPts val="0"/>
                        </a:spcAft>
                      </a:pPr>
                      <a:r>
                        <a:rPr lang="en-US" sz="1800">
                          <a:effectLst/>
                        </a:rPr>
                        <a:t>Theoretical</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rPr>
                        <a:t>Experimental</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rPr>
                        <a:t>% Error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918929">
                <a:tc>
                  <a:txBody>
                    <a:bodyPr/>
                    <a:lstStyle/>
                    <a:p>
                      <a:pPr marL="0" marR="0" algn="ctr">
                        <a:lnSpc>
                          <a:spcPct val="107000"/>
                        </a:lnSpc>
                        <a:spcBef>
                          <a:spcPts val="0"/>
                        </a:spcBef>
                        <a:spcAft>
                          <a:spcPts val="0"/>
                        </a:spcAft>
                      </a:pPr>
                      <a:r>
                        <a:rPr lang="en-US" sz="1800" dirty="0" smtClean="0">
                          <a:effectLst/>
                        </a:rPr>
                        <a:t>14 in.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2">
                        <a:lumMod val="75000"/>
                      </a:schemeClr>
                    </a:solidFill>
                  </a:tcPr>
                </a:tc>
                <a:tc>
                  <a:txBody>
                    <a:bodyPr/>
                    <a:lstStyle/>
                    <a:p>
                      <a:pPr marL="0" marR="0" algn="ctr">
                        <a:lnSpc>
                          <a:spcPct val="107000"/>
                        </a:lnSpc>
                        <a:spcBef>
                          <a:spcPts val="0"/>
                        </a:spcBef>
                        <a:spcAft>
                          <a:spcPts val="0"/>
                        </a:spcAft>
                      </a:pPr>
                      <a:r>
                        <a:rPr lang="en-US" sz="1800">
                          <a:effectLst/>
                          <a:highlight>
                            <a:srgbClr val="FFFF00"/>
                          </a:highlight>
                        </a:rPr>
                        <a:t>2.25</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highlight>
                            <a:srgbClr val="FFFF00"/>
                          </a:highlight>
                        </a:rPr>
                        <a:t>2.39</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highlight>
                            <a:srgbClr val="FFFF00"/>
                          </a:highlight>
                        </a:rPr>
                        <a:t>5.86</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916982">
                <a:tc>
                  <a:txBody>
                    <a:bodyPr/>
                    <a:lstStyle/>
                    <a:p>
                      <a:pPr marL="0" marR="0" algn="ctr">
                        <a:lnSpc>
                          <a:spcPct val="107000"/>
                        </a:lnSpc>
                        <a:spcBef>
                          <a:spcPts val="0"/>
                        </a:spcBef>
                        <a:spcAft>
                          <a:spcPts val="0"/>
                        </a:spcAft>
                      </a:pPr>
                      <a:r>
                        <a:rPr lang="en-US" sz="1800" dirty="0">
                          <a:effectLst/>
                        </a:rPr>
                        <a:t>11 in.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2">
                        <a:lumMod val="75000"/>
                      </a:schemeClr>
                    </a:solidFill>
                  </a:tcPr>
                </a:tc>
                <a:tc>
                  <a:txBody>
                    <a:bodyPr/>
                    <a:lstStyle/>
                    <a:p>
                      <a:pPr marL="0" marR="0" algn="ctr">
                        <a:lnSpc>
                          <a:spcPct val="107000"/>
                        </a:lnSpc>
                        <a:spcBef>
                          <a:spcPts val="0"/>
                        </a:spcBef>
                        <a:spcAft>
                          <a:spcPts val="0"/>
                        </a:spcAft>
                      </a:pPr>
                      <a:r>
                        <a:rPr lang="en-US" sz="1800" dirty="0">
                          <a:effectLst/>
                        </a:rPr>
                        <a:t>2.65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rPr>
                        <a:t>3.28</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rPr>
                        <a:t>19.21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918929">
                <a:tc>
                  <a:txBody>
                    <a:bodyPr/>
                    <a:lstStyle/>
                    <a:p>
                      <a:pPr marL="0" marR="0" algn="ctr">
                        <a:lnSpc>
                          <a:spcPct val="107000"/>
                        </a:lnSpc>
                        <a:spcBef>
                          <a:spcPts val="0"/>
                        </a:spcBef>
                        <a:spcAft>
                          <a:spcPts val="0"/>
                        </a:spcAft>
                      </a:pPr>
                      <a:r>
                        <a:rPr lang="en-US" sz="1800" dirty="0">
                          <a:effectLst/>
                        </a:rPr>
                        <a:t>11 in. (series)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2">
                        <a:lumMod val="75000"/>
                      </a:schemeClr>
                    </a:solidFill>
                  </a:tcPr>
                </a:tc>
                <a:tc>
                  <a:txBody>
                    <a:bodyPr/>
                    <a:lstStyle/>
                    <a:p>
                      <a:pPr marL="0" marR="0" algn="ctr">
                        <a:lnSpc>
                          <a:spcPct val="107000"/>
                        </a:lnSpc>
                        <a:spcBef>
                          <a:spcPts val="0"/>
                        </a:spcBef>
                        <a:spcAft>
                          <a:spcPts val="0"/>
                        </a:spcAft>
                      </a:pPr>
                      <a:r>
                        <a:rPr lang="en-US" sz="1800">
                          <a:effectLst/>
                        </a:rPr>
                        <a:t>4.31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rPr>
                        <a:t>3.18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a:effectLst/>
                        </a:rPr>
                        <a:t>35.53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1169400">
                <a:tc>
                  <a:txBody>
                    <a:bodyPr/>
                    <a:lstStyle/>
                    <a:p>
                      <a:pPr marL="0" marR="0" algn="ctr">
                        <a:lnSpc>
                          <a:spcPct val="107000"/>
                        </a:lnSpc>
                        <a:spcBef>
                          <a:spcPts val="0"/>
                        </a:spcBef>
                        <a:spcAft>
                          <a:spcPts val="0"/>
                        </a:spcAft>
                      </a:pPr>
                      <a:r>
                        <a:rPr lang="en-US" sz="1800" dirty="0">
                          <a:effectLst/>
                        </a:rPr>
                        <a:t>11 in. (parallel)</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2">
                        <a:lumMod val="75000"/>
                      </a:schemeClr>
                    </a:solidFill>
                  </a:tcPr>
                </a:tc>
                <a:tc>
                  <a:txBody>
                    <a:bodyPr/>
                    <a:lstStyle/>
                    <a:p>
                      <a:pPr marL="0" marR="0" algn="ctr">
                        <a:lnSpc>
                          <a:spcPct val="107000"/>
                        </a:lnSpc>
                        <a:spcBef>
                          <a:spcPts val="0"/>
                        </a:spcBef>
                        <a:spcAft>
                          <a:spcPts val="0"/>
                        </a:spcAft>
                      </a:pPr>
                      <a:r>
                        <a:rPr lang="en-US" sz="1800" dirty="0">
                          <a:effectLst/>
                        </a:rPr>
                        <a:t>2.74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rPr>
                        <a:t>2.32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rPr>
                        <a:t>18.10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918929">
                <a:tc>
                  <a:txBody>
                    <a:bodyPr/>
                    <a:lstStyle/>
                    <a:p>
                      <a:pPr marL="0" marR="0" algn="ctr">
                        <a:lnSpc>
                          <a:spcPct val="107000"/>
                        </a:lnSpc>
                        <a:spcBef>
                          <a:spcPts val="0"/>
                        </a:spcBef>
                        <a:spcAft>
                          <a:spcPts val="0"/>
                        </a:spcAft>
                      </a:pPr>
                      <a:r>
                        <a:rPr lang="en-US" sz="1800" dirty="0">
                          <a:effectLst/>
                        </a:rPr>
                        <a:t>9 in.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2">
                        <a:lumMod val="75000"/>
                      </a:schemeClr>
                    </a:solidFill>
                  </a:tcPr>
                </a:tc>
                <a:tc>
                  <a:txBody>
                    <a:bodyPr/>
                    <a:lstStyle/>
                    <a:p>
                      <a:pPr marL="0" marR="0" algn="ctr">
                        <a:lnSpc>
                          <a:spcPct val="107000"/>
                        </a:lnSpc>
                        <a:spcBef>
                          <a:spcPts val="0"/>
                        </a:spcBef>
                        <a:spcAft>
                          <a:spcPts val="0"/>
                        </a:spcAft>
                      </a:pPr>
                      <a:r>
                        <a:rPr lang="en-US" sz="1800" dirty="0">
                          <a:effectLst/>
                        </a:rPr>
                        <a:t>3.82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rPr>
                        <a:t>5.11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rPr>
                        <a:t>25.24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
        <p:nvSpPr>
          <p:cNvPr id="97" name="TextBox 96"/>
          <p:cNvSpPr txBox="1"/>
          <p:nvPr/>
        </p:nvSpPr>
        <p:spPr>
          <a:xfrm>
            <a:off x="34460585" y="27402478"/>
            <a:ext cx="15988631" cy="11373670"/>
          </a:xfrm>
          <a:prstGeom prst="rect">
            <a:avLst/>
          </a:prstGeom>
          <a:solidFill>
            <a:schemeClr val="bg2">
              <a:lumMod val="60000"/>
              <a:lumOff val="40000"/>
            </a:schemeClr>
          </a:solidFill>
          <a:ln w="3175">
            <a:solidFill>
              <a:schemeClr val="bg1"/>
            </a:solidFill>
          </a:ln>
          <a:effectLst>
            <a:outerShdw blurRad="50800" dist="38100" dir="2700000" algn="tl" rotWithShape="0">
              <a:prstClr val="black">
                <a:alpha val="40000"/>
              </a:prstClr>
            </a:outerShdw>
          </a:effectLst>
        </p:spPr>
        <p:txBody>
          <a:bodyPr wrap="square" lIns="91439" tIns="45719" rIns="91439" bIns="45719" rtlCol="0">
            <a:noAutofit/>
          </a:bodyPr>
          <a:lstStyle/>
          <a:p>
            <a:pPr marL="1143000" indent="-1143000">
              <a:buFont typeface="Wingdings" panose="05000000000000000000" pitchFamily="2" charset="2"/>
              <a:buChar char="§"/>
            </a:pPr>
            <a:r>
              <a:rPr lang="en-US" sz="3600" dirty="0" smtClean="0">
                <a:ln w="3175">
                  <a:solidFill>
                    <a:schemeClr val="bg1"/>
                  </a:solidFill>
                </a:ln>
              </a:rPr>
              <a:t>Optimization </a:t>
            </a:r>
            <a:r>
              <a:rPr lang="en-US" sz="3600" dirty="0">
                <a:ln w="3175">
                  <a:solidFill>
                    <a:schemeClr val="bg1"/>
                  </a:solidFill>
                </a:ln>
              </a:rPr>
              <a:t>study was done in SolidWorks </a:t>
            </a:r>
            <a:r>
              <a:rPr lang="en-US" sz="3600" dirty="0" smtClean="0">
                <a:ln w="3175">
                  <a:solidFill>
                    <a:schemeClr val="bg1"/>
                  </a:solidFill>
                </a:ln>
              </a:rPr>
              <a:t>on </a:t>
            </a:r>
            <a:r>
              <a:rPr lang="en-US" sz="3600" dirty="0">
                <a:ln w="3175">
                  <a:solidFill>
                    <a:schemeClr val="bg1"/>
                  </a:solidFill>
                </a:ln>
              </a:rPr>
              <a:t>wall thickness</a:t>
            </a:r>
          </a:p>
          <a:p>
            <a:pPr marL="3650905" lvl="1" indent="-1143000">
              <a:buFont typeface="Wingdings" panose="05000000000000000000" pitchFamily="2" charset="2"/>
              <a:buChar char="§"/>
            </a:pPr>
            <a:r>
              <a:rPr lang="en-US" sz="3600" dirty="0">
                <a:ln w="3175">
                  <a:solidFill>
                    <a:schemeClr val="bg1"/>
                  </a:solidFill>
                </a:ln>
              </a:rPr>
              <a:t>Pressure tested at 425m (445 psi</a:t>
            </a:r>
            <a:r>
              <a:rPr lang="en-US" sz="3600" dirty="0" smtClean="0">
                <a:ln w="3175">
                  <a:solidFill>
                    <a:schemeClr val="bg1"/>
                  </a:solidFill>
                </a:ln>
              </a:rPr>
              <a:t>)</a:t>
            </a:r>
          </a:p>
          <a:p>
            <a:pPr marL="3650905" lvl="1" indent="-1143000">
              <a:buFont typeface="Wingdings" panose="05000000000000000000" pitchFamily="2" charset="2"/>
              <a:buChar char="§"/>
            </a:pPr>
            <a:r>
              <a:rPr lang="en-US" sz="3600" dirty="0" smtClean="0">
                <a:ln w="3175">
                  <a:solidFill>
                    <a:schemeClr val="bg1"/>
                  </a:solidFill>
                </a:ln>
              </a:rPr>
              <a:t>Optimal Outer Diameter: 6.2 in.</a:t>
            </a:r>
          </a:p>
          <a:p>
            <a:pPr marL="3650905" lvl="1" indent="-1143000">
              <a:buFont typeface="Wingdings" panose="05000000000000000000" pitchFamily="2" charset="2"/>
              <a:buChar char="§"/>
            </a:pPr>
            <a:r>
              <a:rPr lang="en-US" sz="3600" dirty="0" smtClean="0">
                <a:ln w="3175">
                  <a:solidFill>
                    <a:schemeClr val="bg1"/>
                  </a:solidFill>
                </a:ln>
              </a:rPr>
              <a:t>Shell Thickness: 0.7 in.</a:t>
            </a:r>
            <a:endParaRPr lang="en-US" sz="3600" dirty="0">
              <a:ln w="3175">
                <a:solidFill>
                  <a:schemeClr val="bg1"/>
                </a:solidFill>
              </a:ln>
            </a:endParaRPr>
          </a:p>
          <a:p>
            <a:pPr marL="1143000" indent="-1143000">
              <a:buFont typeface="Wingdings" panose="05000000000000000000" pitchFamily="2" charset="2"/>
              <a:buChar char="§"/>
            </a:pPr>
            <a:r>
              <a:rPr lang="en-US" sz="3600" dirty="0" smtClean="0">
                <a:ln w="3175">
                  <a:solidFill>
                    <a:schemeClr val="bg1"/>
                  </a:solidFill>
                </a:ln>
              </a:rPr>
              <a:t>Watertight </a:t>
            </a:r>
            <a:r>
              <a:rPr lang="en-US" sz="3600" dirty="0">
                <a:ln w="3175">
                  <a:solidFill>
                    <a:schemeClr val="bg1"/>
                  </a:solidFill>
                </a:ln>
              </a:rPr>
              <a:t>with inner gasket and O-ring at each end </a:t>
            </a:r>
          </a:p>
        </p:txBody>
      </p:sp>
      <p:pic>
        <p:nvPicPr>
          <p:cNvPr id="20" name="Picture 19"/>
          <p:cNvPicPr/>
          <p:nvPr/>
        </p:nvPicPr>
        <p:blipFill rotWithShape="1">
          <a:blip r:embed="rId5"/>
          <a:srcRect l="49199" t="26511" r="5609" b="15336"/>
          <a:stretch/>
        </p:blipFill>
        <p:spPr bwMode="auto">
          <a:xfrm>
            <a:off x="37000563" y="30318421"/>
            <a:ext cx="11719113" cy="8236866"/>
          </a:xfrm>
          <a:prstGeom prst="rect">
            <a:avLst/>
          </a:prstGeom>
          <a:ln>
            <a:noFill/>
          </a:ln>
          <a:extLst>
            <a:ext uri="{53640926-AAD7-44D8-BBD7-CCE9431645EC}">
              <a14:shadowObscured xmlns:a14="http://schemas.microsoft.com/office/drawing/2010/main"/>
            </a:ext>
          </a:extLst>
        </p:spPr>
      </p:pic>
      <p:sp>
        <p:nvSpPr>
          <p:cNvPr id="98" name="TextBox 97"/>
          <p:cNvSpPr txBox="1"/>
          <p:nvPr/>
        </p:nvSpPr>
        <p:spPr>
          <a:xfrm>
            <a:off x="34460586" y="23911852"/>
            <a:ext cx="15988631" cy="1865774"/>
          </a:xfrm>
          <a:prstGeom prst="rect">
            <a:avLst/>
          </a:prstGeom>
          <a:solidFill>
            <a:schemeClr val="bg2">
              <a:lumMod val="60000"/>
              <a:lumOff val="40000"/>
            </a:schemeClr>
          </a:solidFill>
          <a:ln w="3175">
            <a:solidFill>
              <a:schemeClr val="bg1"/>
            </a:solidFill>
          </a:ln>
          <a:effectLst>
            <a:outerShdw blurRad="50800" dist="38100" dir="2700000" algn="tl" rotWithShape="0">
              <a:prstClr val="black">
                <a:alpha val="40000"/>
              </a:prstClr>
            </a:outerShdw>
          </a:effectLst>
        </p:spPr>
        <p:txBody>
          <a:bodyPr wrap="square" lIns="91439" tIns="45719" rIns="91439" bIns="45719" rtlCol="0">
            <a:noAutofit/>
          </a:bodyPr>
          <a:lstStyle/>
          <a:p>
            <a:pPr marL="571500" lvl="0" indent="-571500">
              <a:buFont typeface="Wingdings" panose="05000000000000000000" pitchFamily="2" charset="2"/>
              <a:buChar char="§"/>
            </a:pPr>
            <a:r>
              <a:rPr lang="en-US" sz="3600" dirty="0" smtClean="0">
                <a:ln w="3175">
                  <a:solidFill>
                    <a:prstClr val="black"/>
                  </a:solidFill>
                </a:ln>
                <a:solidFill>
                  <a:prstClr val="white"/>
                </a:solidFill>
              </a:rPr>
              <a:t>Using </a:t>
            </a:r>
            <a:r>
              <a:rPr lang="en-US" sz="3600" dirty="0" err="1">
                <a:ln w="3175">
                  <a:solidFill>
                    <a:prstClr val="black"/>
                  </a:solidFill>
                </a:ln>
                <a:solidFill>
                  <a:prstClr val="white"/>
                </a:solidFill>
              </a:rPr>
              <a:t>Traxxas</a:t>
            </a:r>
            <a:r>
              <a:rPr lang="en-US" sz="3600" dirty="0">
                <a:ln w="3175">
                  <a:solidFill>
                    <a:prstClr val="black"/>
                  </a:solidFill>
                </a:ln>
                <a:solidFill>
                  <a:prstClr val="white"/>
                </a:solidFill>
              </a:rPr>
              <a:t> 2056 high-torque waterproof servo </a:t>
            </a:r>
            <a:r>
              <a:rPr lang="en-US" sz="3600" dirty="0" smtClean="0">
                <a:ln w="3175">
                  <a:solidFill>
                    <a:prstClr val="black"/>
                  </a:solidFill>
                </a:ln>
                <a:solidFill>
                  <a:prstClr val="white"/>
                </a:solidFill>
              </a:rPr>
              <a:t>motor</a:t>
            </a:r>
            <a:endParaRPr lang="en-US" sz="3600" dirty="0">
              <a:ln w="3175">
                <a:solidFill>
                  <a:prstClr val="black"/>
                </a:solidFill>
              </a:ln>
              <a:solidFill>
                <a:prstClr val="white"/>
              </a:solidFill>
            </a:endParaRPr>
          </a:p>
          <a:p>
            <a:pPr marL="571500" lvl="0" indent="-571500">
              <a:buFont typeface="Wingdings" panose="05000000000000000000" pitchFamily="2" charset="2"/>
              <a:buChar char="§"/>
            </a:pPr>
            <a:r>
              <a:rPr lang="en-US" sz="3600" dirty="0">
                <a:ln w="3175">
                  <a:solidFill>
                    <a:prstClr val="black"/>
                  </a:solidFill>
                </a:ln>
                <a:solidFill>
                  <a:prstClr val="white"/>
                </a:solidFill>
              </a:rPr>
              <a:t>Connects directly to the claw used for the mechanical </a:t>
            </a:r>
            <a:r>
              <a:rPr lang="en-US" sz="3600" dirty="0" smtClean="0">
                <a:ln w="3175">
                  <a:solidFill>
                    <a:prstClr val="black"/>
                  </a:solidFill>
                </a:ln>
                <a:solidFill>
                  <a:prstClr val="white"/>
                </a:solidFill>
              </a:rPr>
              <a:t>release</a:t>
            </a:r>
            <a:endParaRPr lang="en-US" sz="3600" dirty="0">
              <a:ln w="3175">
                <a:solidFill>
                  <a:prstClr val="black"/>
                </a:solidFill>
              </a:ln>
              <a:solidFill>
                <a:prstClr val="white"/>
              </a:solidFill>
            </a:endParaRPr>
          </a:p>
          <a:p>
            <a:pPr marL="571500" lvl="0" indent="-571500">
              <a:buFont typeface="Wingdings" panose="05000000000000000000" pitchFamily="2" charset="2"/>
              <a:buChar char="§"/>
            </a:pPr>
            <a:r>
              <a:rPr lang="en-US" sz="3600" dirty="0">
                <a:ln w="3175">
                  <a:solidFill>
                    <a:prstClr val="black"/>
                  </a:solidFill>
                </a:ln>
                <a:solidFill>
                  <a:prstClr val="white"/>
                </a:solidFill>
              </a:rPr>
              <a:t>Upon receiving command from the PSOC the servo actuates and opens </a:t>
            </a:r>
            <a:r>
              <a:rPr lang="en-US" sz="3600" dirty="0" smtClean="0">
                <a:ln w="3175">
                  <a:solidFill>
                    <a:prstClr val="black"/>
                  </a:solidFill>
                </a:ln>
                <a:solidFill>
                  <a:prstClr val="white"/>
                </a:solidFill>
              </a:rPr>
              <a:t>the claw</a:t>
            </a:r>
            <a:endParaRPr lang="en-US" sz="3600" dirty="0">
              <a:ln w="3175">
                <a:solidFill>
                  <a:prstClr val="black"/>
                </a:solidFill>
              </a:ln>
              <a:solidFill>
                <a:prstClr val="white"/>
              </a:solidFill>
            </a:endParaRPr>
          </a:p>
        </p:txBody>
      </p:sp>
      <p:sp>
        <p:nvSpPr>
          <p:cNvPr id="99" name="TextBox 98"/>
          <p:cNvSpPr txBox="1"/>
          <p:nvPr/>
        </p:nvSpPr>
        <p:spPr>
          <a:xfrm>
            <a:off x="17466408" y="21702429"/>
            <a:ext cx="16127751" cy="1223881"/>
          </a:xfrm>
          <a:prstGeom prst="rect">
            <a:avLst/>
          </a:prstGeom>
          <a:solidFill>
            <a:schemeClr val="bg2">
              <a:lumMod val="60000"/>
              <a:lumOff val="40000"/>
            </a:schemeClr>
          </a:solidFill>
          <a:ln w="3175">
            <a:solidFill>
              <a:schemeClr val="bg1"/>
            </a:solidFill>
          </a:ln>
          <a:effectLst>
            <a:outerShdw blurRad="50800" dist="38100" dir="2700000" algn="tl" rotWithShape="0">
              <a:prstClr val="black">
                <a:alpha val="40000"/>
              </a:prstClr>
            </a:outerShdw>
          </a:effectLst>
        </p:spPr>
        <p:txBody>
          <a:bodyPr wrap="square" lIns="91439" tIns="45719" rIns="91439" bIns="45719" rtlCol="0">
            <a:noAutofit/>
          </a:bodyPr>
          <a:lstStyle/>
          <a:p>
            <a:pPr marL="571500" indent="-571500">
              <a:buFont typeface="Arial" panose="020B0604020202020204" pitchFamily="34" charset="0"/>
              <a:buChar char="•"/>
            </a:pPr>
            <a:r>
              <a:rPr lang="en-US" sz="3600" dirty="0" smtClean="0">
                <a:ln w="3175">
                  <a:solidFill>
                    <a:schemeClr val="bg1"/>
                  </a:solidFill>
                </a:ln>
              </a:rPr>
              <a:t>Two </a:t>
            </a:r>
            <a:r>
              <a:rPr lang="en-US" sz="3600" dirty="0" smtClean="0">
                <a:ln w="3175">
                  <a:solidFill>
                    <a:schemeClr val="bg1"/>
                  </a:solidFill>
                </a:ln>
              </a:rPr>
              <a:t>hydrophones </a:t>
            </a:r>
            <a:r>
              <a:rPr lang="en-US" sz="3600" dirty="0">
                <a:ln w="3175">
                  <a:solidFill>
                    <a:schemeClr val="bg1"/>
                  </a:solidFill>
                </a:ln>
              </a:rPr>
              <a:t>purchased from Aquarian </a:t>
            </a:r>
            <a:r>
              <a:rPr lang="en-US" sz="3600" dirty="0" smtClean="0">
                <a:ln w="3175">
                  <a:solidFill>
                    <a:schemeClr val="bg1"/>
                  </a:solidFill>
                </a:ln>
              </a:rPr>
              <a:t>Audio are used</a:t>
            </a:r>
          </a:p>
          <a:p>
            <a:pPr marL="571500" indent="-571500">
              <a:buFont typeface="Arial" panose="020B0604020202020204" pitchFamily="34" charset="0"/>
              <a:buChar char="•"/>
            </a:pPr>
            <a:r>
              <a:rPr lang="en-US" sz="3600" dirty="0" smtClean="0">
                <a:ln w="3175">
                  <a:solidFill>
                    <a:schemeClr val="bg1"/>
                  </a:solidFill>
                </a:ln>
              </a:rPr>
              <a:t>One transmits the signal while the other receives the </a:t>
            </a:r>
            <a:r>
              <a:rPr lang="en-US" sz="3600" dirty="0" smtClean="0">
                <a:ln w="3175">
                  <a:solidFill>
                    <a:schemeClr val="bg1"/>
                  </a:solidFill>
                </a:ln>
              </a:rPr>
              <a:t>signal at the ocean floor</a:t>
            </a:r>
            <a:endParaRPr lang="en-US" sz="3600" dirty="0">
              <a:ln w="3175">
                <a:solidFill>
                  <a:schemeClr val="bg1"/>
                </a:solidFill>
              </a:ln>
            </a:endParaRPr>
          </a:p>
        </p:txBody>
      </p:sp>
      <p:pic>
        <p:nvPicPr>
          <p:cNvPr id="2" name="Picture 1"/>
          <p:cNvPicPr>
            <a:picLocks noChangeAspect="1"/>
          </p:cNvPicPr>
          <p:nvPr/>
        </p:nvPicPr>
        <p:blipFill rotWithShape="1">
          <a:blip r:embed="rId6">
            <a:extLst>
              <a:ext uri="{28A0092B-C50C-407E-A947-70E740481C1C}">
                <a14:useLocalDpi xmlns:a14="http://schemas.microsoft.com/office/drawing/2010/main" val="0"/>
              </a:ext>
            </a:extLst>
          </a:blip>
          <a:srcRect l="18519" t="-339" r="18469" b="3238"/>
          <a:stretch/>
        </p:blipFill>
        <p:spPr>
          <a:xfrm>
            <a:off x="34460586" y="10235462"/>
            <a:ext cx="15988630" cy="12319067"/>
          </a:xfrm>
          <a:prstGeom prst="rect">
            <a:avLst/>
          </a:prstGeom>
          <a:ln w="25400">
            <a:solidFill>
              <a:schemeClr val="tx1"/>
            </a:solidFill>
          </a:ln>
        </p:spPr>
      </p:pic>
      <p:pic>
        <p:nvPicPr>
          <p:cNvPr id="4" name="Picture 3"/>
          <p:cNvPicPr>
            <a:picLocks noChangeAspect="1"/>
          </p:cNvPicPr>
          <p:nvPr/>
        </p:nvPicPr>
        <p:blipFill rotWithShape="1">
          <a:blip r:embed="rId7">
            <a:extLst>
              <a:ext uri="{28A0092B-C50C-407E-A947-70E740481C1C}">
                <a14:useLocalDpi xmlns:a14="http://schemas.microsoft.com/office/drawing/2010/main" val="0"/>
              </a:ext>
            </a:extLst>
          </a:blip>
          <a:srcRect l="12521" t="4304" r="9663"/>
          <a:stretch/>
        </p:blipFill>
        <p:spPr>
          <a:xfrm>
            <a:off x="17466408" y="27297412"/>
            <a:ext cx="16127751" cy="10208006"/>
          </a:xfrm>
          <a:prstGeom prst="rect">
            <a:avLst/>
          </a:prstGeom>
          <a:ln w="25400">
            <a:solidFill>
              <a:schemeClr val="tx1"/>
            </a:solidFill>
          </a:ln>
        </p:spPr>
      </p:pic>
      <p:sp>
        <p:nvSpPr>
          <p:cNvPr id="92" name="TextBox 91"/>
          <p:cNvSpPr txBox="1"/>
          <p:nvPr/>
        </p:nvSpPr>
        <p:spPr>
          <a:xfrm>
            <a:off x="17466408" y="24435071"/>
            <a:ext cx="16127751" cy="2285351"/>
          </a:xfrm>
          <a:prstGeom prst="rect">
            <a:avLst/>
          </a:prstGeom>
          <a:solidFill>
            <a:schemeClr val="bg2">
              <a:lumMod val="60000"/>
              <a:lumOff val="40000"/>
            </a:schemeClr>
          </a:solidFill>
          <a:ln w="3175">
            <a:solidFill>
              <a:schemeClr val="bg1"/>
            </a:solidFill>
          </a:ln>
          <a:effectLst>
            <a:outerShdw blurRad="50800" dist="38100" dir="2700000" algn="tl" rotWithShape="0">
              <a:prstClr val="black">
                <a:alpha val="40000"/>
              </a:prstClr>
            </a:outerShdw>
          </a:effectLst>
        </p:spPr>
        <p:txBody>
          <a:bodyPr wrap="square" lIns="91439" tIns="45719" rIns="91439" bIns="45719" rtlCol="0">
            <a:noAutofit/>
          </a:bodyPr>
          <a:lstStyle/>
          <a:p>
            <a:pPr marL="571500" indent="-571500">
              <a:buFont typeface="Arial" panose="020B0604020202020204" pitchFamily="34" charset="0"/>
              <a:buChar char="•"/>
            </a:pPr>
            <a:r>
              <a:rPr lang="en-US" sz="3600" dirty="0" smtClean="0">
                <a:ln w="3175">
                  <a:solidFill>
                    <a:schemeClr val="bg1"/>
                  </a:solidFill>
                </a:ln>
              </a:rPr>
              <a:t>Developer </a:t>
            </a:r>
            <a:r>
              <a:rPr lang="en-US" sz="3600" dirty="0" smtClean="0">
                <a:ln w="3175">
                  <a:solidFill>
                    <a:schemeClr val="bg1"/>
                  </a:solidFill>
                </a:ln>
              </a:rPr>
              <a:t>board is used to condition the transmitted signal and process the received signal from the </a:t>
            </a:r>
            <a:r>
              <a:rPr lang="en-US" sz="3600" dirty="0" smtClean="0">
                <a:ln w="3175">
                  <a:solidFill>
                    <a:schemeClr val="bg1"/>
                  </a:solidFill>
                </a:ln>
              </a:rPr>
              <a:t>hydrophones</a:t>
            </a:r>
            <a:endParaRPr lang="en-US" sz="3600" dirty="0" smtClean="0">
              <a:ln w="3175">
                <a:solidFill>
                  <a:schemeClr val="bg1"/>
                </a:solidFill>
              </a:ln>
            </a:endParaRPr>
          </a:p>
          <a:p>
            <a:pPr marL="571500" indent="-571500">
              <a:buFont typeface="Arial" panose="020B0604020202020204" pitchFamily="34" charset="0"/>
              <a:buChar char="•"/>
            </a:pPr>
            <a:r>
              <a:rPr lang="en-US" sz="3600" dirty="0" smtClean="0">
                <a:ln w="3175">
                  <a:solidFill>
                    <a:schemeClr val="bg1"/>
                  </a:solidFill>
                </a:ln>
              </a:rPr>
              <a:t>Once the correct signal has been received the servo motor is triggered and the mechanical release is </a:t>
            </a:r>
            <a:r>
              <a:rPr lang="en-US" sz="3600" dirty="0" smtClean="0">
                <a:ln w="3175">
                  <a:solidFill>
                    <a:schemeClr val="bg1"/>
                  </a:solidFill>
                </a:ln>
              </a:rPr>
              <a:t>opened</a:t>
            </a:r>
            <a:endParaRPr lang="en-US" sz="3600" dirty="0">
              <a:ln w="3175">
                <a:solidFill>
                  <a:schemeClr val="bg1"/>
                </a:solidFill>
              </a:ln>
            </a:endParaRPr>
          </a:p>
        </p:txBody>
      </p:sp>
      <p:sp>
        <p:nvSpPr>
          <p:cNvPr id="93" name="TextBox 92"/>
          <p:cNvSpPr txBox="1"/>
          <p:nvPr/>
        </p:nvSpPr>
        <p:spPr>
          <a:xfrm>
            <a:off x="17466408" y="18604663"/>
            <a:ext cx="16127751" cy="1729143"/>
          </a:xfrm>
          <a:prstGeom prst="rect">
            <a:avLst/>
          </a:prstGeom>
          <a:solidFill>
            <a:schemeClr val="bg2">
              <a:lumMod val="60000"/>
              <a:lumOff val="40000"/>
            </a:schemeClr>
          </a:solidFill>
          <a:ln w="3175">
            <a:solidFill>
              <a:schemeClr val="bg1"/>
            </a:solidFill>
          </a:ln>
          <a:effectLst>
            <a:outerShdw blurRad="50800" dist="38100" dir="2700000" algn="tl" rotWithShape="0">
              <a:prstClr val="black">
                <a:alpha val="40000"/>
              </a:prstClr>
            </a:outerShdw>
          </a:effectLst>
        </p:spPr>
        <p:txBody>
          <a:bodyPr wrap="square" lIns="91439" tIns="45719" rIns="91439" bIns="45719" rtlCol="0">
            <a:noAutofit/>
          </a:bodyPr>
          <a:lstStyle/>
          <a:p>
            <a:pPr marL="571500" indent="-571500">
              <a:buFont typeface="Arial" panose="020B0604020202020204" pitchFamily="34" charset="0"/>
              <a:buChar char="•"/>
            </a:pPr>
            <a:r>
              <a:rPr lang="en-US" sz="3600" dirty="0" smtClean="0">
                <a:ln w="3175">
                  <a:solidFill>
                    <a:schemeClr val="bg1"/>
                  </a:solidFill>
                </a:ln>
              </a:rPr>
              <a:t>Using </a:t>
            </a:r>
            <a:r>
              <a:rPr lang="en-US" sz="3600" dirty="0" err="1" smtClean="0">
                <a:ln w="3175">
                  <a:solidFill>
                    <a:schemeClr val="bg1"/>
                  </a:solidFill>
                </a:ln>
              </a:rPr>
              <a:t>GearPower</a:t>
            </a:r>
            <a:r>
              <a:rPr lang="en-US" sz="3600" dirty="0" smtClean="0">
                <a:ln w="3175">
                  <a:solidFill>
                    <a:schemeClr val="bg1"/>
                  </a:solidFill>
                </a:ln>
              </a:rPr>
              <a:t> ultra capacity </a:t>
            </a:r>
            <a:r>
              <a:rPr lang="en-US" sz="3600" dirty="0">
                <a:ln w="3175">
                  <a:solidFill>
                    <a:schemeClr val="bg1"/>
                  </a:solidFill>
                </a:ln>
              </a:rPr>
              <a:t>m</a:t>
            </a:r>
            <a:r>
              <a:rPr lang="en-US" sz="3600" dirty="0" smtClean="0">
                <a:ln w="3175">
                  <a:solidFill>
                    <a:schemeClr val="bg1"/>
                  </a:solidFill>
                </a:ln>
              </a:rPr>
              <a:t>obile power station</a:t>
            </a:r>
          </a:p>
          <a:p>
            <a:pPr marL="571500" indent="-571500">
              <a:buFont typeface="Arial" panose="020B0604020202020204" pitchFamily="34" charset="0"/>
              <a:buChar char="•"/>
            </a:pPr>
            <a:r>
              <a:rPr lang="en-US" sz="3600" dirty="0" smtClean="0">
                <a:ln w="3175">
                  <a:solidFill>
                    <a:schemeClr val="bg1"/>
                  </a:solidFill>
                </a:ln>
              </a:rPr>
              <a:t>5V1A power output rating</a:t>
            </a:r>
          </a:p>
          <a:p>
            <a:pPr marL="571500" indent="-571500">
              <a:buFont typeface="Arial" panose="020B0604020202020204" pitchFamily="34" charset="0"/>
              <a:buChar char="•"/>
            </a:pPr>
            <a:r>
              <a:rPr lang="en-US" sz="3600" dirty="0" smtClean="0">
                <a:ln w="3175">
                  <a:solidFill>
                    <a:schemeClr val="bg1"/>
                  </a:solidFill>
                </a:ln>
              </a:rPr>
              <a:t>USB port used to power submerged microcontroller</a:t>
            </a:r>
          </a:p>
          <a:p>
            <a:pPr marL="571500" indent="-571500">
              <a:buFont typeface="Arial" panose="020B0604020202020204" pitchFamily="34" charset="0"/>
              <a:buChar char="•"/>
            </a:pPr>
            <a:endParaRPr lang="en-US" sz="3600" dirty="0" smtClean="0">
              <a:ln w="3175">
                <a:solidFill>
                  <a:schemeClr val="bg1"/>
                </a:solidFill>
              </a:ln>
            </a:endParaRPr>
          </a:p>
          <a:p>
            <a:endParaRPr lang="en-US" sz="3600" dirty="0" smtClean="0">
              <a:ln w="3175">
                <a:solidFill>
                  <a:schemeClr val="bg1"/>
                </a:solidFill>
              </a:ln>
            </a:endParaRPr>
          </a:p>
        </p:txBody>
      </p:sp>
      <p:sp>
        <p:nvSpPr>
          <p:cNvPr id="94" name="TextBox 93"/>
          <p:cNvSpPr txBox="1"/>
          <p:nvPr/>
        </p:nvSpPr>
        <p:spPr>
          <a:xfrm>
            <a:off x="17528771" y="5450262"/>
            <a:ext cx="16034410" cy="3547760"/>
          </a:xfrm>
          <a:prstGeom prst="rect">
            <a:avLst/>
          </a:prstGeom>
          <a:solidFill>
            <a:schemeClr val="bg2">
              <a:lumMod val="60000"/>
              <a:lumOff val="40000"/>
            </a:schemeClr>
          </a:solidFill>
          <a:ln w="3175">
            <a:solidFill>
              <a:schemeClr val="bg1"/>
            </a:solidFill>
          </a:ln>
          <a:effectLst>
            <a:outerShdw blurRad="50800" dist="38100" dir="2700000" algn="tl" rotWithShape="0">
              <a:prstClr val="black">
                <a:alpha val="40000"/>
              </a:prstClr>
            </a:outerShdw>
          </a:effectLst>
        </p:spPr>
        <p:txBody>
          <a:bodyPr wrap="square" lIns="91439" tIns="45719" rIns="91439" bIns="45719" rtlCol="0">
            <a:noAutofit/>
          </a:bodyPr>
          <a:lstStyle/>
          <a:p>
            <a:pPr marL="571500" indent="-571500">
              <a:buFont typeface="Arial" panose="020B0604020202020204" pitchFamily="34" charset="0"/>
              <a:buChar char="•"/>
            </a:pPr>
            <a:r>
              <a:rPr lang="en-US" sz="3600" dirty="0" smtClean="0">
                <a:ln w="3175">
                  <a:solidFill>
                    <a:schemeClr val="bg1"/>
                  </a:solidFill>
                </a:ln>
              </a:rPr>
              <a:t>Lobster fishing </a:t>
            </a:r>
            <a:r>
              <a:rPr lang="en-US" sz="3600" dirty="0" smtClean="0">
                <a:ln w="3175">
                  <a:solidFill>
                    <a:schemeClr val="bg1"/>
                  </a:solidFill>
                </a:ln>
              </a:rPr>
              <a:t>vess</a:t>
            </a:r>
            <a:r>
              <a:rPr lang="en-US" sz="3600" dirty="0" smtClean="0">
                <a:ln w="3175">
                  <a:solidFill>
                    <a:schemeClr val="bg1"/>
                  </a:solidFill>
                </a:ln>
              </a:rPr>
              <a:t>els will send out unique coded signals corresponding to their trawl sets</a:t>
            </a:r>
          </a:p>
          <a:p>
            <a:pPr marL="571500" indent="-571500">
              <a:buFont typeface="Arial" panose="020B0604020202020204" pitchFamily="34" charset="0"/>
              <a:buChar char="•"/>
            </a:pPr>
            <a:r>
              <a:rPr lang="en-US" sz="3600" dirty="0" smtClean="0">
                <a:ln w="3175">
                  <a:solidFill>
                    <a:schemeClr val="bg1"/>
                  </a:solidFill>
                </a:ln>
              </a:rPr>
              <a:t>This prevents theft and miscommunication with trawl lines not belonging to the transmitted signal</a:t>
            </a:r>
          </a:p>
          <a:p>
            <a:pPr marL="571500" indent="-571500">
              <a:buFont typeface="Arial" panose="020B0604020202020204" pitchFamily="34" charset="0"/>
              <a:buChar char="•"/>
            </a:pPr>
            <a:r>
              <a:rPr lang="en-US" sz="3600" dirty="0" smtClean="0">
                <a:ln w="3175">
                  <a:solidFill>
                    <a:schemeClr val="bg1"/>
                  </a:solidFill>
                </a:ln>
              </a:rPr>
              <a:t>The fishing vessel will house an onboard hydrophone that transmits the coded acoustic signal </a:t>
            </a:r>
            <a:endParaRPr lang="en-US" sz="3600" dirty="0" smtClean="0">
              <a:ln w="3175">
                <a:solidFill>
                  <a:schemeClr val="bg1"/>
                </a:solidFill>
              </a:ln>
            </a:endParaRPr>
          </a:p>
        </p:txBody>
      </p:sp>
      <p:cxnSp>
        <p:nvCxnSpPr>
          <p:cNvPr id="13" name="Elbow Connector 12"/>
          <p:cNvCxnSpPr/>
          <p:nvPr/>
        </p:nvCxnSpPr>
        <p:spPr>
          <a:xfrm rot="16200000" flipV="1">
            <a:off x="12224117" y="23204149"/>
            <a:ext cx="13869943" cy="4039249"/>
          </a:xfrm>
          <a:prstGeom prst="bentConnector3">
            <a:avLst>
              <a:gd name="adj1" fmla="val 23"/>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5" name="Straight Arrow Connector 64"/>
          <p:cNvCxnSpPr/>
          <p:nvPr/>
        </p:nvCxnSpPr>
        <p:spPr>
          <a:xfrm>
            <a:off x="17139464" y="18279108"/>
            <a:ext cx="647218" cy="802"/>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7" name="Elbow Connector 66"/>
          <p:cNvCxnSpPr/>
          <p:nvPr/>
        </p:nvCxnSpPr>
        <p:spPr>
          <a:xfrm rot="5400000" flipH="1" flipV="1">
            <a:off x="25824948" y="25644732"/>
            <a:ext cx="12427110" cy="4007912"/>
          </a:xfrm>
          <a:prstGeom prst="bentConnector3">
            <a:avLst>
              <a:gd name="adj1" fmla="val -83"/>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5" name="Straight Arrow Connector 74"/>
          <p:cNvCxnSpPr/>
          <p:nvPr/>
        </p:nvCxnSpPr>
        <p:spPr>
          <a:xfrm flipH="1">
            <a:off x="33309757" y="21441573"/>
            <a:ext cx="732702" cy="6915"/>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p:nvPr/>
        </p:nvCxnSpPr>
        <p:spPr>
          <a:xfrm flipV="1">
            <a:off x="25733650" y="26975773"/>
            <a:ext cx="38100" cy="6411131"/>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90" name="Picture 89"/>
          <p:cNvPicPr>
            <a:picLocks noChangeAspect="1"/>
          </p:cNvPicPr>
          <p:nvPr/>
        </p:nvPicPr>
        <p:blipFill rotWithShape="1">
          <a:blip r:embed="rId8">
            <a:extLst>
              <a:ext uri="{28A0092B-C50C-407E-A947-70E740481C1C}">
                <a14:useLocalDpi xmlns:a14="http://schemas.microsoft.com/office/drawing/2010/main" val="0"/>
              </a:ext>
            </a:extLst>
          </a:blip>
          <a:srcRect r="17304" b="14571"/>
          <a:stretch/>
        </p:blipFill>
        <p:spPr>
          <a:xfrm>
            <a:off x="19105474" y="9541777"/>
            <a:ext cx="12912361" cy="7883261"/>
          </a:xfrm>
          <a:prstGeom prst="rect">
            <a:avLst/>
          </a:prstGeom>
          <a:ln w="25400">
            <a:solidFill>
              <a:schemeClr val="bg2">
                <a:lumMod val="60000"/>
                <a:lumOff val="40000"/>
              </a:schemeClr>
            </a:solidFill>
          </a:ln>
        </p:spPr>
      </p:pic>
      <p:pic>
        <p:nvPicPr>
          <p:cNvPr id="6" name="Picture 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4196001" y="725789"/>
            <a:ext cx="4825921" cy="3238873"/>
          </a:xfrm>
          <a:prstGeom prst="rect">
            <a:avLst/>
          </a:prstGeom>
          <a:ln w="25400">
            <a:solidFill>
              <a:schemeClr val="tx1"/>
            </a:solidFill>
          </a:ln>
        </p:spPr>
      </p:pic>
      <p:cxnSp>
        <p:nvCxnSpPr>
          <p:cNvPr id="82" name="Straight Arrow Connector 81"/>
          <p:cNvCxnSpPr/>
          <p:nvPr/>
        </p:nvCxnSpPr>
        <p:spPr>
          <a:xfrm>
            <a:off x="29994845" y="35924613"/>
            <a:ext cx="7198628"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0" name="Elbow Connector 99"/>
          <p:cNvCxnSpPr/>
          <p:nvPr/>
        </p:nvCxnSpPr>
        <p:spPr>
          <a:xfrm rot="16200000" flipV="1">
            <a:off x="41258918" y="10684305"/>
            <a:ext cx="3202401" cy="1033636"/>
          </a:xfrm>
          <a:prstGeom prst="bentConnector3">
            <a:avLst>
              <a:gd name="adj1" fmla="val 3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8" name="Elbow Connector 107"/>
          <p:cNvCxnSpPr/>
          <p:nvPr/>
        </p:nvCxnSpPr>
        <p:spPr>
          <a:xfrm rot="16200000" flipH="1">
            <a:off x="39230357" y="21275212"/>
            <a:ext cx="999435" cy="914400"/>
          </a:xfrm>
          <a:prstGeom prst="bentConnector3">
            <a:avLst>
              <a:gd name="adj1" fmla="val 100173"/>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3" name="Elbow Connector 112"/>
          <p:cNvCxnSpPr/>
          <p:nvPr/>
        </p:nvCxnSpPr>
        <p:spPr>
          <a:xfrm>
            <a:off x="40187274" y="22232129"/>
            <a:ext cx="2156026" cy="1036735"/>
          </a:xfrm>
          <a:prstGeom prst="bentConnector3">
            <a:avLst>
              <a:gd name="adj1" fmla="val 100490"/>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36027" y="491831"/>
            <a:ext cx="8840434" cy="1362265"/>
          </a:xfrm>
          <a:prstGeom prst="rect">
            <a:avLst/>
          </a:prstGeom>
        </p:spPr>
      </p:pic>
      <p:sp>
        <p:nvSpPr>
          <p:cNvPr id="78" name="TextBox 77"/>
          <p:cNvSpPr txBox="1"/>
          <p:nvPr/>
        </p:nvSpPr>
        <p:spPr>
          <a:xfrm>
            <a:off x="28333425" y="16854806"/>
            <a:ext cx="3767442" cy="584775"/>
          </a:xfrm>
          <a:prstGeom prst="rect">
            <a:avLst/>
          </a:prstGeom>
          <a:noFill/>
        </p:spPr>
        <p:txBody>
          <a:bodyPr wrap="none" rtlCol="0">
            <a:spAutoFit/>
          </a:bodyPr>
          <a:lstStyle/>
          <a:p>
            <a:r>
              <a:rPr lang="en-US" sz="3200" dirty="0" smtClean="0">
                <a:solidFill>
                  <a:schemeClr val="bg1"/>
                </a:solidFill>
              </a:rPr>
              <a:t>Operation Schematic</a:t>
            </a:r>
            <a:endParaRPr lang="en-US" sz="3200" dirty="0">
              <a:solidFill>
                <a:schemeClr val="bg1"/>
              </a:solidFill>
            </a:endParaRPr>
          </a:p>
        </p:txBody>
      </p:sp>
      <p:sp>
        <p:nvSpPr>
          <p:cNvPr id="140" name="TextBox 139"/>
          <p:cNvSpPr txBox="1"/>
          <p:nvPr/>
        </p:nvSpPr>
        <p:spPr>
          <a:xfrm>
            <a:off x="34527208" y="10333478"/>
            <a:ext cx="3469796" cy="584775"/>
          </a:xfrm>
          <a:prstGeom prst="rect">
            <a:avLst/>
          </a:prstGeom>
          <a:noFill/>
        </p:spPr>
        <p:txBody>
          <a:bodyPr wrap="none" rtlCol="0">
            <a:spAutoFit/>
          </a:bodyPr>
          <a:lstStyle/>
          <a:p>
            <a:r>
              <a:rPr lang="en-US" sz="3200" dirty="0" smtClean="0">
                <a:solidFill>
                  <a:schemeClr val="bg1"/>
                </a:solidFill>
              </a:rPr>
              <a:t>Mechanical Release</a:t>
            </a:r>
            <a:endParaRPr lang="en-US" sz="3200" dirty="0">
              <a:solidFill>
                <a:schemeClr val="bg1"/>
              </a:solidFill>
            </a:endParaRPr>
          </a:p>
        </p:txBody>
      </p:sp>
      <p:sp>
        <p:nvSpPr>
          <p:cNvPr id="141" name="TextBox 140"/>
          <p:cNvSpPr txBox="1"/>
          <p:nvPr/>
        </p:nvSpPr>
        <p:spPr>
          <a:xfrm>
            <a:off x="30820892" y="27269495"/>
            <a:ext cx="2742289" cy="584775"/>
          </a:xfrm>
          <a:prstGeom prst="rect">
            <a:avLst/>
          </a:prstGeom>
          <a:noFill/>
        </p:spPr>
        <p:txBody>
          <a:bodyPr wrap="none" rtlCol="0">
            <a:spAutoFit/>
          </a:bodyPr>
          <a:lstStyle/>
          <a:p>
            <a:r>
              <a:rPr lang="en-US" sz="3200" dirty="0" smtClean="0">
                <a:solidFill>
                  <a:schemeClr val="bg1"/>
                </a:solidFill>
              </a:rPr>
              <a:t>Pressure Vessel</a:t>
            </a:r>
            <a:endParaRPr lang="en-US" sz="3200" dirty="0">
              <a:solidFill>
                <a:schemeClr val="bg1"/>
              </a:solidFill>
            </a:endParaRPr>
          </a:p>
        </p:txBody>
      </p:sp>
    </p:spTree>
    <p:extLst>
      <p:ext uri="{BB962C8B-B14F-4D97-AF65-F5344CB8AC3E}">
        <p14:creationId xmlns:p14="http://schemas.microsoft.com/office/powerpoint/2010/main" val="7237581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7538</TotalTime>
  <Words>622</Words>
  <Application>Microsoft Office PowerPoint</Application>
  <PresentationFormat>Custom</PresentationFormat>
  <Paragraphs>79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Times New Roman</vt:lpstr>
      <vt:lpstr>Wingdings</vt:lpstr>
      <vt:lpstr>Office Theme</vt:lpstr>
      <vt:lpstr>PowerPoint Presentation</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Jeff Davies</dc:creator>
  <cp:lastModifiedBy>Kris Hopkins</cp:lastModifiedBy>
  <cp:revision>90</cp:revision>
  <dcterms:created xsi:type="dcterms:W3CDTF">2014-04-13T22:06:35Z</dcterms:created>
  <dcterms:modified xsi:type="dcterms:W3CDTF">2014-04-22T15:11:09Z</dcterms:modified>
</cp:coreProperties>
</file>