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255" autoAdjust="0"/>
  </p:normalViewPr>
  <p:slideViewPr>
    <p:cSldViewPr>
      <p:cViewPr>
        <p:scale>
          <a:sx n="50" d="100"/>
          <a:sy n="50" d="100"/>
        </p:scale>
        <p:origin x="3864" y="1504"/>
      </p:cViewPr>
      <p:guideLst>
        <p:guide orient="horz" pos="10224"/>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conormadison:Documents:basswoodVIRUS.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conormadison:Documents:basstreerings.xls" TargetMode="External"/><Relationship Id="rId2"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sz="2500" dirty="0" smtClean="0"/>
              <a:t>Spectral Curves of Four Basswoods</a:t>
            </a:r>
            <a:endParaRPr lang="en-US" sz="2500" baseline="0" dirty="0" smtClean="0"/>
          </a:p>
          <a:p>
            <a:pPr>
              <a:defRPr/>
            </a:pPr>
            <a:r>
              <a:rPr lang="en-US" sz="2500" baseline="0" dirty="0" smtClean="0"/>
              <a:t>September </a:t>
            </a:r>
            <a:r>
              <a:rPr lang="en-US" sz="2500" baseline="0" dirty="0"/>
              <a:t>17, 2013</a:t>
            </a:r>
            <a:endParaRPr lang="en-US" sz="2500" dirty="0"/>
          </a:p>
        </c:rich>
      </c:tx>
      <c:layout>
        <c:manualLayout>
          <c:xMode val="edge"/>
          <c:yMode val="edge"/>
          <c:x val="0.301202068676327"/>
          <c:y val="0.0159536307961505"/>
        </c:manualLayout>
      </c:layout>
      <c:overlay val="0"/>
    </c:title>
    <c:autoTitleDeleted val="0"/>
    <c:plotArea>
      <c:layout/>
      <c:scatterChart>
        <c:scatterStyle val="lineMarker"/>
        <c:varyColors val="0"/>
        <c:ser>
          <c:idx val="0"/>
          <c:order val="0"/>
          <c:tx>
            <c:v>Basswood 1</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500.4299999999998</c:v>
                </c:pt>
                <c:pt idx="67">
                  <c:v>501.9299999999998</c:v>
                </c:pt>
                <c:pt idx="68">
                  <c:v>503.4299999999998</c:v>
                </c:pt>
                <c:pt idx="69">
                  <c:v>504.9299999999998</c:v>
                </c:pt>
                <c:pt idx="70">
                  <c:v>506.4299999999998</c:v>
                </c:pt>
                <c:pt idx="71">
                  <c:v>507.9299999999998</c:v>
                </c:pt>
                <c:pt idx="72">
                  <c:v>509.4299999999998</c:v>
                </c:pt>
                <c:pt idx="73">
                  <c:v>510.94</c:v>
                </c:pt>
                <c:pt idx="74">
                  <c:v>512.4400000000001</c:v>
                </c:pt>
                <c:pt idx="75">
                  <c:v>513.9499999999998</c:v>
                </c:pt>
                <c:pt idx="76">
                  <c:v>515.4499999999998</c:v>
                </c:pt>
                <c:pt idx="77">
                  <c:v>516.9599999999998</c:v>
                </c:pt>
                <c:pt idx="78">
                  <c:v>518.47</c:v>
                </c:pt>
                <c:pt idx="79">
                  <c:v>519.98</c:v>
                </c:pt>
                <c:pt idx="80">
                  <c:v>521.49</c:v>
                </c:pt>
                <c:pt idx="81">
                  <c:v>523.0</c:v>
                </c:pt>
                <c:pt idx="82">
                  <c:v>524.51</c:v>
                </c:pt>
                <c:pt idx="83">
                  <c:v>526.03</c:v>
                </c:pt>
                <c:pt idx="84">
                  <c:v>527.54</c:v>
                </c:pt>
                <c:pt idx="85">
                  <c:v>529.0599999999997</c:v>
                </c:pt>
                <c:pt idx="86">
                  <c:v>530.58</c:v>
                </c:pt>
                <c:pt idx="87">
                  <c:v>532.1</c:v>
                </c:pt>
                <c:pt idx="88">
                  <c:v>533.62</c:v>
                </c:pt>
                <c:pt idx="89">
                  <c:v>535.14</c:v>
                </c:pt>
                <c:pt idx="90">
                  <c:v>536.66</c:v>
                </c:pt>
                <c:pt idx="91">
                  <c:v>538.18</c:v>
                </c:pt>
                <c:pt idx="92">
                  <c:v>539.7</c:v>
                </c:pt>
                <c:pt idx="93">
                  <c:v>541.23</c:v>
                </c:pt>
                <c:pt idx="94">
                  <c:v>542.75</c:v>
                </c:pt>
                <c:pt idx="95">
                  <c:v>544.28</c:v>
                </c:pt>
                <c:pt idx="96">
                  <c:v>545.8099999999997</c:v>
                </c:pt>
                <c:pt idx="97">
                  <c:v>547.3399999999998</c:v>
                </c:pt>
                <c:pt idx="98">
                  <c:v>548.87</c:v>
                </c:pt>
                <c:pt idx="99">
                  <c:v>550.4</c:v>
                </c:pt>
                <c:pt idx="100">
                  <c:v>551.9299999999997</c:v>
                </c:pt>
                <c:pt idx="101">
                  <c:v>553.4599999999998</c:v>
                </c:pt>
                <c:pt idx="102">
                  <c:v>555.0</c:v>
                </c:pt>
                <c:pt idx="103">
                  <c:v>556.53</c:v>
                </c:pt>
                <c:pt idx="104">
                  <c:v>558.07</c:v>
                </c:pt>
                <c:pt idx="105">
                  <c:v>559.6</c:v>
                </c:pt>
                <c:pt idx="106">
                  <c:v>561.14</c:v>
                </c:pt>
                <c:pt idx="107">
                  <c:v>562.68</c:v>
                </c:pt>
                <c:pt idx="108">
                  <c:v>564.22</c:v>
                </c:pt>
                <c:pt idx="109">
                  <c:v>565.76</c:v>
                </c:pt>
                <c:pt idx="110">
                  <c:v>567.3</c:v>
                </c:pt>
                <c:pt idx="111">
                  <c:v>568.8399999999998</c:v>
                </c:pt>
                <c:pt idx="112">
                  <c:v>570.38</c:v>
                </c:pt>
                <c:pt idx="113">
                  <c:v>571.92</c:v>
                </c:pt>
                <c:pt idx="114">
                  <c:v>573.47</c:v>
                </c:pt>
                <c:pt idx="115">
                  <c:v>575.01</c:v>
                </c:pt>
                <c:pt idx="116">
                  <c:v>576.5599999999997</c:v>
                </c:pt>
                <c:pt idx="117">
                  <c:v>578.1</c:v>
                </c:pt>
                <c:pt idx="118">
                  <c:v>579.65</c:v>
                </c:pt>
                <c:pt idx="119">
                  <c:v>581.19</c:v>
                </c:pt>
                <c:pt idx="120">
                  <c:v>582.74</c:v>
                </c:pt>
                <c:pt idx="121">
                  <c:v>584.29</c:v>
                </c:pt>
                <c:pt idx="122">
                  <c:v>585.8399999999998</c:v>
                </c:pt>
                <c:pt idx="123">
                  <c:v>587.39</c:v>
                </c:pt>
                <c:pt idx="124">
                  <c:v>588.9400000000001</c:v>
                </c:pt>
                <c:pt idx="125">
                  <c:v>590.49</c:v>
                </c:pt>
                <c:pt idx="126">
                  <c:v>592.04</c:v>
                </c:pt>
                <c:pt idx="127">
                  <c:v>593.59</c:v>
                </c:pt>
                <c:pt idx="128">
                  <c:v>595.14</c:v>
                </c:pt>
                <c:pt idx="129">
                  <c:v>596.69</c:v>
                </c:pt>
                <c:pt idx="130">
                  <c:v>598.24</c:v>
                </c:pt>
                <c:pt idx="131">
                  <c:v>599.8</c:v>
                </c:pt>
                <c:pt idx="132">
                  <c:v>601.3499999999998</c:v>
                </c:pt>
                <c:pt idx="133">
                  <c:v>602.9</c:v>
                </c:pt>
                <c:pt idx="134">
                  <c:v>604.4599999999998</c:v>
                </c:pt>
                <c:pt idx="135">
                  <c:v>606.01</c:v>
                </c:pt>
                <c:pt idx="136">
                  <c:v>607.5599999999997</c:v>
                </c:pt>
                <c:pt idx="137">
                  <c:v>609.12</c:v>
                </c:pt>
                <c:pt idx="138">
                  <c:v>610.67</c:v>
                </c:pt>
                <c:pt idx="139">
                  <c:v>612.23</c:v>
                </c:pt>
                <c:pt idx="140">
                  <c:v>613.78</c:v>
                </c:pt>
                <c:pt idx="141">
                  <c:v>615.3399999999998</c:v>
                </c:pt>
                <c:pt idx="142">
                  <c:v>616.89</c:v>
                </c:pt>
                <c:pt idx="143">
                  <c:v>618.4499999999998</c:v>
                </c:pt>
                <c:pt idx="144">
                  <c:v>620.0</c:v>
                </c:pt>
                <c:pt idx="145">
                  <c:v>621.5599999999997</c:v>
                </c:pt>
                <c:pt idx="146">
                  <c:v>623.12</c:v>
                </c:pt>
                <c:pt idx="147">
                  <c:v>624.67</c:v>
                </c:pt>
                <c:pt idx="148">
                  <c:v>626.23</c:v>
                </c:pt>
                <c:pt idx="149">
                  <c:v>627.78</c:v>
                </c:pt>
                <c:pt idx="150">
                  <c:v>629.3399999999998</c:v>
                </c:pt>
                <c:pt idx="151">
                  <c:v>630.9</c:v>
                </c:pt>
                <c:pt idx="152">
                  <c:v>632.4499999999998</c:v>
                </c:pt>
                <c:pt idx="153">
                  <c:v>634.01</c:v>
                </c:pt>
                <c:pt idx="154">
                  <c:v>635.5599999999997</c:v>
                </c:pt>
                <c:pt idx="155">
                  <c:v>637.12</c:v>
                </c:pt>
                <c:pt idx="156">
                  <c:v>638.68</c:v>
                </c:pt>
                <c:pt idx="157">
                  <c:v>640.23</c:v>
                </c:pt>
                <c:pt idx="158">
                  <c:v>641.79</c:v>
                </c:pt>
                <c:pt idx="159">
                  <c:v>643.3399999999998</c:v>
                </c:pt>
                <c:pt idx="160">
                  <c:v>644.9</c:v>
                </c:pt>
                <c:pt idx="161">
                  <c:v>646.4499999999998</c:v>
                </c:pt>
                <c:pt idx="162">
                  <c:v>648.01</c:v>
                </c:pt>
                <c:pt idx="163">
                  <c:v>649.5599999999997</c:v>
                </c:pt>
                <c:pt idx="164">
                  <c:v>651.12</c:v>
                </c:pt>
                <c:pt idx="165">
                  <c:v>652.67</c:v>
                </c:pt>
                <c:pt idx="166">
                  <c:v>654.23</c:v>
                </c:pt>
                <c:pt idx="167">
                  <c:v>655.78</c:v>
                </c:pt>
                <c:pt idx="168">
                  <c:v>657.3299999999998</c:v>
                </c:pt>
                <c:pt idx="169">
                  <c:v>658.89</c:v>
                </c:pt>
                <c:pt idx="170">
                  <c:v>660.4400000000001</c:v>
                </c:pt>
                <c:pt idx="171">
                  <c:v>662.0</c:v>
                </c:pt>
                <c:pt idx="172">
                  <c:v>663.55</c:v>
                </c:pt>
                <c:pt idx="173">
                  <c:v>665.1</c:v>
                </c:pt>
                <c:pt idx="174">
                  <c:v>666.65</c:v>
                </c:pt>
                <c:pt idx="175">
                  <c:v>668.21</c:v>
                </c:pt>
                <c:pt idx="176">
                  <c:v>669.76</c:v>
                </c:pt>
                <c:pt idx="177">
                  <c:v>671.3099999999997</c:v>
                </c:pt>
                <c:pt idx="178">
                  <c:v>672.8599999999998</c:v>
                </c:pt>
                <c:pt idx="179">
                  <c:v>674.41</c:v>
                </c:pt>
                <c:pt idx="180">
                  <c:v>675.9599999999998</c:v>
                </c:pt>
                <c:pt idx="181">
                  <c:v>677.51</c:v>
                </c:pt>
                <c:pt idx="182">
                  <c:v>679.0599999999997</c:v>
                </c:pt>
                <c:pt idx="183">
                  <c:v>680.61</c:v>
                </c:pt>
                <c:pt idx="184">
                  <c:v>682.16</c:v>
                </c:pt>
                <c:pt idx="185">
                  <c:v>683.71</c:v>
                </c:pt>
                <c:pt idx="186">
                  <c:v>685.26</c:v>
                </c:pt>
                <c:pt idx="187">
                  <c:v>686.8099999999997</c:v>
                </c:pt>
                <c:pt idx="188">
                  <c:v>688.3599999999998</c:v>
                </c:pt>
                <c:pt idx="189">
                  <c:v>689.91</c:v>
                </c:pt>
                <c:pt idx="190">
                  <c:v>691.4499999999998</c:v>
                </c:pt>
                <c:pt idx="191">
                  <c:v>693.0</c:v>
                </c:pt>
                <c:pt idx="192">
                  <c:v>694.55</c:v>
                </c:pt>
                <c:pt idx="193">
                  <c:v>696.1</c:v>
                </c:pt>
                <c:pt idx="194">
                  <c:v>697.64</c:v>
                </c:pt>
                <c:pt idx="195">
                  <c:v>699.19</c:v>
                </c:pt>
                <c:pt idx="196">
                  <c:v>700.74</c:v>
                </c:pt>
                <c:pt idx="197">
                  <c:v>702.28</c:v>
                </c:pt>
                <c:pt idx="198">
                  <c:v>703.8299999999998</c:v>
                </c:pt>
                <c:pt idx="199">
                  <c:v>705.37</c:v>
                </c:pt>
                <c:pt idx="200">
                  <c:v>706.92</c:v>
                </c:pt>
                <c:pt idx="201">
                  <c:v>708.4599999999998</c:v>
                </c:pt>
                <c:pt idx="202">
                  <c:v>710.01</c:v>
                </c:pt>
                <c:pt idx="203">
                  <c:v>711.55</c:v>
                </c:pt>
                <c:pt idx="204">
                  <c:v>713.1</c:v>
                </c:pt>
                <c:pt idx="205">
                  <c:v>714.64</c:v>
                </c:pt>
                <c:pt idx="206">
                  <c:v>716.18</c:v>
                </c:pt>
                <c:pt idx="207">
                  <c:v>717.73</c:v>
                </c:pt>
                <c:pt idx="208">
                  <c:v>719.27</c:v>
                </c:pt>
                <c:pt idx="209">
                  <c:v>720.8199999999998</c:v>
                </c:pt>
                <c:pt idx="210">
                  <c:v>722.3599999999998</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739.3299999999998</c:v>
                </c:pt>
                <c:pt idx="222">
                  <c:v>740.87</c:v>
                </c:pt>
                <c:pt idx="223">
                  <c:v>742.41</c:v>
                </c:pt>
                <c:pt idx="224">
                  <c:v>743.9599999999998</c:v>
                </c:pt>
                <c:pt idx="225">
                  <c:v>745.5</c:v>
                </c:pt>
                <c:pt idx="226">
                  <c:v>747.04</c:v>
                </c:pt>
                <c:pt idx="227">
                  <c:v>748.58</c:v>
                </c:pt>
                <c:pt idx="228">
                  <c:v>750.13</c:v>
                </c:pt>
                <c:pt idx="229">
                  <c:v>751.67</c:v>
                </c:pt>
                <c:pt idx="230">
                  <c:v>753.21</c:v>
                </c:pt>
                <c:pt idx="231">
                  <c:v>754.76</c:v>
                </c:pt>
                <c:pt idx="232">
                  <c:v>756.3</c:v>
                </c:pt>
                <c:pt idx="233">
                  <c:v>757.8499999999998</c:v>
                </c:pt>
                <c:pt idx="234">
                  <c:v>759.39</c:v>
                </c:pt>
                <c:pt idx="235">
                  <c:v>760.9299999999997</c:v>
                </c:pt>
                <c:pt idx="236">
                  <c:v>762.48</c:v>
                </c:pt>
                <c:pt idx="237">
                  <c:v>764.02</c:v>
                </c:pt>
                <c:pt idx="238">
                  <c:v>765.57</c:v>
                </c:pt>
                <c:pt idx="239">
                  <c:v>767.12</c:v>
                </c:pt>
                <c:pt idx="240">
                  <c:v>768.66</c:v>
                </c:pt>
                <c:pt idx="241">
                  <c:v>770.21</c:v>
                </c:pt>
                <c:pt idx="242">
                  <c:v>771.76</c:v>
                </c:pt>
                <c:pt idx="243">
                  <c:v>773.3</c:v>
                </c:pt>
                <c:pt idx="244">
                  <c:v>774.8499999999998</c:v>
                </c:pt>
                <c:pt idx="245">
                  <c:v>776.4</c:v>
                </c:pt>
                <c:pt idx="246">
                  <c:v>777.9499999999998</c:v>
                </c:pt>
                <c:pt idx="247">
                  <c:v>779.5</c:v>
                </c:pt>
                <c:pt idx="248">
                  <c:v>781.05</c:v>
                </c:pt>
                <c:pt idx="249">
                  <c:v>782.6</c:v>
                </c:pt>
                <c:pt idx="250">
                  <c:v>784.15</c:v>
                </c:pt>
                <c:pt idx="251">
                  <c:v>785.7</c:v>
                </c:pt>
                <c:pt idx="252">
                  <c:v>787.25</c:v>
                </c:pt>
                <c:pt idx="253">
                  <c:v>788.8099999999997</c:v>
                </c:pt>
                <c:pt idx="254">
                  <c:v>790.3599999999998</c:v>
                </c:pt>
                <c:pt idx="255">
                  <c:v>791.91</c:v>
                </c:pt>
                <c:pt idx="256">
                  <c:v>793.47</c:v>
                </c:pt>
                <c:pt idx="257">
                  <c:v>795.02</c:v>
                </c:pt>
                <c:pt idx="258">
                  <c:v>796.58</c:v>
                </c:pt>
                <c:pt idx="259">
                  <c:v>798.14</c:v>
                </c:pt>
                <c:pt idx="260">
                  <c:v>799.7</c:v>
                </c:pt>
                <c:pt idx="261">
                  <c:v>801.26</c:v>
                </c:pt>
                <c:pt idx="262">
                  <c:v>802.8199999999998</c:v>
                </c:pt>
                <c:pt idx="263">
                  <c:v>804.38</c:v>
                </c:pt>
                <c:pt idx="264">
                  <c:v>805.9400000000001</c:v>
                </c:pt>
                <c:pt idx="265">
                  <c:v>807.5</c:v>
                </c:pt>
                <c:pt idx="266">
                  <c:v>809.0599999999997</c:v>
                </c:pt>
                <c:pt idx="267">
                  <c:v>810.63</c:v>
                </c:pt>
                <c:pt idx="268">
                  <c:v>812.19</c:v>
                </c:pt>
                <c:pt idx="269">
                  <c:v>813.76</c:v>
                </c:pt>
                <c:pt idx="270">
                  <c:v>815.3299999999998</c:v>
                </c:pt>
                <c:pt idx="271">
                  <c:v>816.89</c:v>
                </c:pt>
                <c:pt idx="272">
                  <c:v>818.4599999999998</c:v>
                </c:pt>
                <c:pt idx="273">
                  <c:v>820.03</c:v>
                </c:pt>
                <c:pt idx="274">
                  <c:v>821.61</c:v>
                </c:pt>
                <c:pt idx="275">
                  <c:v>823.18</c:v>
                </c:pt>
                <c:pt idx="276">
                  <c:v>824.75</c:v>
                </c:pt>
                <c:pt idx="277">
                  <c:v>826.3299999999998</c:v>
                </c:pt>
                <c:pt idx="278">
                  <c:v>827.9</c:v>
                </c:pt>
                <c:pt idx="279">
                  <c:v>829.48</c:v>
                </c:pt>
                <c:pt idx="280">
                  <c:v>831.0599999999997</c:v>
                </c:pt>
                <c:pt idx="281">
                  <c:v>832.63</c:v>
                </c:pt>
                <c:pt idx="282">
                  <c:v>834.21</c:v>
                </c:pt>
                <c:pt idx="283">
                  <c:v>835.8</c:v>
                </c:pt>
                <c:pt idx="284">
                  <c:v>837.38</c:v>
                </c:pt>
                <c:pt idx="285">
                  <c:v>838.9599999999998</c:v>
                </c:pt>
                <c:pt idx="286">
                  <c:v>840.55</c:v>
                </c:pt>
                <c:pt idx="287">
                  <c:v>842.13</c:v>
                </c:pt>
                <c:pt idx="288">
                  <c:v>843.72</c:v>
                </c:pt>
                <c:pt idx="289">
                  <c:v>845.3099999999997</c:v>
                </c:pt>
                <c:pt idx="290">
                  <c:v>846.9</c:v>
                </c:pt>
                <c:pt idx="291">
                  <c:v>848.49</c:v>
                </c:pt>
                <c:pt idx="292">
                  <c:v>850.08</c:v>
                </c:pt>
                <c:pt idx="293">
                  <c:v>851.67</c:v>
                </c:pt>
                <c:pt idx="294">
                  <c:v>853.26</c:v>
                </c:pt>
                <c:pt idx="295">
                  <c:v>854.8599999999998</c:v>
                </c:pt>
                <c:pt idx="296">
                  <c:v>856.4599999999998</c:v>
                </c:pt>
                <c:pt idx="297">
                  <c:v>858.05</c:v>
                </c:pt>
                <c:pt idx="298">
                  <c:v>859.65</c:v>
                </c:pt>
                <c:pt idx="299">
                  <c:v>861.25</c:v>
                </c:pt>
                <c:pt idx="300">
                  <c:v>862.8499999999998</c:v>
                </c:pt>
                <c:pt idx="301">
                  <c:v>864.4499999999998</c:v>
                </c:pt>
                <c:pt idx="302">
                  <c:v>866.0599999999997</c:v>
                </c:pt>
                <c:pt idx="303">
                  <c:v>867.66</c:v>
                </c:pt>
                <c:pt idx="304">
                  <c:v>869.27</c:v>
                </c:pt>
                <c:pt idx="305">
                  <c:v>870.87</c:v>
                </c:pt>
                <c:pt idx="306">
                  <c:v>872.48</c:v>
                </c:pt>
                <c:pt idx="307">
                  <c:v>874.09</c:v>
                </c:pt>
                <c:pt idx="308">
                  <c:v>875.7</c:v>
                </c:pt>
                <c:pt idx="309">
                  <c:v>877.3099999999997</c:v>
                </c:pt>
                <c:pt idx="310">
                  <c:v>878.92</c:v>
                </c:pt>
                <c:pt idx="311">
                  <c:v>880.53</c:v>
                </c:pt>
                <c:pt idx="312">
                  <c:v>882.15</c:v>
                </c:pt>
                <c:pt idx="313">
                  <c:v>883.76</c:v>
                </c:pt>
                <c:pt idx="314">
                  <c:v>885.38</c:v>
                </c:pt>
                <c:pt idx="315">
                  <c:v>886.99</c:v>
                </c:pt>
                <c:pt idx="316">
                  <c:v>888.61</c:v>
                </c:pt>
                <c:pt idx="317">
                  <c:v>890.23</c:v>
                </c:pt>
                <c:pt idx="318">
                  <c:v>891.8399999999998</c:v>
                </c:pt>
                <c:pt idx="319">
                  <c:v>893.4599999999998</c:v>
                </c:pt>
                <c:pt idx="320">
                  <c:v>895.08</c:v>
                </c:pt>
                <c:pt idx="321">
                  <c:v>896.7</c:v>
                </c:pt>
                <c:pt idx="322">
                  <c:v>898.3199999999998</c:v>
                </c:pt>
                <c:pt idx="323">
                  <c:v>899.9400000000001</c:v>
                </c:pt>
                <c:pt idx="324">
                  <c:v>901.5599999999997</c:v>
                </c:pt>
                <c:pt idx="325">
                  <c:v>903.19</c:v>
                </c:pt>
                <c:pt idx="326">
                  <c:v>904.8099999999997</c:v>
                </c:pt>
                <c:pt idx="327">
                  <c:v>906.4299999999997</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938.8199999999998</c:v>
                </c:pt>
                <c:pt idx="348">
                  <c:v>940.4299999999997</c:v>
                </c:pt>
                <c:pt idx="349">
                  <c:v>942.04</c:v>
                </c:pt>
                <c:pt idx="350">
                  <c:v>943.64</c:v>
                </c:pt>
                <c:pt idx="351">
                  <c:v>945.25</c:v>
                </c:pt>
                <c:pt idx="352">
                  <c:v>946.8499999999998</c:v>
                </c:pt>
                <c:pt idx="353">
                  <c:v>948.4499999999998</c:v>
                </c:pt>
                <c:pt idx="354">
                  <c:v>950.05</c:v>
                </c:pt>
                <c:pt idx="355">
                  <c:v>951.65</c:v>
                </c:pt>
                <c:pt idx="356">
                  <c:v>953.24</c:v>
                </c:pt>
                <c:pt idx="357">
                  <c:v>954.8299999999998</c:v>
                </c:pt>
                <c:pt idx="358">
                  <c:v>956.42</c:v>
                </c:pt>
                <c:pt idx="359">
                  <c:v>958.0</c:v>
                </c:pt>
                <c:pt idx="360">
                  <c:v>959.58</c:v>
                </c:pt>
                <c:pt idx="361">
                  <c:v>961.16</c:v>
                </c:pt>
                <c:pt idx="362">
                  <c:v>962.73</c:v>
                </c:pt>
                <c:pt idx="363">
                  <c:v>964.3</c:v>
                </c:pt>
                <c:pt idx="364">
                  <c:v>965.87</c:v>
                </c:pt>
                <c:pt idx="365">
                  <c:v>967.4299999999997</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998.9499999999998</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'bass1-a-L3-1.csv'!$B$64:$B$556</c:f>
              <c:numCache>
                <c:formatCode>General</c:formatCode>
                <c:ptCount val="493"/>
                <c:pt idx="0">
                  <c:v>6.08</c:v>
                </c:pt>
                <c:pt idx="1">
                  <c:v>5.04</c:v>
                </c:pt>
                <c:pt idx="2">
                  <c:v>4.26</c:v>
                </c:pt>
                <c:pt idx="3">
                  <c:v>2.92</c:v>
                </c:pt>
                <c:pt idx="4">
                  <c:v>4.81</c:v>
                </c:pt>
                <c:pt idx="5">
                  <c:v>5.31</c:v>
                </c:pt>
                <c:pt idx="6">
                  <c:v>4.49</c:v>
                </c:pt>
                <c:pt idx="7">
                  <c:v>5.71</c:v>
                </c:pt>
                <c:pt idx="8">
                  <c:v>6.26</c:v>
                </c:pt>
                <c:pt idx="9">
                  <c:v>6.1</c:v>
                </c:pt>
                <c:pt idx="10">
                  <c:v>3.08</c:v>
                </c:pt>
                <c:pt idx="11">
                  <c:v>3.13</c:v>
                </c:pt>
                <c:pt idx="12">
                  <c:v>4.319999999999998</c:v>
                </c:pt>
                <c:pt idx="13">
                  <c:v>7.03</c:v>
                </c:pt>
                <c:pt idx="14">
                  <c:v>3.98</c:v>
                </c:pt>
                <c:pt idx="15">
                  <c:v>6.619999999999998</c:v>
                </c:pt>
                <c:pt idx="16">
                  <c:v>5.27</c:v>
                </c:pt>
                <c:pt idx="17">
                  <c:v>4.37</c:v>
                </c:pt>
                <c:pt idx="18">
                  <c:v>3.31</c:v>
                </c:pt>
                <c:pt idx="19">
                  <c:v>3.67</c:v>
                </c:pt>
                <c:pt idx="20">
                  <c:v>3.96</c:v>
                </c:pt>
                <c:pt idx="21">
                  <c:v>4.85</c:v>
                </c:pt>
                <c:pt idx="22">
                  <c:v>5.37</c:v>
                </c:pt>
                <c:pt idx="23">
                  <c:v>4.87</c:v>
                </c:pt>
                <c:pt idx="24">
                  <c:v>4.64</c:v>
                </c:pt>
                <c:pt idx="25">
                  <c:v>4.49</c:v>
                </c:pt>
                <c:pt idx="26">
                  <c:v>3.33</c:v>
                </c:pt>
                <c:pt idx="27">
                  <c:v>3.09</c:v>
                </c:pt>
                <c:pt idx="28">
                  <c:v>3.77</c:v>
                </c:pt>
                <c:pt idx="29">
                  <c:v>4.17</c:v>
                </c:pt>
                <c:pt idx="30">
                  <c:v>4.2</c:v>
                </c:pt>
                <c:pt idx="31">
                  <c:v>4.94</c:v>
                </c:pt>
                <c:pt idx="32">
                  <c:v>4.26</c:v>
                </c:pt>
                <c:pt idx="33">
                  <c:v>4.0</c:v>
                </c:pt>
                <c:pt idx="34">
                  <c:v>3.54</c:v>
                </c:pt>
                <c:pt idx="35">
                  <c:v>2.87</c:v>
                </c:pt>
                <c:pt idx="36">
                  <c:v>3.22</c:v>
                </c:pt>
                <c:pt idx="37">
                  <c:v>4.109999999999999</c:v>
                </c:pt>
                <c:pt idx="38">
                  <c:v>3.8</c:v>
                </c:pt>
                <c:pt idx="39">
                  <c:v>4.68</c:v>
                </c:pt>
                <c:pt idx="40">
                  <c:v>4.34</c:v>
                </c:pt>
                <c:pt idx="41">
                  <c:v>3.99</c:v>
                </c:pt>
                <c:pt idx="42">
                  <c:v>3.34</c:v>
                </c:pt>
                <c:pt idx="43">
                  <c:v>3.04</c:v>
                </c:pt>
                <c:pt idx="44">
                  <c:v>3.47</c:v>
                </c:pt>
                <c:pt idx="45">
                  <c:v>4.109999999999999</c:v>
                </c:pt>
                <c:pt idx="46">
                  <c:v>3.35</c:v>
                </c:pt>
                <c:pt idx="47">
                  <c:v>4.28</c:v>
                </c:pt>
                <c:pt idx="48">
                  <c:v>3.63</c:v>
                </c:pt>
                <c:pt idx="49">
                  <c:v>3.62</c:v>
                </c:pt>
                <c:pt idx="50">
                  <c:v>3.54</c:v>
                </c:pt>
                <c:pt idx="51">
                  <c:v>3.13</c:v>
                </c:pt>
                <c:pt idx="52">
                  <c:v>3.33</c:v>
                </c:pt>
                <c:pt idx="53">
                  <c:v>3.5</c:v>
                </c:pt>
                <c:pt idx="54">
                  <c:v>3.9</c:v>
                </c:pt>
                <c:pt idx="55">
                  <c:v>3.78</c:v>
                </c:pt>
                <c:pt idx="56">
                  <c:v>3.46</c:v>
                </c:pt>
                <c:pt idx="57">
                  <c:v>3.63</c:v>
                </c:pt>
                <c:pt idx="58">
                  <c:v>3.49</c:v>
                </c:pt>
                <c:pt idx="59">
                  <c:v>3.28</c:v>
                </c:pt>
                <c:pt idx="60">
                  <c:v>3.32</c:v>
                </c:pt>
                <c:pt idx="61">
                  <c:v>3.55</c:v>
                </c:pt>
                <c:pt idx="62">
                  <c:v>3.66</c:v>
                </c:pt>
                <c:pt idx="63">
                  <c:v>3.76</c:v>
                </c:pt>
                <c:pt idx="64">
                  <c:v>3.53</c:v>
                </c:pt>
                <c:pt idx="65">
                  <c:v>3.57</c:v>
                </c:pt>
                <c:pt idx="66">
                  <c:v>3.69</c:v>
                </c:pt>
                <c:pt idx="67">
                  <c:v>3.31</c:v>
                </c:pt>
                <c:pt idx="68">
                  <c:v>3.54</c:v>
                </c:pt>
                <c:pt idx="69">
                  <c:v>3.7</c:v>
                </c:pt>
                <c:pt idx="70">
                  <c:v>3.87</c:v>
                </c:pt>
                <c:pt idx="71">
                  <c:v>3.81</c:v>
                </c:pt>
                <c:pt idx="72">
                  <c:v>3.79</c:v>
                </c:pt>
                <c:pt idx="73">
                  <c:v>3.98</c:v>
                </c:pt>
                <c:pt idx="74">
                  <c:v>3.64</c:v>
                </c:pt>
                <c:pt idx="75">
                  <c:v>3.7</c:v>
                </c:pt>
                <c:pt idx="76">
                  <c:v>3.86</c:v>
                </c:pt>
                <c:pt idx="77">
                  <c:v>4.01</c:v>
                </c:pt>
                <c:pt idx="78">
                  <c:v>3.91</c:v>
                </c:pt>
                <c:pt idx="79">
                  <c:v>4.3</c:v>
                </c:pt>
                <c:pt idx="80">
                  <c:v>4.25</c:v>
                </c:pt>
                <c:pt idx="81">
                  <c:v>4.4</c:v>
                </c:pt>
                <c:pt idx="82">
                  <c:v>4.24</c:v>
                </c:pt>
                <c:pt idx="83">
                  <c:v>4.47</c:v>
                </c:pt>
                <c:pt idx="84">
                  <c:v>4.59</c:v>
                </c:pt>
                <c:pt idx="85">
                  <c:v>4.55</c:v>
                </c:pt>
                <c:pt idx="86">
                  <c:v>4.9</c:v>
                </c:pt>
                <c:pt idx="87">
                  <c:v>4.95</c:v>
                </c:pt>
                <c:pt idx="88">
                  <c:v>4.98</c:v>
                </c:pt>
                <c:pt idx="89">
                  <c:v>4.99</c:v>
                </c:pt>
                <c:pt idx="90">
                  <c:v>4.819999999999998</c:v>
                </c:pt>
                <c:pt idx="91">
                  <c:v>4.95</c:v>
                </c:pt>
                <c:pt idx="92">
                  <c:v>5.05</c:v>
                </c:pt>
                <c:pt idx="93">
                  <c:v>5.08</c:v>
                </c:pt>
                <c:pt idx="94">
                  <c:v>5.18</c:v>
                </c:pt>
                <c:pt idx="95">
                  <c:v>5.189999999999999</c:v>
                </c:pt>
                <c:pt idx="96">
                  <c:v>5.06</c:v>
                </c:pt>
                <c:pt idx="97">
                  <c:v>5.14</c:v>
                </c:pt>
                <c:pt idx="98">
                  <c:v>5.0</c:v>
                </c:pt>
                <c:pt idx="99">
                  <c:v>5.109999999999999</c:v>
                </c:pt>
                <c:pt idx="100">
                  <c:v>5.06</c:v>
                </c:pt>
                <c:pt idx="101">
                  <c:v>5.23</c:v>
                </c:pt>
                <c:pt idx="102">
                  <c:v>5.22</c:v>
                </c:pt>
                <c:pt idx="103">
                  <c:v>5.26</c:v>
                </c:pt>
                <c:pt idx="104">
                  <c:v>5.07</c:v>
                </c:pt>
                <c:pt idx="105">
                  <c:v>5.08</c:v>
                </c:pt>
                <c:pt idx="106">
                  <c:v>4.92</c:v>
                </c:pt>
                <c:pt idx="107">
                  <c:v>4.87</c:v>
                </c:pt>
                <c:pt idx="108">
                  <c:v>4.74</c:v>
                </c:pt>
                <c:pt idx="109">
                  <c:v>4.87</c:v>
                </c:pt>
                <c:pt idx="110">
                  <c:v>4.84</c:v>
                </c:pt>
                <c:pt idx="111">
                  <c:v>4.81</c:v>
                </c:pt>
                <c:pt idx="112">
                  <c:v>4.63</c:v>
                </c:pt>
                <c:pt idx="113">
                  <c:v>4.5</c:v>
                </c:pt>
                <c:pt idx="114">
                  <c:v>4.41</c:v>
                </c:pt>
                <c:pt idx="115">
                  <c:v>4.29</c:v>
                </c:pt>
                <c:pt idx="116">
                  <c:v>4.39</c:v>
                </c:pt>
                <c:pt idx="117">
                  <c:v>4.25</c:v>
                </c:pt>
                <c:pt idx="118">
                  <c:v>4.27</c:v>
                </c:pt>
                <c:pt idx="119">
                  <c:v>4.28</c:v>
                </c:pt>
                <c:pt idx="120">
                  <c:v>4.2</c:v>
                </c:pt>
                <c:pt idx="121">
                  <c:v>4.24</c:v>
                </c:pt>
                <c:pt idx="122">
                  <c:v>4.159999999999998</c:v>
                </c:pt>
                <c:pt idx="123">
                  <c:v>4.09</c:v>
                </c:pt>
                <c:pt idx="124">
                  <c:v>4.159999999999998</c:v>
                </c:pt>
                <c:pt idx="125">
                  <c:v>4.04</c:v>
                </c:pt>
                <c:pt idx="126">
                  <c:v>4.159999999999998</c:v>
                </c:pt>
                <c:pt idx="127">
                  <c:v>4.09</c:v>
                </c:pt>
                <c:pt idx="128">
                  <c:v>4.07</c:v>
                </c:pt>
                <c:pt idx="129">
                  <c:v>4.119999999999998</c:v>
                </c:pt>
                <c:pt idx="130">
                  <c:v>3.9</c:v>
                </c:pt>
                <c:pt idx="131">
                  <c:v>4.0</c:v>
                </c:pt>
                <c:pt idx="132">
                  <c:v>3.98</c:v>
                </c:pt>
                <c:pt idx="133">
                  <c:v>3.98</c:v>
                </c:pt>
                <c:pt idx="134">
                  <c:v>3.98</c:v>
                </c:pt>
                <c:pt idx="135">
                  <c:v>4.01</c:v>
                </c:pt>
                <c:pt idx="136">
                  <c:v>3.97</c:v>
                </c:pt>
                <c:pt idx="137">
                  <c:v>3.99</c:v>
                </c:pt>
                <c:pt idx="138">
                  <c:v>3.95</c:v>
                </c:pt>
                <c:pt idx="139">
                  <c:v>3.83</c:v>
                </c:pt>
                <c:pt idx="140">
                  <c:v>3.9</c:v>
                </c:pt>
                <c:pt idx="141">
                  <c:v>3.9</c:v>
                </c:pt>
                <c:pt idx="142">
                  <c:v>3.87</c:v>
                </c:pt>
                <c:pt idx="143">
                  <c:v>3.86</c:v>
                </c:pt>
                <c:pt idx="144">
                  <c:v>3.92</c:v>
                </c:pt>
                <c:pt idx="145">
                  <c:v>3.77</c:v>
                </c:pt>
                <c:pt idx="146">
                  <c:v>3.88</c:v>
                </c:pt>
                <c:pt idx="147">
                  <c:v>3.76</c:v>
                </c:pt>
                <c:pt idx="148">
                  <c:v>3.87</c:v>
                </c:pt>
                <c:pt idx="149">
                  <c:v>3.78</c:v>
                </c:pt>
                <c:pt idx="150">
                  <c:v>3.92</c:v>
                </c:pt>
                <c:pt idx="151">
                  <c:v>3.89</c:v>
                </c:pt>
                <c:pt idx="152">
                  <c:v>3.8</c:v>
                </c:pt>
                <c:pt idx="153">
                  <c:v>3.76</c:v>
                </c:pt>
                <c:pt idx="154">
                  <c:v>3.76</c:v>
                </c:pt>
                <c:pt idx="155">
                  <c:v>3.71</c:v>
                </c:pt>
                <c:pt idx="156">
                  <c:v>3.8</c:v>
                </c:pt>
                <c:pt idx="157">
                  <c:v>3.79</c:v>
                </c:pt>
                <c:pt idx="158">
                  <c:v>3.77</c:v>
                </c:pt>
                <c:pt idx="159">
                  <c:v>3.79</c:v>
                </c:pt>
                <c:pt idx="160">
                  <c:v>3.71</c:v>
                </c:pt>
                <c:pt idx="161">
                  <c:v>3.68</c:v>
                </c:pt>
                <c:pt idx="162">
                  <c:v>3.59</c:v>
                </c:pt>
                <c:pt idx="163">
                  <c:v>3.62</c:v>
                </c:pt>
                <c:pt idx="164">
                  <c:v>3.64</c:v>
                </c:pt>
                <c:pt idx="165">
                  <c:v>3.66</c:v>
                </c:pt>
                <c:pt idx="166">
                  <c:v>3.68</c:v>
                </c:pt>
                <c:pt idx="167">
                  <c:v>3.58</c:v>
                </c:pt>
                <c:pt idx="168">
                  <c:v>3.61</c:v>
                </c:pt>
                <c:pt idx="169">
                  <c:v>3.61</c:v>
                </c:pt>
                <c:pt idx="170">
                  <c:v>3.58</c:v>
                </c:pt>
                <c:pt idx="171">
                  <c:v>3.55</c:v>
                </c:pt>
                <c:pt idx="172">
                  <c:v>3.56</c:v>
                </c:pt>
                <c:pt idx="173">
                  <c:v>3.61</c:v>
                </c:pt>
                <c:pt idx="174">
                  <c:v>3.62</c:v>
                </c:pt>
                <c:pt idx="175">
                  <c:v>3.58</c:v>
                </c:pt>
                <c:pt idx="176">
                  <c:v>3.53</c:v>
                </c:pt>
                <c:pt idx="177">
                  <c:v>3.56</c:v>
                </c:pt>
                <c:pt idx="178">
                  <c:v>3.56</c:v>
                </c:pt>
                <c:pt idx="179">
                  <c:v>3.48</c:v>
                </c:pt>
                <c:pt idx="180">
                  <c:v>3.61</c:v>
                </c:pt>
                <c:pt idx="181">
                  <c:v>3.58</c:v>
                </c:pt>
                <c:pt idx="182">
                  <c:v>3.7</c:v>
                </c:pt>
                <c:pt idx="183">
                  <c:v>3.69</c:v>
                </c:pt>
                <c:pt idx="184">
                  <c:v>3.64</c:v>
                </c:pt>
                <c:pt idx="185">
                  <c:v>3.72</c:v>
                </c:pt>
                <c:pt idx="186">
                  <c:v>3.74</c:v>
                </c:pt>
                <c:pt idx="187">
                  <c:v>3.74</c:v>
                </c:pt>
                <c:pt idx="188">
                  <c:v>3.85</c:v>
                </c:pt>
                <c:pt idx="189">
                  <c:v>3.94</c:v>
                </c:pt>
                <c:pt idx="190">
                  <c:v>4.09</c:v>
                </c:pt>
                <c:pt idx="191">
                  <c:v>4.26</c:v>
                </c:pt>
                <c:pt idx="192">
                  <c:v>4.38</c:v>
                </c:pt>
                <c:pt idx="193">
                  <c:v>4.72</c:v>
                </c:pt>
                <c:pt idx="194">
                  <c:v>4.859999999999998</c:v>
                </c:pt>
                <c:pt idx="195">
                  <c:v>5.25</c:v>
                </c:pt>
                <c:pt idx="196">
                  <c:v>5.59</c:v>
                </c:pt>
                <c:pt idx="197">
                  <c:v>6.04</c:v>
                </c:pt>
                <c:pt idx="198">
                  <c:v>6.48</c:v>
                </c:pt>
                <c:pt idx="199">
                  <c:v>7.03</c:v>
                </c:pt>
                <c:pt idx="200">
                  <c:v>7.57</c:v>
                </c:pt>
                <c:pt idx="201">
                  <c:v>7.93</c:v>
                </c:pt>
                <c:pt idx="202">
                  <c:v>8.45</c:v>
                </c:pt>
                <c:pt idx="203">
                  <c:v>9.02</c:v>
                </c:pt>
                <c:pt idx="204">
                  <c:v>9.57</c:v>
                </c:pt>
                <c:pt idx="205">
                  <c:v>10.09</c:v>
                </c:pt>
                <c:pt idx="206">
                  <c:v>10.84</c:v>
                </c:pt>
                <c:pt idx="207">
                  <c:v>11.46</c:v>
                </c:pt>
                <c:pt idx="208">
                  <c:v>12.0</c:v>
                </c:pt>
                <c:pt idx="209">
                  <c:v>12.59</c:v>
                </c:pt>
                <c:pt idx="210">
                  <c:v>13.12</c:v>
                </c:pt>
                <c:pt idx="211">
                  <c:v>13.71</c:v>
                </c:pt>
                <c:pt idx="212">
                  <c:v>14.18</c:v>
                </c:pt>
                <c:pt idx="213">
                  <c:v>14.89</c:v>
                </c:pt>
                <c:pt idx="214">
                  <c:v>15.42</c:v>
                </c:pt>
                <c:pt idx="215">
                  <c:v>16.03</c:v>
                </c:pt>
                <c:pt idx="216">
                  <c:v>16.51</c:v>
                </c:pt>
                <c:pt idx="217">
                  <c:v>16.88</c:v>
                </c:pt>
                <c:pt idx="218">
                  <c:v>17.28</c:v>
                </c:pt>
                <c:pt idx="219">
                  <c:v>17.63</c:v>
                </c:pt>
                <c:pt idx="220">
                  <c:v>18.05</c:v>
                </c:pt>
                <c:pt idx="221">
                  <c:v>18.48</c:v>
                </c:pt>
                <c:pt idx="222">
                  <c:v>18.77</c:v>
                </c:pt>
                <c:pt idx="223">
                  <c:v>19.1</c:v>
                </c:pt>
                <c:pt idx="224">
                  <c:v>19.42</c:v>
                </c:pt>
                <c:pt idx="225">
                  <c:v>19.56</c:v>
                </c:pt>
                <c:pt idx="226">
                  <c:v>19.82</c:v>
                </c:pt>
                <c:pt idx="227">
                  <c:v>19.89</c:v>
                </c:pt>
                <c:pt idx="228">
                  <c:v>20.08</c:v>
                </c:pt>
                <c:pt idx="229">
                  <c:v>20.28</c:v>
                </c:pt>
                <c:pt idx="230">
                  <c:v>20.46</c:v>
                </c:pt>
                <c:pt idx="231">
                  <c:v>20.73</c:v>
                </c:pt>
                <c:pt idx="232">
                  <c:v>20.84</c:v>
                </c:pt>
                <c:pt idx="233">
                  <c:v>20.9</c:v>
                </c:pt>
                <c:pt idx="234">
                  <c:v>20.94</c:v>
                </c:pt>
                <c:pt idx="235">
                  <c:v>20.92</c:v>
                </c:pt>
                <c:pt idx="236">
                  <c:v>21.0</c:v>
                </c:pt>
                <c:pt idx="237">
                  <c:v>21.14</c:v>
                </c:pt>
                <c:pt idx="238">
                  <c:v>21.16</c:v>
                </c:pt>
                <c:pt idx="239">
                  <c:v>21.33</c:v>
                </c:pt>
                <c:pt idx="240">
                  <c:v>21.35</c:v>
                </c:pt>
                <c:pt idx="241">
                  <c:v>21.34</c:v>
                </c:pt>
                <c:pt idx="242">
                  <c:v>21.42</c:v>
                </c:pt>
                <c:pt idx="243">
                  <c:v>21.39</c:v>
                </c:pt>
                <c:pt idx="244">
                  <c:v>21.34</c:v>
                </c:pt>
                <c:pt idx="245">
                  <c:v>21.42</c:v>
                </c:pt>
                <c:pt idx="246">
                  <c:v>21.47</c:v>
                </c:pt>
                <c:pt idx="247">
                  <c:v>21.59</c:v>
                </c:pt>
                <c:pt idx="248">
                  <c:v>21.78</c:v>
                </c:pt>
                <c:pt idx="249">
                  <c:v>21.71</c:v>
                </c:pt>
                <c:pt idx="250">
                  <c:v>21.82</c:v>
                </c:pt>
                <c:pt idx="251">
                  <c:v>21.74</c:v>
                </c:pt>
                <c:pt idx="252">
                  <c:v>21.74</c:v>
                </c:pt>
                <c:pt idx="253">
                  <c:v>21.81</c:v>
                </c:pt>
                <c:pt idx="254">
                  <c:v>21.88</c:v>
                </c:pt>
                <c:pt idx="255">
                  <c:v>21.88</c:v>
                </c:pt>
                <c:pt idx="256">
                  <c:v>21.99</c:v>
                </c:pt>
                <c:pt idx="257">
                  <c:v>22.1</c:v>
                </c:pt>
                <c:pt idx="258">
                  <c:v>22.02</c:v>
                </c:pt>
                <c:pt idx="259">
                  <c:v>22.05</c:v>
                </c:pt>
                <c:pt idx="260">
                  <c:v>22.07</c:v>
                </c:pt>
                <c:pt idx="261">
                  <c:v>22.01</c:v>
                </c:pt>
                <c:pt idx="262">
                  <c:v>22.11</c:v>
                </c:pt>
                <c:pt idx="263">
                  <c:v>22.18</c:v>
                </c:pt>
                <c:pt idx="264">
                  <c:v>22.19</c:v>
                </c:pt>
                <c:pt idx="265">
                  <c:v>22.23</c:v>
                </c:pt>
                <c:pt idx="266">
                  <c:v>22.25</c:v>
                </c:pt>
                <c:pt idx="267">
                  <c:v>22.27</c:v>
                </c:pt>
                <c:pt idx="268">
                  <c:v>22.21</c:v>
                </c:pt>
                <c:pt idx="269">
                  <c:v>22.29</c:v>
                </c:pt>
                <c:pt idx="270">
                  <c:v>22.34</c:v>
                </c:pt>
                <c:pt idx="271">
                  <c:v>22.3</c:v>
                </c:pt>
                <c:pt idx="272">
                  <c:v>22.33</c:v>
                </c:pt>
                <c:pt idx="273">
                  <c:v>22.45</c:v>
                </c:pt>
                <c:pt idx="274">
                  <c:v>22.46</c:v>
                </c:pt>
                <c:pt idx="275">
                  <c:v>22.37</c:v>
                </c:pt>
                <c:pt idx="276">
                  <c:v>22.5</c:v>
                </c:pt>
                <c:pt idx="277">
                  <c:v>22.49</c:v>
                </c:pt>
                <c:pt idx="278">
                  <c:v>22.53</c:v>
                </c:pt>
                <c:pt idx="279">
                  <c:v>22.63</c:v>
                </c:pt>
                <c:pt idx="280">
                  <c:v>22.68</c:v>
                </c:pt>
                <c:pt idx="281">
                  <c:v>22.76</c:v>
                </c:pt>
                <c:pt idx="282">
                  <c:v>22.67</c:v>
                </c:pt>
                <c:pt idx="283">
                  <c:v>22.64</c:v>
                </c:pt>
                <c:pt idx="284">
                  <c:v>22.71</c:v>
                </c:pt>
                <c:pt idx="285">
                  <c:v>22.61</c:v>
                </c:pt>
                <c:pt idx="286">
                  <c:v>22.67</c:v>
                </c:pt>
                <c:pt idx="287">
                  <c:v>22.79</c:v>
                </c:pt>
                <c:pt idx="288">
                  <c:v>22.78</c:v>
                </c:pt>
                <c:pt idx="289">
                  <c:v>22.85</c:v>
                </c:pt>
                <c:pt idx="290">
                  <c:v>22.83</c:v>
                </c:pt>
                <c:pt idx="291">
                  <c:v>22.81</c:v>
                </c:pt>
                <c:pt idx="292">
                  <c:v>22.8</c:v>
                </c:pt>
                <c:pt idx="293">
                  <c:v>22.82</c:v>
                </c:pt>
                <c:pt idx="294">
                  <c:v>22.85</c:v>
                </c:pt>
                <c:pt idx="295">
                  <c:v>22.99</c:v>
                </c:pt>
                <c:pt idx="296">
                  <c:v>22.99</c:v>
                </c:pt>
                <c:pt idx="297">
                  <c:v>23.0</c:v>
                </c:pt>
                <c:pt idx="298">
                  <c:v>23.21</c:v>
                </c:pt>
                <c:pt idx="299">
                  <c:v>23.08</c:v>
                </c:pt>
                <c:pt idx="300">
                  <c:v>22.96</c:v>
                </c:pt>
                <c:pt idx="301">
                  <c:v>23.06</c:v>
                </c:pt>
                <c:pt idx="302">
                  <c:v>23.0</c:v>
                </c:pt>
                <c:pt idx="303">
                  <c:v>23.01</c:v>
                </c:pt>
                <c:pt idx="304">
                  <c:v>23.16</c:v>
                </c:pt>
                <c:pt idx="305">
                  <c:v>23.32</c:v>
                </c:pt>
                <c:pt idx="306">
                  <c:v>23.45</c:v>
                </c:pt>
                <c:pt idx="307">
                  <c:v>23.25</c:v>
                </c:pt>
                <c:pt idx="308">
                  <c:v>23.16</c:v>
                </c:pt>
                <c:pt idx="309">
                  <c:v>23.3</c:v>
                </c:pt>
                <c:pt idx="310">
                  <c:v>23.19</c:v>
                </c:pt>
                <c:pt idx="311">
                  <c:v>23.17</c:v>
                </c:pt>
                <c:pt idx="312">
                  <c:v>23.36</c:v>
                </c:pt>
                <c:pt idx="313">
                  <c:v>23.57</c:v>
                </c:pt>
                <c:pt idx="314">
                  <c:v>23.55</c:v>
                </c:pt>
                <c:pt idx="315">
                  <c:v>23.55</c:v>
                </c:pt>
                <c:pt idx="316">
                  <c:v>23.61</c:v>
                </c:pt>
                <c:pt idx="317">
                  <c:v>23.29</c:v>
                </c:pt>
                <c:pt idx="318">
                  <c:v>23.34</c:v>
                </c:pt>
                <c:pt idx="319">
                  <c:v>23.21</c:v>
                </c:pt>
                <c:pt idx="320">
                  <c:v>23.35</c:v>
                </c:pt>
                <c:pt idx="321">
                  <c:v>23.58</c:v>
                </c:pt>
                <c:pt idx="322">
                  <c:v>23.51</c:v>
                </c:pt>
                <c:pt idx="323">
                  <c:v>23.84</c:v>
                </c:pt>
                <c:pt idx="324">
                  <c:v>23.47</c:v>
                </c:pt>
                <c:pt idx="325">
                  <c:v>23.71</c:v>
                </c:pt>
                <c:pt idx="326">
                  <c:v>23.42</c:v>
                </c:pt>
                <c:pt idx="327">
                  <c:v>23.51</c:v>
                </c:pt>
                <c:pt idx="328">
                  <c:v>23.26</c:v>
                </c:pt>
                <c:pt idx="329">
                  <c:v>23.67</c:v>
                </c:pt>
                <c:pt idx="330">
                  <c:v>23.73</c:v>
                </c:pt>
                <c:pt idx="331">
                  <c:v>23.79</c:v>
                </c:pt>
                <c:pt idx="332">
                  <c:v>23.97</c:v>
                </c:pt>
                <c:pt idx="333">
                  <c:v>23.68</c:v>
                </c:pt>
                <c:pt idx="334">
                  <c:v>23.53</c:v>
                </c:pt>
                <c:pt idx="335">
                  <c:v>23.62</c:v>
                </c:pt>
                <c:pt idx="336">
                  <c:v>23.61</c:v>
                </c:pt>
                <c:pt idx="337">
                  <c:v>23.79</c:v>
                </c:pt>
                <c:pt idx="338">
                  <c:v>23.83</c:v>
                </c:pt>
                <c:pt idx="339">
                  <c:v>23.84</c:v>
                </c:pt>
                <c:pt idx="340">
                  <c:v>23.78</c:v>
                </c:pt>
                <c:pt idx="341">
                  <c:v>23.9</c:v>
                </c:pt>
                <c:pt idx="342">
                  <c:v>23.86</c:v>
                </c:pt>
                <c:pt idx="343">
                  <c:v>23.61</c:v>
                </c:pt>
                <c:pt idx="344">
                  <c:v>23.82</c:v>
                </c:pt>
                <c:pt idx="345">
                  <c:v>23.86</c:v>
                </c:pt>
                <c:pt idx="346">
                  <c:v>23.88</c:v>
                </c:pt>
                <c:pt idx="347">
                  <c:v>23.9</c:v>
                </c:pt>
                <c:pt idx="348">
                  <c:v>24.24</c:v>
                </c:pt>
                <c:pt idx="349">
                  <c:v>23.96</c:v>
                </c:pt>
                <c:pt idx="350">
                  <c:v>23.78</c:v>
                </c:pt>
                <c:pt idx="351">
                  <c:v>23.58</c:v>
                </c:pt>
                <c:pt idx="352">
                  <c:v>23.85</c:v>
                </c:pt>
                <c:pt idx="353">
                  <c:v>23.84</c:v>
                </c:pt>
                <c:pt idx="354">
                  <c:v>24.34</c:v>
                </c:pt>
                <c:pt idx="355">
                  <c:v>24.52</c:v>
                </c:pt>
                <c:pt idx="356">
                  <c:v>24.27</c:v>
                </c:pt>
                <c:pt idx="357">
                  <c:v>24.53</c:v>
                </c:pt>
                <c:pt idx="358">
                  <c:v>23.77</c:v>
                </c:pt>
                <c:pt idx="359">
                  <c:v>23.36</c:v>
                </c:pt>
                <c:pt idx="360">
                  <c:v>24.37</c:v>
                </c:pt>
                <c:pt idx="361">
                  <c:v>24.01</c:v>
                </c:pt>
                <c:pt idx="362">
                  <c:v>24.33</c:v>
                </c:pt>
                <c:pt idx="363">
                  <c:v>24.25</c:v>
                </c:pt>
                <c:pt idx="364">
                  <c:v>24.76</c:v>
                </c:pt>
                <c:pt idx="365">
                  <c:v>24.13</c:v>
                </c:pt>
                <c:pt idx="366">
                  <c:v>23.88</c:v>
                </c:pt>
                <c:pt idx="367">
                  <c:v>24.03</c:v>
                </c:pt>
                <c:pt idx="368">
                  <c:v>23.69</c:v>
                </c:pt>
                <c:pt idx="369">
                  <c:v>24.3</c:v>
                </c:pt>
                <c:pt idx="370">
                  <c:v>24.82</c:v>
                </c:pt>
                <c:pt idx="371">
                  <c:v>25.28</c:v>
                </c:pt>
                <c:pt idx="372">
                  <c:v>25.25</c:v>
                </c:pt>
                <c:pt idx="373">
                  <c:v>24.79</c:v>
                </c:pt>
                <c:pt idx="374">
                  <c:v>24.09</c:v>
                </c:pt>
                <c:pt idx="375">
                  <c:v>23.91</c:v>
                </c:pt>
                <c:pt idx="376">
                  <c:v>23.51</c:v>
                </c:pt>
                <c:pt idx="377">
                  <c:v>23.69</c:v>
                </c:pt>
                <c:pt idx="378">
                  <c:v>24.07</c:v>
                </c:pt>
                <c:pt idx="379">
                  <c:v>24.46</c:v>
                </c:pt>
                <c:pt idx="380">
                  <c:v>25.25</c:v>
                </c:pt>
                <c:pt idx="381">
                  <c:v>25.31</c:v>
                </c:pt>
                <c:pt idx="382">
                  <c:v>25.49</c:v>
                </c:pt>
                <c:pt idx="383">
                  <c:v>25.14</c:v>
                </c:pt>
                <c:pt idx="384">
                  <c:v>24.41</c:v>
                </c:pt>
                <c:pt idx="385">
                  <c:v>23.78</c:v>
                </c:pt>
                <c:pt idx="386">
                  <c:v>25.05</c:v>
                </c:pt>
                <c:pt idx="387">
                  <c:v>23.85</c:v>
                </c:pt>
                <c:pt idx="388">
                  <c:v>26.36</c:v>
                </c:pt>
                <c:pt idx="389">
                  <c:v>27.52</c:v>
                </c:pt>
                <c:pt idx="390">
                  <c:v>27.49</c:v>
                </c:pt>
                <c:pt idx="391">
                  <c:v>29.61</c:v>
                </c:pt>
                <c:pt idx="392">
                  <c:v>27.68</c:v>
                </c:pt>
                <c:pt idx="393">
                  <c:v>28.39</c:v>
                </c:pt>
                <c:pt idx="394">
                  <c:v>28.67</c:v>
                </c:pt>
                <c:pt idx="395">
                  <c:v>28.73</c:v>
                </c:pt>
                <c:pt idx="396">
                  <c:v>28.61</c:v>
                </c:pt>
                <c:pt idx="397">
                  <c:v>28.69</c:v>
                </c:pt>
                <c:pt idx="398">
                  <c:v>29.2</c:v>
                </c:pt>
                <c:pt idx="399">
                  <c:v>29.28</c:v>
                </c:pt>
                <c:pt idx="400">
                  <c:v>29.72</c:v>
                </c:pt>
                <c:pt idx="401">
                  <c:v>30.49</c:v>
                </c:pt>
                <c:pt idx="402">
                  <c:v>30.3</c:v>
                </c:pt>
                <c:pt idx="403">
                  <c:v>30.93</c:v>
                </c:pt>
                <c:pt idx="404">
                  <c:v>31.69</c:v>
                </c:pt>
                <c:pt idx="405">
                  <c:v>32.34</c:v>
                </c:pt>
                <c:pt idx="406">
                  <c:v>32.7</c:v>
                </c:pt>
                <c:pt idx="407">
                  <c:v>33.43</c:v>
                </c:pt>
                <c:pt idx="408">
                  <c:v>33.04</c:v>
                </c:pt>
                <c:pt idx="409">
                  <c:v>32.97</c:v>
                </c:pt>
                <c:pt idx="410">
                  <c:v>32.46</c:v>
                </c:pt>
                <c:pt idx="411">
                  <c:v>31.72</c:v>
                </c:pt>
                <c:pt idx="412">
                  <c:v>30.02</c:v>
                </c:pt>
                <c:pt idx="413">
                  <c:v>27.18</c:v>
                </c:pt>
                <c:pt idx="414">
                  <c:v>23.68</c:v>
                </c:pt>
                <c:pt idx="415">
                  <c:v>20.65</c:v>
                </c:pt>
                <c:pt idx="416">
                  <c:v>19.13</c:v>
                </c:pt>
                <c:pt idx="417">
                  <c:v>18.66</c:v>
                </c:pt>
                <c:pt idx="418">
                  <c:v>17.96</c:v>
                </c:pt>
                <c:pt idx="419">
                  <c:v>18.72</c:v>
                </c:pt>
                <c:pt idx="420">
                  <c:v>19.95</c:v>
                </c:pt>
                <c:pt idx="421">
                  <c:v>21.21</c:v>
                </c:pt>
                <c:pt idx="422">
                  <c:v>22.65</c:v>
                </c:pt>
                <c:pt idx="423">
                  <c:v>24.58</c:v>
                </c:pt>
                <c:pt idx="424">
                  <c:v>25.75</c:v>
                </c:pt>
                <c:pt idx="425">
                  <c:v>27.32</c:v>
                </c:pt>
                <c:pt idx="426">
                  <c:v>28.65</c:v>
                </c:pt>
                <c:pt idx="427">
                  <c:v>29.9</c:v>
                </c:pt>
                <c:pt idx="428">
                  <c:v>30.99</c:v>
                </c:pt>
                <c:pt idx="429">
                  <c:v>31.93</c:v>
                </c:pt>
                <c:pt idx="430">
                  <c:v>33.19</c:v>
                </c:pt>
                <c:pt idx="431">
                  <c:v>33.67</c:v>
                </c:pt>
                <c:pt idx="432">
                  <c:v>34.09</c:v>
                </c:pt>
                <c:pt idx="433">
                  <c:v>34.28</c:v>
                </c:pt>
                <c:pt idx="434">
                  <c:v>33.58</c:v>
                </c:pt>
                <c:pt idx="435">
                  <c:v>33.87</c:v>
                </c:pt>
                <c:pt idx="436">
                  <c:v>33.96</c:v>
                </c:pt>
                <c:pt idx="437">
                  <c:v>33.93</c:v>
                </c:pt>
                <c:pt idx="438">
                  <c:v>33.71</c:v>
                </c:pt>
                <c:pt idx="439">
                  <c:v>33.76</c:v>
                </c:pt>
                <c:pt idx="440">
                  <c:v>32.93</c:v>
                </c:pt>
                <c:pt idx="441">
                  <c:v>32.65</c:v>
                </c:pt>
                <c:pt idx="442">
                  <c:v>32.4</c:v>
                </c:pt>
                <c:pt idx="443">
                  <c:v>32.3</c:v>
                </c:pt>
                <c:pt idx="444">
                  <c:v>32.22</c:v>
                </c:pt>
                <c:pt idx="445">
                  <c:v>32.01</c:v>
                </c:pt>
                <c:pt idx="446">
                  <c:v>32.24</c:v>
                </c:pt>
                <c:pt idx="447">
                  <c:v>31.21</c:v>
                </c:pt>
                <c:pt idx="448">
                  <c:v>29.6</c:v>
                </c:pt>
                <c:pt idx="449">
                  <c:v>26.25</c:v>
                </c:pt>
                <c:pt idx="450">
                  <c:v>19.75</c:v>
                </c:pt>
                <c:pt idx="451">
                  <c:v>16.3</c:v>
                </c:pt>
                <c:pt idx="452">
                  <c:v>14.03</c:v>
                </c:pt>
                <c:pt idx="453">
                  <c:v>12.96</c:v>
                </c:pt>
                <c:pt idx="454">
                  <c:v>12.21</c:v>
                </c:pt>
                <c:pt idx="455">
                  <c:v>13.57</c:v>
                </c:pt>
                <c:pt idx="456">
                  <c:v>12.35</c:v>
                </c:pt>
                <c:pt idx="457">
                  <c:v>13.16</c:v>
                </c:pt>
                <c:pt idx="458">
                  <c:v>13.62</c:v>
                </c:pt>
                <c:pt idx="459">
                  <c:v>14.27</c:v>
                </c:pt>
                <c:pt idx="460">
                  <c:v>14.42</c:v>
                </c:pt>
                <c:pt idx="461">
                  <c:v>15.01</c:v>
                </c:pt>
                <c:pt idx="462">
                  <c:v>17.15</c:v>
                </c:pt>
                <c:pt idx="463">
                  <c:v>16.72</c:v>
                </c:pt>
                <c:pt idx="464">
                  <c:v>17.73</c:v>
                </c:pt>
                <c:pt idx="465">
                  <c:v>18.85</c:v>
                </c:pt>
                <c:pt idx="466">
                  <c:v>17.06</c:v>
                </c:pt>
                <c:pt idx="467">
                  <c:v>18.41</c:v>
                </c:pt>
                <c:pt idx="468">
                  <c:v>19.61</c:v>
                </c:pt>
                <c:pt idx="469">
                  <c:v>20.53</c:v>
                </c:pt>
                <c:pt idx="470">
                  <c:v>20.91</c:v>
                </c:pt>
                <c:pt idx="471">
                  <c:v>23.05</c:v>
                </c:pt>
                <c:pt idx="472">
                  <c:v>21.66</c:v>
                </c:pt>
                <c:pt idx="473">
                  <c:v>22.79</c:v>
                </c:pt>
                <c:pt idx="474">
                  <c:v>21.92</c:v>
                </c:pt>
                <c:pt idx="475">
                  <c:v>22.83</c:v>
                </c:pt>
                <c:pt idx="476">
                  <c:v>22.63</c:v>
                </c:pt>
                <c:pt idx="477">
                  <c:v>21.75</c:v>
                </c:pt>
                <c:pt idx="478">
                  <c:v>23.5</c:v>
                </c:pt>
                <c:pt idx="479">
                  <c:v>21.73</c:v>
                </c:pt>
                <c:pt idx="480">
                  <c:v>22.74</c:v>
                </c:pt>
                <c:pt idx="481">
                  <c:v>23.38</c:v>
                </c:pt>
                <c:pt idx="482">
                  <c:v>17.15</c:v>
                </c:pt>
                <c:pt idx="483">
                  <c:v>18.13</c:v>
                </c:pt>
                <c:pt idx="484">
                  <c:v>18.84</c:v>
                </c:pt>
                <c:pt idx="485">
                  <c:v>18.84</c:v>
                </c:pt>
                <c:pt idx="486">
                  <c:v>18.3</c:v>
                </c:pt>
                <c:pt idx="487">
                  <c:v>21.6</c:v>
                </c:pt>
                <c:pt idx="488">
                  <c:v>17.73</c:v>
                </c:pt>
                <c:pt idx="489">
                  <c:v>18.71</c:v>
                </c:pt>
                <c:pt idx="490">
                  <c:v>17.93</c:v>
                </c:pt>
                <c:pt idx="491">
                  <c:v>16.86</c:v>
                </c:pt>
                <c:pt idx="492">
                  <c:v>15.7</c:v>
                </c:pt>
              </c:numCache>
            </c:numRef>
          </c:yVal>
          <c:smooth val="0"/>
        </c:ser>
        <c:ser>
          <c:idx val="1"/>
          <c:order val="1"/>
          <c:tx>
            <c:v>Basswood 2</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500.4299999999998</c:v>
                </c:pt>
                <c:pt idx="67">
                  <c:v>501.9299999999998</c:v>
                </c:pt>
                <c:pt idx="68">
                  <c:v>503.4299999999998</c:v>
                </c:pt>
                <c:pt idx="69">
                  <c:v>504.9299999999998</c:v>
                </c:pt>
                <c:pt idx="70">
                  <c:v>506.4299999999998</c:v>
                </c:pt>
                <c:pt idx="71">
                  <c:v>507.9299999999998</c:v>
                </c:pt>
                <c:pt idx="72">
                  <c:v>509.4299999999998</c:v>
                </c:pt>
                <c:pt idx="73">
                  <c:v>510.94</c:v>
                </c:pt>
                <c:pt idx="74">
                  <c:v>512.4400000000001</c:v>
                </c:pt>
                <c:pt idx="75">
                  <c:v>513.9499999999998</c:v>
                </c:pt>
                <c:pt idx="76">
                  <c:v>515.4499999999998</c:v>
                </c:pt>
                <c:pt idx="77">
                  <c:v>516.9599999999998</c:v>
                </c:pt>
                <c:pt idx="78">
                  <c:v>518.47</c:v>
                </c:pt>
                <c:pt idx="79">
                  <c:v>519.98</c:v>
                </c:pt>
                <c:pt idx="80">
                  <c:v>521.49</c:v>
                </c:pt>
                <c:pt idx="81">
                  <c:v>523.0</c:v>
                </c:pt>
                <c:pt idx="82">
                  <c:v>524.51</c:v>
                </c:pt>
                <c:pt idx="83">
                  <c:v>526.03</c:v>
                </c:pt>
                <c:pt idx="84">
                  <c:v>527.54</c:v>
                </c:pt>
                <c:pt idx="85">
                  <c:v>529.0599999999997</c:v>
                </c:pt>
                <c:pt idx="86">
                  <c:v>530.58</c:v>
                </c:pt>
                <c:pt idx="87">
                  <c:v>532.1</c:v>
                </c:pt>
                <c:pt idx="88">
                  <c:v>533.62</c:v>
                </c:pt>
                <c:pt idx="89">
                  <c:v>535.14</c:v>
                </c:pt>
                <c:pt idx="90">
                  <c:v>536.66</c:v>
                </c:pt>
                <c:pt idx="91">
                  <c:v>538.18</c:v>
                </c:pt>
                <c:pt idx="92">
                  <c:v>539.7</c:v>
                </c:pt>
                <c:pt idx="93">
                  <c:v>541.23</c:v>
                </c:pt>
                <c:pt idx="94">
                  <c:v>542.75</c:v>
                </c:pt>
                <c:pt idx="95">
                  <c:v>544.28</c:v>
                </c:pt>
                <c:pt idx="96">
                  <c:v>545.8099999999997</c:v>
                </c:pt>
                <c:pt idx="97">
                  <c:v>547.3399999999998</c:v>
                </c:pt>
                <c:pt idx="98">
                  <c:v>548.87</c:v>
                </c:pt>
                <c:pt idx="99">
                  <c:v>550.4</c:v>
                </c:pt>
                <c:pt idx="100">
                  <c:v>551.9299999999997</c:v>
                </c:pt>
                <c:pt idx="101">
                  <c:v>553.4599999999998</c:v>
                </c:pt>
                <c:pt idx="102">
                  <c:v>555.0</c:v>
                </c:pt>
                <c:pt idx="103">
                  <c:v>556.53</c:v>
                </c:pt>
                <c:pt idx="104">
                  <c:v>558.07</c:v>
                </c:pt>
                <c:pt idx="105">
                  <c:v>559.6</c:v>
                </c:pt>
                <c:pt idx="106">
                  <c:v>561.14</c:v>
                </c:pt>
                <c:pt idx="107">
                  <c:v>562.68</c:v>
                </c:pt>
                <c:pt idx="108">
                  <c:v>564.22</c:v>
                </c:pt>
                <c:pt idx="109">
                  <c:v>565.76</c:v>
                </c:pt>
                <c:pt idx="110">
                  <c:v>567.3</c:v>
                </c:pt>
                <c:pt idx="111">
                  <c:v>568.8399999999998</c:v>
                </c:pt>
                <c:pt idx="112">
                  <c:v>570.38</c:v>
                </c:pt>
                <c:pt idx="113">
                  <c:v>571.92</c:v>
                </c:pt>
                <c:pt idx="114">
                  <c:v>573.47</c:v>
                </c:pt>
                <c:pt idx="115">
                  <c:v>575.01</c:v>
                </c:pt>
                <c:pt idx="116">
                  <c:v>576.5599999999997</c:v>
                </c:pt>
                <c:pt idx="117">
                  <c:v>578.1</c:v>
                </c:pt>
                <c:pt idx="118">
                  <c:v>579.65</c:v>
                </c:pt>
                <c:pt idx="119">
                  <c:v>581.19</c:v>
                </c:pt>
                <c:pt idx="120">
                  <c:v>582.74</c:v>
                </c:pt>
                <c:pt idx="121">
                  <c:v>584.29</c:v>
                </c:pt>
                <c:pt idx="122">
                  <c:v>585.8399999999998</c:v>
                </c:pt>
                <c:pt idx="123">
                  <c:v>587.39</c:v>
                </c:pt>
                <c:pt idx="124">
                  <c:v>588.9400000000001</c:v>
                </c:pt>
                <c:pt idx="125">
                  <c:v>590.49</c:v>
                </c:pt>
                <c:pt idx="126">
                  <c:v>592.04</c:v>
                </c:pt>
                <c:pt idx="127">
                  <c:v>593.59</c:v>
                </c:pt>
                <c:pt idx="128">
                  <c:v>595.14</c:v>
                </c:pt>
                <c:pt idx="129">
                  <c:v>596.69</c:v>
                </c:pt>
                <c:pt idx="130">
                  <c:v>598.24</c:v>
                </c:pt>
                <c:pt idx="131">
                  <c:v>599.8</c:v>
                </c:pt>
                <c:pt idx="132">
                  <c:v>601.3499999999998</c:v>
                </c:pt>
                <c:pt idx="133">
                  <c:v>602.9</c:v>
                </c:pt>
                <c:pt idx="134">
                  <c:v>604.4599999999998</c:v>
                </c:pt>
                <c:pt idx="135">
                  <c:v>606.01</c:v>
                </c:pt>
                <c:pt idx="136">
                  <c:v>607.5599999999997</c:v>
                </c:pt>
                <c:pt idx="137">
                  <c:v>609.12</c:v>
                </c:pt>
                <c:pt idx="138">
                  <c:v>610.67</c:v>
                </c:pt>
                <c:pt idx="139">
                  <c:v>612.23</c:v>
                </c:pt>
                <c:pt idx="140">
                  <c:v>613.78</c:v>
                </c:pt>
                <c:pt idx="141">
                  <c:v>615.3399999999998</c:v>
                </c:pt>
                <c:pt idx="142">
                  <c:v>616.89</c:v>
                </c:pt>
                <c:pt idx="143">
                  <c:v>618.4499999999998</c:v>
                </c:pt>
                <c:pt idx="144">
                  <c:v>620.0</c:v>
                </c:pt>
                <c:pt idx="145">
                  <c:v>621.5599999999997</c:v>
                </c:pt>
                <c:pt idx="146">
                  <c:v>623.12</c:v>
                </c:pt>
                <c:pt idx="147">
                  <c:v>624.67</c:v>
                </c:pt>
                <c:pt idx="148">
                  <c:v>626.23</c:v>
                </c:pt>
                <c:pt idx="149">
                  <c:v>627.78</c:v>
                </c:pt>
                <c:pt idx="150">
                  <c:v>629.3399999999998</c:v>
                </c:pt>
                <c:pt idx="151">
                  <c:v>630.9</c:v>
                </c:pt>
                <c:pt idx="152">
                  <c:v>632.4499999999998</c:v>
                </c:pt>
                <c:pt idx="153">
                  <c:v>634.01</c:v>
                </c:pt>
                <c:pt idx="154">
                  <c:v>635.5599999999997</c:v>
                </c:pt>
                <c:pt idx="155">
                  <c:v>637.12</c:v>
                </c:pt>
                <c:pt idx="156">
                  <c:v>638.68</c:v>
                </c:pt>
                <c:pt idx="157">
                  <c:v>640.23</c:v>
                </c:pt>
                <c:pt idx="158">
                  <c:v>641.79</c:v>
                </c:pt>
                <c:pt idx="159">
                  <c:v>643.3399999999998</c:v>
                </c:pt>
                <c:pt idx="160">
                  <c:v>644.9</c:v>
                </c:pt>
                <c:pt idx="161">
                  <c:v>646.4499999999998</c:v>
                </c:pt>
                <c:pt idx="162">
                  <c:v>648.01</c:v>
                </c:pt>
                <c:pt idx="163">
                  <c:v>649.5599999999997</c:v>
                </c:pt>
                <c:pt idx="164">
                  <c:v>651.12</c:v>
                </c:pt>
                <c:pt idx="165">
                  <c:v>652.67</c:v>
                </c:pt>
                <c:pt idx="166">
                  <c:v>654.23</c:v>
                </c:pt>
                <c:pt idx="167">
                  <c:v>655.78</c:v>
                </c:pt>
                <c:pt idx="168">
                  <c:v>657.3299999999998</c:v>
                </c:pt>
                <c:pt idx="169">
                  <c:v>658.89</c:v>
                </c:pt>
                <c:pt idx="170">
                  <c:v>660.4400000000001</c:v>
                </c:pt>
                <c:pt idx="171">
                  <c:v>662.0</c:v>
                </c:pt>
                <c:pt idx="172">
                  <c:v>663.55</c:v>
                </c:pt>
                <c:pt idx="173">
                  <c:v>665.1</c:v>
                </c:pt>
                <c:pt idx="174">
                  <c:v>666.65</c:v>
                </c:pt>
                <c:pt idx="175">
                  <c:v>668.21</c:v>
                </c:pt>
                <c:pt idx="176">
                  <c:v>669.76</c:v>
                </c:pt>
                <c:pt idx="177">
                  <c:v>671.3099999999997</c:v>
                </c:pt>
                <c:pt idx="178">
                  <c:v>672.8599999999998</c:v>
                </c:pt>
                <c:pt idx="179">
                  <c:v>674.41</c:v>
                </c:pt>
                <c:pt idx="180">
                  <c:v>675.9599999999998</c:v>
                </c:pt>
                <c:pt idx="181">
                  <c:v>677.51</c:v>
                </c:pt>
                <c:pt idx="182">
                  <c:v>679.0599999999997</c:v>
                </c:pt>
                <c:pt idx="183">
                  <c:v>680.61</c:v>
                </c:pt>
                <c:pt idx="184">
                  <c:v>682.16</c:v>
                </c:pt>
                <c:pt idx="185">
                  <c:v>683.71</c:v>
                </c:pt>
                <c:pt idx="186">
                  <c:v>685.26</c:v>
                </c:pt>
                <c:pt idx="187">
                  <c:v>686.8099999999997</c:v>
                </c:pt>
                <c:pt idx="188">
                  <c:v>688.3599999999998</c:v>
                </c:pt>
                <c:pt idx="189">
                  <c:v>689.91</c:v>
                </c:pt>
                <c:pt idx="190">
                  <c:v>691.4499999999998</c:v>
                </c:pt>
                <c:pt idx="191">
                  <c:v>693.0</c:v>
                </c:pt>
                <c:pt idx="192">
                  <c:v>694.55</c:v>
                </c:pt>
                <c:pt idx="193">
                  <c:v>696.1</c:v>
                </c:pt>
                <c:pt idx="194">
                  <c:v>697.64</c:v>
                </c:pt>
                <c:pt idx="195">
                  <c:v>699.19</c:v>
                </c:pt>
                <c:pt idx="196">
                  <c:v>700.74</c:v>
                </c:pt>
                <c:pt idx="197">
                  <c:v>702.28</c:v>
                </c:pt>
                <c:pt idx="198">
                  <c:v>703.8299999999998</c:v>
                </c:pt>
                <c:pt idx="199">
                  <c:v>705.37</c:v>
                </c:pt>
                <c:pt idx="200">
                  <c:v>706.92</c:v>
                </c:pt>
                <c:pt idx="201">
                  <c:v>708.4599999999998</c:v>
                </c:pt>
                <c:pt idx="202">
                  <c:v>710.01</c:v>
                </c:pt>
                <c:pt idx="203">
                  <c:v>711.55</c:v>
                </c:pt>
                <c:pt idx="204">
                  <c:v>713.1</c:v>
                </c:pt>
                <c:pt idx="205">
                  <c:v>714.64</c:v>
                </c:pt>
                <c:pt idx="206">
                  <c:v>716.18</c:v>
                </c:pt>
                <c:pt idx="207">
                  <c:v>717.73</c:v>
                </c:pt>
                <c:pt idx="208">
                  <c:v>719.27</c:v>
                </c:pt>
                <c:pt idx="209">
                  <c:v>720.8199999999998</c:v>
                </c:pt>
                <c:pt idx="210">
                  <c:v>722.3599999999998</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739.3299999999998</c:v>
                </c:pt>
                <c:pt idx="222">
                  <c:v>740.87</c:v>
                </c:pt>
                <c:pt idx="223">
                  <c:v>742.41</c:v>
                </c:pt>
                <c:pt idx="224">
                  <c:v>743.9599999999998</c:v>
                </c:pt>
                <c:pt idx="225">
                  <c:v>745.5</c:v>
                </c:pt>
                <c:pt idx="226">
                  <c:v>747.04</c:v>
                </c:pt>
                <c:pt idx="227">
                  <c:v>748.58</c:v>
                </c:pt>
                <c:pt idx="228">
                  <c:v>750.13</c:v>
                </c:pt>
                <c:pt idx="229">
                  <c:v>751.67</c:v>
                </c:pt>
                <c:pt idx="230">
                  <c:v>753.21</c:v>
                </c:pt>
                <c:pt idx="231">
                  <c:v>754.76</c:v>
                </c:pt>
                <c:pt idx="232">
                  <c:v>756.3</c:v>
                </c:pt>
                <c:pt idx="233">
                  <c:v>757.8499999999998</c:v>
                </c:pt>
                <c:pt idx="234">
                  <c:v>759.39</c:v>
                </c:pt>
                <c:pt idx="235">
                  <c:v>760.9299999999997</c:v>
                </c:pt>
                <c:pt idx="236">
                  <c:v>762.48</c:v>
                </c:pt>
                <c:pt idx="237">
                  <c:v>764.02</c:v>
                </c:pt>
                <c:pt idx="238">
                  <c:v>765.57</c:v>
                </c:pt>
                <c:pt idx="239">
                  <c:v>767.12</c:v>
                </c:pt>
                <c:pt idx="240">
                  <c:v>768.66</c:v>
                </c:pt>
                <c:pt idx="241">
                  <c:v>770.21</c:v>
                </c:pt>
                <c:pt idx="242">
                  <c:v>771.76</c:v>
                </c:pt>
                <c:pt idx="243">
                  <c:v>773.3</c:v>
                </c:pt>
                <c:pt idx="244">
                  <c:v>774.8499999999998</c:v>
                </c:pt>
                <c:pt idx="245">
                  <c:v>776.4</c:v>
                </c:pt>
                <c:pt idx="246">
                  <c:v>777.9499999999998</c:v>
                </c:pt>
                <c:pt idx="247">
                  <c:v>779.5</c:v>
                </c:pt>
                <c:pt idx="248">
                  <c:v>781.05</c:v>
                </c:pt>
                <c:pt idx="249">
                  <c:v>782.6</c:v>
                </c:pt>
                <c:pt idx="250">
                  <c:v>784.15</c:v>
                </c:pt>
                <c:pt idx="251">
                  <c:v>785.7</c:v>
                </c:pt>
                <c:pt idx="252">
                  <c:v>787.25</c:v>
                </c:pt>
                <c:pt idx="253">
                  <c:v>788.8099999999997</c:v>
                </c:pt>
                <c:pt idx="254">
                  <c:v>790.3599999999998</c:v>
                </c:pt>
                <c:pt idx="255">
                  <c:v>791.91</c:v>
                </c:pt>
                <c:pt idx="256">
                  <c:v>793.47</c:v>
                </c:pt>
                <c:pt idx="257">
                  <c:v>795.02</c:v>
                </c:pt>
                <c:pt idx="258">
                  <c:v>796.58</c:v>
                </c:pt>
                <c:pt idx="259">
                  <c:v>798.14</c:v>
                </c:pt>
                <c:pt idx="260">
                  <c:v>799.7</c:v>
                </c:pt>
                <c:pt idx="261">
                  <c:v>801.26</c:v>
                </c:pt>
                <c:pt idx="262">
                  <c:v>802.8199999999998</c:v>
                </c:pt>
                <c:pt idx="263">
                  <c:v>804.38</c:v>
                </c:pt>
                <c:pt idx="264">
                  <c:v>805.9400000000001</c:v>
                </c:pt>
                <c:pt idx="265">
                  <c:v>807.5</c:v>
                </c:pt>
                <c:pt idx="266">
                  <c:v>809.0599999999997</c:v>
                </c:pt>
                <c:pt idx="267">
                  <c:v>810.63</c:v>
                </c:pt>
                <c:pt idx="268">
                  <c:v>812.19</c:v>
                </c:pt>
                <c:pt idx="269">
                  <c:v>813.76</c:v>
                </c:pt>
                <c:pt idx="270">
                  <c:v>815.3299999999998</c:v>
                </c:pt>
                <c:pt idx="271">
                  <c:v>816.89</c:v>
                </c:pt>
                <c:pt idx="272">
                  <c:v>818.4599999999998</c:v>
                </c:pt>
                <c:pt idx="273">
                  <c:v>820.03</c:v>
                </c:pt>
                <c:pt idx="274">
                  <c:v>821.61</c:v>
                </c:pt>
                <c:pt idx="275">
                  <c:v>823.18</c:v>
                </c:pt>
                <c:pt idx="276">
                  <c:v>824.75</c:v>
                </c:pt>
                <c:pt idx="277">
                  <c:v>826.3299999999998</c:v>
                </c:pt>
                <c:pt idx="278">
                  <c:v>827.9</c:v>
                </c:pt>
                <c:pt idx="279">
                  <c:v>829.48</c:v>
                </c:pt>
                <c:pt idx="280">
                  <c:v>831.0599999999997</c:v>
                </c:pt>
                <c:pt idx="281">
                  <c:v>832.63</c:v>
                </c:pt>
                <c:pt idx="282">
                  <c:v>834.21</c:v>
                </c:pt>
                <c:pt idx="283">
                  <c:v>835.8</c:v>
                </c:pt>
                <c:pt idx="284">
                  <c:v>837.38</c:v>
                </c:pt>
                <c:pt idx="285">
                  <c:v>838.9599999999998</c:v>
                </c:pt>
                <c:pt idx="286">
                  <c:v>840.55</c:v>
                </c:pt>
                <c:pt idx="287">
                  <c:v>842.13</c:v>
                </c:pt>
                <c:pt idx="288">
                  <c:v>843.72</c:v>
                </c:pt>
                <c:pt idx="289">
                  <c:v>845.3099999999997</c:v>
                </c:pt>
                <c:pt idx="290">
                  <c:v>846.9</c:v>
                </c:pt>
                <c:pt idx="291">
                  <c:v>848.49</c:v>
                </c:pt>
                <c:pt idx="292">
                  <c:v>850.08</c:v>
                </c:pt>
                <c:pt idx="293">
                  <c:v>851.67</c:v>
                </c:pt>
                <c:pt idx="294">
                  <c:v>853.26</c:v>
                </c:pt>
                <c:pt idx="295">
                  <c:v>854.8599999999998</c:v>
                </c:pt>
                <c:pt idx="296">
                  <c:v>856.4599999999998</c:v>
                </c:pt>
                <c:pt idx="297">
                  <c:v>858.05</c:v>
                </c:pt>
                <c:pt idx="298">
                  <c:v>859.65</c:v>
                </c:pt>
                <c:pt idx="299">
                  <c:v>861.25</c:v>
                </c:pt>
                <c:pt idx="300">
                  <c:v>862.8499999999998</c:v>
                </c:pt>
                <c:pt idx="301">
                  <c:v>864.4499999999998</c:v>
                </c:pt>
                <c:pt idx="302">
                  <c:v>866.0599999999997</c:v>
                </c:pt>
                <c:pt idx="303">
                  <c:v>867.66</c:v>
                </c:pt>
                <c:pt idx="304">
                  <c:v>869.27</c:v>
                </c:pt>
                <c:pt idx="305">
                  <c:v>870.87</c:v>
                </c:pt>
                <c:pt idx="306">
                  <c:v>872.48</c:v>
                </c:pt>
                <c:pt idx="307">
                  <c:v>874.09</c:v>
                </c:pt>
                <c:pt idx="308">
                  <c:v>875.7</c:v>
                </c:pt>
                <c:pt idx="309">
                  <c:v>877.3099999999997</c:v>
                </c:pt>
                <c:pt idx="310">
                  <c:v>878.92</c:v>
                </c:pt>
                <c:pt idx="311">
                  <c:v>880.53</c:v>
                </c:pt>
                <c:pt idx="312">
                  <c:v>882.15</c:v>
                </c:pt>
                <c:pt idx="313">
                  <c:v>883.76</c:v>
                </c:pt>
                <c:pt idx="314">
                  <c:v>885.38</c:v>
                </c:pt>
                <c:pt idx="315">
                  <c:v>886.99</c:v>
                </c:pt>
                <c:pt idx="316">
                  <c:v>888.61</c:v>
                </c:pt>
                <c:pt idx="317">
                  <c:v>890.23</c:v>
                </c:pt>
                <c:pt idx="318">
                  <c:v>891.8399999999998</c:v>
                </c:pt>
                <c:pt idx="319">
                  <c:v>893.4599999999998</c:v>
                </c:pt>
                <c:pt idx="320">
                  <c:v>895.08</c:v>
                </c:pt>
                <c:pt idx="321">
                  <c:v>896.7</c:v>
                </c:pt>
                <c:pt idx="322">
                  <c:v>898.3199999999998</c:v>
                </c:pt>
                <c:pt idx="323">
                  <c:v>899.9400000000001</c:v>
                </c:pt>
                <c:pt idx="324">
                  <c:v>901.5599999999997</c:v>
                </c:pt>
                <c:pt idx="325">
                  <c:v>903.19</c:v>
                </c:pt>
                <c:pt idx="326">
                  <c:v>904.8099999999997</c:v>
                </c:pt>
                <c:pt idx="327">
                  <c:v>906.4299999999997</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938.8199999999998</c:v>
                </c:pt>
                <c:pt idx="348">
                  <c:v>940.4299999999997</c:v>
                </c:pt>
                <c:pt idx="349">
                  <c:v>942.04</c:v>
                </c:pt>
                <c:pt idx="350">
                  <c:v>943.64</c:v>
                </c:pt>
                <c:pt idx="351">
                  <c:v>945.25</c:v>
                </c:pt>
                <c:pt idx="352">
                  <c:v>946.8499999999998</c:v>
                </c:pt>
                <c:pt idx="353">
                  <c:v>948.4499999999998</c:v>
                </c:pt>
                <c:pt idx="354">
                  <c:v>950.05</c:v>
                </c:pt>
                <c:pt idx="355">
                  <c:v>951.65</c:v>
                </c:pt>
                <c:pt idx="356">
                  <c:v>953.24</c:v>
                </c:pt>
                <c:pt idx="357">
                  <c:v>954.8299999999998</c:v>
                </c:pt>
                <c:pt idx="358">
                  <c:v>956.42</c:v>
                </c:pt>
                <c:pt idx="359">
                  <c:v>958.0</c:v>
                </c:pt>
                <c:pt idx="360">
                  <c:v>959.58</c:v>
                </c:pt>
                <c:pt idx="361">
                  <c:v>961.16</c:v>
                </c:pt>
                <c:pt idx="362">
                  <c:v>962.73</c:v>
                </c:pt>
                <c:pt idx="363">
                  <c:v>964.3</c:v>
                </c:pt>
                <c:pt idx="364">
                  <c:v>965.87</c:v>
                </c:pt>
                <c:pt idx="365">
                  <c:v>967.4299999999997</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998.9499999999998</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'bass1-a-L3-1.csv'!$C$64:$C$556</c:f>
              <c:numCache>
                <c:formatCode>General</c:formatCode>
                <c:ptCount val="493"/>
                <c:pt idx="0">
                  <c:v>5.91</c:v>
                </c:pt>
                <c:pt idx="1">
                  <c:v>5.93</c:v>
                </c:pt>
                <c:pt idx="2">
                  <c:v>6.39</c:v>
                </c:pt>
                <c:pt idx="3">
                  <c:v>3.74</c:v>
                </c:pt>
                <c:pt idx="4">
                  <c:v>3.5</c:v>
                </c:pt>
                <c:pt idx="5">
                  <c:v>4.51</c:v>
                </c:pt>
                <c:pt idx="6">
                  <c:v>4.41</c:v>
                </c:pt>
                <c:pt idx="7">
                  <c:v>3.93</c:v>
                </c:pt>
                <c:pt idx="8">
                  <c:v>2.87</c:v>
                </c:pt>
                <c:pt idx="9">
                  <c:v>5.29</c:v>
                </c:pt>
                <c:pt idx="10">
                  <c:v>4.33</c:v>
                </c:pt>
                <c:pt idx="11">
                  <c:v>4.24</c:v>
                </c:pt>
                <c:pt idx="12">
                  <c:v>3.61</c:v>
                </c:pt>
                <c:pt idx="13">
                  <c:v>3.46</c:v>
                </c:pt>
                <c:pt idx="14">
                  <c:v>4.05</c:v>
                </c:pt>
                <c:pt idx="15">
                  <c:v>3.29</c:v>
                </c:pt>
                <c:pt idx="16">
                  <c:v>5.34</c:v>
                </c:pt>
                <c:pt idx="17">
                  <c:v>3.88</c:v>
                </c:pt>
                <c:pt idx="18">
                  <c:v>4.819999999999998</c:v>
                </c:pt>
                <c:pt idx="19">
                  <c:v>3.08</c:v>
                </c:pt>
                <c:pt idx="20">
                  <c:v>3.92</c:v>
                </c:pt>
                <c:pt idx="21">
                  <c:v>3.6</c:v>
                </c:pt>
                <c:pt idx="22">
                  <c:v>2.75</c:v>
                </c:pt>
                <c:pt idx="23">
                  <c:v>3.51</c:v>
                </c:pt>
                <c:pt idx="24">
                  <c:v>2.96</c:v>
                </c:pt>
                <c:pt idx="25">
                  <c:v>3.3</c:v>
                </c:pt>
                <c:pt idx="26">
                  <c:v>3.23</c:v>
                </c:pt>
                <c:pt idx="27">
                  <c:v>3.98</c:v>
                </c:pt>
                <c:pt idx="28">
                  <c:v>3.21</c:v>
                </c:pt>
                <c:pt idx="29">
                  <c:v>3.57</c:v>
                </c:pt>
                <c:pt idx="30">
                  <c:v>3.28</c:v>
                </c:pt>
                <c:pt idx="31">
                  <c:v>3.22</c:v>
                </c:pt>
                <c:pt idx="32">
                  <c:v>3.31</c:v>
                </c:pt>
                <c:pt idx="33">
                  <c:v>3.28</c:v>
                </c:pt>
                <c:pt idx="34">
                  <c:v>3.29</c:v>
                </c:pt>
                <c:pt idx="35">
                  <c:v>3.19</c:v>
                </c:pt>
                <c:pt idx="36">
                  <c:v>3.04</c:v>
                </c:pt>
                <c:pt idx="37">
                  <c:v>3.53</c:v>
                </c:pt>
                <c:pt idx="38">
                  <c:v>3.46</c:v>
                </c:pt>
                <c:pt idx="39">
                  <c:v>2.92</c:v>
                </c:pt>
                <c:pt idx="40">
                  <c:v>4.02</c:v>
                </c:pt>
                <c:pt idx="41">
                  <c:v>2.99</c:v>
                </c:pt>
                <c:pt idx="42">
                  <c:v>3.27</c:v>
                </c:pt>
                <c:pt idx="43">
                  <c:v>3.51</c:v>
                </c:pt>
                <c:pt idx="44">
                  <c:v>2.91</c:v>
                </c:pt>
                <c:pt idx="45">
                  <c:v>3.09</c:v>
                </c:pt>
                <c:pt idx="46">
                  <c:v>3.26</c:v>
                </c:pt>
                <c:pt idx="47">
                  <c:v>3.26</c:v>
                </c:pt>
                <c:pt idx="48">
                  <c:v>3.08</c:v>
                </c:pt>
                <c:pt idx="49">
                  <c:v>3.3</c:v>
                </c:pt>
                <c:pt idx="50">
                  <c:v>3.23</c:v>
                </c:pt>
                <c:pt idx="51">
                  <c:v>2.98</c:v>
                </c:pt>
                <c:pt idx="52">
                  <c:v>3.25</c:v>
                </c:pt>
                <c:pt idx="53">
                  <c:v>3.32</c:v>
                </c:pt>
                <c:pt idx="54">
                  <c:v>3.2</c:v>
                </c:pt>
                <c:pt idx="55">
                  <c:v>3.16</c:v>
                </c:pt>
                <c:pt idx="56">
                  <c:v>2.9</c:v>
                </c:pt>
                <c:pt idx="57">
                  <c:v>3.23</c:v>
                </c:pt>
                <c:pt idx="58">
                  <c:v>3.01</c:v>
                </c:pt>
                <c:pt idx="59">
                  <c:v>3.32</c:v>
                </c:pt>
                <c:pt idx="60">
                  <c:v>3.18</c:v>
                </c:pt>
                <c:pt idx="61">
                  <c:v>3.27</c:v>
                </c:pt>
                <c:pt idx="62">
                  <c:v>3.17</c:v>
                </c:pt>
                <c:pt idx="63">
                  <c:v>2.88</c:v>
                </c:pt>
                <c:pt idx="64">
                  <c:v>2.96</c:v>
                </c:pt>
                <c:pt idx="65">
                  <c:v>2.89</c:v>
                </c:pt>
                <c:pt idx="66">
                  <c:v>3.33</c:v>
                </c:pt>
                <c:pt idx="67">
                  <c:v>3.29</c:v>
                </c:pt>
                <c:pt idx="68">
                  <c:v>3.18</c:v>
                </c:pt>
                <c:pt idx="69">
                  <c:v>3.28</c:v>
                </c:pt>
                <c:pt idx="70">
                  <c:v>3.12</c:v>
                </c:pt>
                <c:pt idx="71">
                  <c:v>3.13</c:v>
                </c:pt>
                <c:pt idx="72">
                  <c:v>3.13</c:v>
                </c:pt>
                <c:pt idx="73">
                  <c:v>3.2</c:v>
                </c:pt>
                <c:pt idx="74">
                  <c:v>3.25</c:v>
                </c:pt>
                <c:pt idx="75">
                  <c:v>3.32</c:v>
                </c:pt>
                <c:pt idx="76">
                  <c:v>3.4</c:v>
                </c:pt>
                <c:pt idx="77">
                  <c:v>3.34</c:v>
                </c:pt>
                <c:pt idx="78">
                  <c:v>3.52</c:v>
                </c:pt>
                <c:pt idx="79">
                  <c:v>3.49</c:v>
                </c:pt>
                <c:pt idx="80">
                  <c:v>3.53</c:v>
                </c:pt>
                <c:pt idx="81">
                  <c:v>3.84</c:v>
                </c:pt>
                <c:pt idx="82">
                  <c:v>3.84</c:v>
                </c:pt>
                <c:pt idx="83">
                  <c:v>3.86</c:v>
                </c:pt>
                <c:pt idx="84">
                  <c:v>3.96</c:v>
                </c:pt>
                <c:pt idx="85">
                  <c:v>4.1</c:v>
                </c:pt>
                <c:pt idx="86">
                  <c:v>4.05</c:v>
                </c:pt>
                <c:pt idx="87">
                  <c:v>4.05</c:v>
                </c:pt>
                <c:pt idx="88">
                  <c:v>4.159999999999998</c:v>
                </c:pt>
                <c:pt idx="89">
                  <c:v>4.359999999999998</c:v>
                </c:pt>
                <c:pt idx="90">
                  <c:v>4.27</c:v>
                </c:pt>
                <c:pt idx="91">
                  <c:v>4.29</c:v>
                </c:pt>
                <c:pt idx="92">
                  <c:v>4.4</c:v>
                </c:pt>
                <c:pt idx="93">
                  <c:v>4.26</c:v>
                </c:pt>
                <c:pt idx="94">
                  <c:v>4.359999999999998</c:v>
                </c:pt>
                <c:pt idx="95">
                  <c:v>4.2</c:v>
                </c:pt>
                <c:pt idx="96">
                  <c:v>4.53</c:v>
                </c:pt>
                <c:pt idx="97">
                  <c:v>4.29</c:v>
                </c:pt>
                <c:pt idx="98">
                  <c:v>4.48</c:v>
                </c:pt>
                <c:pt idx="99">
                  <c:v>4.52</c:v>
                </c:pt>
                <c:pt idx="100">
                  <c:v>4.6</c:v>
                </c:pt>
                <c:pt idx="101">
                  <c:v>4.46</c:v>
                </c:pt>
                <c:pt idx="102">
                  <c:v>4.47</c:v>
                </c:pt>
                <c:pt idx="103">
                  <c:v>4.37</c:v>
                </c:pt>
                <c:pt idx="104">
                  <c:v>4.34</c:v>
                </c:pt>
                <c:pt idx="105">
                  <c:v>4.43</c:v>
                </c:pt>
                <c:pt idx="106">
                  <c:v>4.5</c:v>
                </c:pt>
                <c:pt idx="107">
                  <c:v>4.34</c:v>
                </c:pt>
                <c:pt idx="108">
                  <c:v>4.34</c:v>
                </c:pt>
                <c:pt idx="109">
                  <c:v>4.14</c:v>
                </c:pt>
                <c:pt idx="110">
                  <c:v>4.21</c:v>
                </c:pt>
                <c:pt idx="111">
                  <c:v>4.119999999999998</c:v>
                </c:pt>
                <c:pt idx="112">
                  <c:v>4.08</c:v>
                </c:pt>
                <c:pt idx="113">
                  <c:v>4.159999999999998</c:v>
                </c:pt>
                <c:pt idx="114">
                  <c:v>4.119999999999998</c:v>
                </c:pt>
                <c:pt idx="115">
                  <c:v>3.97</c:v>
                </c:pt>
                <c:pt idx="116">
                  <c:v>3.89</c:v>
                </c:pt>
                <c:pt idx="117">
                  <c:v>3.87</c:v>
                </c:pt>
                <c:pt idx="118">
                  <c:v>3.85</c:v>
                </c:pt>
                <c:pt idx="119">
                  <c:v>3.82</c:v>
                </c:pt>
                <c:pt idx="120">
                  <c:v>3.69</c:v>
                </c:pt>
                <c:pt idx="121">
                  <c:v>3.77</c:v>
                </c:pt>
                <c:pt idx="122">
                  <c:v>3.79</c:v>
                </c:pt>
                <c:pt idx="123">
                  <c:v>3.73</c:v>
                </c:pt>
                <c:pt idx="124">
                  <c:v>3.69</c:v>
                </c:pt>
                <c:pt idx="125">
                  <c:v>3.66</c:v>
                </c:pt>
                <c:pt idx="126">
                  <c:v>3.68</c:v>
                </c:pt>
                <c:pt idx="127">
                  <c:v>3.63</c:v>
                </c:pt>
                <c:pt idx="128">
                  <c:v>3.68</c:v>
                </c:pt>
                <c:pt idx="129">
                  <c:v>3.59</c:v>
                </c:pt>
                <c:pt idx="130">
                  <c:v>3.66</c:v>
                </c:pt>
                <c:pt idx="131">
                  <c:v>3.64</c:v>
                </c:pt>
                <c:pt idx="132">
                  <c:v>3.61</c:v>
                </c:pt>
                <c:pt idx="133">
                  <c:v>3.6</c:v>
                </c:pt>
                <c:pt idx="134">
                  <c:v>3.53</c:v>
                </c:pt>
                <c:pt idx="135">
                  <c:v>3.5</c:v>
                </c:pt>
                <c:pt idx="136">
                  <c:v>3.6</c:v>
                </c:pt>
                <c:pt idx="137">
                  <c:v>3.61</c:v>
                </c:pt>
                <c:pt idx="138">
                  <c:v>3.62</c:v>
                </c:pt>
                <c:pt idx="139">
                  <c:v>3.62</c:v>
                </c:pt>
                <c:pt idx="140">
                  <c:v>3.59</c:v>
                </c:pt>
                <c:pt idx="141">
                  <c:v>3.49</c:v>
                </c:pt>
                <c:pt idx="142">
                  <c:v>3.53</c:v>
                </c:pt>
                <c:pt idx="143">
                  <c:v>3.5</c:v>
                </c:pt>
                <c:pt idx="144">
                  <c:v>3.48</c:v>
                </c:pt>
                <c:pt idx="145">
                  <c:v>3.47</c:v>
                </c:pt>
                <c:pt idx="146">
                  <c:v>3.49</c:v>
                </c:pt>
                <c:pt idx="147">
                  <c:v>3.48</c:v>
                </c:pt>
                <c:pt idx="148">
                  <c:v>3.46</c:v>
                </c:pt>
                <c:pt idx="149">
                  <c:v>3.47</c:v>
                </c:pt>
                <c:pt idx="150">
                  <c:v>3.37</c:v>
                </c:pt>
                <c:pt idx="151">
                  <c:v>3.46</c:v>
                </c:pt>
                <c:pt idx="152">
                  <c:v>3.52</c:v>
                </c:pt>
                <c:pt idx="153">
                  <c:v>3.46</c:v>
                </c:pt>
                <c:pt idx="154">
                  <c:v>3.48</c:v>
                </c:pt>
                <c:pt idx="155">
                  <c:v>3.42</c:v>
                </c:pt>
                <c:pt idx="156">
                  <c:v>3.45</c:v>
                </c:pt>
                <c:pt idx="157">
                  <c:v>3.36</c:v>
                </c:pt>
                <c:pt idx="158">
                  <c:v>3.43</c:v>
                </c:pt>
                <c:pt idx="159">
                  <c:v>3.35</c:v>
                </c:pt>
                <c:pt idx="160">
                  <c:v>3.46</c:v>
                </c:pt>
                <c:pt idx="161">
                  <c:v>3.36</c:v>
                </c:pt>
                <c:pt idx="162">
                  <c:v>3.36</c:v>
                </c:pt>
                <c:pt idx="163">
                  <c:v>3.34</c:v>
                </c:pt>
                <c:pt idx="164">
                  <c:v>3.36</c:v>
                </c:pt>
                <c:pt idx="165">
                  <c:v>3.26</c:v>
                </c:pt>
                <c:pt idx="166">
                  <c:v>3.33</c:v>
                </c:pt>
                <c:pt idx="167">
                  <c:v>3.27</c:v>
                </c:pt>
                <c:pt idx="168">
                  <c:v>3.28</c:v>
                </c:pt>
                <c:pt idx="169">
                  <c:v>3.28</c:v>
                </c:pt>
                <c:pt idx="170">
                  <c:v>3.35</c:v>
                </c:pt>
                <c:pt idx="171">
                  <c:v>3.29</c:v>
                </c:pt>
                <c:pt idx="172">
                  <c:v>3.24</c:v>
                </c:pt>
                <c:pt idx="173">
                  <c:v>3.24</c:v>
                </c:pt>
                <c:pt idx="174">
                  <c:v>3.2</c:v>
                </c:pt>
                <c:pt idx="175">
                  <c:v>3.26</c:v>
                </c:pt>
                <c:pt idx="176">
                  <c:v>3.24</c:v>
                </c:pt>
                <c:pt idx="177">
                  <c:v>3.22</c:v>
                </c:pt>
                <c:pt idx="178">
                  <c:v>3.35</c:v>
                </c:pt>
                <c:pt idx="179">
                  <c:v>3.3</c:v>
                </c:pt>
                <c:pt idx="180">
                  <c:v>3.32</c:v>
                </c:pt>
                <c:pt idx="181">
                  <c:v>3.35</c:v>
                </c:pt>
                <c:pt idx="182">
                  <c:v>3.37</c:v>
                </c:pt>
                <c:pt idx="183">
                  <c:v>3.37</c:v>
                </c:pt>
                <c:pt idx="184">
                  <c:v>3.36</c:v>
                </c:pt>
                <c:pt idx="185">
                  <c:v>3.45</c:v>
                </c:pt>
                <c:pt idx="186">
                  <c:v>3.52</c:v>
                </c:pt>
                <c:pt idx="187">
                  <c:v>3.57</c:v>
                </c:pt>
                <c:pt idx="188">
                  <c:v>3.65</c:v>
                </c:pt>
                <c:pt idx="189">
                  <c:v>3.68</c:v>
                </c:pt>
                <c:pt idx="190">
                  <c:v>3.76</c:v>
                </c:pt>
                <c:pt idx="191">
                  <c:v>3.89</c:v>
                </c:pt>
                <c:pt idx="192">
                  <c:v>4.04</c:v>
                </c:pt>
                <c:pt idx="193">
                  <c:v>4.26</c:v>
                </c:pt>
                <c:pt idx="194">
                  <c:v>4.53</c:v>
                </c:pt>
                <c:pt idx="195">
                  <c:v>4.92</c:v>
                </c:pt>
                <c:pt idx="196">
                  <c:v>5.17</c:v>
                </c:pt>
                <c:pt idx="197">
                  <c:v>5.54</c:v>
                </c:pt>
                <c:pt idx="198">
                  <c:v>5.95</c:v>
                </c:pt>
                <c:pt idx="199">
                  <c:v>6.43</c:v>
                </c:pt>
                <c:pt idx="200">
                  <c:v>6.92</c:v>
                </c:pt>
                <c:pt idx="201">
                  <c:v>7.39</c:v>
                </c:pt>
                <c:pt idx="202">
                  <c:v>7.85</c:v>
                </c:pt>
                <c:pt idx="203">
                  <c:v>8.41</c:v>
                </c:pt>
                <c:pt idx="204">
                  <c:v>8.91</c:v>
                </c:pt>
                <c:pt idx="205">
                  <c:v>9.47</c:v>
                </c:pt>
                <c:pt idx="206">
                  <c:v>10.06</c:v>
                </c:pt>
                <c:pt idx="207">
                  <c:v>10.57</c:v>
                </c:pt>
                <c:pt idx="208">
                  <c:v>11.14</c:v>
                </c:pt>
                <c:pt idx="209">
                  <c:v>11.78</c:v>
                </c:pt>
                <c:pt idx="210">
                  <c:v>12.31</c:v>
                </c:pt>
                <c:pt idx="211">
                  <c:v>13.02</c:v>
                </c:pt>
                <c:pt idx="212">
                  <c:v>13.58</c:v>
                </c:pt>
                <c:pt idx="213">
                  <c:v>14.17</c:v>
                </c:pt>
                <c:pt idx="214">
                  <c:v>14.65</c:v>
                </c:pt>
                <c:pt idx="215">
                  <c:v>15.12</c:v>
                </c:pt>
                <c:pt idx="216">
                  <c:v>15.76</c:v>
                </c:pt>
                <c:pt idx="217">
                  <c:v>16.17</c:v>
                </c:pt>
                <c:pt idx="218">
                  <c:v>16.58</c:v>
                </c:pt>
                <c:pt idx="219">
                  <c:v>17.02</c:v>
                </c:pt>
                <c:pt idx="220">
                  <c:v>17.44</c:v>
                </c:pt>
                <c:pt idx="221">
                  <c:v>17.83</c:v>
                </c:pt>
                <c:pt idx="222">
                  <c:v>18.04</c:v>
                </c:pt>
                <c:pt idx="223">
                  <c:v>18.45</c:v>
                </c:pt>
                <c:pt idx="224">
                  <c:v>18.67</c:v>
                </c:pt>
                <c:pt idx="225">
                  <c:v>18.85</c:v>
                </c:pt>
                <c:pt idx="226">
                  <c:v>19.21</c:v>
                </c:pt>
                <c:pt idx="227">
                  <c:v>19.46</c:v>
                </c:pt>
                <c:pt idx="228">
                  <c:v>19.5</c:v>
                </c:pt>
                <c:pt idx="229">
                  <c:v>19.68</c:v>
                </c:pt>
                <c:pt idx="230">
                  <c:v>19.88</c:v>
                </c:pt>
                <c:pt idx="231">
                  <c:v>20.11</c:v>
                </c:pt>
                <c:pt idx="232">
                  <c:v>20.24</c:v>
                </c:pt>
                <c:pt idx="233">
                  <c:v>20.34</c:v>
                </c:pt>
                <c:pt idx="234">
                  <c:v>20.4</c:v>
                </c:pt>
                <c:pt idx="235">
                  <c:v>20.55</c:v>
                </c:pt>
                <c:pt idx="236">
                  <c:v>20.5</c:v>
                </c:pt>
                <c:pt idx="237">
                  <c:v>20.65</c:v>
                </c:pt>
                <c:pt idx="238">
                  <c:v>20.66</c:v>
                </c:pt>
                <c:pt idx="239">
                  <c:v>20.77</c:v>
                </c:pt>
                <c:pt idx="240">
                  <c:v>20.88</c:v>
                </c:pt>
                <c:pt idx="241">
                  <c:v>20.94</c:v>
                </c:pt>
                <c:pt idx="242">
                  <c:v>21.04</c:v>
                </c:pt>
                <c:pt idx="243">
                  <c:v>21.0</c:v>
                </c:pt>
                <c:pt idx="244">
                  <c:v>21.0</c:v>
                </c:pt>
                <c:pt idx="245">
                  <c:v>21.12</c:v>
                </c:pt>
                <c:pt idx="246">
                  <c:v>21.04</c:v>
                </c:pt>
                <c:pt idx="247">
                  <c:v>21.07</c:v>
                </c:pt>
                <c:pt idx="248">
                  <c:v>21.31</c:v>
                </c:pt>
                <c:pt idx="249">
                  <c:v>21.29</c:v>
                </c:pt>
                <c:pt idx="250">
                  <c:v>21.3</c:v>
                </c:pt>
                <c:pt idx="251">
                  <c:v>21.53</c:v>
                </c:pt>
                <c:pt idx="252">
                  <c:v>21.45</c:v>
                </c:pt>
                <c:pt idx="253">
                  <c:v>21.45</c:v>
                </c:pt>
                <c:pt idx="254">
                  <c:v>21.43</c:v>
                </c:pt>
                <c:pt idx="255">
                  <c:v>21.36</c:v>
                </c:pt>
                <c:pt idx="256">
                  <c:v>21.49</c:v>
                </c:pt>
                <c:pt idx="257">
                  <c:v>21.68</c:v>
                </c:pt>
                <c:pt idx="258">
                  <c:v>21.59</c:v>
                </c:pt>
                <c:pt idx="259">
                  <c:v>21.7</c:v>
                </c:pt>
                <c:pt idx="260">
                  <c:v>21.76</c:v>
                </c:pt>
                <c:pt idx="261">
                  <c:v>21.7</c:v>
                </c:pt>
                <c:pt idx="262">
                  <c:v>21.72</c:v>
                </c:pt>
                <c:pt idx="263">
                  <c:v>21.76</c:v>
                </c:pt>
                <c:pt idx="264">
                  <c:v>21.77</c:v>
                </c:pt>
                <c:pt idx="265">
                  <c:v>21.91</c:v>
                </c:pt>
                <c:pt idx="266">
                  <c:v>21.97</c:v>
                </c:pt>
                <c:pt idx="267">
                  <c:v>21.93</c:v>
                </c:pt>
                <c:pt idx="268">
                  <c:v>22.14</c:v>
                </c:pt>
                <c:pt idx="269">
                  <c:v>22.09</c:v>
                </c:pt>
                <c:pt idx="270">
                  <c:v>22.09</c:v>
                </c:pt>
                <c:pt idx="271">
                  <c:v>22.06</c:v>
                </c:pt>
                <c:pt idx="272">
                  <c:v>22.11</c:v>
                </c:pt>
                <c:pt idx="273">
                  <c:v>22.16</c:v>
                </c:pt>
                <c:pt idx="274">
                  <c:v>22.11</c:v>
                </c:pt>
                <c:pt idx="275">
                  <c:v>22.26</c:v>
                </c:pt>
                <c:pt idx="276">
                  <c:v>22.37</c:v>
                </c:pt>
                <c:pt idx="277">
                  <c:v>22.35</c:v>
                </c:pt>
                <c:pt idx="278">
                  <c:v>22.25</c:v>
                </c:pt>
                <c:pt idx="279">
                  <c:v>22.42</c:v>
                </c:pt>
                <c:pt idx="280">
                  <c:v>22.38</c:v>
                </c:pt>
                <c:pt idx="281">
                  <c:v>22.47</c:v>
                </c:pt>
                <c:pt idx="282">
                  <c:v>22.43</c:v>
                </c:pt>
                <c:pt idx="283">
                  <c:v>22.45</c:v>
                </c:pt>
                <c:pt idx="284">
                  <c:v>22.62</c:v>
                </c:pt>
                <c:pt idx="285">
                  <c:v>22.55</c:v>
                </c:pt>
                <c:pt idx="286">
                  <c:v>22.57</c:v>
                </c:pt>
                <c:pt idx="287">
                  <c:v>22.64</c:v>
                </c:pt>
                <c:pt idx="288">
                  <c:v>22.68</c:v>
                </c:pt>
                <c:pt idx="289">
                  <c:v>22.68</c:v>
                </c:pt>
                <c:pt idx="290">
                  <c:v>22.69</c:v>
                </c:pt>
                <c:pt idx="291">
                  <c:v>22.65</c:v>
                </c:pt>
                <c:pt idx="292">
                  <c:v>22.72</c:v>
                </c:pt>
                <c:pt idx="293">
                  <c:v>22.79</c:v>
                </c:pt>
                <c:pt idx="294">
                  <c:v>22.85</c:v>
                </c:pt>
                <c:pt idx="295">
                  <c:v>22.78</c:v>
                </c:pt>
                <c:pt idx="296">
                  <c:v>22.92</c:v>
                </c:pt>
                <c:pt idx="297">
                  <c:v>22.96</c:v>
                </c:pt>
                <c:pt idx="298">
                  <c:v>22.92</c:v>
                </c:pt>
                <c:pt idx="299">
                  <c:v>22.91</c:v>
                </c:pt>
                <c:pt idx="300">
                  <c:v>23.06</c:v>
                </c:pt>
                <c:pt idx="301">
                  <c:v>23.08</c:v>
                </c:pt>
                <c:pt idx="302">
                  <c:v>22.95</c:v>
                </c:pt>
                <c:pt idx="303">
                  <c:v>22.95</c:v>
                </c:pt>
                <c:pt idx="304">
                  <c:v>23.13</c:v>
                </c:pt>
                <c:pt idx="305">
                  <c:v>23.15</c:v>
                </c:pt>
                <c:pt idx="306">
                  <c:v>23.27</c:v>
                </c:pt>
                <c:pt idx="307">
                  <c:v>23.31</c:v>
                </c:pt>
                <c:pt idx="308">
                  <c:v>23.29</c:v>
                </c:pt>
                <c:pt idx="309">
                  <c:v>23.19</c:v>
                </c:pt>
                <c:pt idx="310">
                  <c:v>23.29</c:v>
                </c:pt>
                <c:pt idx="311">
                  <c:v>23.29</c:v>
                </c:pt>
                <c:pt idx="312">
                  <c:v>23.42</c:v>
                </c:pt>
                <c:pt idx="313">
                  <c:v>23.32</c:v>
                </c:pt>
                <c:pt idx="314">
                  <c:v>23.56</c:v>
                </c:pt>
                <c:pt idx="315">
                  <c:v>23.6</c:v>
                </c:pt>
                <c:pt idx="316">
                  <c:v>23.63</c:v>
                </c:pt>
                <c:pt idx="317">
                  <c:v>23.57</c:v>
                </c:pt>
                <c:pt idx="318">
                  <c:v>23.47</c:v>
                </c:pt>
                <c:pt idx="319">
                  <c:v>23.49</c:v>
                </c:pt>
                <c:pt idx="320">
                  <c:v>23.44</c:v>
                </c:pt>
                <c:pt idx="321">
                  <c:v>23.64</c:v>
                </c:pt>
                <c:pt idx="322">
                  <c:v>23.65</c:v>
                </c:pt>
                <c:pt idx="323">
                  <c:v>23.65</c:v>
                </c:pt>
                <c:pt idx="324">
                  <c:v>23.72</c:v>
                </c:pt>
                <c:pt idx="325">
                  <c:v>23.72</c:v>
                </c:pt>
                <c:pt idx="326">
                  <c:v>23.51</c:v>
                </c:pt>
                <c:pt idx="327">
                  <c:v>23.55</c:v>
                </c:pt>
                <c:pt idx="328">
                  <c:v>23.67</c:v>
                </c:pt>
                <c:pt idx="329">
                  <c:v>23.71</c:v>
                </c:pt>
                <c:pt idx="330">
                  <c:v>23.88</c:v>
                </c:pt>
                <c:pt idx="331">
                  <c:v>24.11</c:v>
                </c:pt>
                <c:pt idx="332">
                  <c:v>23.92</c:v>
                </c:pt>
                <c:pt idx="333">
                  <c:v>24.02</c:v>
                </c:pt>
                <c:pt idx="334">
                  <c:v>23.71</c:v>
                </c:pt>
                <c:pt idx="335">
                  <c:v>23.84</c:v>
                </c:pt>
                <c:pt idx="336">
                  <c:v>23.79</c:v>
                </c:pt>
                <c:pt idx="337">
                  <c:v>24.1</c:v>
                </c:pt>
                <c:pt idx="338">
                  <c:v>24.17</c:v>
                </c:pt>
                <c:pt idx="339">
                  <c:v>24.01</c:v>
                </c:pt>
                <c:pt idx="340">
                  <c:v>23.99</c:v>
                </c:pt>
                <c:pt idx="341">
                  <c:v>24.12</c:v>
                </c:pt>
                <c:pt idx="342">
                  <c:v>24.07</c:v>
                </c:pt>
                <c:pt idx="343">
                  <c:v>24.09</c:v>
                </c:pt>
                <c:pt idx="344">
                  <c:v>24.46</c:v>
                </c:pt>
                <c:pt idx="345">
                  <c:v>24.39</c:v>
                </c:pt>
                <c:pt idx="346">
                  <c:v>24.58</c:v>
                </c:pt>
                <c:pt idx="347">
                  <c:v>24.65</c:v>
                </c:pt>
                <c:pt idx="348">
                  <c:v>24.23</c:v>
                </c:pt>
                <c:pt idx="349">
                  <c:v>24.08</c:v>
                </c:pt>
                <c:pt idx="350">
                  <c:v>24.12</c:v>
                </c:pt>
                <c:pt idx="351">
                  <c:v>24.37</c:v>
                </c:pt>
                <c:pt idx="352">
                  <c:v>24.56</c:v>
                </c:pt>
                <c:pt idx="353">
                  <c:v>24.63</c:v>
                </c:pt>
                <c:pt idx="354">
                  <c:v>24.5</c:v>
                </c:pt>
                <c:pt idx="355">
                  <c:v>24.71</c:v>
                </c:pt>
                <c:pt idx="356">
                  <c:v>24.52</c:v>
                </c:pt>
                <c:pt idx="357">
                  <c:v>24.57</c:v>
                </c:pt>
                <c:pt idx="358">
                  <c:v>23.89</c:v>
                </c:pt>
                <c:pt idx="359">
                  <c:v>24.32</c:v>
                </c:pt>
                <c:pt idx="360">
                  <c:v>24.69</c:v>
                </c:pt>
                <c:pt idx="361">
                  <c:v>24.39</c:v>
                </c:pt>
                <c:pt idx="362">
                  <c:v>24.94</c:v>
                </c:pt>
                <c:pt idx="363">
                  <c:v>24.79</c:v>
                </c:pt>
                <c:pt idx="364">
                  <c:v>24.4</c:v>
                </c:pt>
                <c:pt idx="365">
                  <c:v>24.43</c:v>
                </c:pt>
                <c:pt idx="366">
                  <c:v>24.2</c:v>
                </c:pt>
                <c:pt idx="367">
                  <c:v>24.34</c:v>
                </c:pt>
                <c:pt idx="368">
                  <c:v>24.73</c:v>
                </c:pt>
                <c:pt idx="369">
                  <c:v>24.79</c:v>
                </c:pt>
                <c:pt idx="370">
                  <c:v>25.32</c:v>
                </c:pt>
                <c:pt idx="371">
                  <c:v>25.49</c:v>
                </c:pt>
                <c:pt idx="372">
                  <c:v>24.82</c:v>
                </c:pt>
                <c:pt idx="373">
                  <c:v>25.08</c:v>
                </c:pt>
                <c:pt idx="374">
                  <c:v>24.03</c:v>
                </c:pt>
                <c:pt idx="375">
                  <c:v>24.36</c:v>
                </c:pt>
                <c:pt idx="376">
                  <c:v>24.49</c:v>
                </c:pt>
                <c:pt idx="377">
                  <c:v>24.41</c:v>
                </c:pt>
                <c:pt idx="378">
                  <c:v>25.43</c:v>
                </c:pt>
                <c:pt idx="379">
                  <c:v>25.9</c:v>
                </c:pt>
                <c:pt idx="380">
                  <c:v>25.42</c:v>
                </c:pt>
                <c:pt idx="381">
                  <c:v>25.34</c:v>
                </c:pt>
                <c:pt idx="382">
                  <c:v>25.5</c:v>
                </c:pt>
                <c:pt idx="383">
                  <c:v>25.51</c:v>
                </c:pt>
                <c:pt idx="384">
                  <c:v>24.91</c:v>
                </c:pt>
                <c:pt idx="385">
                  <c:v>25.4</c:v>
                </c:pt>
                <c:pt idx="386">
                  <c:v>25.55</c:v>
                </c:pt>
                <c:pt idx="387">
                  <c:v>25.41</c:v>
                </c:pt>
                <c:pt idx="388">
                  <c:v>25.62</c:v>
                </c:pt>
                <c:pt idx="389">
                  <c:v>25.69</c:v>
                </c:pt>
                <c:pt idx="390">
                  <c:v>26.31</c:v>
                </c:pt>
                <c:pt idx="391">
                  <c:v>25.88</c:v>
                </c:pt>
                <c:pt idx="392">
                  <c:v>26.53</c:v>
                </c:pt>
                <c:pt idx="393">
                  <c:v>26.72</c:v>
                </c:pt>
                <c:pt idx="394">
                  <c:v>27.15</c:v>
                </c:pt>
                <c:pt idx="395">
                  <c:v>27.38</c:v>
                </c:pt>
                <c:pt idx="396">
                  <c:v>27.57</c:v>
                </c:pt>
                <c:pt idx="397">
                  <c:v>27.63</c:v>
                </c:pt>
                <c:pt idx="398">
                  <c:v>27.77</c:v>
                </c:pt>
                <c:pt idx="399">
                  <c:v>28.06</c:v>
                </c:pt>
                <c:pt idx="400">
                  <c:v>28.46</c:v>
                </c:pt>
                <c:pt idx="401">
                  <c:v>28.96</c:v>
                </c:pt>
                <c:pt idx="402">
                  <c:v>29.55</c:v>
                </c:pt>
                <c:pt idx="403">
                  <c:v>29.96</c:v>
                </c:pt>
                <c:pt idx="404">
                  <c:v>30.7</c:v>
                </c:pt>
                <c:pt idx="405">
                  <c:v>31.24</c:v>
                </c:pt>
                <c:pt idx="406">
                  <c:v>31.57</c:v>
                </c:pt>
                <c:pt idx="407">
                  <c:v>31.78</c:v>
                </c:pt>
                <c:pt idx="408">
                  <c:v>31.87</c:v>
                </c:pt>
                <c:pt idx="409">
                  <c:v>31.61</c:v>
                </c:pt>
                <c:pt idx="410">
                  <c:v>31.19</c:v>
                </c:pt>
                <c:pt idx="411">
                  <c:v>30.57</c:v>
                </c:pt>
                <c:pt idx="412">
                  <c:v>29.0</c:v>
                </c:pt>
                <c:pt idx="413">
                  <c:v>26.05</c:v>
                </c:pt>
                <c:pt idx="414">
                  <c:v>22.4</c:v>
                </c:pt>
                <c:pt idx="415">
                  <c:v>19.46</c:v>
                </c:pt>
                <c:pt idx="416">
                  <c:v>17.94</c:v>
                </c:pt>
                <c:pt idx="417">
                  <c:v>17.31</c:v>
                </c:pt>
                <c:pt idx="418">
                  <c:v>17.27</c:v>
                </c:pt>
                <c:pt idx="419">
                  <c:v>17.77</c:v>
                </c:pt>
                <c:pt idx="420">
                  <c:v>18.75</c:v>
                </c:pt>
                <c:pt idx="421">
                  <c:v>19.88</c:v>
                </c:pt>
                <c:pt idx="422">
                  <c:v>21.27</c:v>
                </c:pt>
                <c:pt idx="423">
                  <c:v>22.63</c:v>
                </c:pt>
                <c:pt idx="424">
                  <c:v>24.07</c:v>
                </c:pt>
                <c:pt idx="425">
                  <c:v>25.39</c:v>
                </c:pt>
                <c:pt idx="426">
                  <c:v>26.68</c:v>
                </c:pt>
                <c:pt idx="427">
                  <c:v>27.88</c:v>
                </c:pt>
                <c:pt idx="428">
                  <c:v>28.97</c:v>
                </c:pt>
                <c:pt idx="429">
                  <c:v>29.79</c:v>
                </c:pt>
                <c:pt idx="430">
                  <c:v>30.68</c:v>
                </c:pt>
                <c:pt idx="431">
                  <c:v>31.46</c:v>
                </c:pt>
                <c:pt idx="432">
                  <c:v>31.96</c:v>
                </c:pt>
                <c:pt idx="433">
                  <c:v>32.33</c:v>
                </c:pt>
                <c:pt idx="434">
                  <c:v>32.65</c:v>
                </c:pt>
                <c:pt idx="435">
                  <c:v>32.74</c:v>
                </c:pt>
                <c:pt idx="436">
                  <c:v>32.56</c:v>
                </c:pt>
                <c:pt idx="437">
                  <c:v>32.18</c:v>
                </c:pt>
                <c:pt idx="438">
                  <c:v>31.9</c:v>
                </c:pt>
                <c:pt idx="439">
                  <c:v>31.47</c:v>
                </c:pt>
                <c:pt idx="440">
                  <c:v>31.31</c:v>
                </c:pt>
                <c:pt idx="441">
                  <c:v>31.0</c:v>
                </c:pt>
                <c:pt idx="442">
                  <c:v>30.77</c:v>
                </c:pt>
                <c:pt idx="443">
                  <c:v>30.92</c:v>
                </c:pt>
                <c:pt idx="444">
                  <c:v>31.04</c:v>
                </c:pt>
                <c:pt idx="445">
                  <c:v>30.82</c:v>
                </c:pt>
                <c:pt idx="446">
                  <c:v>30.69</c:v>
                </c:pt>
                <c:pt idx="447">
                  <c:v>29.84</c:v>
                </c:pt>
                <c:pt idx="448">
                  <c:v>28.16</c:v>
                </c:pt>
                <c:pt idx="449">
                  <c:v>24.72</c:v>
                </c:pt>
                <c:pt idx="450">
                  <c:v>20.27</c:v>
                </c:pt>
                <c:pt idx="451">
                  <c:v>16.24</c:v>
                </c:pt>
                <c:pt idx="452">
                  <c:v>13.78</c:v>
                </c:pt>
                <c:pt idx="453">
                  <c:v>12.64</c:v>
                </c:pt>
                <c:pt idx="454">
                  <c:v>12.02</c:v>
                </c:pt>
                <c:pt idx="455">
                  <c:v>11.86</c:v>
                </c:pt>
                <c:pt idx="456">
                  <c:v>12.39</c:v>
                </c:pt>
                <c:pt idx="457">
                  <c:v>12.77</c:v>
                </c:pt>
                <c:pt idx="458">
                  <c:v>13.18</c:v>
                </c:pt>
                <c:pt idx="459">
                  <c:v>14.33</c:v>
                </c:pt>
                <c:pt idx="460">
                  <c:v>14.82</c:v>
                </c:pt>
                <c:pt idx="461">
                  <c:v>15.03</c:v>
                </c:pt>
                <c:pt idx="462">
                  <c:v>15.92</c:v>
                </c:pt>
                <c:pt idx="463">
                  <c:v>16.26</c:v>
                </c:pt>
                <c:pt idx="464">
                  <c:v>16.61</c:v>
                </c:pt>
                <c:pt idx="465">
                  <c:v>17.34</c:v>
                </c:pt>
                <c:pt idx="466">
                  <c:v>17.86</c:v>
                </c:pt>
                <c:pt idx="467">
                  <c:v>18.66</c:v>
                </c:pt>
                <c:pt idx="468">
                  <c:v>19.02</c:v>
                </c:pt>
                <c:pt idx="469">
                  <c:v>19.59</c:v>
                </c:pt>
                <c:pt idx="470">
                  <c:v>19.89</c:v>
                </c:pt>
                <c:pt idx="471">
                  <c:v>20.23</c:v>
                </c:pt>
                <c:pt idx="472">
                  <c:v>20.99</c:v>
                </c:pt>
                <c:pt idx="473">
                  <c:v>20.7</c:v>
                </c:pt>
                <c:pt idx="474">
                  <c:v>20.29</c:v>
                </c:pt>
                <c:pt idx="475">
                  <c:v>21.31</c:v>
                </c:pt>
                <c:pt idx="476">
                  <c:v>21.51</c:v>
                </c:pt>
                <c:pt idx="477">
                  <c:v>21.95</c:v>
                </c:pt>
                <c:pt idx="478">
                  <c:v>21.75</c:v>
                </c:pt>
                <c:pt idx="479">
                  <c:v>20.29</c:v>
                </c:pt>
                <c:pt idx="480">
                  <c:v>20.58</c:v>
                </c:pt>
                <c:pt idx="481">
                  <c:v>19.32</c:v>
                </c:pt>
                <c:pt idx="482">
                  <c:v>19.63</c:v>
                </c:pt>
                <c:pt idx="483">
                  <c:v>18.41</c:v>
                </c:pt>
                <c:pt idx="484">
                  <c:v>18.39</c:v>
                </c:pt>
                <c:pt idx="485">
                  <c:v>17.61</c:v>
                </c:pt>
                <c:pt idx="486">
                  <c:v>17.46</c:v>
                </c:pt>
                <c:pt idx="487">
                  <c:v>16.3</c:v>
                </c:pt>
                <c:pt idx="488">
                  <c:v>17.49</c:v>
                </c:pt>
                <c:pt idx="489">
                  <c:v>16.44</c:v>
                </c:pt>
                <c:pt idx="490">
                  <c:v>16.08</c:v>
                </c:pt>
                <c:pt idx="491">
                  <c:v>15.49</c:v>
                </c:pt>
                <c:pt idx="492">
                  <c:v>16.01</c:v>
                </c:pt>
              </c:numCache>
            </c:numRef>
          </c:yVal>
          <c:smooth val="0"/>
        </c:ser>
        <c:ser>
          <c:idx val="2"/>
          <c:order val="2"/>
          <c:tx>
            <c:v>Basswood 3</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500.4299999999998</c:v>
                </c:pt>
                <c:pt idx="67">
                  <c:v>501.9299999999998</c:v>
                </c:pt>
                <c:pt idx="68">
                  <c:v>503.4299999999998</c:v>
                </c:pt>
                <c:pt idx="69">
                  <c:v>504.9299999999998</c:v>
                </c:pt>
                <c:pt idx="70">
                  <c:v>506.4299999999998</c:v>
                </c:pt>
                <c:pt idx="71">
                  <c:v>507.9299999999998</c:v>
                </c:pt>
                <c:pt idx="72">
                  <c:v>509.4299999999998</c:v>
                </c:pt>
                <c:pt idx="73">
                  <c:v>510.94</c:v>
                </c:pt>
                <c:pt idx="74">
                  <c:v>512.4400000000001</c:v>
                </c:pt>
                <c:pt idx="75">
                  <c:v>513.9499999999998</c:v>
                </c:pt>
                <c:pt idx="76">
                  <c:v>515.4499999999998</c:v>
                </c:pt>
                <c:pt idx="77">
                  <c:v>516.9599999999998</c:v>
                </c:pt>
                <c:pt idx="78">
                  <c:v>518.47</c:v>
                </c:pt>
                <c:pt idx="79">
                  <c:v>519.98</c:v>
                </c:pt>
                <c:pt idx="80">
                  <c:v>521.49</c:v>
                </c:pt>
                <c:pt idx="81">
                  <c:v>523.0</c:v>
                </c:pt>
                <c:pt idx="82">
                  <c:v>524.51</c:v>
                </c:pt>
                <c:pt idx="83">
                  <c:v>526.03</c:v>
                </c:pt>
                <c:pt idx="84">
                  <c:v>527.54</c:v>
                </c:pt>
                <c:pt idx="85">
                  <c:v>529.0599999999997</c:v>
                </c:pt>
                <c:pt idx="86">
                  <c:v>530.58</c:v>
                </c:pt>
                <c:pt idx="87">
                  <c:v>532.1</c:v>
                </c:pt>
                <c:pt idx="88">
                  <c:v>533.62</c:v>
                </c:pt>
                <c:pt idx="89">
                  <c:v>535.14</c:v>
                </c:pt>
                <c:pt idx="90">
                  <c:v>536.66</c:v>
                </c:pt>
                <c:pt idx="91">
                  <c:v>538.18</c:v>
                </c:pt>
                <c:pt idx="92">
                  <c:v>539.7</c:v>
                </c:pt>
                <c:pt idx="93">
                  <c:v>541.23</c:v>
                </c:pt>
                <c:pt idx="94">
                  <c:v>542.75</c:v>
                </c:pt>
                <c:pt idx="95">
                  <c:v>544.28</c:v>
                </c:pt>
                <c:pt idx="96">
                  <c:v>545.8099999999997</c:v>
                </c:pt>
                <c:pt idx="97">
                  <c:v>547.3399999999998</c:v>
                </c:pt>
                <c:pt idx="98">
                  <c:v>548.87</c:v>
                </c:pt>
                <c:pt idx="99">
                  <c:v>550.4</c:v>
                </c:pt>
                <c:pt idx="100">
                  <c:v>551.9299999999997</c:v>
                </c:pt>
                <c:pt idx="101">
                  <c:v>553.4599999999998</c:v>
                </c:pt>
                <c:pt idx="102">
                  <c:v>555.0</c:v>
                </c:pt>
                <c:pt idx="103">
                  <c:v>556.53</c:v>
                </c:pt>
                <c:pt idx="104">
                  <c:v>558.07</c:v>
                </c:pt>
                <c:pt idx="105">
                  <c:v>559.6</c:v>
                </c:pt>
                <c:pt idx="106">
                  <c:v>561.14</c:v>
                </c:pt>
                <c:pt idx="107">
                  <c:v>562.68</c:v>
                </c:pt>
                <c:pt idx="108">
                  <c:v>564.22</c:v>
                </c:pt>
                <c:pt idx="109">
                  <c:v>565.76</c:v>
                </c:pt>
                <c:pt idx="110">
                  <c:v>567.3</c:v>
                </c:pt>
                <c:pt idx="111">
                  <c:v>568.8399999999998</c:v>
                </c:pt>
                <c:pt idx="112">
                  <c:v>570.38</c:v>
                </c:pt>
                <c:pt idx="113">
                  <c:v>571.92</c:v>
                </c:pt>
                <c:pt idx="114">
                  <c:v>573.47</c:v>
                </c:pt>
                <c:pt idx="115">
                  <c:v>575.01</c:v>
                </c:pt>
                <c:pt idx="116">
                  <c:v>576.5599999999997</c:v>
                </c:pt>
                <c:pt idx="117">
                  <c:v>578.1</c:v>
                </c:pt>
                <c:pt idx="118">
                  <c:v>579.65</c:v>
                </c:pt>
                <c:pt idx="119">
                  <c:v>581.19</c:v>
                </c:pt>
                <c:pt idx="120">
                  <c:v>582.74</c:v>
                </c:pt>
                <c:pt idx="121">
                  <c:v>584.29</c:v>
                </c:pt>
                <c:pt idx="122">
                  <c:v>585.8399999999998</c:v>
                </c:pt>
                <c:pt idx="123">
                  <c:v>587.39</c:v>
                </c:pt>
                <c:pt idx="124">
                  <c:v>588.9400000000001</c:v>
                </c:pt>
                <c:pt idx="125">
                  <c:v>590.49</c:v>
                </c:pt>
                <c:pt idx="126">
                  <c:v>592.04</c:v>
                </c:pt>
                <c:pt idx="127">
                  <c:v>593.59</c:v>
                </c:pt>
                <c:pt idx="128">
                  <c:v>595.14</c:v>
                </c:pt>
                <c:pt idx="129">
                  <c:v>596.69</c:v>
                </c:pt>
                <c:pt idx="130">
                  <c:v>598.24</c:v>
                </c:pt>
                <c:pt idx="131">
                  <c:v>599.8</c:v>
                </c:pt>
                <c:pt idx="132">
                  <c:v>601.3499999999998</c:v>
                </c:pt>
                <c:pt idx="133">
                  <c:v>602.9</c:v>
                </c:pt>
                <c:pt idx="134">
                  <c:v>604.4599999999998</c:v>
                </c:pt>
                <c:pt idx="135">
                  <c:v>606.01</c:v>
                </c:pt>
                <c:pt idx="136">
                  <c:v>607.5599999999997</c:v>
                </c:pt>
                <c:pt idx="137">
                  <c:v>609.12</c:v>
                </c:pt>
                <c:pt idx="138">
                  <c:v>610.67</c:v>
                </c:pt>
                <c:pt idx="139">
                  <c:v>612.23</c:v>
                </c:pt>
                <c:pt idx="140">
                  <c:v>613.78</c:v>
                </c:pt>
                <c:pt idx="141">
                  <c:v>615.3399999999998</c:v>
                </c:pt>
                <c:pt idx="142">
                  <c:v>616.89</c:v>
                </c:pt>
                <c:pt idx="143">
                  <c:v>618.4499999999998</c:v>
                </c:pt>
                <c:pt idx="144">
                  <c:v>620.0</c:v>
                </c:pt>
                <c:pt idx="145">
                  <c:v>621.5599999999997</c:v>
                </c:pt>
                <c:pt idx="146">
                  <c:v>623.12</c:v>
                </c:pt>
                <c:pt idx="147">
                  <c:v>624.67</c:v>
                </c:pt>
                <c:pt idx="148">
                  <c:v>626.23</c:v>
                </c:pt>
                <c:pt idx="149">
                  <c:v>627.78</c:v>
                </c:pt>
                <c:pt idx="150">
                  <c:v>629.3399999999998</c:v>
                </c:pt>
                <c:pt idx="151">
                  <c:v>630.9</c:v>
                </c:pt>
                <c:pt idx="152">
                  <c:v>632.4499999999998</c:v>
                </c:pt>
                <c:pt idx="153">
                  <c:v>634.01</c:v>
                </c:pt>
                <c:pt idx="154">
                  <c:v>635.5599999999997</c:v>
                </c:pt>
                <c:pt idx="155">
                  <c:v>637.12</c:v>
                </c:pt>
                <c:pt idx="156">
                  <c:v>638.68</c:v>
                </c:pt>
                <c:pt idx="157">
                  <c:v>640.23</c:v>
                </c:pt>
                <c:pt idx="158">
                  <c:v>641.79</c:v>
                </c:pt>
                <c:pt idx="159">
                  <c:v>643.3399999999998</c:v>
                </c:pt>
                <c:pt idx="160">
                  <c:v>644.9</c:v>
                </c:pt>
                <c:pt idx="161">
                  <c:v>646.4499999999998</c:v>
                </c:pt>
                <c:pt idx="162">
                  <c:v>648.01</c:v>
                </c:pt>
                <c:pt idx="163">
                  <c:v>649.5599999999997</c:v>
                </c:pt>
                <c:pt idx="164">
                  <c:v>651.12</c:v>
                </c:pt>
                <c:pt idx="165">
                  <c:v>652.67</c:v>
                </c:pt>
                <c:pt idx="166">
                  <c:v>654.23</c:v>
                </c:pt>
                <c:pt idx="167">
                  <c:v>655.78</c:v>
                </c:pt>
                <c:pt idx="168">
                  <c:v>657.3299999999998</c:v>
                </c:pt>
                <c:pt idx="169">
                  <c:v>658.89</c:v>
                </c:pt>
                <c:pt idx="170">
                  <c:v>660.4400000000001</c:v>
                </c:pt>
                <c:pt idx="171">
                  <c:v>662.0</c:v>
                </c:pt>
                <c:pt idx="172">
                  <c:v>663.55</c:v>
                </c:pt>
                <c:pt idx="173">
                  <c:v>665.1</c:v>
                </c:pt>
                <c:pt idx="174">
                  <c:v>666.65</c:v>
                </c:pt>
                <c:pt idx="175">
                  <c:v>668.21</c:v>
                </c:pt>
                <c:pt idx="176">
                  <c:v>669.76</c:v>
                </c:pt>
                <c:pt idx="177">
                  <c:v>671.3099999999997</c:v>
                </c:pt>
                <c:pt idx="178">
                  <c:v>672.8599999999998</c:v>
                </c:pt>
                <c:pt idx="179">
                  <c:v>674.41</c:v>
                </c:pt>
                <c:pt idx="180">
                  <c:v>675.9599999999998</c:v>
                </c:pt>
                <c:pt idx="181">
                  <c:v>677.51</c:v>
                </c:pt>
                <c:pt idx="182">
                  <c:v>679.0599999999997</c:v>
                </c:pt>
                <c:pt idx="183">
                  <c:v>680.61</c:v>
                </c:pt>
                <c:pt idx="184">
                  <c:v>682.16</c:v>
                </c:pt>
                <c:pt idx="185">
                  <c:v>683.71</c:v>
                </c:pt>
                <c:pt idx="186">
                  <c:v>685.26</c:v>
                </c:pt>
                <c:pt idx="187">
                  <c:v>686.8099999999997</c:v>
                </c:pt>
                <c:pt idx="188">
                  <c:v>688.3599999999998</c:v>
                </c:pt>
                <c:pt idx="189">
                  <c:v>689.91</c:v>
                </c:pt>
                <c:pt idx="190">
                  <c:v>691.4499999999998</c:v>
                </c:pt>
                <c:pt idx="191">
                  <c:v>693.0</c:v>
                </c:pt>
                <c:pt idx="192">
                  <c:v>694.55</c:v>
                </c:pt>
                <c:pt idx="193">
                  <c:v>696.1</c:v>
                </c:pt>
                <c:pt idx="194">
                  <c:v>697.64</c:v>
                </c:pt>
                <c:pt idx="195">
                  <c:v>699.19</c:v>
                </c:pt>
                <c:pt idx="196">
                  <c:v>700.74</c:v>
                </c:pt>
                <c:pt idx="197">
                  <c:v>702.28</c:v>
                </c:pt>
                <c:pt idx="198">
                  <c:v>703.8299999999998</c:v>
                </c:pt>
                <c:pt idx="199">
                  <c:v>705.37</c:v>
                </c:pt>
                <c:pt idx="200">
                  <c:v>706.92</c:v>
                </c:pt>
                <c:pt idx="201">
                  <c:v>708.4599999999998</c:v>
                </c:pt>
                <c:pt idx="202">
                  <c:v>710.01</c:v>
                </c:pt>
                <c:pt idx="203">
                  <c:v>711.55</c:v>
                </c:pt>
                <c:pt idx="204">
                  <c:v>713.1</c:v>
                </c:pt>
                <c:pt idx="205">
                  <c:v>714.64</c:v>
                </c:pt>
                <c:pt idx="206">
                  <c:v>716.18</c:v>
                </c:pt>
                <c:pt idx="207">
                  <c:v>717.73</c:v>
                </c:pt>
                <c:pt idx="208">
                  <c:v>719.27</c:v>
                </c:pt>
                <c:pt idx="209">
                  <c:v>720.8199999999998</c:v>
                </c:pt>
                <c:pt idx="210">
                  <c:v>722.3599999999998</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739.3299999999998</c:v>
                </c:pt>
                <c:pt idx="222">
                  <c:v>740.87</c:v>
                </c:pt>
                <c:pt idx="223">
                  <c:v>742.41</c:v>
                </c:pt>
                <c:pt idx="224">
                  <c:v>743.9599999999998</c:v>
                </c:pt>
                <c:pt idx="225">
                  <c:v>745.5</c:v>
                </c:pt>
                <c:pt idx="226">
                  <c:v>747.04</c:v>
                </c:pt>
                <c:pt idx="227">
                  <c:v>748.58</c:v>
                </c:pt>
                <c:pt idx="228">
                  <c:v>750.13</c:v>
                </c:pt>
                <c:pt idx="229">
                  <c:v>751.67</c:v>
                </c:pt>
                <c:pt idx="230">
                  <c:v>753.21</c:v>
                </c:pt>
                <c:pt idx="231">
                  <c:v>754.76</c:v>
                </c:pt>
                <c:pt idx="232">
                  <c:v>756.3</c:v>
                </c:pt>
                <c:pt idx="233">
                  <c:v>757.8499999999998</c:v>
                </c:pt>
                <c:pt idx="234">
                  <c:v>759.39</c:v>
                </c:pt>
                <c:pt idx="235">
                  <c:v>760.9299999999997</c:v>
                </c:pt>
                <c:pt idx="236">
                  <c:v>762.48</c:v>
                </c:pt>
                <c:pt idx="237">
                  <c:v>764.02</c:v>
                </c:pt>
                <c:pt idx="238">
                  <c:v>765.57</c:v>
                </c:pt>
                <c:pt idx="239">
                  <c:v>767.12</c:v>
                </c:pt>
                <c:pt idx="240">
                  <c:v>768.66</c:v>
                </c:pt>
                <c:pt idx="241">
                  <c:v>770.21</c:v>
                </c:pt>
                <c:pt idx="242">
                  <c:v>771.76</c:v>
                </c:pt>
                <c:pt idx="243">
                  <c:v>773.3</c:v>
                </c:pt>
                <c:pt idx="244">
                  <c:v>774.8499999999998</c:v>
                </c:pt>
                <c:pt idx="245">
                  <c:v>776.4</c:v>
                </c:pt>
                <c:pt idx="246">
                  <c:v>777.9499999999998</c:v>
                </c:pt>
                <c:pt idx="247">
                  <c:v>779.5</c:v>
                </c:pt>
                <c:pt idx="248">
                  <c:v>781.05</c:v>
                </c:pt>
                <c:pt idx="249">
                  <c:v>782.6</c:v>
                </c:pt>
                <c:pt idx="250">
                  <c:v>784.15</c:v>
                </c:pt>
                <c:pt idx="251">
                  <c:v>785.7</c:v>
                </c:pt>
                <c:pt idx="252">
                  <c:v>787.25</c:v>
                </c:pt>
                <c:pt idx="253">
                  <c:v>788.8099999999997</c:v>
                </c:pt>
                <c:pt idx="254">
                  <c:v>790.3599999999998</c:v>
                </c:pt>
                <c:pt idx="255">
                  <c:v>791.91</c:v>
                </c:pt>
                <c:pt idx="256">
                  <c:v>793.47</c:v>
                </c:pt>
                <c:pt idx="257">
                  <c:v>795.02</c:v>
                </c:pt>
                <c:pt idx="258">
                  <c:v>796.58</c:v>
                </c:pt>
                <c:pt idx="259">
                  <c:v>798.14</c:v>
                </c:pt>
                <c:pt idx="260">
                  <c:v>799.7</c:v>
                </c:pt>
                <c:pt idx="261">
                  <c:v>801.26</c:v>
                </c:pt>
                <c:pt idx="262">
                  <c:v>802.8199999999998</c:v>
                </c:pt>
                <c:pt idx="263">
                  <c:v>804.38</c:v>
                </c:pt>
                <c:pt idx="264">
                  <c:v>805.9400000000001</c:v>
                </c:pt>
                <c:pt idx="265">
                  <c:v>807.5</c:v>
                </c:pt>
                <c:pt idx="266">
                  <c:v>809.0599999999997</c:v>
                </c:pt>
                <c:pt idx="267">
                  <c:v>810.63</c:v>
                </c:pt>
                <c:pt idx="268">
                  <c:v>812.19</c:v>
                </c:pt>
                <c:pt idx="269">
                  <c:v>813.76</c:v>
                </c:pt>
                <c:pt idx="270">
                  <c:v>815.3299999999998</c:v>
                </c:pt>
                <c:pt idx="271">
                  <c:v>816.89</c:v>
                </c:pt>
                <c:pt idx="272">
                  <c:v>818.4599999999998</c:v>
                </c:pt>
                <c:pt idx="273">
                  <c:v>820.03</c:v>
                </c:pt>
                <c:pt idx="274">
                  <c:v>821.61</c:v>
                </c:pt>
                <c:pt idx="275">
                  <c:v>823.18</c:v>
                </c:pt>
                <c:pt idx="276">
                  <c:v>824.75</c:v>
                </c:pt>
                <c:pt idx="277">
                  <c:v>826.3299999999998</c:v>
                </c:pt>
                <c:pt idx="278">
                  <c:v>827.9</c:v>
                </c:pt>
                <c:pt idx="279">
                  <c:v>829.48</c:v>
                </c:pt>
                <c:pt idx="280">
                  <c:v>831.0599999999997</c:v>
                </c:pt>
                <c:pt idx="281">
                  <c:v>832.63</c:v>
                </c:pt>
                <c:pt idx="282">
                  <c:v>834.21</c:v>
                </c:pt>
                <c:pt idx="283">
                  <c:v>835.8</c:v>
                </c:pt>
                <c:pt idx="284">
                  <c:v>837.38</c:v>
                </c:pt>
                <c:pt idx="285">
                  <c:v>838.9599999999998</c:v>
                </c:pt>
                <c:pt idx="286">
                  <c:v>840.55</c:v>
                </c:pt>
                <c:pt idx="287">
                  <c:v>842.13</c:v>
                </c:pt>
                <c:pt idx="288">
                  <c:v>843.72</c:v>
                </c:pt>
                <c:pt idx="289">
                  <c:v>845.3099999999997</c:v>
                </c:pt>
                <c:pt idx="290">
                  <c:v>846.9</c:v>
                </c:pt>
                <c:pt idx="291">
                  <c:v>848.49</c:v>
                </c:pt>
                <c:pt idx="292">
                  <c:v>850.08</c:v>
                </c:pt>
                <c:pt idx="293">
                  <c:v>851.67</c:v>
                </c:pt>
                <c:pt idx="294">
                  <c:v>853.26</c:v>
                </c:pt>
                <c:pt idx="295">
                  <c:v>854.8599999999998</c:v>
                </c:pt>
                <c:pt idx="296">
                  <c:v>856.4599999999998</c:v>
                </c:pt>
                <c:pt idx="297">
                  <c:v>858.05</c:v>
                </c:pt>
                <c:pt idx="298">
                  <c:v>859.65</c:v>
                </c:pt>
                <c:pt idx="299">
                  <c:v>861.25</c:v>
                </c:pt>
                <c:pt idx="300">
                  <c:v>862.8499999999998</c:v>
                </c:pt>
                <c:pt idx="301">
                  <c:v>864.4499999999998</c:v>
                </c:pt>
                <c:pt idx="302">
                  <c:v>866.0599999999997</c:v>
                </c:pt>
                <c:pt idx="303">
                  <c:v>867.66</c:v>
                </c:pt>
                <c:pt idx="304">
                  <c:v>869.27</c:v>
                </c:pt>
                <c:pt idx="305">
                  <c:v>870.87</c:v>
                </c:pt>
                <c:pt idx="306">
                  <c:v>872.48</c:v>
                </c:pt>
                <c:pt idx="307">
                  <c:v>874.09</c:v>
                </c:pt>
                <c:pt idx="308">
                  <c:v>875.7</c:v>
                </c:pt>
                <c:pt idx="309">
                  <c:v>877.3099999999997</c:v>
                </c:pt>
                <c:pt idx="310">
                  <c:v>878.92</c:v>
                </c:pt>
                <c:pt idx="311">
                  <c:v>880.53</c:v>
                </c:pt>
                <c:pt idx="312">
                  <c:v>882.15</c:v>
                </c:pt>
                <c:pt idx="313">
                  <c:v>883.76</c:v>
                </c:pt>
                <c:pt idx="314">
                  <c:v>885.38</c:v>
                </c:pt>
                <c:pt idx="315">
                  <c:v>886.99</c:v>
                </c:pt>
                <c:pt idx="316">
                  <c:v>888.61</c:v>
                </c:pt>
                <c:pt idx="317">
                  <c:v>890.23</c:v>
                </c:pt>
                <c:pt idx="318">
                  <c:v>891.8399999999998</c:v>
                </c:pt>
                <c:pt idx="319">
                  <c:v>893.4599999999998</c:v>
                </c:pt>
                <c:pt idx="320">
                  <c:v>895.08</c:v>
                </c:pt>
                <c:pt idx="321">
                  <c:v>896.7</c:v>
                </c:pt>
                <c:pt idx="322">
                  <c:v>898.3199999999998</c:v>
                </c:pt>
                <c:pt idx="323">
                  <c:v>899.9400000000001</c:v>
                </c:pt>
                <c:pt idx="324">
                  <c:v>901.5599999999997</c:v>
                </c:pt>
                <c:pt idx="325">
                  <c:v>903.19</c:v>
                </c:pt>
                <c:pt idx="326">
                  <c:v>904.8099999999997</c:v>
                </c:pt>
                <c:pt idx="327">
                  <c:v>906.4299999999997</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938.8199999999998</c:v>
                </c:pt>
                <c:pt idx="348">
                  <c:v>940.4299999999997</c:v>
                </c:pt>
                <c:pt idx="349">
                  <c:v>942.04</c:v>
                </c:pt>
                <c:pt idx="350">
                  <c:v>943.64</c:v>
                </c:pt>
                <c:pt idx="351">
                  <c:v>945.25</c:v>
                </c:pt>
                <c:pt idx="352">
                  <c:v>946.8499999999998</c:v>
                </c:pt>
                <c:pt idx="353">
                  <c:v>948.4499999999998</c:v>
                </c:pt>
                <c:pt idx="354">
                  <c:v>950.05</c:v>
                </c:pt>
                <c:pt idx="355">
                  <c:v>951.65</c:v>
                </c:pt>
                <c:pt idx="356">
                  <c:v>953.24</c:v>
                </c:pt>
                <c:pt idx="357">
                  <c:v>954.8299999999998</c:v>
                </c:pt>
                <c:pt idx="358">
                  <c:v>956.42</c:v>
                </c:pt>
                <c:pt idx="359">
                  <c:v>958.0</c:v>
                </c:pt>
                <c:pt idx="360">
                  <c:v>959.58</c:v>
                </c:pt>
                <c:pt idx="361">
                  <c:v>961.16</c:v>
                </c:pt>
                <c:pt idx="362">
                  <c:v>962.73</c:v>
                </c:pt>
                <c:pt idx="363">
                  <c:v>964.3</c:v>
                </c:pt>
                <c:pt idx="364">
                  <c:v>965.87</c:v>
                </c:pt>
                <c:pt idx="365">
                  <c:v>967.4299999999997</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998.9499999999998</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'bass1-a-L3-1.csv'!$D$64:$D$556</c:f>
              <c:numCache>
                <c:formatCode>General</c:formatCode>
                <c:ptCount val="493"/>
                <c:pt idx="0">
                  <c:v>11.15</c:v>
                </c:pt>
                <c:pt idx="1">
                  <c:v>11.8</c:v>
                </c:pt>
                <c:pt idx="2">
                  <c:v>10.02</c:v>
                </c:pt>
                <c:pt idx="3">
                  <c:v>10.99</c:v>
                </c:pt>
                <c:pt idx="4">
                  <c:v>8.31</c:v>
                </c:pt>
                <c:pt idx="5">
                  <c:v>11.63</c:v>
                </c:pt>
                <c:pt idx="6">
                  <c:v>11.07</c:v>
                </c:pt>
                <c:pt idx="7">
                  <c:v>12.59</c:v>
                </c:pt>
                <c:pt idx="8">
                  <c:v>10.28</c:v>
                </c:pt>
                <c:pt idx="9">
                  <c:v>8.64</c:v>
                </c:pt>
                <c:pt idx="10">
                  <c:v>7.02</c:v>
                </c:pt>
                <c:pt idx="11">
                  <c:v>8.15</c:v>
                </c:pt>
                <c:pt idx="12">
                  <c:v>8.29</c:v>
                </c:pt>
                <c:pt idx="13">
                  <c:v>8.05</c:v>
                </c:pt>
                <c:pt idx="14">
                  <c:v>11.23</c:v>
                </c:pt>
                <c:pt idx="15">
                  <c:v>9.45</c:v>
                </c:pt>
                <c:pt idx="16">
                  <c:v>7.06</c:v>
                </c:pt>
                <c:pt idx="17">
                  <c:v>7.859999999999998</c:v>
                </c:pt>
                <c:pt idx="18">
                  <c:v>6.85</c:v>
                </c:pt>
                <c:pt idx="19">
                  <c:v>7.79</c:v>
                </c:pt>
                <c:pt idx="20">
                  <c:v>6.87</c:v>
                </c:pt>
                <c:pt idx="21">
                  <c:v>8.15</c:v>
                </c:pt>
                <c:pt idx="22">
                  <c:v>9.67</c:v>
                </c:pt>
                <c:pt idx="23">
                  <c:v>7.52</c:v>
                </c:pt>
                <c:pt idx="24">
                  <c:v>7.619999999999998</c:v>
                </c:pt>
                <c:pt idx="25">
                  <c:v>6.07</c:v>
                </c:pt>
                <c:pt idx="26">
                  <c:v>6.0</c:v>
                </c:pt>
                <c:pt idx="27">
                  <c:v>6.37</c:v>
                </c:pt>
                <c:pt idx="28">
                  <c:v>6.51</c:v>
                </c:pt>
                <c:pt idx="29">
                  <c:v>7.34</c:v>
                </c:pt>
                <c:pt idx="30">
                  <c:v>6.23</c:v>
                </c:pt>
                <c:pt idx="31">
                  <c:v>6.95</c:v>
                </c:pt>
                <c:pt idx="32">
                  <c:v>5.45</c:v>
                </c:pt>
                <c:pt idx="33">
                  <c:v>5.71</c:v>
                </c:pt>
                <c:pt idx="34">
                  <c:v>5.88</c:v>
                </c:pt>
                <c:pt idx="35">
                  <c:v>5.67</c:v>
                </c:pt>
                <c:pt idx="36">
                  <c:v>6.159999999999998</c:v>
                </c:pt>
                <c:pt idx="37">
                  <c:v>6.57</c:v>
                </c:pt>
                <c:pt idx="38">
                  <c:v>6.689999999999999</c:v>
                </c:pt>
                <c:pt idx="39">
                  <c:v>6.48</c:v>
                </c:pt>
                <c:pt idx="40">
                  <c:v>5.98</c:v>
                </c:pt>
                <c:pt idx="41">
                  <c:v>5.769999999999999</c:v>
                </c:pt>
                <c:pt idx="42">
                  <c:v>5.55</c:v>
                </c:pt>
                <c:pt idx="43">
                  <c:v>5.359999999999998</c:v>
                </c:pt>
                <c:pt idx="44">
                  <c:v>5.99</c:v>
                </c:pt>
                <c:pt idx="45">
                  <c:v>6.2</c:v>
                </c:pt>
                <c:pt idx="46">
                  <c:v>5.67</c:v>
                </c:pt>
                <c:pt idx="47">
                  <c:v>5.319999999999998</c:v>
                </c:pt>
                <c:pt idx="48">
                  <c:v>5.54</c:v>
                </c:pt>
                <c:pt idx="49">
                  <c:v>5.29</c:v>
                </c:pt>
                <c:pt idx="50">
                  <c:v>4.87</c:v>
                </c:pt>
                <c:pt idx="51">
                  <c:v>5.72</c:v>
                </c:pt>
                <c:pt idx="52">
                  <c:v>5.91</c:v>
                </c:pt>
                <c:pt idx="53">
                  <c:v>5.4</c:v>
                </c:pt>
                <c:pt idx="54">
                  <c:v>5.47</c:v>
                </c:pt>
                <c:pt idx="55">
                  <c:v>5.689999999999999</c:v>
                </c:pt>
                <c:pt idx="56">
                  <c:v>5.06</c:v>
                </c:pt>
                <c:pt idx="57">
                  <c:v>5.6</c:v>
                </c:pt>
                <c:pt idx="58">
                  <c:v>5.35</c:v>
                </c:pt>
                <c:pt idx="59">
                  <c:v>5.73</c:v>
                </c:pt>
                <c:pt idx="60">
                  <c:v>5.659999999999998</c:v>
                </c:pt>
                <c:pt idx="61">
                  <c:v>5.33</c:v>
                </c:pt>
                <c:pt idx="62">
                  <c:v>5.23</c:v>
                </c:pt>
                <c:pt idx="63">
                  <c:v>4.97</c:v>
                </c:pt>
                <c:pt idx="64">
                  <c:v>4.97</c:v>
                </c:pt>
                <c:pt idx="65">
                  <c:v>5.33</c:v>
                </c:pt>
                <c:pt idx="66">
                  <c:v>5.319999999999998</c:v>
                </c:pt>
                <c:pt idx="67">
                  <c:v>5.619999999999998</c:v>
                </c:pt>
                <c:pt idx="68">
                  <c:v>5.81</c:v>
                </c:pt>
                <c:pt idx="69">
                  <c:v>5.46</c:v>
                </c:pt>
                <c:pt idx="70">
                  <c:v>5.27</c:v>
                </c:pt>
                <c:pt idx="71">
                  <c:v>5.38</c:v>
                </c:pt>
                <c:pt idx="72">
                  <c:v>5.63</c:v>
                </c:pt>
                <c:pt idx="73">
                  <c:v>5.73</c:v>
                </c:pt>
                <c:pt idx="74">
                  <c:v>6.06</c:v>
                </c:pt>
                <c:pt idx="75">
                  <c:v>5.94</c:v>
                </c:pt>
                <c:pt idx="76">
                  <c:v>5.98</c:v>
                </c:pt>
                <c:pt idx="77">
                  <c:v>6.159999999999998</c:v>
                </c:pt>
                <c:pt idx="78">
                  <c:v>6.01</c:v>
                </c:pt>
                <c:pt idx="79">
                  <c:v>6.47</c:v>
                </c:pt>
                <c:pt idx="80">
                  <c:v>6.55</c:v>
                </c:pt>
                <c:pt idx="81">
                  <c:v>6.95</c:v>
                </c:pt>
                <c:pt idx="82">
                  <c:v>7.109999999999999</c:v>
                </c:pt>
                <c:pt idx="83">
                  <c:v>7.31</c:v>
                </c:pt>
                <c:pt idx="84">
                  <c:v>7.49</c:v>
                </c:pt>
                <c:pt idx="85">
                  <c:v>7.54</c:v>
                </c:pt>
                <c:pt idx="86">
                  <c:v>7.67</c:v>
                </c:pt>
                <c:pt idx="87">
                  <c:v>8.01</c:v>
                </c:pt>
                <c:pt idx="88">
                  <c:v>8.19</c:v>
                </c:pt>
                <c:pt idx="89">
                  <c:v>8.35</c:v>
                </c:pt>
                <c:pt idx="90">
                  <c:v>8.69</c:v>
                </c:pt>
                <c:pt idx="91">
                  <c:v>8.54</c:v>
                </c:pt>
                <c:pt idx="92">
                  <c:v>8.49</c:v>
                </c:pt>
                <c:pt idx="93">
                  <c:v>8.54</c:v>
                </c:pt>
                <c:pt idx="94">
                  <c:v>8.48</c:v>
                </c:pt>
                <c:pt idx="95">
                  <c:v>8.51</c:v>
                </c:pt>
                <c:pt idx="96">
                  <c:v>8.630000000000001</c:v>
                </c:pt>
                <c:pt idx="97">
                  <c:v>8.720000000000001</c:v>
                </c:pt>
                <c:pt idx="98">
                  <c:v>8.81</c:v>
                </c:pt>
                <c:pt idx="99">
                  <c:v>8.79</c:v>
                </c:pt>
                <c:pt idx="100">
                  <c:v>8.720000000000001</c:v>
                </c:pt>
                <c:pt idx="101">
                  <c:v>8.67</c:v>
                </c:pt>
                <c:pt idx="102">
                  <c:v>8.720000000000001</c:v>
                </c:pt>
                <c:pt idx="103">
                  <c:v>8.7</c:v>
                </c:pt>
                <c:pt idx="104">
                  <c:v>8.7</c:v>
                </c:pt>
                <c:pt idx="105">
                  <c:v>8.59</c:v>
                </c:pt>
                <c:pt idx="106">
                  <c:v>8.36</c:v>
                </c:pt>
                <c:pt idx="107">
                  <c:v>8.17</c:v>
                </c:pt>
                <c:pt idx="108">
                  <c:v>7.93</c:v>
                </c:pt>
                <c:pt idx="109">
                  <c:v>7.819999999999998</c:v>
                </c:pt>
                <c:pt idx="110">
                  <c:v>7.63</c:v>
                </c:pt>
                <c:pt idx="111">
                  <c:v>7.619999999999998</c:v>
                </c:pt>
                <c:pt idx="112">
                  <c:v>7.5</c:v>
                </c:pt>
                <c:pt idx="113">
                  <c:v>7.22</c:v>
                </c:pt>
                <c:pt idx="114">
                  <c:v>7.01</c:v>
                </c:pt>
                <c:pt idx="115">
                  <c:v>6.7</c:v>
                </c:pt>
                <c:pt idx="116">
                  <c:v>6.68</c:v>
                </c:pt>
                <c:pt idx="117">
                  <c:v>6.54</c:v>
                </c:pt>
                <c:pt idx="118">
                  <c:v>6.49</c:v>
                </c:pt>
                <c:pt idx="119">
                  <c:v>6.47</c:v>
                </c:pt>
                <c:pt idx="120">
                  <c:v>6.24</c:v>
                </c:pt>
                <c:pt idx="121">
                  <c:v>6.24</c:v>
                </c:pt>
                <c:pt idx="122">
                  <c:v>6.06</c:v>
                </c:pt>
                <c:pt idx="123">
                  <c:v>6.01</c:v>
                </c:pt>
                <c:pt idx="124">
                  <c:v>5.99</c:v>
                </c:pt>
                <c:pt idx="125">
                  <c:v>5.99</c:v>
                </c:pt>
                <c:pt idx="126">
                  <c:v>5.87</c:v>
                </c:pt>
                <c:pt idx="127">
                  <c:v>5.95</c:v>
                </c:pt>
                <c:pt idx="128">
                  <c:v>5.94</c:v>
                </c:pt>
                <c:pt idx="129">
                  <c:v>5.83</c:v>
                </c:pt>
                <c:pt idx="130">
                  <c:v>5.819999999999998</c:v>
                </c:pt>
                <c:pt idx="131">
                  <c:v>5.83</c:v>
                </c:pt>
                <c:pt idx="132">
                  <c:v>5.769999999999999</c:v>
                </c:pt>
                <c:pt idx="133">
                  <c:v>5.769999999999999</c:v>
                </c:pt>
                <c:pt idx="134">
                  <c:v>5.67</c:v>
                </c:pt>
                <c:pt idx="135">
                  <c:v>5.8</c:v>
                </c:pt>
                <c:pt idx="136">
                  <c:v>5.609999999999998</c:v>
                </c:pt>
                <c:pt idx="137">
                  <c:v>5.59</c:v>
                </c:pt>
                <c:pt idx="138">
                  <c:v>5.49</c:v>
                </c:pt>
                <c:pt idx="139">
                  <c:v>5.52</c:v>
                </c:pt>
                <c:pt idx="140">
                  <c:v>5.44</c:v>
                </c:pt>
                <c:pt idx="141">
                  <c:v>5.47</c:v>
                </c:pt>
                <c:pt idx="142">
                  <c:v>5.42</c:v>
                </c:pt>
                <c:pt idx="143">
                  <c:v>5.41</c:v>
                </c:pt>
                <c:pt idx="144">
                  <c:v>5.41</c:v>
                </c:pt>
                <c:pt idx="145">
                  <c:v>5.359999999999998</c:v>
                </c:pt>
                <c:pt idx="146">
                  <c:v>5.28</c:v>
                </c:pt>
                <c:pt idx="147">
                  <c:v>5.359999999999998</c:v>
                </c:pt>
                <c:pt idx="148">
                  <c:v>5.319999999999998</c:v>
                </c:pt>
                <c:pt idx="149">
                  <c:v>5.39</c:v>
                </c:pt>
                <c:pt idx="150">
                  <c:v>5.319999999999998</c:v>
                </c:pt>
                <c:pt idx="151">
                  <c:v>5.28</c:v>
                </c:pt>
                <c:pt idx="152">
                  <c:v>5.23</c:v>
                </c:pt>
                <c:pt idx="153">
                  <c:v>5.319999999999998</c:v>
                </c:pt>
                <c:pt idx="154">
                  <c:v>5.26</c:v>
                </c:pt>
                <c:pt idx="155">
                  <c:v>5.26</c:v>
                </c:pt>
                <c:pt idx="156">
                  <c:v>5.159999999999998</c:v>
                </c:pt>
                <c:pt idx="157">
                  <c:v>5.27</c:v>
                </c:pt>
                <c:pt idx="158">
                  <c:v>5.109999999999999</c:v>
                </c:pt>
                <c:pt idx="159">
                  <c:v>5.13</c:v>
                </c:pt>
                <c:pt idx="160">
                  <c:v>4.99</c:v>
                </c:pt>
                <c:pt idx="161">
                  <c:v>4.93</c:v>
                </c:pt>
                <c:pt idx="162">
                  <c:v>5.04</c:v>
                </c:pt>
                <c:pt idx="163">
                  <c:v>4.98</c:v>
                </c:pt>
                <c:pt idx="164">
                  <c:v>5.02</c:v>
                </c:pt>
                <c:pt idx="165">
                  <c:v>4.92</c:v>
                </c:pt>
                <c:pt idx="166">
                  <c:v>4.97</c:v>
                </c:pt>
                <c:pt idx="167">
                  <c:v>4.89</c:v>
                </c:pt>
                <c:pt idx="168">
                  <c:v>4.819999999999998</c:v>
                </c:pt>
                <c:pt idx="169">
                  <c:v>4.84</c:v>
                </c:pt>
                <c:pt idx="170">
                  <c:v>4.93</c:v>
                </c:pt>
                <c:pt idx="171">
                  <c:v>4.9</c:v>
                </c:pt>
                <c:pt idx="172">
                  <c:v>4.91</c:v>
                </c:pt>
                <c:pt idx="173">
                  <c:v>4.85</c:v>
                </c:pt>
                <c:pt idx="174">
                  <c:v>4.93</c:v>
                </c:pt>
                <c:pt idx="175">
                  <c:v>4.87</c:v>
                </c:pt>
                <c:pt idx="176">
                  <c:v>4.92</c:v>
                </c:pt>
                <c:pt idx="177">
                  <c:v>4.95</c:v>
                </c:pt>
                <c:pt idx="178">
                  <c:v>5.04</c:v>
                </c:pt>
                <c:pt idx="179">
                  <c:v>5.159999999999998</c:v>
                </c:pt>
                <c:pt idx="180">
                  <c:v>5.159999999999998</c:v>
                </c:pt>
                <c:pt idx="181">
                  <c:v>5.159999999999998</c:v>
                </c:pt>
                <c:pt idx="182">
                  <c:v>5.22</c:v>
                </c:pt>
                <c:pt idx="183">
                  <c:v>5.3</c:v>
                </c:pt>
                <c:pt idx="184">
                  <c:v>5.37</c:v>
                </c:pt>
                <c:pt idx="185">
                  <c:v>5.48</c:v>
                </c:pt>
                <c:pt idx="186">
                  <c:v>5.609999999999998</c:v>
                </c:pt>
                <c:pt idx="187">
                  <c:v>5.769999999999999</c:v>
                </c:pt>
                <c:pt idx="188">
                  <c:v>5.83</c:v>
                </c:pt>
                <c:pt idx="189">
                  <c:v>5.88</c:v>
                </c:pt>
                <c:pt idx="190">
                  <c:v>6.02</c:v>
                </c:pt>
                <c:pt idx="191">
                  <c:v>6.28</c:v>
                </c:pt>
                <c:pt idx="192">
                  <c:v>6.59</c:v>
                </c:pt>
                <c:pt idx="193">
                  <c:v>7.02</c:v>
                </c:pt>
                <c:pt idx="194">
                  <c:v>7.6</c:v>
                </c:pt>
                <c:pt idx="195">
                  <c:v>8.23</c:v>
                </c:pt>
                <c:pt idx="196">
                  <c:v>9.09</c:v>
                </c:pt>
                <c:pt idx="197">
                  <c:v>10.0</c:v>
                </c:pt>
                <c:pt idx="198">
                  <c:v>11.1</c:v>
                </c:pt>
                <c:pt idx="199">
                  <c:v>12.26</c:v>
                </c:pt>
                <c:pt idx="200">
                  <c:v>13.48</c:v>
                </c:pt>
                <c:pt idx="201">
                  <c:v>14.85</c:v>
                </c:pt>
                <c:pt idx="202">
                  <c:v>16.27</c:v>
                </c:pt>
                <c:pt idx="203">
                  <c:v>17.79</c:v>
                </c:pt>
                <c:pt idx="204">
                  <c:v>19.37</c:v>
                </c:pt>
                <c:pt idx="205">
                  <c:v>21.1</c:v>
                </c:pt>
                <c:pt idx="206">
                  <c:v>22.95</c:v>
                </c:pt>
                <c:pt idx="207">
                  <c:v>24.83</c:v>
                </c:pt>
                <c:pt idx="208">
                  <c:v>26.74</c:v>
                </c:pt>
                <c:pt idx="209">
                  <c:v>28.62</c:v>
                </c:pt>
                <c:pt idx="210">
                  <c:v>30.71</c:v>
                </c:pt>
                <c:pt idx="211">
                  <c:v>32.86</c:v>
                </c:pt>
                <c:pt idx="212">
                  <c:v>35.01</c:v>
                </c:pt>
                <c:pt idx="213">
                  <c:v>37.2</c:v>
                </c:pt>
                <c:pt idx="214">
                  <c:v>39.39</c:v>
                </c:pt>
                <c:pt idx="215">
                  <c:v>41.59</c:v>
                </c:pt>
                <c:pt idx="216">
                  <c:v>43.68</c:v>
                </c:pt>
                <c:pt idx="217">
                  <c:v>45.63</c:v>
                </c:pt>
                <c:pt idx="218">
                  <c:v>47.63</c:v>
                </c:pt>
                <c:pt idx="219">
                  <c:v>49.51</c:v>
                </c:pt>
                <c:pt idx="220">
                  <c:v>51.5</c:v>
                </c:pt>
                <c:pt idx="221">
                  <c:v>53.23</c:v>
                </c:pt>
                <c:pt idx="222">
                  <c:v>54.9</c:v>
                </c:pt>
                <c:pt idx="223">
                  <c:v>56.58</c:v>
                </c:pt>
                <c:pt idx="224">
                  <c:v>57.87</c:v>
                </c:pt>
                <c:pt idx="225">
                  <c:v>59.11</c:v>
                </c:pt>
                <c:pt idx="226">
                  <c:v>60.39</c:v>
                </c:pt>
                <c:pt idx="227">
                  <c:v>61.38</c:v>
                </c:pt>
                <c:pt idx="228">
                  <c:v>62.4</c:v>
                </c:pt>
                <c:pt idx="229">
                  <c:v>63.45</c:v>
                </c:pt>
                <c:pt idx="230">
                  <c:v>64.22</c:v>
                </c:pt>
                <c:pt idx="231">
                  <c:v>65.07</c:v>
                </c:pt>
                <c:pt idx="232">
                  <c:v>65.68000000000001</c:v>
                </c:pt>
                <c:pt idx="233">
                  <c:v>66.23</c:v>
                </c:pt>
                <c:pt idx="234">
                  <c:v>66.71</c:v>
                </c:pt>
                <c:pt idx="235">
                  <c:v>67.2</c:v>
                </c:pt>
                <c:pt idx="236">
                  <c:v>67.6</c:v>
                </c:pt>
                <c:pt idx="237">
                  <c:v>67.91</c:v>
                </c:pt>
                <c:pt idx="238">
                  <c:v>68.23</c:v>
                </c:pt>
                <c:pt idx="239">
                  <c:v>68.45</c:v>
                </c:pt>
                <c:pt idx="240">
                  <c:v>68.73</c:v>
                </c:pt>
                <c:pt idx="241">
                  <c:v>68.86</c:v>
                </c:pt>
                <c:pt idx="242">
                  <c:v>69.09</c:v>
                </c:pt>
                <c:pt idx="243">
                  <c:v>69.21</c:v>
                </c:pt>
                <c:pt idx="244">
                  <c:v>69.3</c:v>
                </c:pt>
                <c:pt idx="245">
                  <c:v>69.3</c:v>
                </c:pt>
                <c:pt idx="246">
                  <c:v>69.38</c:v>
                </c:pt>
                <c:pt idx="247">
                  <c:v>69.49</c:v>
                </c:pt>
                <c:pt idx="248">
                  <c:v>69.69</c:v>
                </c:pt>
                <c:pt idx="249">
                  <c:v>69.75</c:v>
                </c:pt>
                <c:pt idx="250">
                  <c:v>69.91</c:v>
                </c:pt>
                <c:pt idx="251">
                  <c:v>70.16</c:v>
                </c:pt>
                <c:pt idx="252">
                  <c:v>70.14</c:v>
                </c:pt>
                <c:pt idx="253">
                  <c:v>70.14</c:v>
                </c:pt>
                <c:pt idx="254">
                  <c:v>69.92</c:v>
                </c:pt>
                <c:pt idx="255">
                  <c:v>69.97</c:v>
                </c:pt>
                <c:pt idx="256">
                  <c:v>70.0</c:v>
                </c:pt>
                <c:pt idx="257">
                  <c:v>70.35</c:v>
                </c:pt>
                <c:pt idx="258">
                  <c:v>70.4</c:v>
                </c:pt>
                <c:pt idx="259">
                  <c:v>70.59</c:v>
                </c:pt>
                <c:pt idx="260">
                  <c:v>70.52</c:v>
                </c:pt>
                <c:pt idx="261">
                  <c:v>70.64</c:v>
                </c:pt>
                <c:pt idx="262">
                  <c:v>70.51</c:v>
                </c:pt>
                <c:pt idx="263">
                  <c:v>70.39</c:v>
                </c:pt>
                <c:pt idx="264">
                  <c:v>70.54</c:v>
                </c:pt>
                <c:pt idx="265">
                  <c:v>70.82</c:v>
                </c:pt>
                <c:pt idx="266">
                  <c:v>70.72</c:v>
                </c:pt>
                <c:pt idx="267">
                  <c:v>70.86</c:v>
                </c:pt>
                <c:pt idx="268">
                  <c:v>71.11</c:v>
                </c:pt>
                <c:pt idx="269">
                  <c:v>71.03</c:v>
                </c:pt>
                <c:pt idx="270">
                  <c:v>71.02</c:v>
                </c:pt>
                <c:pt idx="271">
                  <c:v>70.94</c:v>
                </c:pt>
                <c:pt idx="272">
                  <c:v>70.98</c:v>
                </c:pt>
                <c:pt idx="273">
                  <c:v>71.11</c:v>
                </c:pt>
                <c:pt idx="274">
                  <c:v>71.16999999999998</c:v>
                </c:pt>
                <c:pt idx="275">
                  <c:v>71.27</c:v>
                </c:pt>
                <c:pt idx="276">
                  <c:v>71.32</c:v>
                </c:pt>
                <c:pt idx="277">
                  <c:v>71.43</c:v>
                </c:pt>
                <c:pt idx="278">
                  <c:v>71.4</c:v>
                </c:pt>
                <c:pt idx="279">
                  <c:v>71.56</c:v>
                </c:pt>
                <c:pt idx="280">
                  <c:v>71.56</c:v>
                </c:pt>
                <c:pt idx="281">
                  <c:v>71.66</c:v>
                </c:pt>
                <c:pt idx="282">
                  <c:v>71.63</c:v>
                </c:pt>
                <c:pt idx="283">
                  <c:v>71.6</c:v>
                </c:pt>
                <c:pt idx="284">
                  <c:v>71.62</c:v>
                </c:pt>
                <c:pt idx="285">
                  <c:v>71.76</c:v>
                </c:pt>
                <c:pt idx="286">
                  <c:v>71.87</c:v>
                </c:pt>
                <c:pt idx="287">
                  <c:v>72.06</c:v>
                </c:pt>
                <c:pt idx="288">
                  <c:v>72.01</c:v>
                </c:pt>
                <c:pt idx="289">
                  <c:v>71.91</c:v>
                </c:pt>
                <c:pt idx="290">
                  <c:v>71.94</c:v>
                </c:pt>
                <c:pt idx="291">
                  <c:v>71.91</c:v>
                </c:pt>
                <c:pt idx="292">
                  <c:v>71.85</c:v>
                </c:pt>
                <c:pt idx="293">
                  <c:v>72.02</c:v>
                </c:pt>
                <c:pt idx="294">
                  <c:v>72.04</c:v>
                </c:pt>
                <c:pt idx="295">
                  <c:v>72.31</c:v>
                </c:pt>
                <c:pt idx="296">
                  <c:v>72.61</c:v>
                </c:pt>
                <c:pt idx="297">
                  <c:v>72.47</c:v>
                </c:pt>
                <c:pt idx="298">
                  <c:v>72.28</c:v>
                </c:pt>
                <c:pt idx="299">
                  <c:v>72.16</c:v>
                </c:pt>
                <c:pt idx="300">
                  <c:v>72.35</c:v>
                </c:pt>
                <c:pt idx="301">
                  <c:v>72.38</c:v>
                </c:pt>
                <c:pt idx="302">
                  <c:v>72.57</c:v>
                </c:pt>
                <c:pt idx="303">
                  <c:v>72.58</c:v>
                </c:pt>
                <c:pt idx="304">
                  <c:v>72.74</c:v>
                </c:pt>
                <c:pt idx="305">
                  <c:v>72.84</c:v>
                </c:pt>
                <c:pt idx="306">
                  <c:v>72.76</c:v>
                </c:pt>
                <c:pt idx="307">
                  <c:v>72.36</c:v>
                </c:pt>
                <c:pt idx="308">
                  <c:v>72.32</c:v>
                </c:pt>
                <c:pt idx="309">
                  <c:v>72.5</c:v>
                </c:pt>
                <c:pt idx="310">
                  <c:v>73.02</c:v>
                </c:pt>
                <c:pt idx="311">
                  <c:v>72.79</c:v>
                </c:pt>
                <c:pt idx="312">
                  <c:v>72.9</c:v>
                </c:pt>
                <c:pt idx="313">
                  <c:v>73.07</c:v>
                </c:pt>
                <c:pt idx="314">
                  <c:v>72.78</c:v>
                </c:pt>
                <c:pt idx="315">
                  <c:v>73.04</c:v>
                </c:pt>
                <c:pt idx="316">
                  <c:v>72.93</c:v>
                </c:pt>
                <c:pt idx="317">
                  <c:v>72.85</c:v>
                </c:pt>
                <c:pt idx="318">
                  <c:v>73.04</c:v>
                </c:pt>
                <c:pt idx="319">
                  <c:v>73.36</c:v>
                </c:pt>
                <c:pt idx="320">
                  <c:v>73.06</c:v>
                </c:pt>
                <c:pt idx="321">
                  <c:v>72.82</c:v>
                </c:pt>
                <c:pt idx="322">
                  <c:v>72.89</c:v>
                </c:pt>
                <c:pt idx="323">
                  <c:v>72.97</c:v>
                </c:pt>
                <c:pt idx="324">
                  <c:v>73.06</c:v>
                </c:pt>
                <c:pt idx="325">
                  <c:v>73.05</c:v>
                </c:pt>
                <c:pt idx="326">
                  <c:v>73.18000000000001</c:v>
                </c:pt>
                <c:pt idx="327">
                  <c:v>73.14</c:v>
                </c:pt>
                <c:pt idx="328">
                  <c:v>73.19</c:v>
                </c:pt>
                <c:pt idx="329">
                  <c:v>73.01</c:v>
                </c:pt>
                <c:pt idx="330">
                  <c:v>72.73</c:v>
                </c:pt>
                <c:pt idx="331">
                  <c:v>72.72</c:v>
                </c:pt>
                <c:pt idx="332">
                  <c:v>72.92</c:v>
                </c:pt>
                <c:pt idx="333">
                  <c:v>72.98</c:v>
                </c:pt>
                <c:pt idx="334">
                  <c:v>73.59</c:v>
                </c:pt>
                <c:pt idx="335">
                  <c:v>73.01</c:v>
                </c:pt>
                <c:pt idx="336">
                  <c:v>72.97</c:v>
                </c:pt>
                <c:pt idx="337">
                  <c:v>73.13</c:v>
                </c:pt>
                <c:pt idx="338">
                  <c:v>72.62</c:v>
                </c:pt>
                <c:pt idx="339">
                  <c:v>72.57</c:v>
                </c:pt>
                <c:pt idx="340">
                  <c:v>73.02</c:v>
                </c:pt>
                <c:pt idx="341">
                  <c:v>73.13</c:v>
                </c:pt>
                <c:pt idx="342">
                  <c:v>73.38</c:v>
                </c:pt>
                <c:pt idx="343">
                  <c:v>72.73</c:v>
                </c:pt>
                <c:pt idx="344">
                  <c:v>72.76</c:v>
                </c:pt>
                <c:pt idx="345">
                  <c:v>72.68000000000001</c:v>
                </c:pt>
                <c:pt idx="346">
                  <c:v>72.5</c:v>
                </c:pt>
                <c:pt idx="347">
                  <c:v>72.42</c:v>
                </c:pt>
                <c:pt idx="348">
                  <c:v>72.47</c:v>
                </c:pt>
                <c:pt idx="349">
                  <c:v>73.12</c:v>
                </c:pt>
                <c:pt idx="350">
                  <c:v>72.68000000000001</c:v>
                </c:pt>
                <c:pt idx="351">
                  <c:v>72.58</c:v>
                </c:pt>
                <c:pt idx="352">
                  <c:v>72.27</c:v>
                </c:pt>
                <c:pt idx="353">
                  <c:v>72.24</c:v>
                </c:pt>
                <c:pt idx="354">
                  <c:v>72.65000000000001</c:v>
                </c:pt>
                <c:pt idx="355">
                  <c:v>72.15000000000001</c:v>
                </c:pt>
                <c:pt idx="356">
                  <c:v>72.57</c:v>
                </c:pt>
                <c:pt idx="357">
                  <c:v>72.29</c:v>
                </c:pt>
                <c:pt idx="358">
                  <c:v>71.57</c:v>
                </c:pt>
                <c:pt idx="359">
                  <c:v>71.13</c:v>
                </c:pt>
                <c:pt idx="360">
                  <c:v>71.49</c:v>
                </c:pt>
                <c:pt idx="361">
                  <c:v>71.81</c:v>
                </c:pt>
                <c:pt idx="362">
                  <c:v>72.48</c:v>
                </c:pt>
                <c:pt idx="363">
                  <c:v>72.01</c:v>
                </c:pt>
                <c:pt idx="364">
                  <c:v>72.42</c:v>
                </c:pt>
                <c:pt idx="365">
                  <c:v>71.66</c:v>
                </c:pt>
                <c:pt idx="366">
                  <c:v>70.97</c:v>
                </c:pt>
                <c:pt idx="367">
                  <c:v>71.12</c:v>
                </c:pt>
                <c:pt idx="368">
                  <c:v>70.93</c:v>
                </c:pt>
                <c:pt idx="369">
                  <c:v>70.73</c:v>
                </c:pt>
                <c:pt idx="370">
                  <c:v>71.46</c:v>
                </c:pt>
                <c:pt idx="371">
                  <c:v>72.16999999999998</c:v>
                </c:pt>
                <c:pt idx="372">
                  <c:v>72.45</c:v>
                </c:pt>
                <c:pt idx="373">
                  <c:v>71.59</c:v>
                </c:pt>
                <c:pt idx="374">
                  <c:v>71.19</c:v>
                </c:pt>
                <c:pt idx="375">
                  <c:v>69.68000000000001</c:v>
                </c:pt>
                <c:pt idx="376">
                  <c:v>69.47</c:v>
                </c:pt>
                <c:pt idx="377">
                  <c:v>69.97</c:v>
                </c:pt>
                <c:pt idx="378">
                  <c:v>70.96</c:v>
                </c:pt>
                <c:pt idx="379">
                  <c:v>71.74</c:v>
                </c:pt>
                <c:pt idx="380">
                  <c:v>72.33</c:v>
                </c:pt>
                <c:pt idx="381">
                  <c:v>72.16999999999998</c:v>
                </c:pt>
                <c:pt idx="382">
                  <c:v>72.23</c:v>
                </c:pt>
                <c:pt idx="383">
                  <c:v>71.35</c:v>
                </c:pt>
                <c:pt idx="384">
                  <c:v>70.54</c:v>
                </c:pt>
                <c:pt idx="385">
                  <c:v>70.66999999999998</c:v>
                </c:pt>
                <c:pt idx="386">
                  <c:v>71.16</c:v>
                </c:pt>
                <c:pt idx="387">
                  <c:v>70.93</c:v>
                </c:pt>
                <c:pt idx="388">
                  <c:v>72.37</c:v>
                </c:pt>
                <c:pt idx="389">
                  <c:v>71.57</c:v>
                </c:pt>
                <c:pt idx="390">
                  <c:v>73.48</c:v>
                </c:pt>
                <c:pt idx="391">
                  <c:v>73.33</c:v>
                </c:pt>
                <c:pt idx="392">
                  <c:v>73.93</c:v>
                </c:pt>
                <c:pt idx="393">
                  <c:v>74.43</c:v>
                </c:pt>
                <c:pt idx="394">
                  <c:v>74.3</c:v>
                </c:pt>
                <c:pt idx="395">
                  <c:v>73.72</c:v>
                </c:pt>
                <c:pt idx="396">
                  <c:v>72.24</c:v>
                </c:pt>
                <c:pt idx="397">
                  <c:v>70.57</c:v>
                </c:pt>
                <c:pt idx="398">
                  <c:v>69.72</c:v>
                </c:pt>
                <c:pt idx="399">
                  <c:v>68.69</c:v>
                </c:pt>
                <c:pt idx="400">
                  <c:v>68.52</c:v>
                </c:pt>
                <c:pt idx="401">
                  <c:v>68.61</c:v>
                </c:pt>
                <c:pt idx="402">
                  <c:v>68.96</c:v>
                </c:pt>
                <c:pt idx="403">
                  <c:v>69.05</c:v>
                </c:pt>
                <c:pt idx="404">
                  <c:v>69.38</c:v>
                </c:pt>
                <c:pt idx="405">
                  <c:v>69.34</c:v>
                </c:pt>
                <c:pt idx="406">
                  <c:v>68.79</c:v>
                </c:pt>
                <c:pt idx="407">
                  <c:v>67.74</c:v>
                </c:pt>
                <c:pt idx="408">
                  <c:v>66.08</c:v>
                </c:pt>
                <c:pt idx="409">
                  <c:v>63.86</c:v>
                </c:pt>
                <c:pt idx="410">
                  <c:v>61.24</c:v>
                </c:pt>
                <c:pt idx="411">
                  <c:v>58.08</c:v>
                </c:pt>
                <c:pt idx="412">
                  <c:v>53.4</c:v>
                </c:pt>
                <c:pt idx="413">
                  <c:v>46.19</c:v>
                </c:pt>
                <c:pt idx="414">
                  <c:v>38.11</c:v>
                </c:pt>
                <c:pt idx="415">
                  <c:v>31.9</c:v>
                </c:pt>
                <c:pt idx="416">
                  <c:v>28.61</c:v>
                </c:pt>
                <c:pt idx="417">
                  <c:v>27.14</c:v>
                </c:pt>
                <c:pt idx="418">
                  <c:v>26.98</c:v>
                </c:pt>
                <c:pt idx="419">
                  <c:v>27.92</c:v>
                </c:pt>
                <c:pt idx="420">
                  <c:v>29.63</c:v>
                </c:pt>
                <c:pt idx="421">
                  <c:v>31.72</c:v>
                </c:pt>
                <c:pt idx="422">
                  <c:v>34.01</c:v>
                </c:pt>
                <c:pt idx="423">
                  <c:v>36.37</c:v>
                </c:pt>
                <c:pt idx="424">
                  <c:v>38.65</c:v>
                </c:pt>
                <c:pt idx="425">
                  <c:v>40.82</c:v>
                </c:pt>
                <c:pt idx="426">
                  <c:v>42.4</c:v>
                </c:pt>
                <c:pt idx="427">
                  <c:v>43.95</c:v>
                </c:pt>
                <c:pt idx="428">
                  <c:v>45.09</c:v>
                </c:pt>
                <c:pt idx="429">
                  <c:v>46.15</c:v>
                </c:pt>
                <c:pt idx="430">
                  <c:v>47.29</c:v>
                </c:pt>
                <c:pt idx="431">
                  <c:v>47.68</c:v>
                </c:pt>
                <c:pt idx="432">
                  <c:v>48.22</c:v>
                </c:pt>
                <c:pt idx="433">
                  <c:v>48.52</c:v>
                </c:pt>
                <c:pt idx="434">
                  <c:v>48.75</c:v>
                </c:pt>
                <c:pt idx="435">
                  <c:v>48.69</c:v>
                </c:pt>
                <c:pt idx="436">
                  <c:v>48.19</c:v>
                </c:pt>
                <c:pt idx="437">
                  <c:v>47.57</c:v>
                </c:pt>
                <c:pt idx="438">
                  <c:v>46.65</c:v>
                </c:pt>
                <c:pt idx="439">
                  <c:v>45.77</c:v>
                </c:pt>
                <c:pt idx="440">
                  <c:v>45.0</c:v>
                </c:pt>
                <c:pt idx="441">
                  <c:v>44.3</c:v>
                </c:pt>
                <c:pt idx="442">
                  <c:v>43.59</c:v>
                </c:pt>
                <c:pt idx="443">
                  <c:v>43.46</c:v>
                </c:pt>
                <c:pt idx="444">
                  <c:v>43.37</c:v>
                </c:pt>
                <c:pt idx="445">
                  <c:v>42.91</c:v>
                </c:pt>
                <c:pt idx="446">
                  <c:v>42.19</c:v>
                </c:pt>
                <c:pt idx="447">
                  <c:v>40.5</c:v>
                </c:pt>
                <c:pt idx="448">
                  <c:v>37.23</c:v>
                </c:pt>
                <c:pt idx="449">
                  <c:v>31.97</c:v>
                </c:pt>
                <c:pt idx="450">
                  <c:v>25.22</c:v>
                </c:pt>
                <c:pt idx="451">
                  <c:v>19.83</c:v>
                </c:pt>
                <c:pt idx="452">
                  <c:v>16.39</c:v>
                </c:pt>
                <c:pt idx="453">
                  <c:v>14.66</c:v>
                </c:pt>
                <c:pt idx="454">
                  <c:v>14.15</c:v>
                </c:pt>
                <c:pt idx="455">
                  <c:v>14.22</c:v>
                </c:pt>
                <c:pt idx="456">
                  <c:v>14.49</c:v>
                </c:pt>
                <c:pt idx="457">
                  <c:v>14.77</c:v>
                </c:pt>
                <c:pt idx="458">
                  <c:v>15.93</c:v>
                </c:pt>
                <c:pt idx="459">
                  <c:v>16.81</c:v>
                </c:pt>
                <c:pt idx="460">
                  <c:v>17.74</c:v>
                </c:pt>
                <c:pt idx="461">
                  <c:v>18.75</c:v>
                </c:pt>
                <c:pt idx="462">
                  <c:v>20.37</c:v>
                </c:pt>
                <c:pt idx="463">
                  <c:v>20.81</c:v>
                </c:pt>
                <c:pt idx="464">
                  <c:v>21.69</c:v>
                </c:pt>
                <c:pt idx="465">
                  <c:v>22.61</c:v>
                </c:pt>
                <c:pt idx="466">
                  <c:v>23.87</c:v>
                </c:pt>
                <c:pt idx="467">
                  <c:v>24.57</c:v>
                </c:pt>
                <c:pt idx="468">
                  <c:v>25.34</c:v>
                </c:pt>
                <c:pt idx="469">
                  <c:v>26.15</c:v>
                </c:pt>
                <c:pt idx="470">
                  <c:v>27.16</c:v>
                </c:pt>
                <c:pt idx="471">
                  <c:v>27.62</c:v>
                </c:pt>
                <c:pt idx="472">
                  <c:v>28.19</c:v>
                </c:pt>
                <c:pt idx="473">
                  <c:v>28.43</c:v>
                </c:pt>
                <c:pt idx="474">
                  <c:v>28.57</c:v>
                </c:pt>
                <c:pt idx="475">
                  <c:v>28.83</c:v>
                </c:pt>
                <c:pt idx="476">
                  <c:v>29.43</c:v>
                </c:pt>
                <c:pt idx="477">
                  <c:v>29.77</c:v>
                </c:pt>
                <c:pt idx="478">
                  <c:v>30.03</c:v>
                </c:pt>
                <c:pt idx="479">
                  <c:v>28.64</c:v>
                </c:pt>
                <c:pt idx="480">
                  <c:v>28.16</c:v>
                </c:pt>
                <c:pt idx="481">
                  <c:v>27.65</c:v>
                </c:pt>
                <c:pt idx="482">
                  <c:v>27.1</c:v>
                </c:pt>
                <c:pt idx="483">
                  <c:v>25.78</c:v>
                </c:pt>
                <c:pt idx="484">
                  <c:v>25.76</c:v>
                </c:pt>
                <c:pt idx="485">
                  <c:v>23.79</c:v>
                </c:pt>
                <c:pt idx="486">
                  <c:v>23.7</c:v>
                </c:pt>
                <c:pt idx="487">
                  <c:v>22.66</c:v>
                </c:pt>
                <c:pt idx="488">
                  <c:v>22.83</c:v>
                </c:pt>
                <c:pt idx="489">
                  <c:v>21.64</c:v>
                </c:pt>
                <c:pt idx="490">
                  <c:v>21.16</c:v>
                </c:pt>
                <c:pt idx="491">
                  <c:v>20.5</c:v>
                </c:pt>
                <c:pt idx="492">
                  <c:v>19.41</c:v>
                </c:pt>
              </c:numCache>
            </c:numRef>
          </c:yVal>
          <c:smooth val="0"/>
        </c:ser>
        <c:ser>
          <c:idx val="3"/>
          <c:order val="3"/>
          <c:tx>
            <c:v>Basswood 4</c:v>
          </c:tx>
          <c:spPr>
            <a:ln w="38100"/>
          </c:spPr>
          <c:marker>
            <c:symbol val="none"/>
          </c:marker>
          <c:xVal>
            <c:numRef>
              <c:f>'bass1-a-L3-1.csv'!$A$64:$A$556</c:f>
              <c:numCache>
                <c:formatCode>General</c:formatCode>
                <c:ptCount val="493"/>
                <c:pt idx="0">
                  <c:v>401.08</c:v>
                </c:pt>
                <c:pt idx="1">
                  <c:v>402.67</c:v>
                </c:pt>
                <c:pt idx="2">
                  <c:v>404.24</c:v>
                </c:pt>
                <c:pt idx="3">
                  <c:v>405.81</c:v>
                </c:pt>
                <c:pt idx="4">
                  <c:v>407.38</c:v>
                </c:pt>
                <c:pt idx="5">
                  <c:v>408.94</c:v>
                </c:pt>
                <c:pt idx="6">
                  <c:v>410.49</c:v>
                </c:pt>
                <c:pt idx="7">
                  <c:v>412.04</c:v>
                </c:pt>
                <c:pt idx="8">
                  <c:v>413.59</c:v>
                </c:pt>
                <c:pt idx="9">
                  <c:v>415.13</c:v>
                </c:pt>
                <c:pt idx="10">
                  <c:v>416.67</c:v>
                </c:pt>
                <c:pt idx="11">
                  <c:v>418.21</c:v>
                </c:pt>
                <c:pt idx="12">
                  <c:v>419.74</c:v>
                </c:pt>
                <c:pt idx="13">
                  <c:v>421.27</c:v>
                </c:pt>
                <c:pt idx="14">
                  <c:v>422.79</c:v>
                </c:pt>
                <c:pt idx="15">
                  <c:v>424.32</c:v>
                </c:pt>
                <c:pt idx="16">
                  <c:v>425.83</c:v>
                </c:pt>
                <c:pt idx="17">
                  <c:v>427.35</c:v>
                </c:pt>
                <c:pt idx="18">
                  <c:v>428.86</c:v>
                </c:pt>
                <c:pt idx="19">
                  <c:v>430.37</c:v>
                </c:pt>
                <c:pt idx="20">
                  <c:v>431.88</c:v>
                </c:pt>
                <c:pt idx="21">
                  <c:v>433.39</c:v>
                </c:pt>
                <c:pt idx="22">
                  <c:v>434.89</c:v>
                </c:pt>
                <c:pt idx="23">
                  <c:v>436.4</c:v>
                </c:pt>
                <c:pt idx="24">
                  <c:v>437.9</c:v>
                </c:pt>
                <c:pt idx="25">
                  <c:v>439.39</c:v>
                </c:pt>
                <c:pt idx="26">
                  <c:v>440.89</c:v>
                </c:pt>
                <c:pt idx="27">
                  <c:v>442.39</c:v>
                </c:pt>
                <c:pt idx="28">
                  <c:v>443.88</c:v>
                </c:pt>
                <c:pt idx="29">
                  <c:v>445.37</c:v>
                </c:pt>
                <c:pt idx="30">
                  <c:v>446.87</c:v>
                </c:pt>
                <c:pt idx="31">
                  <c:v>448.36</c:v>
                </c:pt>
                <c:pt idx="32">
                  <c:v>449.85</c:v>
                </c:pt>
                <c:pt idx="33">
                  <c:v>451.33</c:v>
                </c:pt>
                <c:pt idx="34">
                  <c:v>452.82</c:v>
                </c:pt>
                <c:pt idx="35">
                  <c:v>454.31</c:v>
                </c:pt>
                <c:pt idx="36">
                  <c:v>455.8</c:v>
                </c:pt>
                <c:pt idx="37">
                  <c:v>457.28</c:v>
                </c:pt>
                <c:pt idx="38">
                  <c:v>458.77</c:v>
                </c:pt>
                <c:pt idx="39">
                  <c:v>460.25</c:v>
                </c:pt>
                <c:pt idx="40">
                  <c:v>461.74</c:v>
                </c:pt>
                <c:pt idx="41">
                  <c:v>463.22</c:v>
                </c:pt>
                <c:pt idx="42">
                  <c:v>464.71</c:v>
                </c:pt>
                <c:pt idx="43">
                  <c:v>466.19</c:v>
                </c:pt>
                <c:pt idx="44">
                  <c:v>467.67</c:v>
                </c:pt>
                <c:pt idx="45">
                  <c:v>469.16</c:v>
                </c:pt>
                <c:pt idx="46">
                  <c:v>470.64</c:v>
                </c:pt>
                <c:pt idx="47">
                  <c:v>472.13</c:v>
                </c:pt>
                <c:pt idx="48">
                  <c:v>473.61</c:v>
                </c:pt>
                <c:pt idx="49">
                  <c:v>475.1</c:v>
                </c:pt>
                <c:pt idx="50">
                  <c:v>476.58</c:v>
                </c:pt>
                <c:pt idx="51">
                  <c:v>478.07</c:v>
                </c:pt>
                <c:pt idx="52">
                  <c:v>479.56</c:v>
                </c:pt>
                <c:pt idx="53">
                  <c:v>481.04</c:v>
                </c:pt>
                <c:pt idx="54">
                  <c:v>482.53</c:v>
                </c:pt>
                <c:pt idx="55">
                  <c:v>484.02</c:v>
                </c:pt>
                <c:pt idx="56">
                  <c:v>485.51</c:v>
                </c:pt>
                <c:pt idx="57">
                  <c:v>487.0</c:v>
                </c:pt>
                <c:pt idx="58">
                  <c:v>488.49</c:v>
                </c:pt>
                <c:pt idx="59">
                  <c:v>489.98</c:v>
                </c:pt>
                <c:pt idx="60">
                  <c:v>491.47</c:v>
                </c:pt>
                <c:pt idx="61">
                  <c:v>492.96</c:v>
                </c:pt>
                <c:pt idx="62">
                  <c:v>494.45</c:v>
                </c:pt>
                <c:pt idx="63">
                  <c:v>495.95</c:v>
                </c:pt>
                <c:pt idx="64">
                  <c:v>497.44</c:v>
                </c:pt>
                <c:pt idx="65">
                  <c:v>498.94</c:v>
                </c:pt>
                <c:pt idx="66">
                  <c:v>500.4299999999998</c:v>
                </c:pt>
                <c:pt idx="67">
                  <c:v>501.9299999999998</c:v>
                </c:pt>
                <c:pt idx="68">
                  <c:v>503.4299999999998</c:v>
                </c:pt>
                <c:pt idx="69">
                  <c:v>504.9299999999998</c:v>
                </c:pt>
                <c:pt idx="70">
                  <c:v>506.4299999999998</c:v>
                </c:pt>
                <c:pt idx="71">
                  <c:v>507.9299999999998</c:v>
                </c:pt>
                <c:pt idx="72">
                  <c:v>509.4299999999998</c:v>
                </c:pt>
                <c:pt idx="73">
                  <c:v>510.94</c:v>
                </c:pt>
                <c:pt idx="74">
                  <c:v>512.4400000000001</c:v>
                </c:pt>
                <c:pt idx="75">
                  <c:v>513.9499999999998</c:v>
                </c:pt>
                <c:pt idx="76">
                  <c:v>515.4499999999998</c:v>
                </c:pt>
                <c:pt idx="77">
                  <c:v>516.9599999999998</c:v>
                </c:pt>
                <c:pt idx="78">
                  <c:v>518.47</c:v>
                </c:pt>
                <c:pt idx="79">
                  <c:v>519.98</c:v>
                </c:pt>
                <c:pt idx="80">
                  <c:v>521.49</c:v>
                </c:pt>
                <c:pt idx="81">
                  <c:v>523.0</c:v>
                </c:pt>
                <c:pt idx="82">
                  <c:v>524.51</c:v>
                </c:pt>
                <c:pt idx="83">
                  <c:v>526.03</c:v>
                </c:pt>
                <c:pt idx="84">
                  <c:v>527.54</c:v>
                </c:pt>
                <c:pt idx="85">
                  <c:v>529.0599999999997</c:v>
                </c:pt>
                <c:pt idx="86">
                  <c:v>530.58</c:v>
                </c:pt>
                <c:pt idx="87">
                  <c:v>532.1</c:v>
                </c:pt>
                <c:pt idx="88">
                  <c:v>533.62</c:v>
                </c:pt>
                <c:pt idx="89">
                  <c:v>535.14</c:v>
                </c:pt>
                <c:pt idx="90">
                  <c:v>536.66</c:v>
                </c:pt>
                <c:pt idx="91">
                  <c:v>538.18</c:v>
                </c:pt>
                <c:pt idx="92">
                  <c:v>539.7</c:v>
                </c:pt>
                <c:pt idx="93">
                  <c:v>541.23</c:v>
                </c:pt>
                <c:pt idx="94">
                  <c:v>542.75</c:v>
                </c:pt>
                <c:pt idx="95">
                  <c:v>544.28</c:v>
                </c:pt>
                <c:pt idx="96">
                  <c:v>545.8099999999997</c:v>
                </c:pt>
                <c:pt idx="97">
                  <c:v>547.3399999999998</c:v>
                </c:pt>
                <c:pt idx="98">
                  <c:v>548.87</c:v>
                </c:pt>
                <c:pt idx="99">
                  <c:v>550.4</c:v>
                </c:pt>
                <c:pt idx="100">
                  <c:v>551.9299999999997</c:v>
                </c:pt>
                <c:pt idx="101">
                  <c:v>553.4599999999998</c:v>
                </c:pt>
                <c:pt idx="102">
                  <c:v>555.0</c:v>
                </c:pt>
                <c:pt idx="103">
                  <c:v>556.53</c:v>
                </c:pt>
                <c:pt idx="104">
                  <c:v>558.07</c:v>
                </c:pt>
                <c:pt idx="105">
                  <c:v>559.6</c:v>
                </c:pt>
                <c:pt idx="106">
                  <c:v>561.14</c:v>
                </c:pt>
                <c:pt idx="107">
                  <c:v>562.68</c:v>
                </c:pt>
                <c:pt idx="108">
                  <c:v>564.22</c:v>
                </c:pt>
                <c:pt idx="109">
                  <c:v>565.76</c:v>
                </c:pt>
                <c:pt idx="110">
                  <c:v>567.3</c:v>
                </c:pt>
                <c:pt idx="111">
                  <c:v>568.8399999999998</c:v>
                </c:pt>
                <c:pt idx="112">
                  <c:v>570.38</c:v>
                </c:pt>
                <c:pt idx="113">
                  <c:v>571.92</c:v>
                </c:pt>
                <c:pt idx="114">
                  <c:v>573.47</c:v>
                </c:pt>
                <c:pt idx="115">
                  <c:v>575.01</c:v>
                </c:pt>
                <c:pt idx="116">
                  <c:v>576.5599999999997</c:v>
                </c:pt>
                <c:pt idx="117">
                  <c:v>578.1</c:v>
                </c:pt>
                <c:pt idx="118">
                  <c:v>579.65</c:v>
                </c:pt>
                <c:pt idx="119">
                  <c:v>581.19</c:v>
                </c:pt>
                <c:pt idx="120">
                  <c:v>582.74</c:v>
                </c:pt>
                <c:pt idx="121">
                  <c:v>584.29</c:v>
                </c:pt>
                <c:pt idx="122">
                  <c:v>585.8399999999998</c:v>
                </c:pt>
                <c:pt idx="123">
                  <c:v>587.39</c:v>
                </c:pt>
                <c:pt idx="124">
                  <c:v>588.9400000000001</c:v>
                </c:pt>
                <c:pt idx="125">
                  <c:v>590.49</c:v>
                </c:pt>
                <c:pt idx="126">
                  <c:v>592.04</c:v>
                </c:pt>
                <c:pt idx="127">
                  <c:v>593.59</c:v>
                </c:pt>
                <c:pt idx="128">
                  <c:v>595.14</c:v>
                </c:pt>
                <c:pt idx="129">
                  <c:v>596.69</c:v>
                </c:pt>
                <c:pt idx="130">
                  <c:v>598.24</c:v>
                </c:pt>
                <c:pt idx="131">
                  <c:v>599.8</c:v>
                </c:pt>
                <c:pt idx="132">
                  <c:v>601.3499999999998</c:v>
                </c:pt>
                <c:pt idx="133">
                  <c:v>602.9</c:v>
                </c:pt>
                <c:pt idx="134">
                  <c:v>604.4599999999998</c:v>
                </c:pt>
                <c:pt idx="135">
                  <c:v>606.01</c:v>
                </c:pt>
                <c:pt idx="136">
                  <c:v>607.5599999999997</c:v>
                </c:pt>
                <c:pt idx="137">
                  <c:v>609.12</c:v>
                </c:pt>
                <c:pt idx="138">
                  <c:v>610.67</c:v>
                </c:pt>
                <c:pt idx="139">
                  <c:v>612.23</c:v>
                </c:pt>
                <c:pt idx="140">
                  <c:v>613.78</c:v>
                </c:pt>
                <c:pt idx="141">
                  <c:v>615.3399999999998</c:v>
                </c:pt>
                <c:pt idx="142">
                  <c:v>616.89</c:v>
                </c:pt>
                <c:pt idx="143">
                  <c:v>618.4499999999998</c:v>
                </c:pt>
                <c:pt idx="144">
                  <c:v>620.0</c:v>
                </c:pt>
                <c:pt idx="145">
                  <c:v>621.5599999999997</c:v>
                </c:pt>
                <c:pt idx="146">
                  <c:v>623.12</c:v>
                </c:pt>
                <c:pt idx="147">
                  <c:v>624.67</c:v>
                </c:pt>
                <c:pt idx="148">
                  <c:v>626.23</c:v>
                </c:pt>
                <c:pt idx="149">
                  <c:v>627.78</c:v>
                </c:pt>
                <c:pt idx="150">
                  <c:v>629.3399999999998</c:v>
                </c:pt>
                <c:pt idx="151">
                  <c:v>630.9</c:v>
                </c:pt>
                <c:pt idx="152">
                  <c:v>632.4499999999998</c:v>
                </c:pt>
                <c:pt idx="153">
                  <c:v>634.01</c:v>
                </c:pt>
                <c:pt idx="154">
                  <c:v>635.5599999999997</c:v>
                </c:pt>
                <c:pt idx="155">
                  <c:v>637.12</c:v>
                </c:pt>
                <c:pt idx="156">
                  <c:v>638.68</c:v>
                </c:pt>
                <c:pt idx="157">
                  <c:v>640.23</c:v>
                </c:pt>
                <c:pt idx="158">
                  <c:v>641.79</c:v>
                </c:pt>
                <c:pt idx="159">
                  <c:v>643.3399999999998</c:v>
                </c:pt>
                <c:pt idx="160">
                  <c:v>644.9</c:v>
                </c:pt>
                <c:pt idx="161">
                  <c:v>646.4499999999998</c:v>
                </c:pt>
                <c:pt idx="162">
                  <c:v>648.01</c:v>
                </c:pt>
                <c:pt idx="163">
                  <c:v>649.5599999999997</c:v>
                </c:pt>
                <c:pt idx="164">
                  <c:v>651.12</c:v>
                </c:pt>
                <c:pt idx="165">
                  <c:v>652.67</c:v>
                </c:pt>
                <c:pt idx="166">
                  <c:v>654.23</c:v>
                </c:pt>
                <c:pt idx="167">
                  <c:v>655.78</c:v>
                </c:pt>
                <c:pt idx="168">
                  <c:v>657.3299999999998</c:v>
                </c:pt>
                <c:pt idx="169">
                  <c:v>658.89</c:v>
                </c:pt>
                <c:pt idx="170">
                  <c:v>660.4400000000001</c:v>
                </c:pt>
                <c:pt idx="171">
                  <c:v>662.0</c:v>
                </c:pt>
                <c:pt idx="172">
                  <c:v>663.55</c:v>
                </c:pt>
                <c:pt idx="173">
                  <c:v>665.1</c:v>
                </c:pt>
                <c:pt idx="174">
                  <c:v>666.65</c:v>
                </c:pt>
                <c:pt idx="175">
                  <c:v>668.21</c:v>
                </c:pt>
                <c:pt idx="176">
                  <c:v>669.76</c:v>
                </c:pt>
                <c:pt idx="177">
                  <c:v>671.3099999999997</c:v>
                </c:pt>
                <c:pt idx="178">
                  <c:v>672.8599999999998</c:v>
                </c:pt>
                <c:pt idx="179">
                  <c:v>674.41</c:v>
                </c:pt>
                <c:pt idx="180">
                  <c:v>675.9599999999998</c:v>
                </c:pt>
                <c:pt idx="181">
                  <c:v>677.51</c:v>
                </c:pt>
                <c:pt idx="182">
                  <c:v>679.0599999999997</c:v>
                </c:pt>
                <c:pt idx="183">
                  <c:v>680.61</c:v>
                </c:pt>
                <c:pt idx="184">
                  <c:v>682.16</c:v>
                </c:pt>
                <c:pt idx="185">
                  <c:v>683.71</c:v>
                </c:pt>
                <c:pt idx="186">
                  <c:v>685.26</c:v>
                </c:pt>
                <c:pt idx="187">
                  <c:v>686.8099999999997</c:v>
                </c:pt>
                <c:pt idx="188">
                  <c:v>688.3599999999998</c:v>
                </c:pt>
                <c:pt idx="189">
                  <c:v>689.91</c:v>
                </c:pt>
                <c:pt idx="190">
                  <c:v>691.4499999999998</c:v>
                </c:pt>
                <c:pt idx="191">
                  <c:v>693.0</c:v>
                </c:pt>
                <c:pt idx="192">
                  <c:v>694.55</c:v>
                </c:pt>
                <c:pt idx="193">
                  <c:v>696.1</c:v>
                </c:pt>
                <c:pt idx="194">
                  <c:v>697.64</c:v>
                </c:pt>
                <c:pt idx="195">
                  <c:v>699.19</c:v>
                </c:pt>
                <c:pt idx="196">
                  <c:v>700.74</c:v>
                </c:pt>
                <c:pt idx="197">
                  <c:v>702.28</c:v>
                </c:pt>
                <c:pt idx="198">
                  <c:v>703.8299999999998</c:v>
                </c:pt>
                <c:pt idx="199">
                  <c:v>705.37</c:v>
                </c:pt>
                <c:pt idx="200">
                  <c:v>706.92</c:v>
                </c:pt>
                <c:pt idx="201">
                  <c:v>708.4599999999998</c:v>
                </c:pt>
                <c:pt idx="202">
                  <c:v>710.01</c:v>
                </c:pt>
                <c:pt idx="203">
                  <c:v>711.55</c:v>
                </c:pt>
                <c:pt idx="204">
                  <c:v>713.1</c:v>
                </c:pt>
                <c:pt idx="205">
                  <c:v>714.64</c:v>
                </c:pt>
                <c:pt idx="206">
                  <c:v>716.18</c:v>
                </c:pt>
                <c:pt idx="207">
                  <c:v>717.73</c:v>
                </c:pt>
                <c:pt idx="208">
                  <c:v>719.27</c:v>
                </c:pt>
                <c:pt idx="209">
                  <c:v>720.8199999999998</c:v>
                </c:pt>
                <c:pt idx="210">
                  <c:v>722.3599999999998</c:v>
                </c:pt>
                <c:pt idx="211">
                  <c:v>723.9</c:v>
                </c:pt>
                <c:pt idx="212">
                  <c:v>725.4400000000001</c:v>
                </c:pt>
                <c:pt idx="213">
                  <c:v>726.99</c:v>
                </c:pt>
                <c:pt idx="214">
                  <c:v>728.53</c:v>
                </c:pt>
                <c:pt idx="215">
                  <c:v>730.07</c:v>
                </c:pt>
                <c:pt idx="216">
                  <c:v>731.62</c:v>
                </c:pt>
                <c:pt idx="217">
                  <c:v>733.16</c:v>
                </c:pt>
                <c:pt idx="218">
                  <c:v>734.7</c:v>
                </c:pt>
                <c:pt idx="219">
                  <c:v>736.24</c:v>
                </c:pt>
                <c:pt idx="220">
                  <c:v>737.79</c:v>
                </c:pt>
                <c:pt idx="221">
                  <c:v>739.3299999999998</c:v>
                </c:pt>
                <c:pt idx="222">
                  <c:v>740.87</c:v>
                </c:pt>
                <c:pt idx="223">
                  <c:v>742.41</c:v>
                </c:pt>
                <c:pt idx="224">
                  <c:v>743.9599999999998</c:v>
                </c:pt>
                <c:pt idx="225">
                  <c:v>745.5</c:v>
                </c:pt>
                <c:pt idx="226">
                  <c:v>747.04</c:v>
                </c:pt>
                <c:pt idx="227">
                  <c:v>748.58</c:v>
                </c:pt>
                <c:pt idx="228">
                  <c:v>750.13</c:v>
                </c:pt>
                <c:pt idx="229">
                  <c:v>751.67</c:v>
                </c:pt>
                <c:pt idx="230">
                  <c:v>753.21</c:v>
                </c:pt>
                <c:pt idx="231">
                  <c:v>754.76</c:v>
                </c:pt>
                <c:pt idx="232">
                  <c:v>756.3</c:v>
                </c:pt>
                <c:pt idx="233">
                  <c:v>757.8499999999998</c:v>
                </c:pt>
                <c:pt idx="234">
                  <c:v>759.39</c:v>
                </c:pt>
                <c:pt idx="235">
                  <c:v>760.9299999999997</c:v>
                </c:pt>
                <c:pt idx="236">
                  <c:v>762.48</c:v>
                </c:pt>
                <c:pt idx="237">
                  <c:v>764.02</c:v>
                </c:pt>
                <c:pt idx="238">
                  <c:v>765.57</c:v>
                </c:pt>
                <c:pt idx="239">
                  <c:v>767.12</c:v>
                </c:pt>
                <c:pt idx="240">
                  <c:v>768.66</c:v>
                </c:pt>
                <c:pt idx="241">
                  <c:v>770.21</c:v>
                </c:pt>
                <c:pt idx="242">
                  <c:v>771.76</c:v>
                </c:pt>
                <c:pt idx="243">
                  <c:v>773.3</c:v>
                </c:pt>
                <c:pt idx="244">
                  <c:v>774.8499999999998</c:v>
                </c:pt>
                <c:pt idx="245">
                  <c:v>776.4</c:v>
                </c:pt>
                <c:pt idx="246">
                  <c:v>777.9499999999998</c:v>
                </c:pt>
                <c:pt idx="247">
                  <c:v>779.5</c:v>
                </c:pt>
                <c:pt idx="248">
                  <c:v>781.05</c:v>
                </c:pt>
                <c:pt idx="249">
                  <c:v>782.6</c:v>
                </c:pt>
                <c:pt idx="250">
                  <c:v>784.15</c:v>
                </c:pt>
                <c:pt idx="251">
                  <c:v>785.7</c:v>
                </c:pt>
                <c:pt idx="252">
                  <c:v>787.25</c:v>
                </c:pt>
                <c:pt idx="253">
                  <c:v>788.8099999999997</c:v>
                </c:pt>
                <c:pt idx="254">
                  <c:v>790.3599999999998</c:v>
                </c:pt>
                <c:pt idx="255">
                  <c:v>791.91</c:v>
                </c:pt>
                <c:pt idx="256">
                  <c:v>793.47</c:v>
                </c:pt>
                <c:pt idx="257">
                  <c:v>795.02</c:v>
                </c:pt>
                <c:pt idx="258">
                  <c:v>796.58</c:v>
                </c:pt>
                <c:pt idx="259">
                  <c:v>798.14</c:v>
                </c:pt>
                <c:pt idx="260">
                  <c:v>799.7</c:v>
                </c:pt>
                <c:pt idx="261">
                  <c:v>801.26</c:v>
                </c:pt>
                <c:pt idx="262">
                  <c:v>802.8199999999998</c:v>
                </c:pt>
                <c:pt idx="263">
                  <c:v>804.38</c:v>
                </c:pt>
                <c:pt idx="264">
                  <c:v>805.9400000000001</c:v>
                </c:pt>
                <c:pt idx="265">
                  <c:v>807.5</c:v>
                </c:pt>
                <c:pt idx="266">
                  <c:v>809.0599999999997</c:v>
                </c:pt>
                <c:pt idx="267">
                  <c:v>810.63</c:v>
                </c:pt>
                <c:pt idx="268">
                  <c:v>812.19</c:v>
                </c:pt>
                <c:pt idx="269">
                  <c:v>813.76</c:v>
                </c:pt>
                <c:pt idx="270">
                  <c:v>815.3299999999998</c:v>
                </c:pt>
                <c:pt idx="271">
                  <c:v>816.89</c:v>
                </c:pt>
                <c:pt idx="272">
                  <c:v>818.4599999999998</c:v>
                </c:pt>
                <c:pt idx="273">
                  <c:v>820.03</c:v>
                </c:pt>
                <c:pt idx="274">
                  <c:v>821.61</c:v>
                </c:pt>
                <c:pt idx="275">
                  <c:v>823.18</c:v>
                </c:pt>
                <c:pt idx="276">
                  <c:v>824.75</c:v>
                </c:pt>
                <c:pt idx="277">
                  <c:v>826.3299999999998</c:v>
                </c:pt>
                <c:pt idx="278">
                  <c:v>827.9</c:v>
                </c:pt>
                <c:pt idx="279">
                  <c:v>829.48</c:v>
                </c:pt>
                <c:pt idx="280">
                  <c:v>831.0599999999997</c:v>
                </c:pt>
                <c:pt idx="281">
                  <c:v>832.63</c:v>
                </c:pt>
                <c:pt idx="282">
                  <c:v>834.21</c:v>
                </c:pt>
                <c:pt idx="283">
                  <c:v>835.8</c:v>
                </c:pt>
                <c:pt idx="284">
                  <c:v>837.38</c:v>
                </c:pt>
                <c:pt idx="285">
                  <c:v>838.9599999999998</c:v>
                </c:pt>
                <c:pt idx="286">
                  <c:v>840.55</c:v>
                </c:pt>
                <c:pt idx="287">
                  <c:v>842.13</c:v>
                </c:pt>
                <c:pt idx="288">
                  <c:v>843.72</c:v>
                </c:pt>
                <c:pt idx="289">
                  <c:v>845.3099999999997</c:v>
                </c:pt>
                <c:pt idx="290">
                  <c:v>846.9</c:v>
                </c:pt>
                <c:pt idx="291">
                  <c:v>848.49</c:v>
                </c:pt>
                <c:pt idx="292">
                  <c:v>850.08</c:v>
                </c:pt>
                <c:pt idx="293">
                  <c:v>851.67</c:v>
                </c:pt>
                <c:pt idx="294">
                  <c:v>853.26</c:v>
                </c:pt>
                <c:pt idx="295">
                  <c:v>854.8599999999998</c:v>
                </c:pt>
                <c:pt idx="296">
                  <c:v>856.4599999999998</c:v>
                </c:pt>
                <c:pt idx="297">
                  <c:v>858.05</c:v>
                </c:pt>
                <c:pt idx="298">
                  <c:v>859.65</c:v>
                </c:pt>
                <c:pt idx="299">
                  <c:v>861.25</c:v>
                </c:pt>
                <c:pt idx="300">
                  <c:v>862.8499999999998</c:v>
                </c:pt>
                <c:pt idx="301">
                  <c:v>864.4499999999998</c:v>
                </c:pt>
                <c:pt idx="302">
                  <c:v>866.0599999999997</c:v>
                </c:pt>
                <c:pt idx="303">
                  <c:v>867.66</c:v>
                </c:pt>
                <c:pt idx="304">
                  <c:v>869.27</c:v>
                </c:pt>
                <c:pt idx="305">
                  <c:v>870.87</c:v>
                </c:pt>
                <c:pt idx="306">
                  <c:v>872.48</c:v>
                </c:pt>
                <c:pt idx="307">
                  <c:v>874.09</c:v>
                </c:pt>
                <c:pt idx="308">
                  <c:v>875.7</c:v>
                </c:pt>
                <c:pt idx="309">
                  <c:v>877.3099999999997</c:v>
                </c:pt>
                <c:pt idx="310">
                  <c:v>878.92</c:v>
                </c:pt>
                <c:pt idx="311">
                  <c:v>880.53</c:v>
                </c:pt>
                <c:pt idx="312">
                  <c:v>882.15</c:v>
                </c:pt>
                <c:pt idx="313">
                  <c:v>883.76</c:v>
                </c:pt>
                <c:pt idx="314">
                  <c:v>885.38</c:v>
                </c:pt>
                <c:pt idx="315">
                  <c:v>886.99</c:v>
                </c:pt>
                <c:pt idx="316">
                  <c:v>888.61</c:v>
                </c:pt>
                <c:pt idx="317">
                  <c:v>890.23</c:v>
                </c:pt>
                <c:pt idx="318">
                  <c:v>891.8399999999998</c:v>
                </c:pt>
                <c:pt idx="319">
                  <c:v>893.4599999999998</c:v>
                </c:pt>
                <c:pt idx="320">
                  <c:v>895.08</c:v>
                </c:pt>
                <c:pt idx="321">
                  <c:v>896.7</c:v>
                </c:pt>
                <c:pt idx="322">
                  <c:v>898.3199999999998</c:v>
                </c:pt>
                <c:pt idx="323">
                  <c:v>899.9400000000001</c:v>
                </c:pt>
                <c:pt idx="324">
                  <c:v>901.5599999999997</c:v>
                </c:pt>
                <c:pt idx="325">
                  <c:v>903.19</c:v>
                </c:pt>
                <c:pt idx="326">
                  <c:v>904.8099999999997</c:v>
                </c:pt>
                <c:pt idx="327">
                  <c:v>906.4299999999997</c:v>
                </c:pt>
                <c:pt idx="328">
                  <c:v>908.05</c:v>
                </c:pt>
                <c:pt idx="329">
                  <c:v>909.68</c:v>
                </c:pt>
                <c:pt idx="330">
                  <c:v>911.3</c:v>
                </c:pt>
                <c:pt idx="331">
                  <c:v>912.92</c:v>
                </c:pt>
                <c:pt idx="332">
                  <c:v>914.54</c:v>
                </c:pt>
                <c:pt idx="333">
                  <c:v>916.17</c:v>
                </c:pt>
                <c:pt idx="334">
                  <c:v>917.79</c:v>
                </c:pt>
                <c:pt idx="335">
                  <c:v>919.41</c:v>
                </c:pt>
                <c:pt idx="336">
                  <c:v>921.03</c:v>
                </c:pt>
                <c:pt idx="337">
                  <c:v>922.65</c:v>
                </c:pt>
                <c:pt idx="338">
                  <c:v>924.27</c:v>
                </c:pt>
                <c:pt idx="339">
                  <c:v>925.89</c:v>
                </c:pt>
                <c:pt idx="340">
                  <c:v>927.51</c:v>
                </c:pt>
                <c:pt idx="341">
                  <c:v>929.13</c:v>
                </c:pt>
                <c:pt idx="342">
                  <c:v>930.75</c:v>
                </c:pt>
                <c:pt idx="343">
                  <c:v>932.37</c:v>
                </c:pt>
                <c:pt idx="344">
                  <c:v>933.98</c:v>
                </c:pt>
                <c:pt idx="345">
                  <c:v>935.6</c:v>
                </c:pt>
                <c:pt idx="346">
                  <c:v>937.21</c:v>
                </c:pt>
                <c:pt idx="347">
                  <c:v>938.8199999999998</c:v>
                </c:pt>
                <c:pt idx="348">
                  <c:v>940.4299999999997</c:v>
                </c:pt>
                <c:pt idx="349">
                  <c:v>942.04</c:v>
                </c:pt>
                <c:pt idx="350">
                  <c:v>943.64</c:v>
                </c:pt>
                <c:pt idx="351">
                  <c:v>945.25</c:v>
                </c:pt>
                <c:pt idx="352">
                  <c:v>946.8499999999998</c:v>
                </c:pt>
                <c:pt idx="353">
                  <c:v>948.4499999999998</c:v>
                </c:pt>
                <c:pt idx="354">
                  <c:v>950.05</c:v>
                </c:pt>
                <c:pt idx="355">
                  <c:v>951.65</c:v>
                </c:pt>
                <c:pt idx="356">
                  <c:v>953.24</c:v>
                </c:pt>
                <c:pt idx="357">
                  <c:v>954.8299999999998</c:v>
                </c:pt>
                <c:pt idx="358">
                  <c:v>956.42</c:v>
                </c:pt>
                <c:pt idx="359">
                  <c:v>958.0</c:v>
                </c:pt>
                <c:pt idx="360">
                  <c:v>959.58</c:v>
                </c:pt>
                <c:pt idx="361">
                  <c:v>961.16</c:v>
                </c:pt>
                <c:pt idx="362">
                  <c:v>962.73</c:v>
                </c:pt>
                <c:pt idx="363">
                  <c:v>964.3</c:v>
                </c:pt>
                <c:pt idx="364">
                  <c:v>965.87</c:v>
                </c:pt>
                <c:pt idx="365">
                  <c:v>967.4299999999997</c:v>
                </c:pt>
                <c:pt idx="366">
                  <c:v>968.99</c:v>
                </c:pt>
                <c:pt idx="367">
                  <c:v>970.54</c:v>
                </c:pt>
                <c:pt idx="368">
                  <c:v>972.09</c:v>
                </c:pt>
                <c:pt idx="369">
                  <c:v>973.64</c:v>
                </c:pt>
                <c:pt idx="370">
                  <c:v>975.18</c:v>
                </c:pt>
                <c:pt idx="371">
                  <c:v>976.71</c:v>
                </c:pt>
                <c:pt idx="372">
                  <c:v>978.24</c:v>
                </c:pt>
                <c:pt idx="373">
                  <c:v>979.76</c:v>
                </c:pt>
                <c:pt idx="374">
                  <c:v>981.28</c:v>
                </c:pt>
                <c:pt idx="375">
                  <c:v>982.79</c:v>
                </c:pt>
                <c:pt idx="376">
                  <c:v>984.3</c:v>
                </c:pt>
                <c:pt idx="377">
                  <c:v>985.8</c:v>
                </c:pt>
                <c:pt idx="378">
                  <c:v>987.29</c:v>
                </c:pt>
                <c:pt idx="379">
                  <c:v>988.77</c:v>
                </c:pt>
                <c:pt idx="380">
                  <c:v>990.25</c:v>
                </c:pt>
                <c:pt idx="381">
                  <c:v>991.72</c:v>
                </c:pt>
                <c:pt idx="382">
                  <c:v>993.18</c:v>
                </c:pt>
                <c:pt idx="383">
                  <c:v>994.64</c:v>
                </c:pt>
                <c:pt idx="384">
                  <c:v>996.08</c:v>
                </c:pt>
                <c:pt idx="385">
                  <c:v>997.52</c:v>
                </c:pt>
                <c:pt idx="386">
                  <c:v>998.9499999999998</c:v>
                </c:pt>
                <c:pt idx="387">
                  <c:v>1002.59</c:v>
                </c:pt>
                <c:pt idx="388">
                  <c:v>1017.7</c:v>
                </c:pt>
                <c:pt idx="389">
                  <c:v>1032.76</c:v>
                </c:pt>
                <c:pt idx="390">
                  <c:v>1047.79</c:v>
                </c:pt>
                <c:pt idx="391">
                  <c:v>1062.78</c:v>
                </c:pt>
                <c:pt idx="392">
                  <c:v>1077.73</c:v>
                </c:pt>
                <c:pt idx="393">
                  <c:v>1092.64</c:v>
                </c:pt>
                <c:pt idx="394">
                  <c:v>1107.52</c:v>
                </c:pt>
                <c:pt idx="395">
                  <c:v>1122.36</c:v>
                </c:pt>
                <c:pt idx="396">
                  <c:v>1137.16</c:v>
                </c:pt>
                <c:pt idx="397">
                  <c:v>1151.92</c:v>
                </c:pt>
                <c:pt idx="398">
                  <c:v>1166.65</c:v>
                </c:pt>
                <c:pt idx="399">
                  <c:v>1181.33</c:v>
                </c:pt>
                <c:pt idx="400">
                  <c:v>1195.99</c:v>
                </c:pt>
                <c:pt idx="401">
                  <c:v>1210.6</c:v>
                </c:pt>
                <c:pt idx="402">
                  <c:v>1225.18</c:v>
                </c:pt>
                <c:pt idx="403">
                  <c:v>1239.72</c:v>
                </c:pt>
                <c:pt idx="404">
                  <c:v>1254.23</c:v>
                </c:pt>
                <c:pt idx="405">
                  <c:v>1268.69</c:v>
                </c:pt>
                <c:pt idx="406">
                  <c:v>1283.13</c:v>
                </c:pt>
                <c:pt idx="407">
                  <c:v>1297.52</c:v>
                </c:pt>
                <c:pt idx="408">
                  <c:v>1311.88</c:v>
                </c:pt>
                <c:pt idx="409">
                  <c:v>1326.2</c:v>
                </c:pt>
                <c:pt idx="410">
                  <c:v>1340.49</c:v>
                </c:pt>
                <c:pt idx="411">
                  <c:v>1354.74</c:v>
                </c:pt>
                <c:pt idx="412">
                  <c:v>1368.96</c:v>
                </c:pt>
                <c:pt idx="413">
                  <c:v>1383.14</c:v>
                </c:pt>
                <c:pt idx="414">
                  <c:v>1397.28</c:v>
                </c:pt>
                <c:pt idx="415">
                  <c:v>1411.39</c:v>
                </c:pt>
                <c:pt idx="416">
                  <c:v>1425.46</c:v>
                </c:pt>
                <c:pt idx="417">
                  <c:v>1439.5</c:v>
                </c:pt>
                <c:pt idx="418">
                  <c:v>1453.5</c:v>
                </c:pt>
                <c:pt idx="419">
                  <c:v>1467.47</c:v>
                </c:pt>
                <c:pt idx="420">
                  <c:v>1481.4</c:v>
                </c:pt>
                <c:pt idx="421">
                  <c:v>1495.3</c:v>
                </c:pt>
                <c:pt idx="422">
                  <c:v>1509.17</c:v>
                </c:pt>
                <c:pt idx="423">
                  <c:v>1522.99</c:v>
                </c:pt>
                <c:pt idx="424">
                  <c:v>1536.79</c:v>
                </c:pt>
                <c:pt idx="425">
                  <c:v>1550.55</c:v>
                </c:pt>
                <c:pt idx="426">
                  <c:v>1564.27</c:v>
                </c:pt>
                <c:pt idx="427">
                  <c:v>1577.96</c:v>
                </c:pt>
                <c:pt idx="428">
                  <c:v>1591.62</c:v>
                </c:pt>
                <c:pt idx="429">
                  <c:v>1605.24</c:v>
                </c:pt>
                <c:pt idx="430">
                  <c:v>1618.83</c:v>
                </c:pt>
                <c:pt idx="431">
                  <c:v>1632.39</c:v>
                </c:pt>
                <c:pt idx="432">
                  <c:v>1645.91</c:v>
                </c:pt>
                <c:pt idx="433">
                  <c:v>1659.4</c:v>
                </c:pt>
                <c:pt idx="434">
                  <c:v>1672.85</c:v>
                </c:pt>
                <c:pt idx="435">
                  <c:v>1686.27</c:v>
                </c:pt>
                <c:pt idx="436">
                  <c:v>1699.66</c:v>
                </c:pt>
                <c:pt idx="437">
                  <c:v>1713.02</c:v>
                </c:pt>
                <c:pt idx="438">
                  <c:v>1726.34</c:v>
                </c:pt>
                <c:pt idx="439">
                  <c:v>1739.63</c:v>
                </c:pt>
                <c:pt idx="440">
                  <c:v>1752.88</c:v>
                </c:pt>
                <c:pt idx="441">
                  <c:v>1766.11</c:v>
                </c:pt>
                <c:pt idx="442">
                  <c:v>1779.3</c:v>
                </c:pt>
                <c:pt idx="443">
                  <c:v>1792.45</c:v>
                </c:pt>
                <c:pt idx="444">
                  <c:v>1805.58</c:v>
                </c:pt>
                <c:pt idx="445">
                  <c:v>1818.67</c:v>
                </c:pt>
                <c:pt idx="446">
                  <c:v>1831.73</c:v>
                </c:pt>
                <c:pt idx="447">
                  <c:v>1844.76</c:v>
                </c:pt>
                <c:pt idx="448">
                  <c:v>1857.76</c:v>
                </c:pt>
                <c:pt idx="449">
                  <c:v>1870.72</c:v>
                </c:pt>
                <c:pt idx="450">
                  <c:v>1883.65</c:v>
                </c:pt>
                <c:pt idx="451">
                  <c:v>1896.55</c:v>
                </c:pt>
                <c:pt idx="452">
                  <c:v>1909.42</c:v>
                </c:pt>
                <c:pt idx="453">
                  <c:v>1922.26</c:v>
                </c:pt>
                <c:pt idx="454">
                  <c:v>1935.07</c:v>
                </c:pt>
                <c:pt idx="455">
                  <c:v>1947.84</c:v>
                </c:pt>
                <c:pt idx="456">
                  <c:v>1960.59</c:v>
                </c:pt>
                <c:pt idx="457">
                  <c:v>1973.3</c:v>
                </c:pt>
                <c:pt idx="458">
                  <c:v>1985.98</c:v>
                </c:pt>
                <c:pt idx="459">
                  <c:v>1998.63</c:v>
                </c:pt>
                <c:pt idx="460">
                  <c:v>2011.25</c:v>
                </c:pt>
                <c:pt idx="461">
                  <c:v>2023.84</c:v>
                </c:pt>
                <c:pt idx="462">
                  <c:v>2036.4</c:v>
                </c:pt>
                <c:pt idx="463">
                  <c:v>2048.93</c:v>
                </c:pt>
                <c:pt idx="464">
                  <c:v>2061.43</c:v>
                </c:pt>
                <c:pt idx="465">
                  <c:v>2073.89</c:v>
                </c:pt>
                <c:pt idx="466">
                  <c:v>2086.33</c:v>
                </c:pt>
                <c:pt idx="467">
                  <c:v>2098.74</c:v>
                </c:pt>
                <c:pt idx="468">
                  <c:v>2111.12</c:v>
                </c:pt>
                <c:pt idx="469">
                  <c:v>2123.46</c:v>
                </c:pt>
                <c:pt idx="470">
                  <c:v>2135.78</c:v>
                </c:pt>
                <c:pt idx="471">
                  <c:v>2148.07</c:v>
                </c:pt>
                <c:pt idx="472">
                  <c:v>2160.33</c:v>
                </c:pt>
                <c:pt idx="473">
                  <c:v>2172.56</c:v>
                </c:pt>
                <c:pt idx="474">
                  <c:v>2184.76</c:v>
                </c:pt>
                <c:pt idx="475">
                  <c:v>2196.93</c:v>
                </c:pt>
                <c:pt idx="476">
                  <c:v>2209.07</c:v>
                </c:pt>
                <c:pt idx="477">
                  <c:v>2221.18</c:v>
                </c:pt>
                <c:pt idx="478">
                  <c:v>2233.26</c:v>
                </c:pt>
                <c:pt idx="479">
                  <c:v>2245.32</c:v>
                </c:pt>
                <c:pt idx="480">
                  <c:v>2257.34</c:v>
                </c:pt>
                <c:pt idx="481">
                  <c:v>2269.34</c:v>
                </c:pt>
                <c:pt idx="482">
                  <c:v>2281.31</c:v>
                </c:pt>
                <c:pt idx="483">
                  <c:v>2293.25</c:v>
                </c:pt>
                <c:pt idx="484">
                  <c:v>2305.16</c:v>
                </c:pt>
                <c:pt idx="485">
                  <c:v>2317.05</c:v>
                </c:pt>
                <c:pt idx="486">
                  <c:v>2328.9</c:v>
                </c:pt>
                <c:pt idx="487">
                  <c:v>2340.73</c:v>
                </c:pt>
                <c:pt idx="488">
                  <c:v>2352.53</c:v>
                </c:pt>
                <c:pt idx="489">
                  <c:v>2364.3</c:v>
                </c:pt>
                <c:pt idx="490">
                  <c:v>2376.05</c:v>
                </c:pt>
                <c:pt idx="491">
                  <c:v>2387.76</c:v>
                </c:pt>
                <c:pt idx="492">
                  <c:v>2399.45</c:v>
                </c:pt>
              </c:numCache>
            </c:numRef>
          </c:xVal>
          <c:yVal>
            <c:numRef>
              <c:f>'bass1-a-L3-1.csv'!$E$64:$E$556</c:f>
              <c:numCache>
                <c:formatCode>General</c:formatCode>
                <c:ptCount val="493"/>
                <c:pt idx="0">
                  <c:v>10.43</c:v>
                </c:pt>
                <c:pt idx="1">
                  <c:v>9.47</c:v>
                </c:pt>
                <c:pt idx="2">
                  <c:v>12.15</c:v>
                </c:pt>
                <c:pt idx="3">
                  <c:v>12.25</c:v>
                </c:pt>
                <c:pt idx="4">
                  <c:v>9.38</c:v>
                </c:pt>
                <c:pt idx="5">
                  <c:v>9.64</c:v>
                </c:pt>
                <c:pt idx="6">
                  <c:v>6.659999999999998</c:v>
                </c:pt>
                <c:pt idx="7">
                  <c:v>7.53</c:v>
                </c:pt>
                <c:pt idx="8">
                  <c:v>8.64</c:v>
                </c:pt>
                <c:pt idx="9">
                  <c:v>9.01</c:v>
                </c:pt>
                <c:pt idx="10">
                  <c:v>8.86</c:v>
                </c:pt>
                <c:pt idx="11">
                  <c:v>9.710000000000001</c:v>
                </c:pt>
                <c:pt idx="12">
                  <c:v>6.71</c:v>
                </c:pt>
                <c:pt idx="13">
                  <c:v>6.18</c:v>
                </c:pt>
                <c:pt idx="14">
                  <c:v>6.74</c:v>
                </c:pt>
                <c:pt idx="15">
                  <c:v>8.34</c:v>
                </c:pt>
                <c:pt idx="16">
                  <c:v>6.74</c:v>
                </c:pt>
                <c:pt idx="17">
                  <c:v>7.92</c:v>
                </c:pt>
                <c:pt idx="18">
                  <c:v>8.38</c:v>
                </c:pt>
                <c:pt idx="19">
                  <c:v>6.6</c:v>
                </c:pt>
                <c:pt idx="20">
                  <c:v>5.52</c:v>
                </c:pt>
                <c:pt idx="21">
                  <c:v>6.38</c:v>
                </c:pt>
                <c:pt idx="22">
                  <c:v>5.51</c:v>
                </c:pt>
                <c:pt idx="23">
                  <c:v>6.769999999999999</c:v>
                </c:pt>
                <c:pt idx="24">
                  <c:v>6.37</c:v>
                </c:pt>
                <c:pt idx="25">
                  <c:v>6.609999999999998</c:v>
                </c:pt>
                <c:pt idx="26">
                  <c:v>6.09</c:v>
                </c:pt>
                <c:pt idx="27">
                  <c:v>5.88</c:v>
                </c:pt>
                <c:pt idx="28">
                  <c:v>4.74</c:v>
                </c:pt>
                <c:pt idx="29">
                  <c:v>6.02</c:v>
                </c:pt>
                <c:pt idx="30">
                  <c:v>5.35</c:v>
                </c:pt>
                <c:pt idx="31">
                  <c:v>6.14</c:v>
                </c:pt>
                <c:pt idx="32">
                  <c:v>5.92</c:v>
                </c:pt>
                <c:pt idx="33">
                  <c:v>5.619999999999998</c:v>
                </c:pt>
                <c:pt idx="34">
                  <c:v>5.46</c:v>
                </c:pt>
                <c:pt idx="35">
                  <c:v>4.51</c:v>
                </c:pt>
                <c:pt idx="36">
                  <c:v>5.07</c:v>
                </c:pt>
                <c:pt idx="37">
                  <c:v>5.22</c:v>
                </c:pt>
                <c:pt idx="38">
                  <c:v>5.22</c:v>
                </c:pt>
                <c:pt idx="39">
                  <c:v>6.06</c:v>
                </c:pt>
                <c:pt idx="40">
                  <c:v>5.819999999999998</c:v>
                </c:pt>
                <c:pt idx="41">
                  <c:v>5.149999999999999</c:v>
                </c:pt>
                <c:pt idx="42">
                  <c:v>4.64</c:v>
                </c:pt>
                <c:pt idx="43">
                  <c:v>4.73</c:v>
                </c:pt>
                <c:pt idx="44">
                  <c:v>4.45</c:v>
                </c:pt>
                <c:pt idx="45">
                  <c:v>5.359999999999998</c:v>
                </c:pt>
                <c:pt idx="46">
                  <c:v>5.09</c:v>
                </c:pt>
                <c:pt idx="47">
                  <c:v>5.319999999999998</c:v>
                </c:pt>
                <c:pt idx="48">
                  <c:v>4.859999999999998</c:v>
                </c:pt>
                <c:pt idx="49">
                  <c:v>4.48</c:v>
                </c:pt>
                <c:pt idx="50">
                  <c:v>4.46</c:v>
                </c:pt>
                <c:pt idx="51">
                  <c:v>4.93</c:v>
                </c:pt>
                <c:pt idx="52">
                  <c:v>4.71</c:v>
                </c:pt>
                <c:pt idx="53">
                  <c:v>4.79</c:v>
                </c:pt>
                <c:pt idx="54">
                  <c:v>4.9</c:v>
                </c:pt>
                <c:pt idx="55">
                  <c:v>4.859999999999998</c:v>
                </c:pt>
                <c:pt idx="56">
                  <c:v>4.859999999999998</c:v>
                </c:pt>
                <c:pt idx="57">
                  <c:v>4.34</c:v>
                </c:pt>
                <c:pt idx="58">
                  <c:v>4.25</c:v>
                </c:pt>
                <c:pt idx="59">
                  <c:v>4.819999999999998</c:v>
                </c:pt>
                <c:pt idx="60">
                  <c:v>4.74</c:v>
                </c:pt>
                <c:pt idx="61">
                  <c:v>4.74</c:v>
                </c:pt>
                <c:pt idx="62">
                  <c:v>4.84</c:v>
                </c:pt>
                <c:pt idx="63">
                  <c:v>4.58</c:v>
                </c:pt>
                <c:pt idx="64">
                  <c:v>4.43</c:v>
                </c:pt>
                <c:pt idx="65">
                  <c:v>4.4</c:v>
                </c:pt>
                <c:pt idx="66">
                  <c:v>4.659999999999998</c:v>
                </c:pt>
                <c:pt idx="67">
                  <c:v>4.73</c:v>
                </c:pt>
                <c:pt idx="68">
                  <c:v>5.01</c:v>
                </c:pt>
                <c:pt idx="69">
                  <c:v>4.67</c:v>
                </c:pt>
                <c:pt idx="70">
                  <c:v>4.63</c:v>
                </c:pt>
                <c:pt idx="71">
                  <c:v>4.359999999999998</c:v>
                </c:pt>
                <c:pt idx="72">
                  <c:v>4.649999999999998</c:v>
                </c:pt>
                <c:pt idx="73">
                  <c:v>4.71</c:v>
                </c:pt>
                <c:pt idx="74">
                  <c:v>5.109999999999999</c:v>
                </c:pt>
                <c:pt idx="75">
                  <c:v>5.13</c:v>
                </c:pt>
                <c:pt idx="76">
                  <c:v>5.28</c:v>
                </c:pt>
                <c:pt idx="77">
                  <c:v>5.09</c:v>
                </c:pt>
                <c:pt idx="78">
                  <c:v>5.39</c:v>
                </c:pt>
                <c:pt idx="79">
                  <c:v>5.37</c:v>
                </c:pt>
                <c:pt idx="80">
                  <c:v>5.619999999999998</c:v>
                </c:pt>
                <c:pt idx="81">
                  <c:v>5.92</c:v>
                </c:pt>
                <c:pt idx="82">
                  <c:v>6.18</c:v>
                </c:pt>
                <c:pt idx="83">
                  <c:v>6.41</c:v>
                </c:pt>
                <c:pt idx="84">
                  <c:v>6.54</c:v>
                </c:pt>
                <c:pt idx="85">
                  <c:v>6.35</c:v>
                </c:pt>
                <c:pt idx="86">
                  <c:v>6.57</c:v>
                </c:pt>
                <c:pt idx="87">
                  <c:v>6.8</c:v>
                </c:pt>
                <c:pt idx="88">
                  <c:v>7.08</c:v>
                </c:pt>
                <c:pt idx="89">
                  <c:v>7.149999999999999</c:v>
                </c:pt>
                <c:pt idx="90">
                  <c:v>7.2</c:v>
                </c:pt>
                <c:pt idx="91">
                  <c:v>7.24</c:v>
                </c:pt>
                <c:pt idx="92">
                  <c:v>7.23</c:v>
                </c:pt>
                <c:pt idx="93">
                  <c:v>7.06</c:v>
                </c:pt>
                <c:pt idx="94">
                  <c:v>7.359999999999998</c:v>
                </c:pt>
                <c:pt idx="95">
                  <c:v>7.22</c:v>
                </c:pt>
                <c:pt idx="96">
                  <c:v>7.609999999999998</c:v>
                </c:pt>
                <c:pt idx="97">
                  <c:v>7.39</c:v>
                </c:pt>
                <c:pt idx="98">
                  <c:v>7.31</c:v>
                </c:pt>
                <c:pt idx="99">
                  <c:v>7.41</c:v>
                </c:pt>
                <c:pt idx="100">
                  <c:v>7.24</c:v>
                </c:pt>
                <c:pt idx="101">
                  <c:v>7.41</c:v>
                </c:pt>
                <c:pt idx="102">
                  <c:v>7.52</c:v>
                </c:pt>
                <c:pt idx="103">
                  <c:v>7.48</c:v>
                </c:pt>
                <c:pt idx="104">
                  <c:v>7.45</c:v>
                </c:pt>
                <c:pt idx="105">
                  <c:v>7.24</c:v>
                </c:pt>
                <c:pt idx="106">
                  <c:v>6.95</c:v>
                </c:pt>
                <c:pt idx="107">
                  <c:v>6.94</c:v>
                </c:pt>
                <c:pt idx="108">
                  <c:v>6.76</c:v>
                </c:pt>
                <c:pt idx="109">
                  <c:v>6.659999999999998</c:v>
                </c:pt>
                <c:pt idx="110">
                  <c:v>6.6</c:v>
                </c:pt>
                <c:pt idx="111">
                  <c:v>6.48</c:v>
                </c:pt>
                <c:pt idx="112">
                  <c:v>6.21</c:v>
                </c:pt>
                <c:pt idx="113">
                  <c:v>5.96</c:v>
                </c:pt>
                <c:pt idx="114">
                  <c:v>5.88</c:v>
                </c:pt>
                <c:pt idx="115">
                  <c:v>5.64</c:v>
                </c:pt>
                <c:pt idx="116">
                  <c:v>5.619999999999998</c:v>
                </c:pt>
                <c:pt idx="117">
                  <c:v>5.619999999999998</c:v>
                </c:pt>
                <c:pt idx="118">
                  <c:v>5.54</c:v>
                </c:pt>
                <c:pt idx="119">
                  <c:v>5.47</c:v>
                </c:pt>
                <c:pt idx="120">
                  <c:v>5.34</c:v>
                </c:pt>
                <c:pt idx="121">
                  <c:v>5.17</c:v>
                </c:pt>
                <c:pt idx="122">
                  <c:v>5.109999999999999</c:v>
                </c:pt>
                <c:pt idx="123">
                  <c:v>5.1</c:v>
                </c:pt>
                <c:pt idx="124">
                  <c:v>5.05</c:v>
                </c:pt>
                <c:pt idx="125">
                  <c:v>5.18</c:v>
                </c:pt>
                <c:pt idx="126">
                  <c:v>5.07</c:v>
                </c:pt>
                <c:pt idx="127">
                  <c:v>5.08</c:v>
                </c:pt>
                <c:pt idx="128">
                  <c:v>4.92</c:v>
                </c:pt>
                <c:pt idx="129">
                  <c:v>4.87</c:v>
                </c:pt>
                <c:pt idx="130">
                  <c:v>4.75</c:v>
                </c:pt>
                <c:pt idx="131">
                  <c:v>4.85</c:v>
                </c:pt>
                <c:pt idx="132">
                  <c:v>5.01</c:v>
                </c:pt>
                <c:pt idx="133">
                  <c:v>4.94</c:v>
                </c:pt>
                <c:pt idx="134">
                  <c:v>4.78</c:v>
                </c:pt>
                <c:pt idx="135">
                  <c:v>4.769999999999999</c:v>
                </c:pt>
                <c:pt idx="136">
                  <c:v>4.73</c:v>
                </c:pt>
                <c:pt idx="137">
                  <c:v>4.63</c:v>
                </c:pt>
                <c:pt idx="138">
                  <c:v>4.769999999999999</c:v>
                </c:pt>
                <c:pt idx="139">
                  <c:v>4.72</c:v>
                </c:pt>
                <c:pt idx="140">
                  <c:v>4.769999999999999</c:v>
                </c:pt>
                <c:pt idx="141">
                  <c:v>4.67</c:v>
                </c:pt>
                <c:pt idx="142">
                  <c:v>4.55</c:v>
                </c:pt>
                <c:pt idx="143">
                  <c:v>4.55</c:v>
                </c:pt>
                <c:pt idx="144">
                  <c:v>4.5</c:v>
                </c:pt>
                <c:pt idx="145">
                  <c:v>4.47</c:v>
                </c:pt>
                <c:pt idx="146">
                  <c:v>4.57</c:v>
                </c:pt>
                <c:pt idx="147">
                  <c:v>4.53</c:v>
                </c:pt>
                <c:pt idx="148">
                  <c:v>4.54</c:v>
                </c:pt>
                <c:pt idx="149">
                  <c:v>4.41</c:v>
                </c:pt>
                <c:pt idx="150">
                  <c:v>4.48</c:v>
                </c:pt>
                <c:pt idx="151">
                  <c:v>4.39</c:v>
                </c:pt>
                <c:pt idx="152">
                  <c:v>4.35</c:v>
                </c:pt>
                <c:pt idx="153">
                  <c:v>4.44</c:v>
                </c:pt>
                <c:pt idx="154">
                  <c:v>4.45</c:v>
                </c:pt>
                <c:pt idx="155">
                  <c:v>4.53</c:v>
                </c:pt>
                <c:pt idx="156">
                  <c:v>4.47</c:v>
                </c:pt>
                <c:pt idx="157">
                  <c:v>4.35</c:v>
                </c:pt>
                <c:pt idx="158">
                  <c:v>4.28</c:v>
                </c:pt>
                <c:pt idx="159">
                  <c:v>4.27</c:v>
                </c:pt>
                <c:pt idx="160">
                  <c:v>4.31</c:v>
                </c:pt>
                <c:pt idx="161">
                  <c:v>4.34</c:v>
                </c:pt>
                <c:pt idx="162">
                  <c:v>4.35</c:v>
                </c:pt>
                <c:pt idx="163">
                  <c:v>4.37</c:v>
                </c:pt>
                <c:pt idx="164">
                  <c:v>4.24</c:v>
                </c:pt>
                <c:pt idx="165">
                  <c:v>4.109999999999999</c:v>
                </c:pt>
                <c:pt idx="166">
                  <c:v>4.07</c:v>
                </c:pt>
                <c:pt idx="167">
                  <c:v>4.189999999999999</c:v>
                </c:pt>
                <c:pt idx="168">
                  <c:v>4.25</c:v>
                </c:pt>
                <c:pt idx="169">
                  <c:v>4.2</c:v>
                </c:pt>
                <c:pt idx="170">
                  <c:v>4.34</c:v>
                </c:pt>
                <c:pt idx="171">
                  <c:v>4.25</c:v>
                </c:pt>
                <c:pt idx="172">
                  <c:v>4.24</c:v>
                </c:pt>
                <c:pt idx="173">
                  <c:v>4.14</c:v>
                </c:pt>
                <c:pt idx="174">
                  <c:v>4.22</c:v>
                </c:pt>
                <c:pt idx="175">
                  <c:v>4.38</c:v>
                </c:pt>
                <c:pt idx="176">
                  <c:v>4.38</c:v>
                </c:pt>
                <c:pt idx="177">
                  <c:v>4.41</c:v>
                </c:pt>
                <c:pt idx="178">
                  <c:v>4.37</c:v>
                </c:pt>
                <c:pt idx="179">
                  <c:v>4.49</c:v>
                </c:pt>
                <c:pt idx="180">
                  <c:v>4.41</c:v>
                </c:pt>
                <c:pt idx="181">
                  <c:v>4.45</c:v>
                </c:pt>
                <c:pt idx="182">
                  <c:v>4.619999999999998</c:v>
                </c:pt>
                <c:pt idx="183">
                  <c:v>4.67</c:v>
                </c:pt>
                <c:pt idx="184">
                  <c:v>4.93</c:v>
                </c:pt>
                <c:pt idx="185">
                  <c:v>4.769999999999999</c:v>
                </c:pt>
                <c:pt idx="186">
                  <c:v>4.87</c:v>
                </c:pt>
                <c:pt idx="187">
                  <c:v>4.91</c:v>
                </c:pt>
                <c:pt idx="188">
                  <c:v>4.96</c:v>
                </c:pt>
                <c:pt idx="189">
                  <c:v>5.1</c:v>
                </c:pt>
                <c:pt idx="190">
                  <c:v>5.34</c:v>
                </c:pt>
                <c:pt idx="191">
                  <c:v>5.37</c:v>
                </c:pt>
                <c:pt idx="192">
                  <c:v>5.68</c:v>
                </c:pt>
                <c:pt idx="193">
                  <c:v>5.95</c:v>
                </c:pt>
                <c:pt idx="194">
                  <c:v>6.37</c:v>
                </c:pt>
                <c:pt idx="195">
                  <c:v>6.89</c:v>
                </c:pt>
                <c:pt idx="196">
                  <c:v>7.6</c:v>
                </c:pt>
                <c:pt idx="197">
                  <c:v>8.42</c:v>
                </c:pt>
                <c:pt idx="198">
                  <c:v>9.26</c:v>
                </c:pt>
                <c:pt idx="199">
                  <c:v>10.12</c:v>
                </c:pt>
                <c:pt idx="200">
                  <c:v>11.13</c:v>
                </c:pt>
                <c:pt idx="201">
                  <c:v>12.25</c:v>
                </c:pt>
                <c:pt idx="202">
                  <c:v>13.47</c:v>
                </c:pt>
                <c:pt idx="203">
                  <c:v>14.73</c:v>
                </c:pt>
                <c:pt idx="204">
                  <c:v>16.21</c:v>
                </c:pt>
                <c:pt idx="205">
                  <c:v>17.7</c:v>
                </c:pt>
                <c:pt idx="206">
                  <c:v>19.28</c:v>
                </c:pt>
                <c:pt idx="207">
                  <c:v>20.9</c:v>
                </c:pt>
                <c:pt idx="208">
                  <c:v>22.51</c:v>
                </c:pt>
                <c:pt idx="209">
                  <c:v>24.27</c:v>
                </c:pt>
                <c:pt idx="210">
                  <c:v>26.13</c:v>
                </c:pt>
                <c:pt idx="211">
                  <c:v>28.11</c:v>
                </c:pt>
                <c:pt idx="212">
                  <c:v>29.99</c:v>
                </c:pt>
                <c:pt idx="213">
                  <c:v>32.02</c:v>
                </c:pt>
                <c:pt idx="214">
                  <c:v>33.9</c:v>
                </c:pt>
                <c:pt idx="215">
                  <c:v>35.85</c:v>
                </c:pt>
                <c:pt idx="216">
                  <c:v>37.77</c:v>
                </c:pt>
                <c:pt idx="217">
                  <c:v>39.63</c:v>
                </c:pt>
                <c:pt idx="218">
                  <c:v>41.38</c:v>
                </c:pt>
                <c:pt idx="219">
                  <c:v>43.23</c:v>
                </c:pt>
                <c:pt idx="220">
                  <c:v>44.97</c:v>
                </c:pt>
                <c:pt idx="221">
                  <c:v>46.68</c:v>
                </c:pt>
                <c:pt idx="222">
                  <c:v>48.01</c:v>
                </c:pt>
                <c:pt idx="223">
                  <c:v>49.49</c:v>
                </c:pt>
                <c:pt idx="224">
                  <c:v>50.84</c:v>
                </c:pt>
                <c:pt idx="225">
                  <c:v>52.08</c:v>
                </c:pt>
                <c:pt idx="226">
                  <c:v>53.19</c:v>
                </c:pt>
                <c:pt idx="227">
                  <c:v>54.29</c:v>
                </c:pt>
                <c:pt idx="228">
                  <c:v>55.14</c:v>
                </c:pt>
                <c:pt idx="229">
                  <c:v>56.07</c:v>
                </c:pt>
                <c:pt idx="230">
                  <c:v>56.71</c:v>
                </c:pt>
                <c:pt idx="231">
                  <c:v>57.57</c:v>
                </c:pt>
                <c:pt idx="232">
                  <c:v>58.26</c:v>
                </c:pt>
                <c:pt idx="233">
                  <c:v>58.94</c:v>
                </c:pt>
                <c:pt idx="234">
                  <c:v>59.25</c:v>
                </c:pt>
                <c:pt idx="235">
                  <c:v>59.73</c:v>
                </c:pt>
                <c:pt idx="236">
                  <c:v>60.01</c:v>
                </c:pt>
                <c:pt idx="237">
                  <c:v>60.38</c:v>
                </c:pt>
                <c:pt idx="238">
                  <c:v>60.78</c:v>
                </c:pt>
                <c:pt idx="239">
                  <c:v>60.99</c:v>
                </c:pt>
                <c:pt idx="240">
                  <c:v>61.31</c:v>
                </c:pt>
                <c:pt idx="241">
                  <c:v>61.65</c:v>
                </c:pt>
                <c:pt idx="242">
                  <c:v>61.75</c:v>
                </c:pt>
                <c:pt idx="243">
                  <c:v>61.82</c:v>
                </c:pt>
                <c:pt idx="244">
                  <c:v>61.88</c:v>
                </c:pt>
                <c:pt idx="245">
                  <c:v>61.88</c:v>
                </c:pt>
                <c:pt idx="246">
                  <c:v>62.05</c:v>
                </c:pt>
                <c:pt idx="247">
                  <c:v>62.16</c:v>
                </c:pt>
                <c:pt idx="248">
                  <c:v>62.4</c:v>
                </c:pt>
                <c:pt idx="249">
                  <c:v>62.56</c:v>
                </c:pt>
                <c:pt idx="250">
                  <c:v>62.53</c:v>
                </c:pt>
                <c:pt idx="251">
                  <c:v>62.47</c:v>
                </c:pt>
                <c:pt idx="252">
                  <c:v>62.66</c:v>
                </c:pt>
                <c:pt idx="253">
                  <c:v>62.5</c:v>
                </c:pt>
                <c:pt idx="254">
                  <c:v>62.68</c:v>
                </c:pt>
                <c:pt idx="255">
                  <c:v>62.79</c:v>
                </c:pt>
                <c:pt idx="256">
                  <c:v>62.96</c:v>
                </c:pt>
                <c:pt idx="257">
                  <c:v>63.05</c:v>
                </c:pt>
                <c:pt idx="258">
                  <c:v>62.97</c:v>
                </c:pt>
                <c:pt idx="259">
                  <c:v>63.29</c:v>
                </c:pt>
                <c:pt idx="260">
                  <c:v>63.1</c:v>
                </c:pt>
                <c:pt idx="261">
                  <c:v>63.26</c:v>
                </c:pt>
                <c:pt idx="262">
                  <c:v>63.31</c:v>
                </c:pt>
                <c:pt idx="263">
                  <c:v>63.37</c:v>
                </c:pt>
                <c:pt idx="264">
                  <c:v>63.33</c:v>
                </c:pt>
                <c:pt idx="265">
                  <c:v>63.41</c:v>
                </c:pt>
                <c:pt idx="266">
                  <c:v>63.36</c:v>
                </c:pt>
                <c:pt idx="267">
                  <c:v>63.59</c:v>
                </c:pt>
                <c:pt idx="268">
                  <c:v>63.92</c:v>
                </c:pt>
                <c:pt idx="269">
                  <c:v>64.03</c:v>
                </c:pt>
                <c:pt idx="270">
                  <c:v>64.1</c:v>
                </c:pt>
                <c:pt idx="271">
                  <c:v>63.97</c:v>
                </c:pt>
                <c:pt idx="272">
                  <c:v>63.8</c:v>
                </c:pt>
                <c:pt idx="273">
                  <c:v>63.81</c:v>
                </c:pt>
                <c:pt idx="274">
                  <c:v>63.85</c:v>
                </c:pt>
                <c:pt idx="275">
                  <c:v>64.05</c:v>
                </c:pt>
                <c:pt idx="276">
                  <c:v>64.21</c:v>
                </c:pt>
                <c:pt idx="277">
                  <c:v>64.46</c:v>
                </c:pt>
                <c:pt idx="278">
                  <c:v>64.51</c:v>
                </c:pt>
                <c:pt idx="279">
                  <c:v>64.58</c:v>
                </c:pt>
                <c:pt idx="280">
                  <c:v>64.37</c:v>
                </c:pt>
                <c:pt idx="281">
                  <c:v>64.39</c:v>
                </c:pt>
                <c:pt idx="282">
                  <c:v>64.38</c:v>
                </c:pt>
                <c:pt idx="283">
                  <c:v>64.49</c:v>
                </c:pt>
                <c:pt idx="284">
                  <c:v>64.63</c:v>
                </c:pt>
                <c:pt idx="285">
                  <c:v>64.87</c:v>
                </c:pt>
                <c:pt idx="286">
                  <c:v>64.9</c:v>
                </c:pt>
                <c:pt idx="287">
                  <c:v>64.92</c:v>
                </c:pt>
                <c:pt idx="288">
                  <c:v>64.8</c:v>
                </c:pt>
                <c:pt idx="289">
                  <c:v>64.75</c:v>
                </c:pt>
                <c:pt idx="290">
                  <c:v>64.84</c:v>
                </c:pt>
                <c:pt idx="291">
                  <c:v>65.01</c:v>
                </c:pt>
                <c:pt idx="292">
                  <c:v>65.11</c:v>
                </c:pt>
                <c:pt idx="293">
                  <c:v>65.38</c:v>
                </c:pt>
                <c:pt idx="294">
                  <c:v>65.11</c:v>
                </c:pt>
                <c:pt idx="295">
                  <c:v>65.21</c:v>
                </c:pt>
                <c:pt idx="296">
                  <c:v>65.39</c:v>
                </c:pt>
                <c:pt idx="297">
                  <c:v>65.46</c:v>
                </c:pt>
                <c:pt idx="298">
                  <c:v>65.41</c:v>
                </c:pt>
                <c:pt idx="299">
                  <c:v>65.54</c:v>
                </c:pt>
                <c:pt idx="300">
                  <c:v>65.71</c:v>
                </c:pt>
                <c:pt idx="301">
                  <c:v>65.58</c:v>
                </c:pt>
                <c:pt idx="302">
                  <c:v>65.57</c:v>
                </c:pt>
                <c:pt idx="303">
                  <c:v>65.54</c:v>
                </c:pt>
                <c:pt idx="304">
                  <c:v>65.76</c:v>
                </c:pt>
                <c:pt idx="305">
                  <c:v>65.85</c:v>
                </c:pt>
                <c:pt idx="306">
                  <c:v>65.95</c:v>
                </c:pt>
                <c:pt idx="307">
                  <c:v>65.78</c:v>
                </c:pt>
                <c:pt idx="308">
                  <c:v>65.73</c:v>
                </c:pt>
                <c:pt idx="309">
                  <c:v>65.64</c:v>
                </c:pt>
                <c:pt idx="310">
                  <c:v>65.96</c:v>
                </c:pt>
                <c:pt idx="311">
                  <c:v>65.78</c:v>
                </c:pt>
                <c:pt idx="312">
                  <c:v>66.02</c:v>
                </c:pt>
                <c:pt idx="313">
                  <c:v>66.31</c:v>
                </c:pt>
                <c:pt idx="314">
                  <c:v>66.44</c:v>
                </c:pt>
                <c:pt idx="315">
                  <c:v>66.41</c:v>
                </c:pt>
                <c:pt idx="316">
                  <c:v>66.37</c:v>
                </c:pt>
                <c:pt idx="317">
                  <c:v>65.87</c:v>
                </c:pt>
                <c:pt idx="318">
                  <c:v>66.07</c:v>
                </c:pt>
                <c:pt idx="319">
                  <c:v>66.09</c:v>
                </c:pt>
                <c:pt idx="320">
                  <c:v>66.45</c:v>
                </c:pt>
                <c:pt idx="321">
                  <c:v>66.46</c:v>
                </c:pt>
                <c:pt idx="322">
                  <c:v>66.22</c:v>
                </c:pt>
                <c:pt idx="323">
                  <c:v>66.41</c:v>
                </c:pt>
                <c:pt idx="324">
                  <c:v>66.33</c:v>
                </c:pt>
                <c:pt idx="325">
                  <c:v>66.36</c:v>
                </c:pt>
                <c:pt idx="326">
                  <c:v>66.31</c:v>
                </c:pt>
                <c:pt idx="327">
                  <c:v>66.38</c:v>
                </c:pt>
                <c:pt idx="328">
                  <c:v>66.68000000000001</c:v>
                </c:pt>
                <c:pt idx="329">
                  <c:v>66.41</c:v>
                </c:pt>
                <c:pt idx="330">
                  <c:v>66.47</c:v>
                </c:pt>
                <c:pt idx="331">
                  <c:v>66.38</c:v>
                </c:pt>
                <c:pt idx="332">
                  <c:v>66.53</c:v>
                </c:pt>
                <c:pt idx="333">
                  <c:v>66.29</c:v>
                </c:pt>
                <c:pt idx="334">
                  <c:v>66.75</c:v>
                </c:pt>
                <c:pt idx="335">
                  <c:v>66.87</c:v>
                </c:pt>
                <c:pt idx="336">
                  <c:v>66.75</c:v>
                </c:pt>
                <c:pt idx="337">
                  <c:v>66.88</c:v>
                </c:pt>
                <c:pt idx="338">
                  <c:v>66.24</c:v>
                </c:pt>
                <c:pt idx="339">
                  <c:v>66.07</c:v>
                </c:pt>
                <c:pt idx="340">
                  <c:v>66.42</c:v>
                </c:pt>
                <c:pt idx="341">
                  <c:v>66.79</c:v>
                </c:pt>
                <c:pt idx="342">
                  <c:v>67.1</c:v>
                </c:pt>
                <c:pt idx="343">
                  <c:v>66.68000000000001</c:v>
                </c:pt>
                <c:pt idx="344">
                  <c:v>66.96</c:v>
                </c:pt>
                <c:pt idx="345">
                  <c:v>66.66</c:v>
                </c:pt>
                <c:pt idx="346">
                  <c:v>66.55</c:v>
                </c:pt>
                <c:pt idx="347">
                  <c:v>66.25</c:v>
                </c:pt>
                <c:pt idx="348">
                  <c:v>66.33</c:v>
                </c:pt>
                <c:pt idx="349">
                  <c:v>66.64</c:v>
                </c:pt>
                <c:pt idx="350">
                  <c:v>66.44</c:v>
                </c:pt>
                <c:pt idx="351">
                  <c:v>66.92</c:v>
                </c:pt>
                <c:pt idx="352">
                  <c:v>66.66999999999998</c:v>
                </c:pt>
                <c:pt idx="353">
                  <c:v>66.27</c:v>
                </c:pt>
                <c:pt idx="354">
                  <c:v>66.27</c:v>
                </c:pt>
                <c:pt idx="355">
                  <c:v>66.06</c:v>
                </c:pt>
                <c:pt idx="356">
                  <c:v>66.66</c:v>
                </c:pt>
                <c:pt idx="357">
                  <c:v>66.2</c:v>
                </c:pt>
                <c:pt idx="358">
                  <c:v>66.25</c:v>
                </c:pt>
                <c:pt idx="359">
                  <c:v>65.8</c:v>
                </c:pt>
                <c:pt idx="360">
                  <c:v>66.22</c:v>
                </c:pt>
                <c:pt idx="361">
                  <c:v>66.54</c:v>
                </c:pt>
                <c:pt idx="362">
                  <c:v>66.31</c:v>
                </c:pt>
                <c:pt idx="363">
                  <c:v>66.11</c:v>
                </c:pt>
                <c:pt idx="364">
                  <c:v>66.56</c:v>
                </c:pt>
                <c:pt idx="365">
                  <c:v>65.63</c:v>
                </c:pt>
                <c:pt idx="366">
                  <c:v>66.1</c:v>
                </c:pt>
                <c:pt idx="367">
                  <c:v>65.47</c:v>
                </c:pt>
                <c:pt idx="368">
                  <c:v>66.0</c:v>
                </c:pt>
                <c:pt idx="369">
                  <c:v>65.28</c:v>
                </c:pt>
                <c:pt idx="370">
                  <c:v>65.96</c:v>
                </c:pt>
                <c:pt idx="371">
                  <c:v>66.91</c:v>
                </c:pt>
                <c:pt idx="372">
                  <c:v>66.87</c:v>
                </c:pt>
                <c:pt idx="373">
                  <c:v>65.74</c:v>
                </c:pt>
                <c:pt idx="374">
                  <c:v>65.43</c:v>
                </c:pt>
                <c:pt idx="375">
                  <c:v>64.74</c:v>
                </c:pt>
                <c:pt idx="376">
                  <c:v>64.02</c:v>
                </c:pt>
                <c:pt idx="377">
                  <c:v>65.52</c:v>
                </c:pt>
                <c:pt idx="378">
                  <c:v>65.52</c:v>
                </c:pt>
                <c:pt idx="379">
                  <c:v>67.1</c:v>
                </c:pt>
                <c:pt idx="380">
                  <c:v>66.79</c:v>
                </c:pt>
                <c:pt idx="381">
                  <c:v>66.41</c:v>
                </c:pt>
                <c:pt idx="382">
                  <c:v>66.66999999999998</c:v>
                </c:pt>
                <c:pt idx="383">
                  <c:v>66.24</c:v>
                </c:pt>
                <c:pt idx="384">
                  <c:v>65.48</c:v>
                </c:pt>
                <c:pt idx="385">
                  <c:v>65.51</c:v>
                </c:pt>
                <c:pt idx="386">
                  <c:v>65.89</c:v>
                </c:pt>
                <c:pt idx="387">
                  <c:v>65.83</c:v>
                </c:pt>
                <c:pt idx="388">
                  <c:v>66.93</c:v>
                </c:pt>
                <c:pt idx="389">
                  <c:v>66.85</c:v>
                </c:pt>
                <c:pt idx="390">
                  <c:v>67.48</c:v>
                </c:pt>
                <c:pt idx="391">
                  <c:v>67.56</c:v>
                </c:pt>
                <c:pt idx="392">
                  <c:v>68.12</c:v>
                </c:pt>
                <c:pt idx="393">
                  <c:v>68.08</c:v>
                </c:pt>
                <c:pt idx="394">
                  <c:v>68.42</c:v>
                </c:pt>
                <c:pt idx="395">
                  <c:v>67.93</c:v>
                </c:pt>
                <c:pt idx="396">
                  <c:v>66.62</c:v>
                </c:pt>
                <c:pt idx="397">
                  <c:v>65.42</c:v>
                </c:pt>
                <c:pt idx="398">
                  <c:v>64.37</c:v>
                </c:pt>
                <c:pt idx="399">
                  <c:v>63.72</c:v>
                </c:pt>
                <c:pt idx="400">
                  <c:v>63.41</c:v>
                </c:pt>
                <c:pt idx="401">
                  <c:v>63.52</c:v>
                </c:pt>
                <c:pt idx="402">
                  <c:v>63.85</c:v>
                </c:pt>
                <c:pt idx="403">
                  <c:v>64.08</c:v>
                </c:pt>
                <c:pt idx="404">
                  <c:v>64.22</c:v>
                </c:pt>
                <c:pt idx="405">
                  <c:v>64.29</c:v>
                </c:pt>
                <c:pt idx="406">
                  <c:v>63.72</c:v>
                </c:pt>
                <c:pt idx="407">
                  <c:v>62.82</c:v>
                </c:pt>
                <c:pt idx="408">
                  <c:v>61.41</c:v>
                </c:pt>
                <c:pt idx="409">
                  <c:v>59.59</c:v>
                </c:pt>
                <c:pt idx="410">
                  <c:v>57.25</c:v>
                </c:pt>
                <c:pt idx="411">
                  <c:v>54.51</c:v>
                </c:pt>
                <c:pt idx="412">
                  <c:v>50.26</c:v>
                </c:pt>
                <c:pt idx="413">
                  <c:v>43.7</c:v>
                </c:pt>
                <c:pt idx="414">
                  <c:v>36.19</c:v>
                </c:pt>
                <c:pt idx="415">
                  <c:v>30.57</c:v>
                </c:pt>
                <c:pt idx="416">
                  <c:v>27.45</c:v>
                </c:pt>
                <c:pt idx="417">
                  <c:v>26.27</c:v>
                </c:pt>
                <c:pt idx="418">
                  <c:v>26.01</c:v>
                </c:pt>
                <c:pt idx="419">
                  <c:v>26.94</c:v>
                </c:pt>
                <c:pt idx="420">
                  <c:v>28.46</c:v>
                </c:pt>
                <c:pt idx="421">
                  <c:v>30.41</c:v>
                </c:pt>
                <c:pt idx="422">
                  <c:v>32.5</c:v>
                </c:pt>
                <c:pt idx="423">
                  <c:v>34.58</c:v>
                </c:pt>
                <c:pt idx="424">
                  <c:v>36.71</c:v>
                </c:pt>
                <c:pt idx="425">
                  <c:v>38.52</c:v>
                </c:pt>
                <c:pt idx="426">
                  <c:v>40.07</c:v>
                </c:pt>
                <c:pt idx="427">
                  <c:v>41.38</c:v>
                </c:pt>
                <c:pt idx="428">
                  <c:v>42.55</c:v>
                </c:pt>
                <c:pt idx="429">
                  <c:v>43.59</c:v>
                </c:pt>
                <c:pt idx="430">
                  <c:v>44.51</c:v>
                </c:pt>
                <c:pt idx="431">
                  <c:v>45.05</c:v>
                </c:pt>
                <c:pt idx="432">
                  <c:v>45.44</c:v>
                </c:pt>
                <c:pt idx="433">
                  <c:v>45.92</c:v>
                </c:pt>
                <c:pt idx="434">
                  <c:v>46.17</c:v>
                </c:pt>
                <c:pt idx="435">
                  <c:v>46.2</c:v>
                </c:pt>
                <c:pt idx="436">
                  <c:v>45.84</c:v>
                </c:pt>
                <c:pt idx="437">
                  <c:v>45.25</c:v>
                </c:pt>
                <c:pt idx="438">
                  <c:v>44.54</c:v>
                </c:pt>
                <c:pt idx="439">
                  <c:v>43.8</c:v>
                </c:pt>
                <c:pt idx="440">
                  <c:v>43.05</c:v>
                </c:pt>
                <c:pt idx="441">
                  <c:v>42.28</c:v>
                </c:pt>
                <c:pt idx="442">
                  <c:v>41.63</c:v>
                </c:pt>
                <c:pt idx="443">
                  <c:v>41.52</c:v>
                </c:pt>
                <c:pt idx="444">
                  <c:v>41.3</c:v>
                </c:pt>
                <c:pt idx="445">
                  <c:v>40.94</c:v>
                </c:pt>
                <c:pt idx="446">
                  <c:v>40.05</c:v>
                </c:pt>
                <c:pt idx="447">
                  <c:v>38.66</c:v>
                </c:pt>
                <c:pt idx="448">
                  <c:v>35.82</c:v>
                </c:pt>
                <c:pt idx="449">
                  <c:v>30.77</c:v>
                </c:pt>
                <c:pt idx="450">
                  <c:v>24.38</c:v>
                </c:pt>
                <c:pt idx="451">
                  <c:v>18.98</c:v>
                </c:pt>
                <c:pt idx="452">
                  <c:v>15.54</c:v>
                </c:pt>
                <c:pt idx="453">
                  <c:v>13.9</c:v>
                </c:pt>
                <c:pt idx="454">
                  <c:v>13.55</c:v>
                </c:pt>
                <c:pt idx="455">
                  <c:v>13.46</c:v>
                </c:pt>
                <c:pt idx="456">
                  <c:v>13.72</c:v>
                </c:pt>
                <c:pt idx="457">
                  <c:v>14.35</c:v>
                </c:pt>
                <c:pt idx="458">
                  <c:v>15.16</c:v>
                </c:pt>
                <c:pt idx="459">
                  <c:v>16.34</c:v>
                </c:pt>
                <c:pt idx="460">
                  <c:v>17.13</c:v>
                </c:pt>
                <c:pt idx="461">
                  <c:v>18.22</c:v>
                </c:pt>
                <c:pt idx="462">
                  <c:v>19.27</c:v>
                </c:pt>
                <c:pt idx="463">
                  <c:v>19.96</c:v>
                </c:pt>
                <c:pt idx="464">
                  <c:v>21.09</c:v>
                </c:pt>
                <c:pt idx="465">
                  <c:v>21.81</c:v>
                </c:pt>
                <c:pt idx="466">
                  <c:v>23.09</c:v>
                </c:pt>
                <c:pt idx="467">
                  <c:v>23.83</c:v>
                </c:pt>
                <c:pt idx="468">
                  <c:v>24.72</c:v>
                </c:pt>
                <c:pt idx="469">
                  <c:v>25.34</c:v>
                </c:pt>
                <c:pt idx="470">
                  <c:v>26.13</c:v>
                </c:pt>
                <c:pt idx="471">
                  <c:v>26.12</c:v>
                </c:pt>
                <c:pt idx="472">
                  <c:v>27.21</c:v>
                </c:pt>
                <c:pt idx="473">
                  <c:v>26.95</c:v>
                </c:pt>
                <c:pt idx="474">
                  <c:v>26.78</c:v>
                </c:pt>
                <c:pt idx="475">
                  <c:v>27.53</c:v>
                </c:pt>
                <c:pt idx="476">
                  <c:v>27.85</c:v>
                </c:pt>
                <c:pt idx="477">
                  <c:v>27.86</c:v>
                </c:pt>
                <c:pt idx="478">
                  <c:v>28.05</c:v>
                </c:pt>
                <c:pt idx="479">
                  <c:v>27.2</c:v>
                </c:pt>
                <c:pt idx="480">
                  <c:v>27.5</c:v>
                </c:pt>
                <c:pt idx="481">
                  <c:v>26.16</c:v>
                </c:pt>
                <c:pt idx="482">
                  <c:v>25.86</c:v>
                </c:pt>
                <c:pt idx="483">
                  <c:v>24.18</c:v>
                </c:pt>
                <c:pt idx="484">
                  <c:v>24.07</c:v>
                </c:pt>
                <c:pt idx="485">
                  <c:v>23.18</c:v>
                </c:pt>
                <c:pt idx="486">
                  <c:v>22.81</c:v>
                </c:pt>
                <c:pt idx="487">
                  <c:v>22.23</c:v>
                </c:pt>
                <c:pt idx="488">
                  <c:v>21.43</c:v>
                </c:pt>
                <c:pt idx="489">
                  <c:v>21.32</c:v>
                </c:pt>
                <c:pt idx="490">
                  <c:v>20.22</c:v>
                </c:pt>
                <c:pt idx="491">
                  <c:v>19.81</c:v>
                </c:pt>
                <c:pt idx="492">
                  <c:v>19.16</c:v>
                </c:pt>
              </c:numCache>
            </c:numRef>
          </c:yVal>
          <c:smooth val="0"/>
        </c:ser>
        <c:dLbls>
          <c:showLegendKey val="0"/>
          <c:showVal val="0"/>
          <c:showCatName val="0"/>
          <c:showSerName val="0"/>
          <c:showPercent val="0"/>
          <c:showBubbleSize val="0"/>
        </c:dLbls>
        <c:axId val="2110042120"/>
        <c:axId val="2108319320"/>
      </c:scatterChart>
      <c:valAx>
        <c:axId val="2110042120"/>
        <c:scaling>
          <c:orientation val="minMax"/>
          <c:max val="2400.0"/>
          <c:min val="400.0"/>
        </c:scaling>
        <c:delete val="0"/>
        <c:axPos val="b"/>
        <c:title>
          <c:tx>
            <c:rich>
              <a:bodyPr/>
              <a:lstStyle/>
              <a:p>
                <a:pPr>
                  <a:defRPr sz="2000"/>
                </a:pPr>
                <a:r>
                  <a:rPr lang="en-US" sz="2000"/>
                  <a:t>Wavelength (</a:t>
                </a:r>
                <a:r>
                  <a:rPr lang="el-GR" sz="2000" b="1" i="0" u="none" strike="noStrike" baseline="0" smtClean="0"/>
                  <a:t>μ</a:t>
                </a:r>
                <a:r>
                  <a:rPr lang="en-US" sz="2000" b="1" i="0" u="none" strike="noStrike" baseline="0" smtClean="0"/>
                  <a:t>m)</a:t>
                </a:r>
                <a:endParaRPr lang="en-US" sz="2000"/>
              </a:p>
            </c:rich>
          </c:tx>
          <c:layout/>
          <c:overlay val="0"/>
        </c:title>
        <c:numFmt formatCode="General" sourceLinked="1"/>
        <c:majorTickMark val="out"/>
        <c:minorTickMark val="none"/>
        <c:tickLblPos val="nextTo"/>
        <c:txPr>
          <a:bodyPr rot="0" vert="horz"/>
          <a:lstStyle/>
          <a:p>
            <a:pPr>
              <a:defRPr sz="2000" b="0" i="0" u="none" strike="noStrike" baseline="0">
                <a:solidFill>
                  <a:srgbClr val="000000"/>
                </a:solidFill>
                <a:latin typeface="Calibri"/>
                <a:ea typeface="Calibri"/>
                <a:cs typeface="Calibri"/>
              </a:defRPr>
            </a:pPr>
            <a:endParaRPr lang="en-US"/>
          </a:p>
        </c:txPr>
        <c:crossAx val="2108319320"/>
        <c:crosses val="autoZero"/>
        <c:crossBetween val="midCat"/>
      </c:valAx>
      <c:valAx>
        <c:axId val="2108319320"/>
        <c:scaling>
          <c:orientation val="minMax"/>
        </c:scaling>
        <c:delete val="0"/>
        <c:axPos val="l"/>
        <c:majorGridlines/>
        <c:title>
          <c:tx>
            <c:rich>
              <a:bodyPr rot="-5400000" vert="horz"/>
              <a:lstStyle/>
              <a:p>
                <a:pPr>
                  <a:defRPr sz="2000"/>
                </a:pPr>
                <a:r>
                  <a:rPr lang="en-US" sz="2000"/>
                  <a:t>Percent Reflectance </a:t>
                </a:r>
              </a:p>
            </c:rich>
          </c:tx>
          <c:layout/>
          <c:overlay val="0"/>
        </c:title>
        <c:numFmt formatCode="General" sourceLinked="1"/>
        <c:majorTickMark val="out"/>
        <c:minorTickMark val="none"/>
        <c:tickLblPos val="nextTo"/>
        <c:txPr>
          <a:bodyPr/>
          <a:lstStyle/>
          <a:p>
            <a:pPr>
              <a:defRPr sz="2000"/>
            </a:pPr>
            <a:endParaRPr lang="en-US"/>
          </a:p>
        </c:txPr>
        <c:crossAx val="2110042120"/>
        <c:crosses val="autoZero"/>
        <c:crossBetween val="midCat"/>
      </c:valAx>
      <c:spPr>
        <a:ln w="6350"/>
      </c:spPr>
    </c:plotArea>
    <c:legend>
      <c:legendPos val="r"/>
      <c:layout/>
      <c:overlay val="0"/>
    </c:legend>
    <c:plotVisOnly val="1"/>
    <c:dispBlanksAs val="zero"/>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400"/>
            </a:pPr>
            <a:r>
              <a:rPr lang="en-US" sz="2400" dirty="0"/>
              <a:t>Annual Tree Ring Measurements - October 12, 2013</a:t>
            </a:r>
          </a:p>
        </c:rich>
      </c:tx>
      <c:layout>
        <c:manualLayout>
          <c:xMode val="edge"/>
          <c:yMode val="edge"/>
          <c:x val="0.232636936007999"/>
          <c:y val="0.0363636363636364"/>
        </c:manualLayout>
      </c:layout>
      <c:overlay val="0"/>
    </c:title>
    <c:autoTitleDeleted val="0"/>
    <c:plotArea>
      <c:layout/>
      <c:scatterChart>
        <c:scatterStyle val="lineMarker"/>
        <c:varyColors val="0"/>
        <c:ser>
          <c:idx val="0"/>
          <c:order val="0"/>
          <c:tx>
            <c:strRef>
              <c:f>'bclsJam-1.csv'!$M$1</c:f>
              <c:strCache>
                <c:ptCount val="1"/>
                <c:pt idx="0">
                  <c:v>Basswood 1</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'bclsJam-1.csv'!$M$2:$M$22</c:f>
              <c:numCache>
                <c:formatCode>General</c:formatCode>
                <c:ptCount val="21"/>
                <c:pt idx="2">
                  <c:v>4.064999999999998</c:v>
                </c:pt>
                <c:pt idx="3">
                  <c:v>4.643999999999998</c:v>
                </c:pt>
                <c:pt idx="4">
                  <c:v>5.54</c:v>
                </c:pt>
                <c:pt idx="5">
                  <c:v>4.839</c:v>
                </c:pt>
                <c:pt idx="6">
                  <c:v>2.895999999999999</c:v>
                </c:pt>
                <c:pt idx="7">
                  <c:v>2.871999999999999</c:v>
                </c:pt>
                <c:pt idx="8">
                  <c:v>2.705</c:v>
                </c:pt>
                <c:pt idx="9">
                  <c:v>2.477</c:v>
                </c:pt>
                <c:pt idx="10">
                  <c:v>3.345</c:v>
                </c:pt>
                <c:pt idx="11">
                  <c:v>3.369</c:v>
                </c:pt>
                <c:pt idx="12">
                  <c:v>2.747</c:v>
                </c:pt>
                <c:pt idx="13">
                  <c:v>3.823</c:v>
                </c:pt>
                <c:pt idx="14">
                  <c:v>3.054</c:v>
                </c:pt>
                <c:pt idx="15">
                  <c:v>3.531</c:v>
                </c:pt>
                <c:pt idx="16">
                  <c:v>3.636</c:v>
                </c:pt>
                <c:pt idx="17">
                  <c:v>2.164</c:v>
                </c:pt>
                <c:pt idx="18">
                  <c:v>1.83</c:v>
                </c:pt>
                <c:pt idx="19">
                  <c:v>1.505</c:v>
                </c:pt>
                <c:pt idx="20">
                  <c:v>0.951</c:v>
                </c:pt>
              </c:numCache>
            </c:numRef>
          </c:yVal>
          <c:smooth val="0"/>
        </c:ser>
        <c:ser>
          <c:idx val="1"/>
          <c:order val="1"/>
          <c:tx>
            <c:strRef>
              <c:f>'bclsJam-1.csv'!$N$1</c:f>
              <c:strCache>
                <c:ptCount val="1"/>
                <c:pt idx="0">
                  <c:v>Basswood 2</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'bclsJam-1.csv'!$N$2:$N$22</c:f>
              <c:numCache>
                <c:formatCode>General</c:formatCode>
                <c:ptCount val="21"/>
                <c:pt idx="3">
                  <c:v>4.113999999999998</c:v>
                </c:pt>
                <c:pt idx="4">
                  <c:v>6.813999999999998</c:v>
                </c:pt>
                <c:pt idx="5">
                  <c:v>6.947</c:v>
                </c:pt>
                <c:pt idx="6">
                  <c:v>5.106999999999998</c:v>
                </c:pt>
                <c:pt idx="7">
                  <c:v>2.987</c:v>
                </c:pt>
                <c:pt idx="8">
                  <c:v>3.11</c:v>
                </c:pt>
                <c:pt idx="9">
                  <c:v>3.054</c:v>
                </c:pt>
                <c:pt idx="10">
                  <c:v>2.286</c:v>
                </c:pt>
                <c:pt idx="11">
                  <c:v>3.207</c:v>
                </c:pt>
                <c:pt idx="12">
                  <c:v>2.454</c:v>
                </c:pt>
                <c:pt idx="13">
                  <c:v>2.835999999999998</c:v>
                </c:pt>
                <c:pt idx="14">
                  <c:v>3.414</c:v>
                </c:pt>
                <c:pt idx="15">
                  <c:v>1.8</c:v>
                </c:pt>
                <c:pt idx="16">
                  <c:v>3.362</c:v>
                </c:pt>
                <c:pt idx="17">
                  <c:v>1.464</c:v>
                </c:pt>
                <c:pt idx="18">
                  <c:v>1.307</c:v>
                </c:pt>
                <c:pt idx="19">
                  <c:v>1.4</c:v>
                </c:pt>
                <c:pt idx="20">
                  <c:v>1.2</c:v>
                </c:pt>
              </c:numCache>
            </c:numRef>
          </c:yVal>
          <c:smooth val="0"/>
        </c:ser>
        <c:ser>
          <c:idx val="2"/>
          <c:order val="2"/>
          <c:tx>
            <c:strRef>
              <c:f>'bclsJam-1.csv'!$O$1</c:f>
              <c:strCache>
                <c:ptCount val="1"/>
                <c:pt idx="0">
                  <c:v>Basswood 3</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'bclsJam-1.csv'!$O$2:$O$22</c:f>
              <c:numCache>
                <c:formatCode>General</c:formatCode>
                <c:ptCount val="21"/>
                <c:pt idx="0">
                  <c:v>1.799</c:v>
                </c:pt>
                <c:pt idx="1">
                  <c:v>2.294</c:v>
                </c:pt>
                <c:pt idx="2">
                  <c:v>1.502</c:v>
                </c:pt>
                <c:pt idx="3">
                  <c:v>4.266999999999999</c:v>
                </c:pt>
                <c:pt idx="4">
                  <c:v>3.689</c:v>
                </c:pt>
                <c:pt idx="5">
                  <c:v>1.542</c:v>
                </c:pt>
                <c:pt idx="6">
                  <c:v>1.954</c:v>
                </c:pt>
                <c:pt idx="7">
                  <c:v>1.844</c:v>
                </c:pt>
                <c:pt idx="8">
                  <c:v>2.135</c:v>
                </c:pt>
                <c:pt idx="9">
                  <c:v>2.401</c:v>
                </c:pt>
                <c:pt idx="10">
                  <c:v>3.606</c:v>
                </c:pt>
                <c:pt idx="11">
                  <c:v>2.913</c:v>
                </c:pt>
                <c:pt idx="12">
                  <c:v>1.583</c:v>
                </c:pt>
                <c:pt idx="13">
                  <c:v>1.823</c:v>
                </c:pt>
                <c:pt idx="14">
                  <c:v>1.178</c:v>
                </c:pt>
                <c:pt idx="15">
                  <c:v>2.975</c:v>
                </c:pt>
                <c:pt idx="16">
                  <c:v>1.228</c:v>
                </c:pt>
                <c:pt idx="17">
                  <c:v>1.857</c:v>
                </c:pt>
                <c:pt idx="18">
                  <c:v>1.766</c:v>
                </c:pt>
                <c:pt idx="19">
                  <c:v>1.521</c:v>
                </c:pt>
                <c:pt idx="20">
                  <c:v>2.227</c:v>
                </c:pt>
              </c:numCache>
            </c:numRef>
          </c:yVal>
          <c:smooth val="0"/>
        </c:ser>
        <c:ser>
          <c:idx val="3"/>
          <c:order val="3"/>
          <c:tx>
            <c:strRef>
              <c:f>'bclsJam-1.csv'!$P$1</c:f>
              <c:strCache>
                <c:ptCount val="1"/>
                <c:pt idx="0">
                  <c:v>Basswood 4</c:v>
                </c:pt>
              </c:strCache>
            </c:strRef>
          </c:tx>
          <c:xVal>
            <c:numRef>
              <c:f>'bclsJam-1.csv'!$L$2:$L$22</c:f>
              <c:numCache>
                <c:formatCode>General</c:formatCode>
                <c:ptCount val="21"/>
                <c:pt idx="0">
                  <c:v>1993.0</c:v>
                </c:pt>
                <c:pt idx="1">
                  <c:v>1994.0</c:v>
                </c:pt>
                <c:pt idx="2">
                  <c:v>1995.0</c:v>
                </c:pt>
                <c:pt idx="3">
                  <c:v>1996.0</c:v>
                </c:pt>
                <c:pt idx="4">
                  <c:v>1997.0</c:v>
                </c:pt>
                <c:pt idx="5">
                  <c:v>1998.0</c:v>
                </c:pt>
                <c:pt idx="6">
                  <c:v>1999.0</c:v>
                </c:pt>
                <c:pt idx="7">
                  <c:v>2000.0</c:v>
                </c:pt>
                <c:pt idx="8">
                  <c:v>2001.0</c:v>
                </c:pt>
                <c:pt idx="9">
                  <c:v>2002.0</c:v>
                </c:pt>
                <c:pt idx="10">
                  <c:v>2003.0</c:v>
                </c:pt>
                <c:pt idx="11">
                  <c:v>2004.0</c:v>
                </c:pt>
                <c:pt idx="12">
                  <c:v>2005.0</c:v>
                </c:pt>
                <c:pt idx="13">
                  <c:v>2006.0</c:v>
                </c:pt>
                <c:pt idx="14">
                  <c:v>2007.0</c:v>
                </c:pt>
                <c:pt idx="15">
                  <c:v>2008.0</c:v>
                </c:pt>
                <c:pt idx="16">
                  <c:v>2009.0</c:v>
                </c:pt>
                <c:pt idx="17">
                  <c:v>2010.0</c:v>
                </c:pt>
                <c:pt idx="18">
                  <c:v>2011.0</c:v>
                </c:pt>
                <c:pt idx="19">
                  <c:v>2012.0</c:v>
                </c:pt>
                <c:pt idx="20">
                  <c:v>2013.0</c:v>
                </c:pt>
              </c:numCache>
            </c:numRef>
          </c:xVal>
          <c:yVal>
            <c:numRef>
              <c:f>'bclsJam-1.csv'!$P$2:$P$22</c:f>
              <c:numCache>
                <c:formatCode>General</c:formatCode>
                <c:ptCount val="21"/>
                <c:pt idx="0">
                  <c:v>1.969</c:v>
                </c:pt>
                <c:pt idx="1">
                  <c:v>2.618</c:v>
                </c:pt>
                <c:pt idx="2">
                  <c:v>2.271</c:v>
                </c:pt>
                <c:pt idx="3">
                  <c:v>2.713</c:v>
                </c:pt>
                <c:pt idx="4">
                  <c:v>1.484</c:v>
                </c:pt>
                <c:pt idx="5">
                  <c:v>2.63</c:v>
                </c:pt>
                <c:pt idx="6">
                  <c:v>2.337</c:v>
                </c:pt>
                <c:pt idx="7">
                  <c:v>2.878</c:v>
                </c:pt>
                <c:pt idx="8">
                  <c:v>2.502</c:v>
                </c:pt>
                <c:pt idx="9">
                  <c:v>1.614</c:v>
                </c:pt>
                <c:pt idx="10">
                  <c:v>2.138</c:v>
                </c:pt>
                <c:pt idx="11">
                  <c:v>1.21</c:v>
                </c:pt>
                <c:pt idx="12">
                  <c:v>1.504</c:v>
                </c:pt>
                <c:pt idx="13">
                  <c:v>4.193</c:v>
                </c:pt>
                <c:pt idx="14">
                  <c:v>3.171</c:v>
                </c:pt>
                <c:pt idx="15">
                  <c:v>4.086</c:v>
                </c:pt>
                <c:pt idx="16">
                  <c:v>2.544</c:v>
                </c:pt>
                <c:pt idx="17">
                  <c:v>1.942</c:v>
                </c:pt>
                <c:pt idx="18">
                  <c:v>2.331999999999998</c:v>
                </c:pt>
                <c:pt idx="19">
                  <c:v>3.099</c:v>
                </c:pt>
                <c:pt idx="20">
                  <c:v>3.868</c:v>
                </c:pt>
              </c:numCache>
            </c:numRef>
          </c:yVal>
          <c:smooth val="0"/>
        </c:ser>
        <c:dLbls>
          <c:showLegendKey val="0"/>
          <c:showVal val="0"/>
          <c:showCatName val="0"/>
          <c:showSerName val="0"/>
          <c:showPercent val="0"/>
          <c:showBubbleSize val="0"/>
        </c:dLbls>
        <c:axId val="2111812120"/>
        <c:axId val="2110561544"/>
      </c:scatterChart>
      <c:valAx>
        <c:axId val="2111812120"/>
        <c:scaling>
          <c:orientation val="minMax"/>
          <c:max val="2013.0"/>
          <c:min val="1993.0"/>
        </c:scaling>
        <c:delete val="0"/>
        <c:axPos val="b"/>
        <c:title>
          <c:tx>
            <c:rich>
              <a:bodyPr/>
              <a:lstStyle/>
              <a:p>
                <a:pPr>
                  <a:defRPr sz="2000"/>
                </a:pPr>
                <a:r>
                  <a:rPr lang="en-US" sz="2000"/>
                  <a:t>Year</a:t>
                </a:r>
              </a:p>
            </c:rich>
          </c:tx>
          <c:layout/>
          <c:overlay val="0"/>
        </c:title>
        <c:numFmt formatCode="General" sourceLinked="1"/>
        <c:majorTickMark val="out"/>
        <c:minorTickMark val="none"/>
        <c:tickLblPos val="nextTo"/>
        <c:txPr>
          <a:bodyPr rot="0" vert="horz"/>
          <a:lstStyle/>
          <a:p>
            <a:pPr>
              <a:defRPr sz="2000" b="0" i="0" u="none" strike="noStrike" baseline="0">
                <a:solidFill>
                  <a:srgbClr val="000000"/>
                </a:solidFill>
                <a:latin typeface="Calibri"/>
                <a:ea typeface="Calibri"/>
                <a:cs typeface="Calibri"/>
              </a:defRPr>
            </a:pPr>
            <a:endParaRPr lang="en-US"/>
          </a:p>
        </c:txPr>
        <c:crossAx val="2110561544"/>
        <c:crosses val="autoZero"/>
        <c:crossBetween val="midCat"/>
      </c:valAx>
      <c:valAx>
        <c:axId val="2110561544"/>
        <c:scaling>
          <c:orientation val="minMax"/>
        </c:scaling>
        <c:delete val="0"/>
        <c:axPos val="l"/>
        <c:majorGridlines/>
        <c:title>
          <c:tx>
            <c:rich>
              <a:bodyPr rot="-5400000" vert="horz"/>
              <a:lstStyle/>
              <a:p>
                <a:pPr>
                  <a:defRPr sz="2000"/>
                </a:pPr>
                <a:r>
                  <a:rPr lang="en-US" sz="2000"/>
                  <a:t>Annual Ring Growth (mm)</a:t>
                </a:r>
              </a:p>
            </c:rich>
          </c:tx>
          <c:layout/>
          <c:overlay val="0"/>
        </c:title>
        <c:numFmt formatCode="General" sourceLinked="1"/>
        <c:majorTickMark val="out"/>
        <c:minorTickMark val="none"/>
        <c:tickLblPos val="nextTo"/>
        <c:txPr>
          <a:bodyPr/>
          <a:lstStyle/>
          <a:p>
            <a:pPr>
              <a:defRPr sz="2000"/>
            </a:pPr>
            <a:endParaRPr lang="en-US"/>
          </a:p>
        </c:txPr>
        <c:crossAx val="2111812120"/>
        <c:crosses val="autoZero"/>
        <c:crossBetween val="midCat"/>
      </c:valAx>
    </c:plotArea>
    <c:legend>
      <c:legendPos val="r"/>
      <c:layout/>
      <c:overlay val="0"/>
    </c:legend>
    <c:plotVisOnly val="1"/>
    <c:dispBlanksAs val="gap"/>
    <c:showDLblsOverMax val="0"/>
  </c:chart>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0.83636</cdr:x>
      <cdr:y>0.21818</cdr:y>
    </cdr:from>
    <cdr:to>
      <cdr:x>0.86667</cdr:x>
      <cdr:y>0.36364</cdr:y>
    </cdr:to>
    <cdr:sp macro="" textlink="">
      <cdr:nvSpPr>
        <cdr:cNvPr id="2" name="Down Arrow 1"/>
        <cdr:cNvSpPr/>
      </cdr:nvSpPr>
      <cdr:spPr>
        <a:xfrm xmlns:a="http://schemas.openxmlformats.org/drawingml/2006/main">
          <a:off x="10515600" y="914400"/>
          <a:ext cx="381000" cy="609600"/>
        </a:xfrm>
        <a:prstGeom xmlns:a="http://schemas.openxmlformats.org/drawingml/2006/main" prst="downArrow">
          <a:avLst/>
        </a:prstGeom>
      </cdr:spPr>
      <cdr:style>
        <a:lnRef xmlns:a="http://schemas.openxmlformats.org/drawingml/2006/main" idx="1">
          <a:schemeClr val="accent1"/>
        </a:lnRef>
        <a:fillRef xmlns:a="http://schemas.openxmlformats.org/drawingml/2006/main" idx="3">
          <a:schemeClr val="accent1"/>
        </a:fillRef>
        <a:effectRef xmlns:a="http://schemas.openxmlformats.org/drawingml/2006/main" idx="2">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0.8303</cdr:x>
      <cdr:y>0.38182</cdr:y>
    </cdr:from>
    <cdr:to>
      <cdr:x>0.87576</cdr:x>
      <cdr:y>0.44545</cdr:y>
    </cdr:to>
    <cdr:sp macro="" textlink="">
      <cdr:nvSpPr>
        <cdr:cNvPr id="3" name="Left Bracket 2"/>
        <cdr:cNvSpPr/>
      </cdr:nvSpPr>
      <cdr:spPr>
        <a:xfrm xmlns:a="http://schemas.openxmlformats.org/drawingml/2006/main" rot="5400000">
          <a:off x="10591800" y="1447800"/>
          <a:ext cx="266700" cy="571500"/>
        </a:xfrm>
        <a:prstGeom xmlns:a="http://schemas.openxmlformats.org/drawingml/2006/main" prst="leftBracket">
          <a:avLst>
            <a:gd name="adj" fmla="val 0"/>
          </a:avLst>
        </a:prstGeom>
      </cdr:spPr>
      <cdr:style>
        <a:lnRef xmlns:a="http://schemas.openxmlformats.org/drawingml/2006/main" idx="2">
          <a:schemeClr val="accent1"/>
        </a:lnRef>
        <a:fillRef xmlns:a="http://schemas.openxmlformats.org/drawingml/2006/main" idx="0">
          <a:schemeClr val="accent1"/>
        </a:fillRef>
        <a:effectRef xmlns:a="http://schemas.openxmlformats.org/drawingml/2006/main" idx="1">
          <a:schemeClr val="accent1"/>
        </a:effectRef>
        <a:fontRef xmlns:a="http://schemas.openxmlformats.org/drawingml/2006/main" idx="minor">
          <a:schemeClr val="tx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2D167F2-D043-418B-A7F9-5A667D95DAE7}" type="datetimeFigureOut">
              <a:rPr lang="en-US" smtClean="0"/>
              <a:pPr/>
              <a:t>4/15/14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94A981-4D13-4AE4-9B3E-CECF0A2EBA4B}" type="slidenum">
              <a:rPr lang="en-US" smtClean="0"/>
              <a:pPr/>
              <a:t>‹#›</a:t>
            </a:fld>
            <a:endParaRPr lang="en-US" dirty="0"/>
          </a:p>
        </p:txBody>
      </p:sp>
    </p:spTree>
    <p:extLst>
      <p:ext uri="{BB962C8B-B14F-4D97-AF65-F5344CB8AC3E}">
        <p14:creationId xmlns:p14="http://schemas.microsoft.com/office/powerpoint/2010/main" val="3353843603"/>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275596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73343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289603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263147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150754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28098274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702710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872703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3468591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4288370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8FCD80A-5586-49C8-B4E0-B356E4C711CF}" type="datetimeFigureOut">
              <a:rPr lang="en-US" smtClean="0"/>
              <a:pPr/>
              <a:t>4/15/14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5647541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D8FCD80A-5586-49C8-B4E0-B356E4C711CF}" type="datetimeFigureOut">
              <a:rPr lang="en-US" smtClean="0"/>
              <a:pPr/>
              <a:t>4/15/14</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D69A70BE-5669-4671-8108-DC5A16FBAB0E}" type="slidenum">
              <a:rPr lang="en-US" smtClean="0"/>
              <a:pPr/>
              <a:t>‹#›</a:t>
            </a:fld>
            <a:endParaRPr lang="en-US" dirty="0"/>
          </a:p>
        </p:txBody>
      </p:sp>
    </p:spTree>
    <p:extLst>
      <p:ext uri="{BB962C8B-B14F-4D97-AF65-F5344CB8AC3E}">
        <p14:creationId xmlns:p14="http://schemas.microsoft.com/office/powerpoint/2010/main" val="1343557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chart" Target="../charts/chart1.xml"/><Relationship Id="rId7" Type="http://schemas.openxmlformats.org/officeDocument/2006/relationships/image" Target="../media/image5.png"/><Relationship Id="rId8" Type="http://schemas.openxmlformats.org/officeDocument/2006/relationships/chart" Target="../charts/chart2.xml"/><Relationship Id="rId9" Type="http://schemas.openxmlformats.org/officeDocument/2006/relationships/image" Target="../media/image6.png"/><Relationship Id="rId10" Type="http://schemas.openxmlformats.org/officeDocument/2006/relationships/image" Target="../media/image7.JPG"/><Relationship Id="rId11"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38200" y="457200"/>
            <a:ext cx="42214800" cy="4185762"/>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6600" b="1" cap="small" dirty="0" smtClean="0">
                <a:effectLst>
                  <a:outerShdw blurRad="38100" dist="38100" dir="2700000" algn="tl">
                    <a:srgbClr val="000000">
                      <a:alpha val="43137"/>
                    </a:srgbClr>
                  </a:outerShdw>
                </a:effectLst>
                <a:latin typeface="Times New Roman" pitchFamily="18" charset="0"/>
                <a:cs typeface="Times New Roman" pitchFamily="18" charset="0"/>
              </a:rPr>
              <a:t>Effects of Road Construction on Nearby Trees </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Conor Madison</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Natural Resources, Environmental Science</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Dr. Rock and Dr. Carlson</a:t>
            </a:r>
            <a:endParaRPr lang="en-US" sz="4000" b="1" cap="small" dirty="0">
              <a:effectLst>
                <a:outerShdw blurRad="38100" dist="38100" dir="2700000" algn="tl">
                  <a:srgbClr val="000000">
                    <a:alpha val="43137"/>
                  </a:srgbClr>
                </a:outerShdw>
              </a:effectLst>
              <a:latin typeface="Times New Roman" pitchFamily="18" charset="0"/>
              <a:cs typeface="Times New Roman" pitchFamily="18" charset="0"/>
            </a:endParaRP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University of New Hampshire, Durham, NH</a:t>
            </a:r>
          </a:p>
          <a:p>
            <a:pPr algn="ctr"/>
            <a:r>
              <a:rPr lang="en-US" sz="4000" b="1" cap="small" dirty="0" smtClean="0">
                <a:effectLst>
                  <a:outerShdw blurRad="38100" dist="38100" dir="2700000" algn="tl">
                    <a:srgbClr val="000000">
                      <a:alpha val="43137"/>
                    </a:srgbClr>
                  </a:outerShdw>
                </a:effectLst>
                <a:latin typeface="Times New Roman" pitchFamily="18" charset="0"/>
                <a:cs typeface="Times New Roman" pitchFamily="18" charset="0"/>
              </a:rPr>
              <a:t>conormadison9@gmail.com</a:t>
            </a:r>
          </a:p>
        </p:txBody>
      </p:sp>
      <p:sp>
        <p:nvSpPr>
          <p:cNvPr id="20" name="TextBox 19"/>
          <p:cNvSpPr txBox="1"/>
          <p:nvPr/>
        </p:nvSpPr>
        <p:spPr>
          <a:xfrm>
            <a:off x="914400" y="5105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Abstract</a:t>
            </a:r>
          </a:p>
        </p:txBody>
      </p:sp>
      <p:sp>
        <p:nvSpPr>
          <p:cNvPr id="24" name="TextBox 23"/>
          <p:cNvSpPr txBox="1"/>
          <p:nvPr/>
        </p:nvSpPr>
        <p:spPr>
          <a:xfrm>
            <a:off x="914400" y="20040600"/>
            <a:ext cx="12801600" cy="3970318"/>
          </a:xfrm>
          <a:prstGeom prst="rect">
            <a:avLst/>
          </a:prstGeom>
          <a:noFill/>
        </p:spPr>
        <p:txBody>
          <a:bodyPr wrap="square" rtlCol="0">
            <a:spAutoFit/>
          </a:bodyPr>
          <a:lstStyle/>
          <a:p>
            <a:pPr marL="457200" indent="-457200">
              <a:buFont typeface="Wingdings" charset="2"/>
              <a:buChar char="u"/>
            </a:pPr>
            <a:endParaRPr lang="en-US" sz="2800" dirty="0" smtClean="0">
              <a:latin typeface="Times New Roman" pitchFamily="18" charset="0"/>
              <a:cs typeface="Times New Roman" pitchFamily="18" charset="0"/>
            </a:endParaRPr>
          </a:p>
          <a:p>
            <a:pPr marL="342900" indent="-342900">
              <a:buFont typeface="Wingdings" charset="2"/>
              <a:buChar char="u"/>
            </a:pPr>
            <a:r>
              <a:rPr lang="en-US" sz="2800" dirty="0" smtClean="0">
                <a:latin typeface="Times New Roman" pitchFamily="18" charset="0"/>
                <a:cs typeface="Times New Roman" pitchFamily="18" charset="0"/>
              </a:rPr>
              <a:t>An increment borer (Figure 1) was used October 12, 2013 at breast height to core each of the four trees (red dots on Campus Map).</a:t>
            </a:r>
          </a:p>
          <a:p>
            <a:pPr marL="342900" indent="-342900">
              <a:buFont typeface="Wingdings" charset="2"/>
              <a:buChar char="u"/>
            </a:pPr>
            <a:r>
              <a:rPr lang="en-US" sz="2800" dirty="0" smtClean="0">
                <a:latin typeface="Times New Roman" pitchFamily="18" charset="0"/>
                <a:cs typeface="Times New Roman" pitchFamily="18" charset="0"/>
              </a:rPr>
              <a:t>These cores were then measured using the </a:t>
            </a:r>
            <a:r>
              <a:rPr lang="en-US" sz="2800" dirty="0" err="1" smtClean="0">
                <a:latin typeface="Times New Roman" pitchFamily="18" charset="0"/>
                <a:cs typeface="Times New Roman" pitchFamily="18" charset="0"/>
              </a:rPr>
              <a:t>Velmex</a:t>
            </a:r>
            <a:r>
              <a:rPr lang="en-US" sz="2800" dirty="0" smtClean="0">
                <a:latin typeface="Times New Roman" pitchFamily="18" charset="0"/>
                <a:cs typeface="Times New Roman" pitchFamily="18" charset="0"/>
              </a:rPr>
              <a:t> Measuring System (Figure 2).</a:t>
            </a:r>
          </a:p>
          <a:p>
            <a:pPr marL="342900" indent="-342900">
              <a:buFont typeface="Wingdings" charset="2"/>
              <a:buChar char="u"/>
            </a:pPr>
            <a:r>
              <a:rPr lang="en-US" sz="2800" dirty="0" smtClean="0">
                <a:latin typeface="Times New Roman" pitchFamily="18" charset="0"/>
                <a:cs typeface="Times New Roman" pitchFamily="18" charset="0"/>
              </a:rPr>
              <a:t>On September 17, 2013 leaves were collected and scanned using the VIRIS on October 1, 2013.</a:t>
            </a:r>
          </a:p>
          <a:p>
            <a:pPr marL="342900" indent="-342900">
              <a:buFont typeface="Wingdings" charset="2"/>
              <a:buChar char="u"/>
            </a:pPr>
            <a:r>
              <a:rPr lang="en-US" sz="2800" dirty="0" smtClean="0">
                <a:latin typeface="Times New Roman" pitchFamily="18" charset="0"/>
                <a:cs typeface="Times New Roman" pitchFamily="18" charset="0"/>
              </a:rPr>
              <a:t>Fine roots were collected on November 1, 2013 three feet </a:t>
            </a:r>
            <a:r>
              <a:rPr lang="en-US" sz="2800" dirty="0" smtClean="0">
                <a:latin typeface="Times New Roman" pitchFamily="18" charset="0"/>
                <a:cs typeface="Times New Roman" pitchFamily="18" charset="0"/>
              </a:rPr>
              <a:t>from </a:t>
            </a:r>
            <a:r>
              <a:rPr lang="en-US" sz="2800" dirty="0" smtClean="0">
                <a:latin typeface="Times New Roman" pitchFamily="18" charset="0"/>
                <a:cs typeface="Times New Roman" pitchFamily="18" charset="0"/>
              </a:rPr>
              <a:t>the trunk of the tree, put in liquid nitrogen and cut on November 14, 2013. These pieces put into the Scanning Electron Microscope (Figure 3) and view on November 15, 2013. </a:t>
            </a:r>
            <a:endParaRPr lang="en-US" sz="2800" dirty="0">
              <a:latin typeface="Times New Roman" pitchFamily="18" charset="0"/>
              <a:cs typeface="Times New Roman" pitchFamily="18" charset="0"/>
            </a:endParaRPr>
          </a:p>
        </p:txBody>
      </p:sp>
      <p:sp>
        <p:nvSpPr>
          <p:cNvPr id="5" name="Rectangle 4"/>
          <p:cNvSpPr/>
          <p:nvPr/>
        </p:nvSpPr>
        <p:spPr>
          <a:xfrm>
            <a:off x="914400" y="10820400"/>
            <a:ext cx="13258800" cy="80772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p:cNvSpPr/>
          <p:nvPr/>
        </p:nvSpPr>
        <p:spPr>
          <a:xfrm>
            <a:off x="914400" y="19202400"/>
            <a:ext cx="13258800" cy="13258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a:off x="15316200" y="5867400"/>
            <a:ext cx="27736800" cy="13716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15318828" y="5125864"/>
            <a:ext cx="27734172" cy="769441"/>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Results</a:t>
            </a:r>
          </a:p>
        </p:txBody>
      </p:sp>
      <p:sp>
        <p:nvSpPr>
          <p:cNvPr id="32" name="TextBox 31"/>
          <p:cNvSpPr txBox="1"/>
          <p:nvPr/>
        </p:nvSpPr>
        <p:spPr>
          <a:xfrm>
            <a:off x="15316200" y="19964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Discussion</a:t>
            </a:r>
          </a:p>
        </p:txBody>
      </p:sp>
      <p:sp>
        <p:nvSpPr>
          <p:cNvPr id="33" name="TextBox 32"/>
          <p:cNvSpPr txBox="1"/>
          <p:nvPr/>
        </p:nvSpPr>
        <p:spPr>
          <a:xfrm>
            <a:off x="914400" y="19202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Methods</a:t>
            </a:r>
          </a:p>
        </p:txBody>
      </p:sp>
      <p:sp>
        <p:nvSpPr>
          <p:cNvPr id="38" name="Rectangle 37"/>
          <p:cNvSpPr/>
          <p:nvPr/>
        </p:nvSpPr>
        <p:spPr>
          <a:xfrm>
            <a:off x="15316200" y="20726400"/>
            <a:ext cx="13256172" cy="115824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TextBox 38"/>
          <p:cNvSpPr txBox="1"/>
          <p:nvPr/>
        </p:nvSpPr>
        <p:spPr>
          <a:xfrm>
            <a:off x="29794200" y="27660600"/>
            <a:ext cx="13256172" cy="769441"/>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Acknowledgements</a:t>
            </a:r>
          </a:p>
        </p:txBody>
      </p:sp>
      <p:sp>
        <p:nvSpPr>
          <p:cNvPr id="40" name="Rectangle 39"/>
          <p:cNvSpPr/>
          <p:nvPr/>
        </p:nvSpPr>
        <p:spPr>
          <a:xfrm>
            <a:off x="29794200" y="27660600"/>
            <a:ext cx="13256172" cy="45720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p:cNvSpPr/>
          <p:nvPr/>
        </p:nvSpPr>
        <p:spPr>
          <a:xfrm>
            <a:off x="29870400" y="26441400"/>
            <a:ext cx="12954000" cy="5786198"/>
          </a:xfrm>
          <a:prstGeom prst="rect">
            <a:avLst/>
          </a:prstGeom>
        </p:spPr>
        <p:txBody>
          <a:bodyPr wrap="square">
            <a:spAutoFit/>
          </a:bodyPr>
          <a:lstStyle/>
          <a:p>
            <a:endParaRPr lang="da-DK" sz="2400" dirty="0" smtClean="0"/>
          </a:p>
          <a:p>
            <a:endParaRPr lang="da-DK" sz="2400" dirty="0"/>
          </a:p>
          <a:p>
            <a:endParaRPr lang="da-DK" sz="2000" dirty="0" smtClean="0"/>
          </a:p>
          <a:p>
            <a:endParaRPr lang="da-DK" sz="1600" dirty="0" smtClean="0"/>
          </a:p>
          <a:p>
            <a:endParaRPr lang="da-DK" sz="1600" dirty="0"/>
          </a:p>
          <a:p>
            <a:endParaRPr lang="da-DK" sz="1600" dirty="0" smtClean="0"/>
          </a:p>
          <a:p>
            <a:r>
              <a:rPr lang="da-DK" sz="1600" dirty="0"/>
              <a:t> </a:t>
            </a:r>
            <a:r>
              <a:rPr lang="da-DK" sz="1600" dirty="0" smtClean="0"/>
              <a:t>     </a:t>
            </a:r>
          </a:p>
          <a:p>
            <a:r>
              <a:rPr lang="da-DK" sz="1400" dirty="0" smtClean="0"/>
              <a:t>      -  B.N</a:t>
            </a:r>
            <a:r>
              <a:rPr lang="da-DK" sz="1400" dirty="0"/>
              <a:t>. Rock, J.E. </a:t>
            </a:r>
            <a:r>
              <a:rPr lang="da-DK" sz="1400" dirty="0" err="1"/>
              <a:t>Vogelmann</a:t>
            </a:r>
            <a:r>
              <a:rPr lang="da-DK" sz="1400" dirty="0"/>
              <a:t>, D.L. Williams, A.F. </a:t>
            </a:r>
            <a:r>
              <a:rPr lang="da-DK" sz="1400" dirty="0" err="1"/>
              <a:t>Vogelmann</a:t>
            </a:r>
            <a:r>
              <a:rPr lang="da-DK" sz="1400" dirty="0"/>
              <a:t>, T. </a:t>
            </a:r>
            <a:r>
              <a:rPr lang="da-DK" sz="1400" dirty="0" err="1" smtClean="0"/>
              <a:t>Hoshizaki</a:t>
            </a:r>
            <a:r>
              <a:rPr lang="da-DK" sz="1400" dirty="0" smtClean="0"/>
              <a:t>. Remote </a:t>
            </a:r>
            <a:r>
              <a:rPr lang="da-DK" sz="1400" dirty="0" err="1"/>
              <a:t>detection</a:t>
            </a:r>
            <a:r>
              <a:rPr lang="da-DK" sz="1400" dirty="0"/>
              <a:t> of </a:t>
            </a:r>
            <a:r>
              <a:rPr lang="da-DK" sz="1400" dirty="0" err="1"/>
              <a:t>forest</a:t>
            </a:r>
            <a:r>
              <a:rPr lang="da-DK" sz="1400" dirty="0"/>
              <a:t> </a:t>
            </a:r>
            <a:r>
              <a:rPr lang="da-DK" sz="1400" dirty="0" err="1" smtClean="0"/>
              <a:t>damage</a:t>
            </a:r>
            <a:r>
              <a:rPr lang="da-DK" sz="1400" dirty="0" smtClean="0"/>
              <a:t>. </a:t>
            </a:r>
            <a:r>
              <a:rPr lang="en-US" sz="1400" dirty="0" err="1" smtClean="0"/>
              <a:t>BioScience</a:t>
            </a:r>
            <a:r>
              <a:rPr lang="en-US" sz="1400" dirty="0"/>
              <a:t>, 36 (1986), pp. 439–</a:t>
            </a:r>
            <a:r>
              <a:rPr lang="en-US" sz="1400" dirty="0" smtClean="0"/>
              <a:t>44.</a:t>
            </a:r>
          </a:p>
          <a:p>
            <a:r>
              <a:rPr lang="en-US" sz="1400" dirty="0" smtClean="0"/>
              <a:t>      -  Diamondback</a:t>
            </a:r>
            <a:r>
              <a:rPr lang="en-US" sz="1400" dirty="0"/>
              <a:t>. 1990. Ecological effects of roads (or, the road to destruction). Pages 1-5 in J. Davis, editor. Killing Roads: A Citizen’s Primer on the Effects and Removal of Roads. Earth First! Biodiversity Special Publication, </a:t>
            </a:r>
            <a:r>
              <a:rPr lang="en-US" sz="1400" dirty="0" err="1"/>
              <a:t>Tuscon</a:t>
            </a:r>
            <a:r>
              <a:rPr lang="en-US" sz="1400" dirty="0"/>
              <a:t>, </a:t>
            </a:r>
            <a:r>
              <a:rPr lang="en-US" sz="1400" dirty="0" smtClean="0"/>
              <a:t>AZ.</a:t>
            </a:r>
            <a:r>
              <a:rPr lang="en-US" sz="1400" dirty="0"/>
              <a:t> </a:t>
            </a:r>
            <a:endParaRPr lang="en-US" sz="1400" dirty="0" smtClean="0"/>
          </a:p>
          <a:p>
            <a:r>
              <a:rPr lang="en-US" sz="1400" dirty="0"/>
              <a:t> </a:t>
            </a:r>
            <a:r>
              <a:rPr lang="en-US" sz="1400" dirty="0" smtClean="0"/>
              <a:t>      - LeBlanc</a:t>
            </a:r>
            <a:r>
              <a:rPr lang="en-US" sz="1400" dirty="0"/>
              <a:t>, D. C. and J. R. Foster. 1992. Predicting effects of global warming and mortality of upland oak species in the </a:t>
            </a:r>
            <a:r>
              <a:rPr lang="en-US" sz="1400" dirty="0" err="1"/>
              <a:t>midwestern</a:t>
            </a:r>
            <a:r>
              <a:rPr lang="en-US" sz="1400" dirty="0"/>
              <a:t> United States: A physiologically based </a:t>
            </a:r>
            <a:r>
              <a:rPr lang="en-US" sz="1400" dirty="0" err="1"/>
              <a:t>dendroecological</a:t>
            </a:r>
            <a:r>
              <a:rPr lang="en-US" sz="1400" dirty="0"/>
              <a:t> approach. </a:t>
            </a:r>
            <a:r>
              <a:rPr lang="en-US" sz="1400" i="1" dirty="0"/>
              <a:t>Canadian Journal of Forest Research</a:t>
            </a:r>
            <a:r>
              <a:rPr lang="en-US" sz="1400" dirty="0"/>
              <a:t> 22:1739–1752</a:t>
            </a:r>
            <a:r>
              <a:rPr lang="en-US" sz="1400" dirty="0" smtClean="0"/>
              <a:t>. </a:t>
            </a:r>
          </a:p>
          <a:p>
            <a:r>
              <a:rPr lang="nb-NO" sz="1400" dirty="0" smtClean="0"/>
              <a:t>       - Hauer </a:t>
            </a:r>
            <a:r>
              <a:rPr lang="nb-NO" sz="1400" dirty="0"/>
              <a:t>et al., </a:t>
            </a:r>
            <a:r>
              <a:rPr lang="nb-NO" sz="1400" dirty="0" smtClean="0"/>
              <a:t>1994. R.J</a:t>
            </a:r>
            <a:r>
              <a:rPr lang="nb-NO" sz="1400" dirty="0"/>
              <a:t>. Hauer, R.W. Miller, D.M. </a:t>
            </a:r>
            <a:r>
              <a:rPr lang="nb-NO" sz="1400" dirty="0" err="1" smtClean="0"/>
              <a:t>Ouimet</a:t>
            </a:r>
            <a:r>
              <a:rPr lang="nb-NO" sz="1400" dirty="0" smtClean="0"/>
              <a:t>. Street </a:t>
            </a:r>
            <a:r>
              <a:rPr lang="nb-NO" sz="1400" dirty="0" err="1"/>
              <a:t>tree</a:t>
            </a:r>
            <a:r>
              <a:rPr lang="nb-NO" sz="1400" dirty="0"/>
              <a:t> </a:t>
            </a:r>
            <a:r>
              <a:rPr lang="nb-NO" sz="1400" dirty="0" err="1"/>
              <a:t>decline</a:t>
            </a:r>
            <a:r>
              <a:rPr lang="nb-NO" sz="1400" dirty="0"/>
              <a:t> and </a:t>
            </a:r>
            <a:r>
              <a:rPr lang="nb-NO" sz="1400" dirty="0" err="1"/>
              <a:t>construction</a:t>
            </a:r>
            <a:r>
              <a:rPr lang="nb-NO" sz="1400" dirty="0"/>
              <a:t> </a:t>
            </a:r>
            <a:r>
              <a:rPr lang="nb-NO" sz="1400" dirty="0" err="1" smtClean="0"/>
              <a:t>damage</a:t>
            </a:r>
            <a:r>
              <a:rPr lang="nb-NO" sz="1400" dirty="0" smtClean="0"/>
              <a:t>. </a:t>
            </a:r>
            <a:r>
              <a:rPr lang="en-US" sz="1400" dirty="0" smtClean="0"/>
              <a:t>Journal </a:t>
            </a:r>
            <a:r>
              <a:rPr lang="en-US" sz="1400" dirty="0"/>
              <a:t>of Arboriculture, 20 (1994), pp. 94–97</a:t>
            </a:r>
            <a:endParaRPr lang="en-US" sz="1400" dirty="0" smtClean="0"/>
          </a:p>
          <a:p>
            <a:r>
              <a:rPr lang="en-US" sz="1400" dirty="0" smtClean="0"/>
              <a:t>       - Riley</a:t>
            </a:r>
            <a:r>
              <a:rPr lang="en-US" sz="1400" dirty="0"/>
              <a:t>, S.J. 1984. Effect of clearing and </a:t>
            </a:r>
            <a:r>
              <a:rPr lang="en-US" sz="1400" dirty="0" err="1"/>
              <a:t>roading</a:t>
            </a:r>
            <a:r>
              <a:rPr lang="en-US" sz="1400" dirty="0"/>
              <a:t> operations on the permeability of forest soils, </a:t>
            </a:r>
            <a:r>
              <a:rPr lang="en-US" sz="1400" dirty="0" err="1"/>
              <a:t>Karuah</a:t>
            </a:r>
            <a:r>
              <a:rPr lang="en-US" sz="1400" dirty="0"/>
              <a:t> catchment, New South Wales, Australia. Forest Ecology and Management 9:283-293</a:t>
            </a:r>
            <a:r>
              <a:rPr lang="en-US" sz="1400" dirty="0" smtClean="0"/>
              <a:t>.</a:t>
            </a:r>
            <a:endParaRPr lang="en-US" sz="1400" dirty="0"/>
          </a:p>
          <a:p>
            <a:r>
              <a:rPr lang="en-US" sz="1400" dirty="0" smtClean="0">
                <a:latin typeface="Times New Roman" pitchFamily="18" charset="0"/>
                <a:cs typeface="Times New Roman" pitchFamily="18" charset="0"/>
              </a:rPr>
              <a:t>       - </a:t>
            </a:r>
            <a:r>
              <a:rPr lang="en-US" sz="1400" dirty="0" err="1"/>
              <a:t>Schoeneweiss</a:t>
            </a:r>
            <a:r>
              <a:rPr lang="en-US" sz="1400" dirty="0"/>
              <a:t>, D.F. 1982. </a:t>
            </a:r>
            <a:r>
              <a:rPr lang="en-US" sz="1400" i="1" dirty="0"/>
              <a:t>Prevention and treatment of construction damage to shade trees. </a:t>
            </a:r>
            <a:r>
              <a:rPr lang="en-US" sz="1400" dirty="0"/>
              <a:t>J. </a:t>
            </a:r>
            <a:r>
              <a:rPr lang="en-US" sz="1400" dirty="0" err="1"/>
              <a:t>Arboric</a:t>
            </a:r>
            <a:r>
              <a:rPr lang="en-US" sz="1400" dirty="0"/>
              <a:t>. 8:169-175</a:t>
            </a:r>
            <a:endParaRPr lang="en-US" sz="1400" dirty="0">
              <a:latin typeface="Times New Roman" pitchFamily="18" charset="0"/>
              <a:cs typeface="Times New Roman" pitchFamily="18" charset="0"/>
            </a:endParaRPr>
          </a:p>
          <a:p>
            <a:r>
              <a:rPr lang="en-US" sz="1400" dirty="0" smtClean="0">
                <a:latin typeface="Times New Roman" pitchFamily="18" charset="0"/>
                <a:cs typeface="Times New Roman" pitchFamily="18" charset="0"/>
              </a:rPr>
              <a:t>Pictures from - </a:t>
            </a:r>
          </a:p>
          <a:p>
            <a:r>
              <a:rPr lang="en-US" sz="1400" dirty="0">
                <a:latin typeface="Times New Roman" pitchFamily="18" charset="0"/>
                <a:cs typeface="Times New Roman" pitchFamily="18" charset="0"/>
              </a:rPr>
              <a:t>Increment borer </a:t>
            </a:r>
            <a:r>
              <a:rPr lang="en-US" sz="1400" dirty="0" smtClean="0">
                <a:latin typeface="Times New Roman" pitchFamily="18" charset="0"/>
                <a:cs typeface="Times New Roman" pitchFamily="18" charset="0"/>
              </a:rPr>
              <a:t>–</a:t>
            </a:r>
            <a:r>
              <a:rPr lang="en-US" sz="1400" dirty="0" err="1" smtClean="0">
                <a:latin typeface="Times New Roman" pitchFamily="18" charset="0"/>
                <a:cs typeface="Times New Roman" pitchFamily="18" charset="0"/>
              </a:rPr>
              <a:t>www.pacforestsupply.com</a:t>
            </a:r>
            <a:endParaRPr lang="en-US" sz="1400" dirty="0" smtClean="0">
              <a:latin typeface="Times New Roman" pitchFamily="18" charset="0"/>
              <a:cs typeface="Times New Roman" pitchFamily="18" charset="0"/>
            </a:endParaRPr>
          </a:p>
          <a:p>
            <a:r>
              <a:rPr lang="en-US" sz="1400" dirty="0" err="1" smtClean="0">
                <a:latin typeface="Times New Roman" pitchFamily="18" charset="0"/>
                <a:cs typeface="Times New Roman" pitchFamily="18" charset="0"/>
              </a:rPr>
              <a:t>Velmex</a:t>
            </a:r>
            <a:r>
              <a:rPr lang="en-US" sz="1400" dirty="0" smtClean="0">
                <a:latin typeface="Times New Roman" pitchFamily="18" charset="0"/>
                <a:cs typeface="Times New Roman" pitchFamily="18" charset="0"/>
              </a:rPr>
              <a:t> </a:t>
            </a:r>
            <a:r>
              <a:rPr lang="en-US" sz="1400" dirty="0">
                <a:latin typeface="Times New Roman" pitchFamily="18" charset="0"/>
                <a:cs typeface="Times New Roman" pitchFamily="18" charset="0"/>
              </a:rPr>
              <a:t>Measurement System </a:t>
            </a:r>
            <a:r>
              <a:rPr lang="en-US" sz="1400" dirty="0" smtClean="0">
                <a:latin typeface="Times New Roman" pitchFamily="18" charset="0"/>
                <a:cs typeface="Times New Roman" pitchFamily="18" charset="0"/>
              </a:rPr>
              <a:t>– www.trl.ibcas.ac.cn</a:t>
            </a:r>
            <a:endParaRPr lang="en-US" sz="1400" dirty="0">
              <a:latin typeface="Times New Roman" pitchFamily="18" charset="0"/>
              <a:cs typeface="Times New Roman" pitchFamily="18" charset="0"/>
            </a:endParaRPr>
          </a:p>
          <a:p>
            <a:r>
              <a:rPr lang="en-US" sz="1400" dirty="0" smtClean="0">
                <a:latin typeface="Times New Roman" pitchFamily="18" charset="0"/>
                <a:cs typeface="Times New Roman" pitchFamily="18" charset="0"/>
              </a:rPr>
              <a:t>Scanning </a:t>
            </a:r>
            <a:r>
              <a:rPr lang="en-US" sz="1400" dirty="0">
                <a:latin typeface="Times New Roman" pitchFamily="18" charset="0"/>
                <a:cs typeface="Times New Roman" pitchFamily="18" charset="0"/>
              </a:rPr>
              <a:t>Electron Microscope - </a:t>
            </a:r>
            <a:r>
              <a:rPr lang="en-US" sz="1400" dirty="0" smtClean="0">
                <a:latin typeface="Times New Roman" pitchFamily="18" charset="0"/>
                <a:cs typeface="Times New Roman" pitchFamily="18" charset="0"/>
              </a:rPr>
              <a:t>www.nanocenter.umd.edu</a:t>
            </a:r>
          </a:p>
          <a:p>
            <a:r>
              <a:rPr lang="en-US" sz="2800" dirty="0" smtClean="0">
                <a:latin typeface="Times New Roman" pitchFamily="18" charset="0"/>
                <a:cs typeface="Times New Roman" pitchFamily="18" charset="0"/>
              </a:rPr>
              <a:t>Thank you for the generous help and support Dr. Rock, Dr. Carlson and Nancy </a:t>
            </a:r>
            <a:r>
              <a:rPr lang="en-US" sz="2800" dirty="0" err="1" smtClean="0">
                <a:latin typeface="Times New Roman" pitchFamily="18" charset="0"/>
                <a:cs typeface="Times New Roman" pitchFamily="18" charset="0"/>
              </a:rPr>
              <a:t>Cherim</a:t>
            </a:r>
            <a:r>
              <a:rPr lang="en-US" sz="2800" dirty="0" smtClean="0">
                <a:latin typeface="Times New Roman" pitchFamily="18" charset="0"/>
                <a:cs typeface="Times New Roman" pitchFamily="18" charset="0"/>
              </a:rPr>
              <a:t> for leading me through this research.</a:t>
            </a:r>
            <a:endParaRPr lang="en-US" sz="2800" b="1" i="1" cap="small" dirty="0" smtClean="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0" name="Picture 9" descr="Screen shot 2013-11-23 at 11.54.54 A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65150" y="6781800"/>
            <a:ext cx="4800600" cy="3169215"/>
          </a:xfrm>
          <a:prstGeom prst="rect">
            <a:avLst/>
          </a:prstGeom>
        </p:spPr>
      </p:pic>
      <p:pic>
        <p:nvPicPr>
          <p:cNvPr id="13" name="Picture 12" descr="Screen shot 2013-11-23 at 12.04.35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13550" y="10287000"/>
            <a:ext cx="4953000" cy="3129049"/>
          </a:xfrm>
          <a:prstGeom prst="rect">
            <a:avLst/>
          </a:prstGeom>
        </p:spPr>
      </p:pic>
      <p:pic>
        <p:nvPicPr>
          <p:cNvPr id="15" name="Picture 14" descr="Screen shot 2013-11-23 at 12.05.46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65150" y="10287000"/>
            <a:ext cx="4796515" cy="3141543"/>
          </a:xfrm>
          <a:prstGeom prst="rect">
            <a:avLst/>
          </a:prstGeom>
        </p:spPr>
      </p:pic>
      <p:pic>
        <p:nvPicPr>
          <p:cNvPr id="16" name="Picture 15" descr="Screen shot 2013-11-23 at 12.08.03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804600" y="6781800"/>
            <a:ext cx="4885750" cy="3200400"/>
          </a:xfrm>
          <a:prstGeom prst="rect">
            <a:avLst/>
          </a:prstGeom>
        </p:spPr>
      </p:pic>
      <p:sp>
        <p:nvSpPr>
          <p:cNvPr id="53" name="TextBox 52"/>
          <p:cNvSpPr txBox="1"/>
          <p:nvPr/>
        </p:nvSpPr>
        <p:spPr>
          <a:xfrm>
            <a:off x="31936750" y="7086600"/>
            <a:ext cx="1600200" cy="1066800"/>
          </a:xfrm>
          <a:prstGeom prst="rect">
            <a:avLst/>
          </a:prstGeom>
          <a:solidFill>
            <a:srgbClr val="FFFF00">
              <a:alpha val="0"/>
            </a:srgbClr>
          </a:solidFill>
          <a:ln w="38100" cmpd="sng">
            <a:solidFill>
              <a:srgbClr val="FFFF00"/>
            </a:solidFill>
          </a:ln>
        </p:spPr>
        <p:txBody>
          <a:bodyPr wrap="square" rtlCol="0">
            <a:spAutoFit/>
          </a:bodyPr>
          <a:lstStyle/>
          <a:p>
            <a:endParaRPr lang="en-US" dirty="0"/>
          </a:p>
        </p:txBody>
      </p:sp>
      <p:cxnSp>
        <p:nvCxnSpPr>
          <p:cNvPr id="55" name="Straight Connector 54"/>
          <p:cNvCxnSpPr/>
          <p:nvPr/>
        </p:nvCxnSpPr>
        <p:spPr>
          <a:xfrm flipH="1">
            <a:off x="30565150" y="7086600"/>
            <a:ext cx="1371600" cy="32004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57" name="Straight Connector 56"/>
          <p:cNvCxnSpPr/>
          <p:nvPr/>
        </p:nvCxnSpPr>
        <p:spPr>
          <a:xfrm>
            <a:off x="33536950" y="7086600"/>
            <a:ext cx="1828800" cy="32004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38108950" y="6781800"/>
            <a:ext cx="1143000" cy="838200"/>
          </a:xfrm>
          <a:prstGeom prst="rect">
            <a:avLst/>
          </a:prstGeom>
          <a:noFill/>
          <a:ln w="38100">
            <a:solidFill>
              <a:srgbClr val="FFFF00"/>
            </a:solidFill>
          </a:ln>
        </p:spPr>
        <p:txBody>
          <a:bodyPr wrap="square" rtlCol="0">
            <a:spAutoFit/>
          </a:bodyPr>
          <a:lstStyle/>
          <a:p>
            <a:endParaRPr lang="en-US" dirty="0"/>
          </a:p>
        </p:txBody>
      </p:sp>
      <p:cxnSp>
        <p:nvCxnSpPr>
          <p:cNvPr id="61" name="Straight Connector 60"/>
          <p:cNvCxnSpPr/>
          <p:nvPr/>
        </p:nvCxnSpPr>
        <p:spPr>
          <a:xfrm flipH="1">
            <a:off x="36813550" y="6781800"/>
            <a:ext cx="1295400" cy="35052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cxnSp>
        <p:nvCxnSpPr>
          <p:cNvPr id="63" name="Straight Connector 62"/>
          <p:cNvCxnSpPr>
            <a:stCxn id="16" idx="0"/>
          </p:cNvCxnSpPr>
          <p:nvPr/>
        </p:nvCxnSpPr>
        <p:spPr>
          <a:xfrm>
            <a:off x="39247475" y="6781800"/>
            <a:ext cx="2519075" cy="3505200"/>
          </a:xfrm>
          <a:prstGeom prst="line">
            <a:avLst/>
          </a:prstGeom>
          <a:ln w="38100" cmpd="sng">
            <a:solidFill>
              <a:srgbClr val="FFFF00"/>
            </a:solidFill>
          </a:ln>
        </p:spPr>
        <p:style>
          <a:lnRef idx="2">
            <a:schemeClr val="accent1"/>
          </a:lnRef>
          <a:fillRef idx="0">
            <a:schemeClr val="accent1"/>
          </a:fillRef>
          <a:effectRef idx="1">
            <a:schemeClr val="accent1"/>
          </a:effectRef>
          <a:fontRef idx="minor">
            <a:schemeClr val="tx1"/>
          </a:fontRef>
        </p:style>
      </p:cxnSp>
      <p:sp>
        <p:nvSpPr>
          <p:cNvPr id="1030" name="TextBox 1029"/>
          <p:cNvSpPr txBox="1"/>
          <p:nvPr/>
        </p:nvSpPr>
        <p:spPr>
          <a:xfrm>
            <a:off x="30031750" y="13411200"/>
            <a:ext cx="6163250" cy="1154162"/>
          </a:xfrm>
          <a:prstGeom prst="rect">
            <a:avLst/>
          </a:prstGeom>
          <a:noFill/>
        </p:spPr>
        <p:txBody>
          <a:bodyPr wrap="square" rtlCol="0">
            <a:spAutoFit/>
          </a:bodyPr>
          <a:lstStyle/>
          <a:p>
            <a:r>
              <a:rPr lang="en-US" sz="2300" i="1" dirty="0" smtClean="0"/>
              <a:t>Figure 3: Fine root cross section of Basswood #4 showing starch grains at 550x magnification (top) and 1,800x magnification (bottom) from a SEM</a:t>
            </a:r>
            <a:endParaRPr lang="en-US" sz="2300" i="1" dirty="0"/>
          </a:p>
        </p:txBody>
      </p:sp>
      <p:sp>
        <p:nvSpPr>
          <p:cNvPr id="1031" name="TextBox 1030"/>
          <p:cNvSpPr txBox="1"/>
          <p:nvPr/>
        </p:nvSpPr>
        <p:spPr>
          <a:xfrm>
            <a:off x="36280150" y="13411200"/>
            <a:ext cx="6400800" cy="1154162"/>
          </a:xfrm>
          <a:prstGeom prst="rect">
            <a:avLst/>
          </a:prstGeom>
          <a:noFill/>
        </p:spPr>
        <p:txBody>
          <a:bodyPr wrap="square" rtlCol="0">
            <a:spAutoFit/>
          </a:bodyPr>
          <a:lstStyle/>
          <a:p>
            <a:r>
              <a:rPr lang="en-US" sz="2300" i="1" dirty="0" smtClean="0"/>
              <a:t>Figure 4: Fine root cross section of Basswood #1 showing no starch grains at 550x magnification (top) and 1,800x magnification (bottom) from a SEM</a:t>
            </a:r>
            <a:endParaRPr lang="en-US" sz="2300" i="1" dirty="0"/>
          </a:p>
        </p:txBody>
      </p:sp>
      <p:graphicFrame>
        <p:nvGraphicFramePr>
          <p:cNvPr id="75" name="Chart 74"/>
          <p:cNvGraphicFramePr>
            <a:graphicFrameLocks/>
          </p:cNvGraphicFramePr>
          <p:nvPr>
            <p:extLst>
              <p:ext uri="{D42A27DB-BD31-4B8C-83A1-F6EECF244321}">
                <p14:modId xmlns:p14="http://schemas.microsoft.com/office/powerpoint/2010/main" val="3052581224"/>
              </p:ext>
            </p:extLst>
          </p:nvPr>
        </p:nvGraphicFramePr>
        <p:xfrm>
          <a:off x="15544800" y="6096000"/>
          <a:ext cx="14249400" cy="5638800"/>
        </p:xfrm>
        <a:graphic>
          <a:graphicData uri="http://schemas.openxmlformats.org/drawingml/2006/chart">
            <c:chart xmlns:c="http://schemas.openxmlformats.org/drawingml/2006/chart" xmlns:r="http://schemas.openxmlformats.org/officeDocument/2006/relationships" r:id="rId6"/>
          </a:graphicData>
        </a:graphic>
      </p:graphicFrame>
      <p:sp>
        <p:nvSpPr>
          <p:cNvPr id="1032" name="TextBox 1031"/>
          <p:cNvSpPr txBox="1"/>
          <p:nvPr/>
        </p:nvSpPr>
        <p:spPr>
          <a:xfrm>
            <a:off x="29413200" y="6096000"/>
            <a:ext cx="12725400" cy="523220"/>
          </a:xfrm>
          <a:prstGeom prst="rect">
            <a:avLst/>
          </a:prstGeom>
          <a:noFill/>
        </p:spPr>
        <p:txBody>
          <a:bodyPr wrap="square" rtlCol="0">
            <a:spAutoFit/>
          </a:bodyPr>
          <a:lstStyle/>
          <a:p>
            <a:pPr algn="ctr"/>
            <a:r>
              <a:rPr lang="en-US" sz="2800" dirty="0" smtClean="0"/>
              <a:t>Fine Root Cross Sections – November 1, 2013</a:t>
            </a:r>
            <a:endParaRPr lang="en-US" sz="2800" dirty="0"/>
          </a:p>
        </p:txBody>
      </p:sp>
      <p:sp>
        <p:nvSpPr>
          <p:cNvPr id="1038" name="TextBox 1037"/>
          <p:cNvSpPr txBox="1"/>
          <p:nvPr/>
        </p:nvSpPr>
        <p:spPr>
          <a:xfrm>
            <a:off x="17754600" y="11430000"/>
            <a:ext cx="11430000" cy="461665"/>
          </a:xfrm>
          <a:prstGeom prst="rect">
            <a:avLst/>
          </a:prstGeom>
          <a:noFill/>
        </p:spPr>
        <p:txBody>
          <a:bodyPr wrap="square" rtlCol="0">
            <a:spAutoFit/>
          </a:bodyPr>
          <a:lstStyle/>
          <a:p>
            <a:r>
              <a:rPr lang="en-US" sz="2400" i="1" dirty="0" smtClean="0"/>
              <a:t>Figure 1: VIRUS scan of basswood leaves showing their spectral curves.</a:t>
            </a:r>
            <a:endParaRPr lang="en-US" sz="2400" i="1" dirty="0"/>
          </a:p>
        </p:txBody>
      </p:sp>
      <p:sp>
        <p:nvSpPr>
          <p:cNvPr id="1044" name="TextBox 1043"/>
          <p:cNvSpPr txBox="1"/>
          <p:nvPr/>
        </p:nvSpPr>
        <p:spPr>
          <a:xfrm>
            <a:off x="18211800" y="19126200"/>
            <a:ext cx="8077200" cy="461665"/>
          </a:xfrm>
          <a:prstGeom prst="rect">
            <a:avLst/>
          </a:prstGeom>
          <a:noFill/>
        </p:spPr>
        <p:txBody>
          <a:bodyPr wrap="square" rtlCol="0">
            <a:spAutoFit/>
          </a:bodyPr>
          <a:lstStyle/>
          <a:p>
            <a:r>
              <a:rPr lang="en-US" sz="2400" i="1" dirty="0" smtClean="0"/>
              <a:t>Figure 2: Annual Tree Ring Growth Measurements (mm)</a:t>
            </a:r>
            <a:endParaRPr lang="en-US" sz="2400" i="1" dirty="0"/>
          </a:p>
        </p:txBody>
      </p:sp>
      <p:pic>
        <p:nvPicPr>
          <p:cNvPr id="1045" name="Picture 1044"/>
          <p:cNvPicPr>
            <a:picLocks noChangeAspect="1"/>
          </p:cNvPicPr>
          <p:nvPr/>
        </p:nvPicPr>
        <p:blipFill>
          <a:blip r:embed="rId7"/>
          <a:stretch>
            <a:fillRect/>
          </a:stretch>
        </p:blipFill>
        <p:spPr>
          <a:xfrm>
            <a:off x="6858000" y="24536400"/>
            <a:ext cx="2590800" cy="2210816"/>
          </a:xfrm>
          <a:prstGeom prst="rect">
            <a:avLst/>
          </a:prstGeom>
        </p:spPr>
      </p:pic>
      <p:sp>
        <p:nvSpPr>
          <p:cNvPr id="1050" name="TextBox 1049"/>
          <p:cNvSpPr txBox="1"/>
          <p:nvPr/>
        </p:nvSpPr>
        <p:spPr>
          <a:xfrm>
            <a:off x="8839200" y="24231600"/>
            <a:ext cx="1828800" cy="1200328"/>
          </a:xfrm>
          <a:prstGeom prst="rect">
            <a:avLst/>
          </a:prstGeom>
          <a:noFill/>
        </p:spPr>
        <p:txBody>
          <a:bodyPr wrap="square" rtlCol="0">
            <a:spAutoFit/>
          </a:bodyPr>
          <a:lstStyle/>
          <a:p>
            <a:r>
              <a:rPr lang="en-US" sz="2400" i="1" dirty="0" smtClean="0"/>
              <a:t>Figure 1: Increment Borer</a:t>
            </a:r>
            <a:endParaRPr lang="en-US" sz="2400" i="1" dirty="0"/>
          </a:p>
        </p:txBody>
      </p:sp>
      <p:sp>
        <p:nvSpPr>
          <p:cNvPr id="1051" name="TextBox 1050"/>
          <p:cNvSpPr txBox="1"/>
          <p:nvPr/>
        </p:nvSpPr>
        <p:spPr>
          <a:xfrm>
            <a:off x="8763000" y="30861000"/>
            <a:ext cx="3505200" cy="830997"/>
          </a:xfrm>
          <a:prstGeom prst="rect">
            <a:avLst/>
          </a:prstGeom>
          <a:noFill/>
        </p:spPr>
        <p:txBody>
          <a:bodyPr wrap="square" rtlCol="0">
            <a:spAutoFit/>
          </a:bodyPr>
          <a:lstStyle/>
          <a:p>
            <a:r>
              <a:rPr lang="en-US" sz="2400" i="1" dirty="0" smtClean="0"/>
              <a:t>Figure 2: </a:t>
            </a:r>
            <a:r>
              <a:rPr lang="en-US" sz="2400" i="1" dirty="0" err="1" smtClean="0"/>
              <a:t>Velmex</a:t>
            </a:r>
            <a:r>
              <a:rPr lang="en-US" sz="2400" i="1" dirty="0" smtClean="0"/>
              <a:t> Measurement System</a:t>
            </a:r>
            <a:endParaRPr lang="en-US" sz="2400" i="1" dirty="0"/>
          </a:p>
        </p:txBody>
      </p:sp>
      <p:sp>
        <p:nvSpPr>
          <p:cNvPr id="1053" name="TextBox 1052"/>
          <p:cNvSpPr txBox="1"/>
          <p:nvPr/>
        </p:nvSpPr>
        <p:spPr>
          <a:xfrm>
            <a:off x="1371600" y="11049000"/>
            <a:ext cx="11811000" cy="7417415"/>
          </a:xfrm>
          <a:prstGeom prst="rect">
            <a:avLst/>
          </a:prstGeom>
          <a:noFill/>
        </p:spPr>
        <p:txBody>
          <a:bodyPr wrap="square" rtlCol="0">
            <a:spAutoFit/>
          </a:bodyPr>
          <a:lstStyle/>
          <a:p>
            <a:r>
              <a:rPr lang="en-US" sz="2800" dirty="0" smtClean="0">
                <a:latin typeface="Times New Roman"/>
                <a:cs typeface="Times New Roman"/>
              </a:rPr>
              <a:t>Among the most widespread forms of modification of natural landscape during the past century has been construction and maintenance of road (Diamondback 1990). Construction, which is a big part of University of New Hampshire as we expand buildings and fix roads on a yearly basis, is a major impact the university has on its environment. To see the construction’s effect in Durham, NH, this </a:t>
            </a:r>
            <a:r>
              <a:rPr lang="en-US" sz="2800" dirty="0" err="1" smtClean="0">
                <a:latin typeface="Times New Roman"/>
                <a:cs typeface="Times New Roman"/>
              </a:rPr>
              <a:t>tudy</a:t>
            </a:r>
            <a:r>
              <a:rPr lang="en-US" sz="2800" dirty="0" smtClean="0">
                <a:latin typeface="Times New Roman"/>
                <a:cs typeface="Times New Roman"/>
              </a:rPr>
              <a:t> has selected four basswoods to study; two on College Road next to James Hall (Basswood #1,2) and two behind James Hall in front of Hewitt Hall (Basswood #3,4). While these trees are close to each other, Basswood 1 and 2 show significant signs of being unhealthy while the Basswood 3 and 4 show signs of being healthy. By running multiple analysis techniques on both sets of trees (tree core measurements, VIRUS scans, SEM pictures), the reason for the trees being unhealthy will be easier to see. My hypothesis is that the recent road construction (Summer 2013) on College Road has negatively affected Basswood 1 and 2, and Basswood 3 and 4 were at a safe distance so they were not affected at all. The road construction required heavy vehicles to be constantly driven over Basswood 1 and 2’s root system, which I hypothesize to have caused fine root damage which is the cause of the extreme water stress Basswood 1 and 2 are undergoing. </a:t>
            </a:r>
            <a:endParaRPr lang="en-US" sz="2800" dirty="0">
              <a:latin typeface="Times New Roman"/>
              <a:cs typeface="Times New Roman"/>
            </a:endParaRPr>
          </a:p>
        </p:txBody>
      </p:sp>
      <p:sp>
        <p:nvSpPr>
          <p:cNvPr id="1055" name="TextBox 1054"/>
          <p:cNvSpPr txBox="1"/>
          <p:nvPr/>
        </p:nvSpPr>
        <p:spPr>
          <a:xfrm>
            <a:off x="15544800" y="20802600"/>
            <a:ext cx="12344400" cy="11418512"/>
          </a:xfrm>
          <a:prstGeom prst="rect">
            <a:avLst/>
          </a:prstGeom>
          <a:noFill/>
        </p:spPr>
        <p:txBody>
          <a:bodyPr wrap="square" rtlCol="0">
            <a:spAutoFit/>
          </a:bodyPr>
          <a:lstStyle/>
          <a:p>
            <a:r>
              <a:rPr lang="en-US" sz="3200" dirty="0" smtClean="0"/>
              <a:t>Figure 1 and Table </a:t>
            </a:r>
            <a:r>
              <a:rPr lang="en-US" sz="3200" dirty="0"/>
              <a:t>1</a:t>
            </a:r>
          </a:p>
          <a:p>
            <a:pPr marL="457200" lvl="0" indent="-457200">
              <a:buFont typeface="Arial"/>
              <a:buChar char="•"/>
            </a:pPr>
            <a:r>
              <a:rPr lang="en-US" sz="3200" dirty="0" smtClean="0"/>
              <a:t>TM5</a:t>
            </a:r>
            <a:r>
              <a:rPr lang="en-US" sz="3200" dirty="0"/>
              <a:t>/4 ratios (higher the ratio more water stressed the tree is) prove that Basswoods 1 and 2 are much more water stressed and damaged than the other Basswoods (Rock </a:t>
            </a:r>
            <a:r>
              <a:rPr lang="en-US" sz="3200" i="1" dirty="0"/>
              <a:t>et al. </a:t>
            </a:r>
            <a:r>
              <a:rPr lang="en-US" sz="3200" dirty="0"/>
              <a:t>1986)</a:t>
            </a:r>
          </a:p>
          <a:p>
            <a:pPr marL="457200" lvl="0" indent="-457200">
              <a:buFont typeface="Arial"/>
              <a:buChar char="•"/>
            </a:pPr>
            <a:r>
              <a:rPr lang="en-US" sz="3200" dirty="0" smtClean="0"/>
              <a:t>REIP </a:t>
            </a:r>
            <a:r>
              <a:rPr lang="en-US" sz="3200" dirty="0"/>
              <a:t>values (strong indicator of chlorophyll content) show all trees are absorbing enough light</a:t>
            </a:r>
          </a:p>
          <a:p>
            <a:pPr marL="457200" lvl="0" indent="-457200">
              <a:buFont typeface="Arial"/>
              <a:buChar char="•"/>
            </a:pPr>
            <a:r>
              <a:rPr lang="en-US" sz="3200" dirty="0"/>
              <a:t>NIR3/1 ratio (indicator of seasonal development) show that Basswoods 1 and 2 have significantly less development and maturity</a:t>
            </a:r>
          </a:p>
          <a:p>
            <a:r>
              <a:rPr lang="en-US" sz="3200" dirty="0"/>
              <a:t>Figure 2</a:t>
            </a:r>
          </a:p>
          <a:p>
            <a:pPr marL="457200" lvl="0" indent="-457200">
              <a:buFont typeface="Arial"/>
              <a:buChar char="•"/>
            </a:pPr>
            <a:r>
              <a:rPr lang="en-US" sz="3200" dirty="0"/>
              <a:t>In 2010 all trees underwent less growth due to construction that encompassed all of the sites</a:t>
            </a:r>
          </a:p>
          <a:p>
            <a:pPr marL="457200" lvl="0" indent="-457200">
              <a:buFont typeface="Arial"/>
              <a:buChar char="•"/>
            </a:pPr>
            <a:r>
              <a:rPr lang="en-US" sz="3200" dirty="0"/>
              <a:t>In 2013 only Basswoods 1 and 2 were next to construction, which is why they show a growth decrease from 2012 to 2013</a:t>
            </a:r>
          </a:p>
          <a:p>
            <a:r>
              <a:rPr lang="en-US" sz="3200" dirty="0"/>
              <a:t>Figure 3 and 4</a:t>
            </a:r>
          </a:p>
          <a:p>
            <a:pPr marL="457200" lvl="0" indent="-457200">
              <a:buFont typeface="Arial"/>
              <a:buChar char="•"/>
            </a:pPr>
            <a:r>
              <a:rPr lang="en-US" sz="3200" dirty="0"/>
              <a:t>Figure 3 shows clear starch grains in Basswood 4 fine roots, while Figure 4 of Basswood 1 show no starch grains at all</a:t>
            </a:r>
          </a:p>
          <a:p>
            <a:pPr marL="457200" lvl="0" indent="-457200">
              <a:buFont typeface="Arial"/>
              <a:buChar char="•"/>
            </a:pPr>
            <a:r>
              <a:rPr lang="en-US" sz="3200" dirty="0"/>
              <a:t>Starch is a strong indicator of a healthy root system, and not having starch signifies that they were damaged recently</a:t>
            </a:r>
          </a:p>
          <a:p>
            <a:pPr marL="457200" lvl="0" indent="-457200">
              <a:buFont typeface="Arial"/>
              <a:buChar char="•"/>
            </a:pPr>
            <a:r>
              <a:rPr lang="en-US" sz="3200" dirty="0"/>
              <a:t>This root damage has been seen in other research as well (Riley 1984), in which soil was compacted up to 200 times relative to undisturbed soil due to construction.</a:t>
            </a:r>
          </a:p>
          <a:p>
            <a:pPr marL="457200" lvl="0" indent="-457200">
              <a:buFont typeface="Arial"/>
              <a:buChar char="•"/>
            </a:pPr>
            <a:r>
              <a:rPr lang="en-US" sz="3200" dirty="0"/>
              <a:t>Another study (</a:t>
            </a:r>
            <a:r>
              <a:rPr lang="en-US" sz="3200" dirty="0" err="1"/>
              <a:t>Schoeneweiss</a:t>
            </a:r>
            <a:r>
              <a:rPr lang="en-US" sz="3200" dirty="0"/>
              <a:t> 1982) also found that soil compaction and drainage pattern changes often causes tree decline and death</a:t>
            </a:r>
          </a:p>
        </p:txBody>
      </p:sp>
      <p:graphicFrame>
        <p:nvGraphicFramePr>
          <p:cNvPr id="100" name="Chart 99"/>
          <p:cNvGraphicFramePr>
            <a:graphicFrameLocks/>
          </p:cNvGraphicFramePr>
          <p:nvPr>
            <p:extLst>
              <p:ext uri="{D42A27DB-BD31-4B8C-83A1-F6EECF244321}">
                <p14:modId xmlns:p14="http://schemas.microsoft.com/office/powerpoint/2010/main" val="1903492861"/>
              </p:ext>
            </p:extLst>
          </p:nvPr>
        </p:nvGraphicFramePr>
        <p:xfrm>
          <a:off x="16154400" y="15240000"/>
          <a:ext cx="12801600" cy="4191000"/>
        </p:xfrm>
        <a:graphic>
          <a:graphicData uri="http://schemas.openxmlformats.org/drawingml/2006/chart">
            <c:chart xmlns:c="http://schemas.openxmlformats.org/drawingml/2006/chart" xmlns:r="http://schemas.openxmlformats.org/officeDocument/2006/relationships" r:id="rId8"/>
          </a:graphicData>
        </a:graphic>
      </p:graphicFrame>
      <p:sp>
        <p:nvSpPr>
          <p:cNvPr id="41" name="TextBox 40"/>
          <p:cNvSpPr txBox="1"/>
          <p:nvPr/>
        </p:nvSpPr>
        <p:spPr>
          <a:xfrm>
            <a:off x="914400" y="10058400"/>
            <a:ext cx="13258800" cy="769440"/>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Introduction</a:t>
            </a:r>
          </a:p>
        </p:txBody>
      </p:sp>
      <p:sp>
        <p:nvSpPr>
          <p:cNvPr id="43" name="Rectangle 42"/>
          <p:cNvSpPr/>
          <p:nvPr/>
        </p:nvSpPr>
        <p:spPr>
          <a:xfrm>
            <a:off x="914400" y="5105400"/>
            <a:ext cx="13258800" cy="46482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0469668"/>
              </p:ext>
            </p:extLst>
          </p:nvPr>
        </p:nvGraphicFramePr>
        <p:xfrm>
          <a:off x="16687800" y="12344400"/>
          <a:ext cx="12115800" cy="2501900"/>
        </p:xfrm>
        <a:graphic>
          <a:graphicData uri="http://schemas.openxmlformats.org/drawingml/2006/table">
            <a:tbl>
              <a:tblPr/>
              <a:tblGrid>
                <a:gridCol w="1439501"/>
                <a:gridCol w="2639084"/>
                <a:gridCol w="2399168"/>
                <a:gridCol w="2789393"/>
                <a:gridCol w="2848654"/>
              </a:tblGrid>
              <a:tr h="500380">
                <a:tc>
                  <a:txBody>
                    <a:bodyPr/>
                    <a:lstStyle/>
                    <a:p>
                      <a:pPr algn="l" fontAlgn="b"/>
                      <a:endParaRPr lang="en-US" sz="12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 </a:t>
                      </a:r>
                      <a:r>
                        <a:rPr lang="en-US" sz="2800" b="0" i="0" u="none" strike="noStrike" dirty="0">
                          <a:solidFill>
                            <a:srgbClr val="000000"/>
                          </a:solidFill>
                          <a:effectLst/>
                          <a:latin typeface="Calibri"/>
                        </a:rPr>
                        <a:t>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a:t>
                      </a:r>
                      <a:r>
                        <a:rPr lang="en-US" sz="2800" b="0" i="0" u="none" strike="noStrike" baseline="0" dirty="0" smtClean="0">
                          <a:solidFill>
                            <a:srgbClr val="000000"/>
                          </a:solidFill>
                          <a:effectLst/>
                          <a:latin typeface="Calibri"/>
                        </a:rPr>
                        <a:t> </a:t>
                      </a:r>
                      <a:r>
                        <a:rPr lang="en-US" sz="2800" b="0" i="0" u="none" strike="noStrike" dirty="0" smtClean="0">
                          <a:solidFill>
                            <a:srgbClr val="000000"/>
                          </a:solidFill>
                          <a:effectLst/>
                          <a:latin typeface="Calibri"/>
                        </a:rPr>
                        <a:t> </a:t>
                      </a:r>
                      <a:r>
                        <a:rPr lang="en-US" sz="2800" b="0" i="0" u="none" strike="noStrike" dirty="0">
                          <a:solidFill>
                            <a:srgbClr val="000000"/>
                          </a:solidFill>
                          <a:effectLst/>
                          <a:latin typeface="Calibri"/>
                        </a:rPr>
                        <a:t>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 3</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fontAlgn="b"/>
                      <a:r>
                        <a:rPr lang="en-US" sz="2800" b="0" i="0" u="none" strike="noStrike" dirty="0" smtClean="0">
                          <a:solidFill>
                            <a:srgbClr val="000000"/>
                          </a:solidFill>
                          <a:effectLst/>
                          <a:latin typeface="Calibri"/>
                        </a:rPr>
                        <a:t>Basswood</a:t>
                      </a:r>
                      <a:r>
                        <a:rPr lang="en-US" sz="2800" b="0" i="0" u="none" strike="noStrike" baseline="0" dirty="0" smtClean="0">
                          <a:solidFill>
                            <a:srgbClr val="000000"/>
                          </a:solidFill>
                          <a:effectLst/>
                          <a:latin typeface="Calibri"/>
                        </a:rPr>
                        <a:t> 4</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500380">
                <a:tc>
                  <a:txBody>
                    <a:bodyPr/>
                    <a:lstStyle/>
                    <a:p>
                      <a:pPr algn="l" fontAlgn="b"/>
                      <a:r>
                        <a:rPr lang="en-US" sz="2800" b="0" i="0" u="none" strike="noStrike">
                          <a:solidFill>
                            <a:srgbClr val="000000"/>
                          </a:solidFill>
                          <a:effectLst/>
                          <a:latin typeface="Calibri"/>
                        </a:rPr>
                        <a:t>REIP</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716.2</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723.9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730.1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727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500380">
                <a:tc>
                  <a:txBody>
                    <a:bodyPr/>
                    <a:lstStyle/>
                    <a:p>
                      <a:pPr algn="l" fontAlgn="b"/>
                      <a:r>
                        <a:rPr lang="en-US" sz="2800" b="0" i="0" u="none" strike="noStrike">
                          <a:solidFill>
                            <a:srgbClr val="000000"/>
                          </a:solidFill>
                          <a:effectLst/>
                          <a:latin typeface="Calibri"/>
                        </a:rPr>
                        <a:t>NDVI</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0.719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0.737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0.865</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0.871</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500380">
                <a:tc>
                  <a:txBody>
                    <a:bodyPr/>
                    <a:lstStyle/>
                    <a:p>
                      <a:pPr algn="l" fontAlgn="b"/>
                      <a:r>
                        <a:rPr lang="en-US" sz="2800" b="0" i="0" u="none" strike="noStrike" dirty="0" smtClean="0">
                          <a:solidFill>
                            <a:srgbClr val="000000"/>
                          </a:solidFill>
                          <a:effectLst/>
                          <a:latin typeface="Calibri"/>
                        </a:rPr>
                        <a:t>TM5/4</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1.444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1.374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0.65</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0.684</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r h="500380">
                <a:tc>
                  <a:txBody>
                    <a:bodyPr/>
                    <a:lstStyle/>
                    <a:p>
                      <a:pPr algn="l" fontAlgn="b"/>
                      <a:r>
                        <a:rPr lang="en-US" sz="2800" b="0" i="0" u="none" strike="noStrike" dirty="0" smtClean="0">
                          <a:solidFill>
                            <a:srgbClr val="000000"/>
                          </a:solidFill>
                          <a:effectLst/>
                          <a:latin typeface="Calibri"/>
                        </a:rPr>
                        <a:t>NIR3/1</a:t>
                      </a:r>
                      <a:endParaRPr lang="en-US" sz="2800" b="0" i="0" u="none" strike="noStrike" dirty="0">
                        <a:solidFill>
                          <a:srgbClr val="000000"/>
                        </a:solidFill>
                        <a:effectLst/>
                        <a:latin typeface="Calibri"/>
                      </a:endParaRP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1.433</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a:solidFill>
                            <a:srgbClr val="000000"/>
                          </a:solidFill>
                          <a:effectLst/>
                          <a:latin typeface="Calibri"/>
                        </a:rPr>
                        <a:t>1.387</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0.939</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r" fontAlgn="b"/>
                      <a:r>
                        <a:rPr lang="en-US" sz="2800" b="0" i="0" u="none" strike="noStrike" dirty="0">
                          <a:solidFill>
                            <a:srgbClr val="000000"/>
                          </a:solidFill>
                          <a:effectLst/>
                          <a:latin typeface="Calibri"/>
                        </a:rPr>
                        <a:t>0.966</a:t>
                      </a:r>
                    </a:p>
                  </a:txBody>
                  <a:tcPr marL="12700" marR="12700" marT="12700" marB="0" anchor="b">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r>
            </a:tbl>
          </a:graphicData>
        </a:graphic>
      </p:graphicFrame>
      <p:sp>
        <p:nvSpPr>
          <p:cNvPr id="4" name="TextBox 3"/>
          <p:cNvSpPr txBox="1"/>
          <p:nvPr/>
        </p:nvSpPr>
        <p:spPr>
          <a:xfrm>
            <a:off x="30175200" y="14706600"/>
            <a:ext cx="12420600" cy="4401205"/>
          </a:xfrm>
          <a:prstGeom prst="rect">
            <a:avLst/>
          </a:prstGeom>
          <a:noFill/>
        </p:spPr>
        <p:txBody>
          <a:bodyPr wrap="square" rtlCol="0">
            <a:spAutoFit/>
          </a:bodyPr>
          <a:lstStyle/>
          <a:p>
            <a:r>
              <a:rPr lang="en-US" sz="2800" u="sng" dirty="0" smtClean="0">
                <a:latin typeface="Times New Roman"/>
                <a:cs typeface="Times New Roman"/>
              </a:rPr>
              <a:t>Figure 1: </a:t>
            </a:r>
            <a:r>
              <a:rPr lang="en-US" sz="2800" dirty="0" smtClean="0">
                <a:latin typeface="Times New Roman"/>
                <a:cs typeface="Times New Roman"/>
              </a:rPr>
              <a:t>The main result from the spectral curves is how much lower the curve starts in Basswoods 1 and 2, compared to Basswoods 3 and 4. </a:t>
            </a:r>
          </a:p>
          <a:p>
            <a:r>
              <a:rPr lang="en-US" sz="2800" u="sng" dirty="0" smtClean="0">
                <a:latin typeface="Times New Roman"/>
                <a:cs typeface="Times New Roman"/>
              </a:rPr>
              <a:t>Table 1:</a:t>
            </a:r>
            <a:r>
              <a:rPr lang="en-US" sz="2800" dirty="0" smtClean="0">
                <a:latin typeface="Times New Roman"/>
                <a:cs typeface="Times New Roman"/>
              </a:rPr>
              <a:t> Table showing significant ratios and indices calculated from Figure 1, further explained in discussion.</a:t>
            </a:r>
            <a:endParaRPr lang="en-US" sz="2800" u="sng" dirty="0" smtClean="0">
              <a:latin typeface="Times New Roman"/>
              <a:cs typeface="Times New Roman"/>
            </a:endParaRPr>
          </a:p>
          <a:p>
            <a:r>
              <a:rPr lang="en-US" sz="2800" u="sng" dirty="0" smtClean="0">
                <a:latin typeface="Times New Roman"/>
                <a:cs typeface="Times New Roman"/>
              </a:rPr>
              <a:t>Figure 2:</a:t>
            </a:r>
            <a:r>
              <a:rPr lang="en-US" sz="2800" dirty="0" smtClean="0">
                <a:latin typeface="Times New Roman"/>
                <a:cs typeface="Times New Roman"/>
              </a:rPr>
              <a:t> The first arrow shows the 2010 construction effecting all trees and the second arrow shows the decline growth in Basswoods 1 and 2 in 2013 and the increased growth in Basswoods 3 and 4.</a:t>
            </a:r>
          </a:p>
          <a:p>
            <a:r>
              <a:rPr lang="en-US" sz="2800" u="sng" dirty="0" smtClean="0">
                <a:latin typeface="Times New Roman"/>
                <a:cs typeface="Times New Roman"/>
              </a:rPr>
              <a:t>Figure 3 and 4:</a:t>
            </a:r>
            <a:r>
              <a:rPr lang="en-US" sz="2800" dirty="0" smtClean="0">
                <a:latin typeface="Times New Roman"/>
                <a:cs typeface="Times New Roman"/>
              </a:rPr>
              <a:t> Figure 3 shows the fine root of the healthier tree (BW#4) which has starch in their cells (the circles inside the cells). Figure 4 is the fine root of the water stressed tree (BW#1) and shows empty cells, without starch grains.</a:t>
            </a:r>
            <a:endParaRPr lang="en-US" sz="2800" u="sng" dirty="0">
              <a:latin typeface="Times New Roman"/>
              <a:cs typeface="Times New Roman"/>
            </a:endParaRPr>
          </a:p>
        </p:txBody>
      </p:sp>
      <p:sp>
        <p:nvSpPr>
          <p:cNvPr id="12" name="Down Arrow 11"/>
          <p:cNvSpPr/>
          <p:nvPr/>
        </p:nvSpPr>
        <p:spPr>
          <a:xfrm>
            <a:off x="25069800" y="16154400"/>
            <a:ext cx="304800" cy="83820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descr="Screen shot 2013-12-03 at 9.17.20 PM.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43000" y="24079200"/>
            <a:ext cx="5591030" cy="7958525"/>
          </a:xfrm>
          <a:prstGeom prst="rect">
            <a:avLst/>
          </a:prstGeom>
        </p:spPr>
      </p:pic>
      <p:sp>
        <p:nvSpPr>
          <p:cNvPr id="27" name="TextBox 26"/>
          <p:cNvSpPr txBox="1"/>
          <p:nvPr/>
        </p:nvSpPr>
        <p:spPr>
          <a:xfrm>
            <a:off x="18973800" y="14859000"/>
            <a:ext cx="8534400" cy="461665"/>
          </a:xfrm>
          <a:prstGeom prst="rect">
            <a:avLst/>
          </a:prstGeom>
          <a:noFill/>
        </p:spPr>
        <p:txBody>
          <a:bodyPr wrap="square" rtlCol="0">
            <a:spAutoFit/>
          </a:bodyPr>
          <a:lstStyle/>
          <a:p>
            <a:r>
              <a:rPr lang="en-US" sz="2400" i="1" dirty="0" smtClean="0"/>
              <a:t>Table 1: Indices and Ratios calculated from Figure 1</a:t>
            </a:r>
            <a:endParaRPr lang="en-US" sz="2400" i="1" dirty="0"/>
          </a:p>
        </p:txBody>
      </p:sp>
      <p:sp>
        <p:nvSpPr>
          <p:cNvPr id="60" name="Rectangle 59"/>
          <p:cNvSpPr/>
          <p:nvPr/>
        </p:nvSpPr>
        <p:spPr>
          <a:xfrm>
            <a:off x="29794200" y="19964400"/>
            <a:ext cx="13256172" cy="7467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TextBox 61"/>
          <p:cNvSpPr txBox="1"/>
          <p:nvPr/>
        </p:nvSpPr>
        <p:spPr>
          <a:xfrm>
            <a:off x="29794200" y="19964400"/>
            <a:ext cx="13256172" cy="769441"/>
          </a:xfrm>
          <a:prstGeom prst="rect">
            <a:avLst/>
          </a:prstGeom>
          <a:gradFill flip="none" rotWithShape="1">
            <a:gsLst>
              <a:gs pos="0">
                <a:srgbClr val="0070C0"/>
              </a:gs>
              <a:gs pos="50000">
                <a:schemeClr val="accent1">
                  <a:lumMod val="40000"/>
                  <a:lumOff val="60000"/>
                </a:schemeClr>
              </a:gs>
              <a:gs pos="100000">
                <a:srgbClr val="0070C0"/>
              </a:gs>
            </a:gsLst>
            <a:path path="circle">
              <a:fillToRect l="100000" t="100000"/>
            </a:path>
            <a:tileRect r="-100000" b="-100000"/>
          </a:gradFill>
          <a:ln w="12700">
            <a:solidFill>
              <a:schemeClr val="tx1"/>
            </a:solidFill>
          </a:ln>
        </p:spPr>
        <p:txBody>
          <a:bodyPr wrap="square" rtlCol="0">
            <a:spAutoFit/>
          </a:bodyPr>
          <a:lstStyle/>
          <a:p>
            <a:pPr algn="ctr"/>
            <a:r>
              <a:rPr lang="en-US" sz="4400" b="1" cap="small" dirty="0" smtClean="0">
                <a:effectLst>
                  <a:outerShdw blurRad="38100" dist="38100" dir="2700000" algn="tl">
                    <a:srgbClr val="000000">
                      <a:alpha val="43137"/>
                    </a:srgbClr>
                  </a:outerShdw>
                </a:effectLst>
                <a:latin typeface="Times New Roman" pitchFamily="18" charset="0"/>
                <a:cs typeface="Times New Roman" pitchFamily="18" charset="0"/>
              </a:rPr>
              <a:t>Conclusions</a:t>
            </a:r>
          </a:p>
        </p:txBody>
      </p:sp>
      <p:sp>
        <p:nvSpPr>
          <p:cNvPr id="30" name="TextBox 29"/>
          <p:cNvSpPr txBox="1"/>
          <p:nvPr/>
        </p:nvSpPr>
        <p:spPr>
          <a:xfrm>
            <a:off x="30251400" y="20955000"/>
            <a:ext cx="12039600" cy="7048084"/>
          </a:xfrm>
          <a:prstGeom prst="rect">
            <a:avLst/>
          </a:prstGeom>
          <a:noFill/>
        </p:spPr>
        <p:txBody>
          <a:bodyPr wrap="square" rtlCol="0">
            <a:spAutoFit/>
          </a:bodyPr>
          <a:lstStyle/>
          <a:p>
            <a:pPr marL="457200" indent="-457200">
              <a:buFont typeface="Wingdings" charset="2"/>
              <a:buChar char="u"/>
            </a:pPr>
            <a:r>
              <a:rPr lang="en-US" sz="2800" dirty="0" smtClean="0"/>
              <a:t>VIRIS scans (Figure 1) showed Basswoods 1 and 2 to be more water stressed than Basswoods 3 and 4.</a:t>
            </a:r>
          </a:p>
          <a:p>
            <a:pPr marL="457200" indent="-457200">
              <a:buFont typeface="Wingdings" charset="2"/>
              <a:buChar char="u"/>
            </a:pPr>
            <a:r>
              <a:rPr lang="en-US" sz="2800" dirty="0" smtClean="0"/>
              <a:t>Table 1 also showed that Basswoods 1 and 2 leaves were less developed than trees 3 and 4.</a:t>
            </a:r>
          </a:p>
          <a:p>
            <a:pPr marL="457200" indent="-457200">
              <a:buFont typeface="Wingdings" charset="2"/>
              <a:buChar char="u"/>
            </a:pPr>
            <a:r>
              <a:rPr lang="en-US" sz="2800" dirty="0" smtClean="0"/>
              <a:t>The annual ring growths (Figure 2) shows the stress in 2010 for all trees and also shows the stress in 2012-2013 for Basswoods 1 and 2.</a:t>
            </a:r>
          </a:p>
          <a:p>
            <a:pPr marL="457200" indent="-457200">
              <a:buFont typeface="Wingdings" charset="2"/>
              <a:buChar char="u"/>
            </a:pPr>
            <a:r>
              <a:rPr lang="en-US" sz="2800" dirty="0" smtClean="0"/>
              <a:t>Taking an SEM scan of each fine root cross section resulted in the finding of starch grains in Basswoods 3 and 4 and the absence of the grains in Basswoods 1 and 2.</a:t>
            </a:r>
          </a:p>
          <a:p>
            <a:pPr marL="457200" indent="-457200">
              <a:buFont typeface="Wingdings" charset="2"/>
              <a:buChar char="u"/>
            </a:pPr>
            <a:r>
              <a:rPr lang="en-US" sz="2800" dirty="0" smtClean="0"/>
              <a:t>My hypothesis was proven correct in that construction does cause tree damage, to near death in this experiment, by inducing water stress caused by damaging the fine root system.</a:t>
            </a:r>
          </a:p>
          <a:p>
            <a:pPr marL="457200" indent="-457200">
              <a:buFont typeface="Wingdings" charset="2"/>
              <a:buChar char="u"/>
            </a:pPr>
            <a:r>
              <a:rPr lang="en-US" sz="2800" dirty="0" smtClean="0"/>
              <a:t>This damage could be caused by soil compaction and the vibrations through the soil.</a:t>
            </a:r>
          </a:p>
          <a:p>
            <a:pPr marL="457200" indent="-457200">
              <a:buFont typeface="Wingdings" charset="2"/>
              <a:buChar char="u"/>
            </a:pPr>
            <a:endParaRPr lang="en-US" sz="3000" dirty="0" smtClean="0"/>
          </a:p>
          <a:p>
            <a:pPr marL="457200" indent="-457200">
              <a:buFont typeface="Wingdings" charset="2"/>
              <a:buChar char="u"/>
            </a:pPr>
            <a:endParaRPr lang="en-US" sz="3000" dirty="0"/>
          </a:p>
        </p:txBody>
      </p:sp>
      <p:cxnSp>
        <p:nvCxnSpPr>
          <p:cNvPr id="64" name="Straight Arrow Connector 63"/>
          <p:cNvCxnSpPr/>
          <p:nvPr/>
        </p:nvCxnSpPr>
        <p:spPr>
          <a:xfrm flipH="1" flipV="1">
            <a:off x="33003550" y="12039600"/>
            <a:ext cx="228600" cy="6858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7" name="Straight Arrow Connector 66"/>
          <p:cNvCxnSpPr/>
          <p:nvPr/>
        </p:nvCxnSpPr>
        <p:spPr>
          <a:xfrm flipH="1" flipV="1">
            <a:off x="39709150" y="12268200"/>
            <a:ext cx="152400" cy="609600"/>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sp>
        <p:nvSpPr>
          <p:cNvPr id="7" name="TextBox 6"/>
          <p:cNvSpPr txBox="1"/>
          <p:nvPr/>
        </p:nvSpPr>
        <p:spPr>
          <a:xfrm>
            <a:off x="1066800" y="6096000"/>
            <a:ext cx="12573000" cy="4524315"/>
          </a:xfrm>
          <a:prstGeom prst="rect">
            <a:avLst/>
          </a:prstGeom>
          <a:noFill/>
        </p:spPr>
        <p:txBody>
          <a:bodyPr wrap="square" rtlCol="0">
            <a:spAutoFit/>
          </a:bodyPr>
          <a:lstStyle/>
          <a:p>
            <a:pPr marL="457200" indent="-457200">
              <a:buFont typeface="Arial"/>
              <a:buChar char="•"/>
            </a:pPr>
            <a:r>
              <a:rPr lang="en-US" sz="3200" dirty="0" smtClean="0">
                <a:latin typeface="Times New Roman"/>
                <a:cs typeface="Times New Roman"/>
              </a:rPr>
              <a:t>While it is known road construction has a clear impact on the surrounding environment, however it is not known what extent construction has and how exactly the damage occurs. </a:t>
            </a:r>
          </a:p>
          <a:p>
            <a:pPr marL="457200" indent="-457200">
              <a:buFont typeface="Arial"/>
              <a:buChar char="•"/>
            </a:pPr>
            <a:r>
              <a:rPr lang="en-US" sz="3200" dirty="0" smtClean="0">
                <a:latin typeface="Times New Roman"/>
                <a:cs typeface="Times New Roman"/>
              </a:rPr>
              <a:t>Four Basswoods were studied, two of which (1,2) directly next to recent road construction and two (3,4) set back from the construction.</a:t>
            </a:r>
          </a:p>
          <a:p>
            <a:pPr marL="457200" indent="-457200">
              <a:buFont typeface="Arial"/>
              <a:buChar char="•"/>
            </a:pPr>
            <a:r>
              <a:rPr lang="en-US" sz="3200" dirty="0" smtClean="0">
                <a:latin typeface="Times New Roman"/>
                <a:cs typeface="Times New Roman"/>
              </a:rPr>
              <a:t>Using VIRUS scans, SEM scans and dendrochronology each tree was analyzed to compare their differences</a:t>
            </a:r>
          </a:p>
          <a:p>
            <a:endParaRPr lang="en-US" sz="3200" dirty="0" smtClean="0">
              <a:latin typeface="Times New Roman"/>
              <a:cs typeface="Times New Roman"/>
            </a:endParaRPr>
          </a:p>
          <a:p>
            <a:pPr marL="1143000" indent="-1143000">
              <a:buFont typeface="Arial"/>
              <a:buChar char="•"/>
            </a:pPr>
            <a:endParaRPr lang="en-US" sz="3200" dirty="0">
              <a:latin typeface="Times New Roman"/>
              <a:cs typeface="Times New Roman"/>
            </a:endParaRPr>
          </a:p>
        </p:txBody>
      </p:sp>
      <p:sp>
        <p:nvSpPr>
          <p:cNvPr id="9" name="Oval 8"/>
          <p:cNvSpPr/>
          <p:nvPr/>
        </p:nvSpPr>
        <p:spPr>
          <a:xfrm>
            <a:off x="3352800" y="27965400"/>
            <a:ext cx="76200" cy="76200"/>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3429000" y="28041600"/>
            <a:ext cx="76200" cy="76200"/>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FF0000"/>
              </a:solidFill>
            </a:endParaRPr>
          </a:p>
        </p:txBody>
      </p:sp>
      <p:sp>
        <p:nvSpPr>
          <p:cNvPr id="17" name="Dodecagon 16"/>
          <p:cNvSpPr/>
          <p:nvPr/>
        </p:nvSpPr>
        <p:spPr>
          <a:xfrm>
            <a:off x="3124200" y="28651200"/>
            <a:ext cx="76200" cy="76200"/>
          </a:xfrm>
          <a:prstGeom prst="dodecagon">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p:nvPr/>
        </p:nvSpPr>
        <p:spPr>
          <a:xfrm>
            <a:off x="3276600" y="28727400"/>
            <a:ext cx="76200" cy="76200"/>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5" name="Picture 24" descr="IMG_2754.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001000" y="27279600"/>
            <a:ext cx="4896952" cy="3657601"/>
          </a:xfrm>
          <a:prstGeom prst="rect">
            <a:avLst/>
          </a:prstGeom>
        </p:spPr>
      </p:pic>
      <p:pic>
        <p:nvPicPr>
          <p:cNvPr id="35" name="Picture 34" descr="Screen Shot 2014-04-22 at 1.31.07 PM.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525000" y="25374600"/>
            <a:ext cx="4592224" cy="1111192"/>
          </a:xfrm>
          <a:prstGeom prst="rect">
            <a:avLst/>
          </a:prstGeom>
        </p:spPr>
      </p:pic>
    </p:spTree>
    <p:extLst>
      <p:ext uri="{BB962C8B-B14F-4D97-AF65-F5344CB8AC3E}">
        <p14:creationId xmlns:p14="http://schemas.microsoft.com/office/powerpoint/2010/main" val="3195909920"/>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29467</TotalTime>
  <Words>1491</Words>
  <Application>Microsoft Macintosh PowerPoint</Application>
  <PresentationFormat>Custom</PresentationFormat>
  <Paragraphs>101</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dc:creator>
  <cp:lastModifiedBy>Conor Madison</cp:lastModifiedBy>
  <cp:revision>107</cp:revision>
  <dcterms:created xsi:type="dcterms:W3CDTF">2013-04-15T23:52:44Z</dcterms:created>
  <dcterms:modified xsi:type="dcterms:W3CDTF">2014-04-24T01:03:14Z</dcterms:modified>
</cp:coreProperties>
</file>