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53A0"/>
    <a:srgbClr val="E324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94" d="100"/>
          <a:sy n="94" d="100"/>
        </p:scale>
        <p:origin x="-88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8D4AA-4C18-2149-82F0-A39DDF970EFC}" type="datetimeFigureOut">
              <a:rPr lang="en-US" smtClean="0"/>
              <a:t>4/24/2014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E2FC2-7C74-4543-980E-46E3701D7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146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8D4AA-4C18-2149-82F0-A39DDF970EFC}" type="datetimeFigureOut">
              <a:rPr lang="en-US" smtClean="0"/>
              <a:t>4/24/2014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E2FC2-7C74-4543-980E-46E3701D7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17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8D4AA-4C18-2149-82F0-A39DDF970EFC}" type="datetimeFigureOut">
              <a:rPr lang="en-US" smtClean="0"/>
              <a:t>4/24/2014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E2FC2-7C74-4543-980E-46E3701D7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8530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8D4AA-4C18-2149-82F0-A39DDF970EFC}" type="datetimeFigureOut">
              <a:rPr lang="en-US" smtClean="0"/>
              <a:t>4/24/2014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E2FC2-7C74-4543-980E-46E3701D7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0201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8D4AA-4C18-2149-82F0-A39DDF970EFC}" type="datetimeFigureOut">
              <a:rPr lang="en-US" smtClean="0"/>
              <a:t>4/24/2014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E2FC2-7C74-4543-980E-46E3701D7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521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8D4AA-4C18-2149-82F0-A39DDF970EFC}" type="datetimeFigureOut">
              <a:rPr lang="en-US" smtClean="0"/>
              <a:t>4/24/2014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E2FC2-7C74-4543-980E-46E3701D7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333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8D4AA-4C18-2149-82F0-A39DDF970EFC}" type="datetimeFigureOut">
              <a:rPr lang="en-US" smtClean="0"/>
              <a:t>4/24/2014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E2FC2-7C74-4543-980E-46E3701D7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487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8D4AA-4C18-2149-82F0-A39DDF970EFC}" type="datetimeFigureOut">
              <a:rPr lang="en-US" smtClean="0"/>
              <a:t>4/24/2014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E2FC2-7C74-4543-980E-46E3701D7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255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8D4AA-4C18-2149-82F0-A39DDF970EFC}" type="datetimeFigureOut">
              <a:rPr lang="en-US" smtClean="0"/>
              <a:t>4/24/2014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E2FC2-7C74-4543-980E-46E3701D7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27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8D4AA-4C18-2149-82F0-A39DDF970EFC}" type="datetimeFigureOut">
              <a:rPr lang="en-US" smtClean="0"/>
              <a:t>4/24/2014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E2FC2-7C74-4543-980E-46E3701D7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672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8D4AA-4C18-2149-82F0-A39DDF970EFC}" type="datetimeFigureOut">
              <a:rPr lang="en-US" smtClean="0"/>
              <a:t>4/24/2014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E2FC2-7C74-4543-980E-46E3701D7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291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28D4AA-4C18-2149-82F0-A39DDF970EFC}" type="datetimeFigureOut">
              <a:rPr lang="en-US" smtClean="0"/>
              <a:t>4/24/2014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E2FC2-7C74-4543-980E-46E3701D7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0439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2854" y="-102448"/>
            <a:ext cx="80608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latin typeface="Avenir Medium"/>
                <a:cs typeface="Avenir Medium"/>
              </a:rPr>
              <a:t>Radio 2.0: NPR and the Internet</a:t>
            </a:r>
            <a:endParaRPr lang="en-US" sz="4000" dirty="0">
              <a:latin typeface="Avenir Medium"/>
              <a:cs typeface="Avenir Medium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7017" y="1342862"/>
            <a:ext cx="3205905" cy="4893647"/>
          </a:xfrm>
          <a:prstGeom prst="rect">
            <a:avLst/>
          </a:prstGeom>
          <a:solidFill>
            <a:srgbClr val="E3242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latin typeface="Avenir Medium"/>
                <a:cs typeface="Avenir Medium"/>
              </a:rPr>
              <a:t>Before</a:t>
            </a:r>
          </a:p>
          <a:p>
            <a:endParaRPr lang="en-US" sz="1200" dirty="0" smtClean="0">
              <a:latin typeface="Avenir Medium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200" dirty="0" smtClean="0">
                <a:latin typeface="Avenir Medium"/>
              </a:rPr>
              <a:t>Listeners could only tune into the NPR affiliate stations that they could pick up on their radios.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400" dirty="0">
              <a:latin typeface="Avenir Medium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200" dirty="0">
                <a:latin typeface="Avenir Medium"/>
              </a:rPr>
              <a:t>Content became unavailable after the initial broadcast, unless recorded by the listener. </a:t>
            </a:r>
            <a:endParaRPr lang="en-US" sz="1200" dirty="0" smtClean="0">
              <a:latin typeface="Avenir Medium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400" dirty="0">
              <a:latin typeface="Avenir Medium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200" dirty="0">
                <a:latin typeface="Avenir Medium"/>
              </a:rPr>
              <a:t>Content distribution companies, such as Public Radio International (PRI), were the only ways for affiliate stations to get content </a:t>
            </a:r>
            <a:r>
              <a:rPr lang="en-US" sz="1200" dirty="0" smtClean="0">
                <a:latin typeface="Avenir Medium"/>
              </a:rPr>
              <a:t>they didn’t produce themselves.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600" dirty="0">
              <a:latin typeface="Avenir Medium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200" dirty="0" smtClean="0">
                <a:latin typeface="Avenir Medium"/>
              </a:rPr>
              <a:t>Listeners could only donate to the affiliate station they listened to, unless they knew the phone number of another station they wanted to support. </a:t>
            </a:r>
            <a:endParaRPr lang="en-US" sz="3200" dirty="0"/>
          </a:p>
          <a:p>
            <a:pPr algn="ctr"/>
            <a:endParaRPr lang="en-US" sz="32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5664110" y="1342862"/>
            <a:ext cx="3093238" cy="4893647"/>
          </a:xfrm>
          <a:prstGeom prst="rect">
            <a:avLst/>
          </a:prstGeom>
          <a:solidFill>
            <a:srgbClr val="3353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venir Medium"/>
                <a:cs typeface="Avenir Medium"/>
              </a:rPr>
              <a:t>After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200" dirty="0" smtClean="0">
              <a:latin typeface="Avenir Medium"/>
              <a:cs typeface="Avenir Medium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200" dirty="0" smtClean="0">
                <a:latin typeface="Avenir Medium"/>
                <a:cs typeface="Avenir Medium"/>
              </a:rPr>
              <a:t>Any </a:t>
            </a:r>
            <a:r>
              <a:rPr lang="en-US" sz="1200" dirty="0">
                <a:latin typeface="Avenir Medium"/>
                <a:cs typeface="Avenir Medium"/>
              </a:rPr>
              <a:t>NPR station can be streamed online, allowing people to listen to </a:t>
            </a:r>
            <a:r>
              <a:rPr lang="en-US" sz="1200" dirty="0" smtClean="0">
                <a:latin typeface="Avenir Medium"/>
                <a:cs typeface="Avenir Medium"/>
              </a:rPr>
              <a:t>NPR stations from around the </a:t>
            </a:r>
            <a:r>
              <a:rPr lang="en-US" sz="1200" dirty="0">
                <a:latin typeface="Avenir Medium"/>
                <a:cs typeface="Avenir Medium"/>
              </a:rPr>
              <a:t>world. </a:t>
            </a:r>
            <a:endParaRPr lang="en-US" sz="1200" dirty="0" smtClean="0">
              <a:latin typeface="Avenir Medium"/>
              <a:cs typeface="Avenir Medium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200" dirty="0">
              <a:latin typeface="Avenir Medium"/>
              <a:cs typeface="Avenir Medium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200" dirty="0" smtClean="0">
                <a:latin typeface="Avenir Medium"/>
                <a:cs typeface="Avenir Medium"/>
              </a:rPr>
              <a:t>Internet archiving allows for the streaming of content at the listeners convenience.</a:t>
            </a:r>
          </a:p>
          <a:p>
            <a:endParaRPr lang="en-US" sz="1200" dirty="0">
              <a:latin typeface="Avenir Medium"/>
              <a:cs typeface="Avenir Medium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200" dirty="0" smtClean="0">
                <a:latin typeface="Avenir Medium"/>
                <a:cs typeface="Avenir Medium"/>
              </a:rPr>
              <a:t>In addition to traditional content distributions services, companies like the Public Radio Exchange (PRX) allow any radio station to lease content directly from radio producers, cutting out the middle man.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200" dirty="0">
              <a:latin typeface="Avenir Medium"/>
              <a:cs typeface="Avenir Medium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200" dirty="0" smtClean="0">
                <a:latin typeface="Avenir Medium"/>
                <a:cs typeface="Avenir Medium"/>
              </a:rPr>
              <a:t>With the internet, people can donate to any station or radio program they wish, letting listeners directly support the content they consume.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Avenir Medium"/>
              <a:cs typeface="Avenir Medium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3907" y="605438"/>
            <a:ext cx="2058745" cy="673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31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187</Words>
  <Application>Microsoft Office PowerPoint</Application>
  <PresentationFormat>On-screen Show (4:3)</PresentationFormat>
  <Paragraphs>19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UNH</dc:creator>
  <cp:lastModifiedBy>Studentws08, Generic</cp:lastModifiedBy>
  <cp:revision>7</cp:revision>
  <dcterms:created xsi:type="dcterms:W3CDTF">2014-03-31T17:19:43Z</dcterms:created>
  <dcterms:modified xsi:type="dcterms:W3CDTF">2014-04-24T14:57:34Z</dcterms:modified>
</cp:coreProperties>
</file>